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7.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8.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9.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0.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1.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12.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3.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5.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drawings/drawing2.xml" ContentType="application/vnd.openxmlformats-officedocument.drawingml.chartshapes+xml"/>
  <Override PartName="/ppt/notesSlides/notesSlide8.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drawings/drawing3.xml" ContentType="application/vnd.openxmlformats-officedocument.drawingml.chartshapes+xml"/>
  <Override PartName="/ppt/notesSlides/notesSlide10.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notesSlides/notesSlide11.xml" ContentType="application/vnd.openxmlformats-officedocument.presentationml.notesSlide+xml"/>
  <Override PartName="/ppt/charts/chart10.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0.xml" ContentType="application/vnd.openxmlformats-officedocument.themeOverride+xml"/>
  <Override PartName="/ppt/notesSlides/notesSlide12.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notesSlides/notesSlide13.xml" ContentType="application/vnd.openxmlformats-officedocument.presentationml.notesSlide+xml"/>
  <Override PartName="/ppt/charts/chart12.xml" ContentType="application/vnd.openxmlformats-officedocument.drawingml.chart+xml"/>
  <Override PartName="/ppt/theme/themeOverride12.xml" ContentType="application/vnd.openxmlformats-officedocument.themeOverride+xml"/>
  <Override PartName="/ppt/notesSlides/notesSlide14.xml" ContentType="application/vnd.openxmlformats-officedocument.presentationml.notesSlide+xml"/>
  <Override PartName="/ppt/charts/chart13.xml" ContentType="application/vnd.openxmlformats-officedocument.drawingml.chart+xml"/>
  <Override PartName="/ppt/theme/themeOverride13.xml" ContentType="application/vnd.openxmlformats-officedocument.themeOverride+xml"/>
  <Override PartName="/ppt/drawings/drawing4.xml" ContentType="application/vnd.openxmlformats-officedocument.drawingml.chartshapes+xml"/>
  <Override PartName="/ppt/notesSlides/notesSlide15.xml" ContentType="application/vnd.openxmlformats-officedocument.presentationml.notesSlide+xml"/>
  <Override PartName="/ppt/charts/chart1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4.xml" ContentType="application/vnd.openxmlformats-officedocument.themeOverride+xml"/>
  <Override PartName="/ppt/drawings/drawing5.xml" ContentType="application/vnd.openxmlformats-officedocument.drawingml.chartshapes+xml"/>
  <Override PartName="/ppt/notesSlides/notesSlide16.xml" ContentType="application/vnd.openxmlformats-officedocument.presentationml.notesSlide+xml"/>
  <Override PartName="/ppt/charts/chart1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5.xml" ContentType="application/vnd.openxmlformats-officedocument.themeOverride+xml"/>
  <Override PartName="/ppt/notesSlides/notesSlide17.xml" ContentType="application/vnd.openxmlformats-officedocument.presentationml.notesSlide+xml"/>
  <Override PartName="/ppt/charts/chart16.xml" ContentType="application/vnd.openxmlformats-officedocument.drawingml.chart+xml"/>
  <Override PartName="/ppt/theme/themeOverride16.xml" ContentType="application/vnd.openxmlformats-officedocument.themeOverride+xml"/>
  <Override PartName="/ppt/drawings/drawing6.xml" ContentType="application/vnd.openxmlformats-officedocument.drawingml.chartshapes+xml"/>
  <Override PartName="/ppt/notesSlides/notesSlide18.xml" ContentType="application/vnd.openxmlformats-officedocument.presentationml.notesSlide+xml"/>
  <Override PartName="/ppt/charts/chart17.xml" ContentType="application/vnd.openxmlformats-officedocument.drawingml.chart+xml"/>
  <Override PartName="/ppt/theme/themeOverride17.xml" ContentType="application/vnd.openxmlformats-officedocument.themeOverride+xml"/>
  <Override PartName="/ppt/drawings/drawing7.xml" ContentType="application/vnd.openxmlformats-officedocument.drawingml.chartshapes+xml"/>
  <Override PartName="/ppt/notesSlides/notesSlide19.xml" ContentType="application/vnd.openxmlformats-officedocument.presentationml.notesSlide+xml"/>
  <Override PartName="/ppt/charts/chart18.xml" ContentType="application/vnd.openxmlformats-officedocument.drawingml.chart+xml"/>
  <Override PartName="/ppt/theme/themeOverride18.xml" ContentType="application/vnd.openxmlformats-officedocument.themeOverride+xml"/>
  <Override PartName="/ppt/drawings/drawing8.xml" ContentType="application/vnd.openxmlformats-officedocument.drawingml.chartshapes+xml"/>
  <Override PartName="/ppt/notesSlides/notesSlide20.xml" ContentType="application/vnd.openxmlformats-officedocument.presentationml.notesSlide+xml"/>
  <Override PartName="/ppt/charts/chart19.xml" ContentType="application/vnd.openxmlformats-officedocument.drawingml.chart+xml"/>
  <Override PartName="/ppt/theme/themeOverride19.xml" ContentType="application/vnd.openxmlformats-officedocument.themeOverride+xml"/>
  <Override PartName="/ppt/drawings/drawing9.xml" ContentType="application/vnd.openxmlformats-officedocument.drawingml.chartshapes+xml"/>
  <Override PartName="/ppt/notesSlides/notesSlide21.xml" ContentType="application/vnd.openxmlformats-officedocument.presentationml.notesSlide+xml"/>
  <Override PartName="/ppt/charts/chart20.xml" ContentType="application/vnd.openxmlformats-officedocument.drawingml.chart+xml"/>
  <Override PartName="/ppt/theme/themeOverride20.xml" ContentType="application/vnd.openxmlformats-officedocument.themeOverride+xml"/>
  <Override PartName="/ppt/drawings/drawing10.xml" ContentType="application/vnd.openxmlformats-officedocument.drawingml.chartshapes+xml"/>
  <Override PartName="/ppt/notesSlides/notesSlide22.xml" ContentType="application/vnd.openxmlformats-officedocument.presentationml.notesSlide+xml"/>
  <Override PartName="/ppt/charts/chart21.xml" ContentType="application/vnd.openxmlformats-officedocument.drawingml.chart+xml"/>
  <Override PartName="/ppt/theme/themeOverride21.xml" ContentType="application/vnd.openxmlformats-officedocument.themeOverride+xml"/>
  <Override PartName="/ppt/notesSlides/notesSlide23.xml" ContentType="application/vnd.openxmlformats-officedocument.presentationml.notesSlide+xml"/>
  <Override PartName="/ppt/charts/chart22.xml" ContentType="application/vnd.openxmlformats-officedocument.drawingml.chart+xml"/>
  <Override PartName="/ppt/theme/themeOverride22.xml" ContentType="application/vnd.openxmlformats-officedocument.themeOverride+xml"/>
  <Override PartName="/ppt/drawings/drawing11.xml" ContentType="application/vnd.openxmlformats-officedocument.drawingml.chartshapes+xml"/>
  <Override PartName="/ppt/notesSlides/notesSlide24.xml" ContentType="application/vnd.openxmlformats-officedocument.presentationml.notesSlide+xml"/>
  <Override PartName="/ppt/charts/chart23.xml" ContentType="application/vnd.openxmlformats-officedocument.drawingml.chart+xml"/>
  <Override PartName="/ppt/theme/themeOverride23.xml" ContentType="application/vnd.openxmlformats-officedocument.themeOverride+xml"/>
  <Override PartName="/ppt/drawings/drawing12.xml" ContentType="application/vnd.openxmlformats-officedocument.drawingml.chartshapes+xml"/>
  <Override PartName="/ppt/notesSlides/notesSlide25.xml" ContentType="application/vnd.openxmlformats-officedocument.presentationml.notesSlide+xml"/>
  <Override PartName="/ppt/charts/chart24.xml" ContentType="application/vnd.openxmlformats-officedocument.drawingml.chart+xml"/>
  <Override PartName="/ppt/theme/themeOverride24.xml" ContentType="application/vnd.openxmlformats-officedocument.themeOverride+xml"/>
  <Override PartName="/ppt/drawings/drawing13.xml" ContentType="application/vnd.openxmlformats-officedocument.drawingml.chartshapes+xml"/>
  <Override PartName="/ppt/notesSlides/notesSlide26.xml" ContentType="application/vnd.openxmlformats-officedocument.presentationml.notesSlide+xml"/>
  <Override PartName="/ppt/charts/chart25.xml" ContentType="application/vnd.openxmlformats-officedocument.drawingml.chart+xml"/>
  <Override PartName="/ppt/theme/themeOverride25.xml" ContentType="application/vnd.openxmlformats-officedocument.themeOverride+xml"/>
  <Override PartName="/ppt/drawings/drawing14.xml" ContentType="application/vnd.openxmlformats-officedocument.drawingml.chartshapes+xml"/>
  <Override PartName="/ppt/notesSlides/notesSlide27.xml" ContentType="application/vnd.openxmlformats-officedocument.presentationml.notesSlide+xml"/>
  <Override PartName="/ppt/charts/chart26.xml" ContentType="application/vnd.openxmlformats-officedocument.drawingml.chart+xml"/>
  <Override PartName="/ppt/theme/themeOverride26.xml" ContentType="application/vnd.openxmlformats-officedocument.themeOverride+xml"/>
  <Override PartName="/ppt/drawings/drawing15.xml" ContentType="application/vnd.openxmlformats-officedocument.drawingml.chartshapes+xml"/>
  <Override PartName="/ppt/notesSlides/notesSlide28.xml" ContentType="application/vnd.openxmlformats-officedocument.presentationml.notesSlide+xml"/>
  <Override PartName="/ppt/charts/chart27.xml" ContentType="application/vnd.openxmlformats-officedocument.drawingml.chart+xml"/>
  <Override PartName="/ppt/theme/themeOverride27.xml" ContentType="application/vnd.openxmlformats-officedocument.themeOverride+xml"/>
  <Override PartName="/ppt/drawings/drawing16.xml" ContentType="application/vnd.openxmlformats-officedocument.drawingml.chartshapes+xml"/>
  <Override PartName="/ppt/notesSlides/notesSlide29.xml" ContentType="application/vnd.openxmlformats-officedocument.presentationml.notesSlide+xml"/>
  <Override PartName="/ppt/charts/chart28.xml" ContentType="application/vnd.openxmlformats-officedocument.drawingml.chart+xml"/>
  <Override PartName="/ppt/theme/themeOverride28.xml" ContentType="application/vnd.openxmlformats-officedocument.themeOverride+xml"/>
  <Override PartName="/ppt/drawings/drawing17.xml" ContentType="application/vnd.openxmlformats-officedocument.drawingml.chartshapes+xml"/>
  <Override PartName="/ppt/notesSlides/notesSlide30.xml" ContentType="application/vnd.openxmlformats-officedocument.presentationml.notesSlide+xml"/>
  <Override PartName="/ppt/charts/chart29.xml" ContentType="application/vnd.openxmlformats-officedocument.drawingml.chart+xml"/>
  <Override PartName="/ppt/theme/themeOverride29.xml" ContentType="application/vnd.openxmlformats-officedocument.themeOverride+xml"/>
  <Override PartName="/ppt/notesSlides/notesSlide31.xml" ContentType="application/vnd.openxmlformats-officedocument.presentationml.notesSlide+xml"/>
  <Override PartName="/ppt/charts/chart30.xml" ContentType="application/vnd.openxmlformats-officedocument.drawingml.chart+xml"/>
  <Override PartName="/ppt/theme/themeOverride30.xml" ContentType="application/vnd.openxmlformats-officedocument.themeOverride+xml"/>
  <Override PartName="/ppt/drawings/drawing18.xml" ContentType="application/vnd.openxmlformats-officedocument.drawingml.chartshape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31.xml" ContentType="application/vnd.openxmlformats-officedocument.drawingml.chart+xml"/>
  <Override PartName="/ppt/theme/themeOverride31.xml" ContentType="application/vnd.openxmlformats-officedocument.themeOverride+xml"/>
  <Override PartName="/ppt/drawings/drawing19.xml" ContentType="application/vnd.openxmlformats-officedocument.drawingml.chartshapes+xml"/>
  <Override PartName="/ppt/notesSlides/notesSlide35.xml" ContentType="application/vnd.openxmlformats-officedocument.presentationml.notesSlide+xml"/>
  <Override PartName="/ppt/charts/chart32.xml" ContentType="application/vnd.openxmlformats-officedocument.drawingml.chart+xml"/>
  <Override PartName="/ppt/theme/themeOverride32.xml" ContentType="application/vnd.openxmlformats-officedocument.themeOverride+xml"/>
  <Override PartName="/ppt/drawings/drawing20.xml" ContentType="application/vnd.openxmlformats-officedocument.drawingml.chartshapes+xml"/>
  <Override PartName="/ppt/notesSlides/notesSlide36.xml" ContentType="application/vnd.openxmlformats-officedocument.presentationml.notesSlide+xml"/>
  <Override PartName="/ppt/charts/chart33.xml" ContentType="application/vnd.openxmlformats-officedocument.drawingml.chart+xml"/>
  <Override PartName="/ppt/theme/themeOverride33.xml" ContentType="application/vnd.openxmlformats-officedocument.themeOverride+xml"/>
  <Override PartName="/ppt/drawings/drawing21.xml" ContentType="application/vnd.openxmlformats-officedocument.drawingml.chartshapes+xml"/>
  <Override PartName="/ppt/notesSlides/notesSlide37.xml" ContentType="application/vnd.openxmlformats-officedocument.presentationml.notesSlide+xml"/>
  <Override PartName="/ppt/charts/chart34.xml" ContentType="application/vnd.openxmlformats-officedocument.drawingml.chart+xml"/>
  <Override PartName="/ppt/theme/themeOverride34.xml" ContentType="application/vnd.openxmlformats-officedocument.themeOverride+xml"/>
  <Override PartName="/ppt/drawings/drawing22.xml" ContentType="application/vnd.openxmlformats-officedocument.drawingml.chartshapes+xml"/>
  <Override PartName="/ppt/notesSlides/notesSlide38.xml" ContentType="application/vnd.openxmlformats-officedocument.presentationml.notesSlide+xml"/>
  <Override PartName="/ppt/charts/chart35.xml" ContentType="application/vnd.openxmlformats-officedocument.drawingml.chart+xml"/>
  <Override PartName="/ppt/theme/themeOverride35.xml" ContentType="application/vnd.openxmlformats-officedocument.themeOverride+xml"/>
  <Override PartName="/ppt/notesSlides/notesSlide39.xml" ContentType="application/vnd.openxmlformats-officedocument.presentationml.notesSlide+xml"/>
  <Override PartName="/ppt/charts/chart36.xml" ContentType="application/vnd.openxmlformats-officedocument.drawingml.chart+xml"/>
  <Override PartName="/ppt/theme/themeOverride36.xml" ContentType="application/vnd.openxmlformats-officedocument.themeOverride+xml"/>
  <Override PartName="/ppt/notesSlides/notesSlide40.xml" ContentType="application/vnd.openxmlformats-officedocument.presentationml.notesSlide+xml"/>
  <Override PartName="/ppt/charts/chart37.xml" ContentType="application/vnd.openxmlformats-officedocument.drawingml.chart+xml"/>
  <Override PartName="/ppt/theme/themeOverride37.xml" ContentType="application/vnd.openxmlformats-officedocument.themeOverride+xml"/>
  <Override PartName="/ppt/notesSlides/notesSlide41.xml" ContentType="application/vnd.openxmlformats-officedocument.presentationml.notesSlide+xml"/>
  <Override PartName="/ppt/charts/chart38.xml" ContentType="application/vnd.openxmlformats-officedocument.drawingml.chart+xml"/>
  <Override PartName="/ppt/theme/themeOverride38.xml" ContentType="application/vnd.openxmlformats-officedocument.themeOverride+xml"/>
  <Override PartName="/ppt/drawings/drawing23.xml" ContentType="application/vnd.openxmlformats-officedocument.drawingml.chartshapes+xml"/>
  <Override PartName="/ppt/notesSlides/notesSlide42.xml" ContentType="application/vnd.openxmlformats-officedocument.presentationml.notesSlide+xml"/>
  <Override PartName="/ppt/charts/chart39.xml" ContentType="application/vnd.openxmlformats-officedocument.drawingml.chart+xml"/>
  <Override PartName="/ppt/theme/themeOverride39.xml" ContentType="application/vnd.openxmlformats-officedocument.themeOverride+xml"/>
  <Override PartName="/ppt/drawings/drawing24.xml" ContentType="application/vnd.openxmlformats-officedocument.drawingml.chartshapes+xml"/>
  <Override PartName="/ppt/notesSlides/notesSlide43.xml" ContentType="application/vnd.openxmlformats-officedocument.presentationml.notesSlide+xml"/>
  <Override PartName="/ppt/charts/chart40.xml" ContentType="application/vnd.openxmlformats-officedocument.drawingml.chart+xml"/>
  <Override PartName="/ppt/theme/themeOverride40.xml" ContentType="application/vnd.openxmlformats-officedocument.themeOverride+xml"/>
  <Override PartName="/ppt/notesSlides/notesSlide44.xml" ContentType="application/vnd.openxmlformats-officedocument.presentationml.notesSlide+xml"/>
  <Override PartName="/ppt/charts/chart41.xml" ContentType="application/vnd.openxmlformats-officedocument.drawingml.chart+xml"/>
  <Override PartName="/ppt/theme/themeOverride41.xml" ContentType="application/vnd.openxmlformats-officedocument.themeOverride+xml"/>
  <Override PartName="/ppt/drawings/drawing25.xml" ContentType="application/vnd.openxmlformats-officedocument.drawingml.chartshapes+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5" r:id="rId2"/>
    <p:sldMasterId id="2147483734" r:id="rId3"/>
    <p:sldMasterId id="2147483751" r:id="rId4"/>
    <p:sldMasterId id="2147483768" r:id="rId5"/>
    <p:sldMasterId id="2147483785" r:id="rId6"/>
    <p:sldMasterId id="2147483802" r:id="rId7"/>
    <p:sldMasterId id="2147483819" r:id="rId8"/>
    <p:sldMasterId id="2147483835" r:id="rId9"/>
    <p:sldMasterId id="2147483850" r:id="rId10"/>
    <p:sldMasterId id="2147483867" r:id="rId11"/>
    <p:sldMasterId id="2147483886" r:id="rId12"/>
    <p:sldMasterId id="2147483903" r:id="rId13"/>
    <p:sldMasterId id="2147483912" r:id="rId14"/>
  </p:sldMasterIdLst>
  <p:notesMasterIdLst>
    <p:notesMasterId r:id="rId69"/>
  </p:notesMasterIdLst>
  <p:sldIdLst>
    <p:sldId id="2797" r:id="rId15"/>
    <p:sldId id="2792" r:id="rId16"/>
    <p:sldId id="2390" r:id="rId17"/>
    <p:sldId id="2620" r:id="rId18"/>
    <p:sldId id="3229" r:id="rId19"/>
    <p:sldId id="3217" r:id="rId20"/>
    <p:sldId id="3214" r:id="rId21"/>
    <p:sldId id="2397" r:id="rId22"/>
    <p:sldId id="1022" r:id="rId23"/>
    <p:sldId id="566" r:id="rId24"/>
    <p:sldId id="684" r:id="rId25"/>
    <p:sldId id="2800" r:id="rId26"/>
    <p:sldId id="3194" r:id="rId27"/>
    <p:sldId id="1056" r:id="rId28"/>
    <p:sldId id="3290" r:id="rId29"/>
    <p:sldId id="3210" r:id="rId30"/>
    <p:sldId id="256" r:id="rId31"/>
    <p:sldId id="257" r:id="rId32"/>
    <p:sldId id="3108" r:id="rId33"/>
    <p:sldId id="3115" r:id="rId34"/>
    <p:sldId id="2410" r:id="rId35"/>
    <p:sldId id="2460" r:id="rId36"/>
    <p:sldId id="2275" r:id="rId37"/>
    <p:sldId id="3133" r:id="rId38"/>
    <p:sldId id="2411" r:id="rId39"/>
    <p:sldId id="3031" r:id="rId40"/>
    <p:sldId id="3182" r:id="rId41"/>
    <p:sldId id="3270" r:id="rId42"/>
    <p:sldId id="688" r:id="rId43"/>
    <p:sldId id="2322" r:id="rId44"/>
    <p:sldId id="3171" r:id="rId45"/>
    <p:sldId id="2332" r:id="rId46"/>
    <p:sldId id="3221" r:id="rId47"/>
    <p:sldId id="3175" r:id="rId48"/>
    <p:sldId id="3215" r:id="rId49"/>
    <p:sldId id="3291" r:id="rId50"/>
    <p:sldId id="3012" r:id="rId51"/>
    <p:sldId id="271" r:id="rId52"/>
    <p:sldId id="3185" r:id="rId53"/>
    <p:sldId id="3271" r:id="rId54"/>
    <p:sldId id="409" r:id="rId55"/>
    <p:sldId id="2343" r:id="rId56"/>
    <p:sldId id="3154" r:id="rId57"/>
    <p:sldId id="503" r:id="rId58"/>
    <p:sldId id="578" r:id="rId59"/>
    <p:sldId id="577" r:id="rId60"/>
    <p:sldId id="1194" r:id="rId61"/>
    <p:sldId id="729" r:id="rId62"/>
    <p:sldId id="2808" r:id="rId63"/>
    <p:sldId id="3218" r:id="rId64"/>
    <p:sldId id="3250" r:id="rId65"/>
    <p:sldId id="3184" r:id="rId66"/>
    <p:sldId id="3197" r:id="rId67"/>
    <p:sldId id="3204" r:id="rId68"/>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5F5F"/>
    <a:srgbClr val="08A685"/>
    <a:srgbClr val="F7964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17" autoAdjust="0"/>
    <p:restoredTop sz="94660"/>
  </p:normalViewPr>
  <p:slideViewPr>
    <p:cSldViewPr snapToGrid="0">
      <p:cViewPr varScale="1">
        <p:scale>
          <a:sx n="82" d="100"/>
          <a:sy n="82" d="100"/>
        </p:scale>
        <p:origin x="43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5" Type="http://schemas.openxmlformats.org/officeDocument/2006/relationships/slideMaster" Target="slideMasters/slideMaster5.xml"/><Relationship Id="rId61" Type="http://schemas.openxmlformats.org/officeDocument/2006/relationships/slide" Target="slides/slide47.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 Type="http://schemas.openxmlformats.org/officeDocument/2006/relationships/slideMaster" Target="slideMasters/slideMaster7.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W:\ITRDATA\PowerPoint%20Charts\TEC%20Generic%201.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itr.itreconomics.com\DFS\Data\DEPTS\ITRDATA\PowerPoint%20Charts\TEC%20Generic%204.xlsx" TargetMode="External"/></Relationships>
</file>

<file path=ppt/charts/_rels/chart11.xml.rels><?xml version="1.0" encoding="UTF-8" standalone="yes"?>
<Relationships xmlns="http://schemas.openxmlformats.org/package/2006/relationships"><Relationship Id="rId2" Type="http://schemas.openxmlformats.org/officeDocument/2006/relationships/oleObject" Target="file:///W:\ITRDATA\PowerPoint%20Charts\Charts%20-%20Reserve\FRB%2017%20Charts.xlsx"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file:///\\itr.itreconomics.com\DFS\Data\DEPTS\ITRDATA\PowerPoint%20Charts\Charts%20-%20Reserve\Mixed%20Bag%204%20Charts.xlsx"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itr.itreconomics.com\DFS\Data\DEPTS\ITRDATA\PowerPoint%20Charts\Charts%20-%20Special\Federal%20Government%20receipts%20and%20payments.xlsx" TargetMode="External"/><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5.xml"/><Relationship Id="rId4" Type="http://schemas.openxmlformats.org/officeDocument/2006/relationships/oleObject" Target="file:///\\itr.itreconomics.com\DFS\Data\DEPTS\ITRDATA\PowerPoint%20Charts\Charts%20-%20Special\Foreign%20Holders%20of%20US%20Debt.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itr.itreconomics.com\DFS\Data\DEPTS\ITRDATA\PowerPoint%20Charts\Charts%20-%20Special\Foreign%20Holders%20of%20US%20Debt.xlsx" TargetMode="External"/></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itr.itreconomics.com\DFS\Data\DEPTS\ITRDATA\PowerPoint%20Charts\Misc%20IMPORTANT%20Charts\TIPROHNSA%20Comps.xlsm" TargetMode="External"/><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oleObject" Target="file:///W:\ITRDATA\PowerPoint%20Charts\Charts%20-%20Reserve\Europe%204%20Charts.xlsx" TargetMode="External"/><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oleObject" Target="file:///\\itr.itreconomics.com\DFS\Data\DEPTS\ITRDATA\PowerPoint%20Charts\Misc%20IMPORTANT%20Charts\TIPUTL112-Brian.xlsm" TargetMode="External"/><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oleObject" Target="file:///\\itr.itreconomics.com\dfs\data\depts\ITRDATA\Forecast%20Comp%20Charts\TIPRONSA%20Comps.xlsm" TargetMode="External"/><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oleObject" Target="file:///\\itr.itreconomics.com\DFS\Data\DEPTS\ITRDATA\PowerPoint%20Charts\Misc%20IMPORTANT%20Charts\USIP%20Charts%20from%20TD%20Report.xlsx"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oleObject" Target="file:///\\itr.itreconomics.com\DFS\Data\DEPTS\ITRDATA\PowerPoint%20Charts\Charts%20-%20Special\Connor%20TIPRONSA%20Comps.xlsm" TargetMode="External"/><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oleObject" Target="file:///W:\ITRDATA\PowerPoint%20Charts\Charts%20-%20Reserve\FRB%2013%20Charts.xlsx" TargetMode="External"/><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oleObject" Target="file:///\\itr.itreconomics.com\DFS\Data\DEPTS\ITRDATA\PowerPoint%20Charts\Charts%20-%20Reserve\Mixed%20Bag%207%20charts.xlsx" TargetMode="External"/><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oleObject" Target="file:///\\itr.itreconomics.com\DFS\Data\DEPTS\ITRDATA\Powerpoint%20Presentations\Company\PPC%20-%20Paperboard%20%20Packaging%20Council\data\PPRCNTX%20for%20PPC.xlsm" TargetMode="External"/><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oleObject" Target="file:///W:\ITRDATA\PowerPoint%20Charts\Misc%20IMPORTANT%20Charts\TIPUTL112.xlsm" TargetMode="External"/><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3" Type="http://schemas.openxmlformats.org/officeDocument/2006/relationships/chartUserShapes" Target="../drawings/drawing14.xml"/><Relationship Id="rId2" Type="http://schemas.openxmlformats.org/officeDocument/2006/relationships/oleObject" Target="file:///W:\ITRDATA\PowerPoint%20Charts\TEC%20Generic%203.xlsx" TargetMode="External"/><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3" Type="http://schemas.openxmlformats.org/officeDocument/2006/relationships/chartUserShapes" Target="../drawings/drawing15.xml"/><Relationship Id="rId2" Type="http://schemas.openxmlformats.org/officeDocument/2006/relationships/oleObject" Target="file:///W:\ITRDATA\PowerPoint%20Charts\TEC%20Generic%202.xlsx" TargetMode="External"/><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3" Type="http://schemas.openxmlformats.org/officeDocument/2006/relationships/chartUserShapes" Target="../drawings/drawing16.xml"/><Relationship Id="rId2" Type="http://schemas.openxmlformats.org/officeDocument/2006/relationships/oleObject" Target="file:///\\itr.itreconomics.com\DFS\Data\DEPTS\ITRDATA\PowerPoint%20Charts\Misc%20IMPORTANT%20Charts\NDFCGXA%20Comps%20MACHUTL.xlsm" TargetMode="External"/><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3" Type="http://schemas.openxmlformats.org/officeDocument/2006/relationships/chartUserShapes" Target="../drawings/drawing17.xml"/><Relationship Id="rId2" Type="http://schemas.openxmlformats.org/officeDocument/2006/relationships/oleObject" Target="file:///\\itr.itreconomics.com\DFS\Data\DEPTS\ITRDATA\PowerPoint%20Charts\Charts%20-%20Reserve\Varied%2017%20Charts.xlsx" TargetMode="External"/><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2" Type="http://schemas.openxmlformats.org/officeDocument/2006/relationships/oleObject" Target="file:///\\itr.itreconomics.com\DFS\Data\DEPTS\ITRDATA\PowerPoint%20Charts\Charts%20-%20Reserve\Misc%204%20Charts.xlsx" TargetMode="External"/><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oleObject" Target="file:///\\itr.itreconomics.com\DFS\Data\DEPTS\ITRDATA\PowerPoint%20Charts\Misc%20IMPORTANT%20Charts\USIP%20Charts%20from%20TD%20Report.xlsx" TargetMode="External"/><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3" Type="http://schemas.openxmlformats.org/officeDocument/2006/relationships/chartUserShapes" Target="../drawings/drawing18.xml"/><Relationship Id="rId2" Type="http://schemas.openxmlformats.org/officeDocument/2006/relationships/oleObject" Target="file:///\\itr.itreconomics.com\DFS\Data\DEPTS\ITRDATA\Powerpoint%20Presentations\Company\PPC%20-%20Paperboard%20%20Packaging%20Council\data\PPRCNTX%20for%20PPC.xlsm" TargetMode="External"/><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3" Type="http://schemas.openxmlformats.org/officeDocument/2006/relationships/chartUserShapes" Target="../drawings/drawing19.xml"/><Relationship Id="rId2" Type="http://schemas.openxmlformats.org/officeDocument/2006/relationships/oleObject" Target="file:///\\itr.itreconomics.com\DFS\Data\DEPTS\ITRDATA\PowerPoint%20Charts\Charts%20-%20Reserve\SOC%2020%20Charts.xlsx" TargetMode="External"/><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3" Type="http://schemas.openxmlformats.org/officeDocument/2006/relationships/chartUserShapes" Target="../drawings/drawing20.xml"/><Relationship Id="rId2" Type="http://schemas.openxmlformats.org/officeDocument/2006/relationships/oleObject" Target="file:///\\itr.itreconomics.com\DFS\Data\DEPTS\ITRDATA\PowerPoint%20Charts\Charts%20-%20Reserve\Retail%20Sales%205%20Charts.xlsx" TargetMode="External"/><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3" Type="http://schemas.openxmlformats.org/officeDocument/2006/relationships/chartUserShapes" Target="../drawings/drawing21.xml"/><Relationship Id="rId2" Type="http://schemas.openxmlformats.org/officeDocument/2006/relationships/oleObject" Target="file:///\\itr.itreconomics.com\DFS\Data\DEPTS\ITRDATA\Forecast%20Comp%20Charts\RS22%20Comps.xlsm" TargetMode="External"/><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3" Type="http://schemas.openxmlformats.org/officeDocument/2006/relationships/chartUserShapes" Target="../drawings/drawing22.xml"/><Relationship Id="rId2" Type="http://schemas.openxmlformats.org/officeDocument/2006/relationships/oleObject" Target="file:///\\itr.itreconomics.com\DFS\Data\DEPTS\ITRDATA\PowerPoint%20Charts\Charts%20-%20Reserve\Motley%205%20Charts.xlsx" TargetMode="External"/><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2" Type="http://schemas.openxmlformats.org/officeDocument/2006/relationships/oleObject" Target="file:///\\itr.itreconomics.com\DFS\Data\DEPTS\ITRDATA\PowerPoint%20Charts\Charts%20-%20Reserve\Retail%20Sales%202%20Charts.xlsx" TargetMode="External"/><Relationship Id="rId1" Type="http://schemas.openxmlformats.org/officeDocument/2006/relationships/themeOverride" Target="../theme/themeOverride35.xml"/></Relationships>
</file>

<file path=ppt/charts/_rels/chart36.xml.rels><?xml version="1.0" encoding="UTF-8" standalone="yes"?>
<Relationships xmlns="http://schemas.openxmlformats.org/package/2006/relationships"><Relationship Id="rId2" Type="http://schemas.openxmlformats.org/officeDocument/2006/relationships/oleObject" Target="file:///\\itr.itreconomics.com\DFS\Data\DEPTS\ITRDATA\PowerPoint%20Charts\Charts%20-%20Reserve\Retail%20Sales%201%20Charts.xlsb" TargetMode="External"/><Relationship Id="rId1" Type="http://schemas.openxmlformats.org/officeDocument/2006/relationships/themeOverride" Target="../theme/themeOverride36.xml"/></Relationships>
</file>

<file path=ppt/charts/_rels/chart37.xml.rels><?xml version="1.0" encoding="UTF-8" standalone="yes"?>
<Relationships xmlns="http://schemas.openxmlformats.org/package/2006/relationships"><Relationship Id="rId2" Type="http://schemas.openxmlformats.org/officeDocument/2006/relationships/oleObject" Target="file:///\\itr.itreconomics.com\DFS\Data\DEPTS\ITRDATA\PowerPoint%20Charts\Charts%20-%20Reserve\Retail%20Sales%203%20Charts.xlsx" TargetMode="External"/><Relationship Id="rId1" Type="http://schemas.openxmlformats.org/officeDocument/2006/relationships/themeOverride" Target="../theme/themeOverride37.xml"/></Relationships>
</file>

<file path=ppt/charts/_rels/chart38.xml.rels><?xml version="1.0" encoding="UTF-8" standalone="yes"?>
<Relationships xmlns="http://schemas.openxmlformats.org/package/2006/relationships"><Relationship Id="rId3" Type="http://schemas.openxmlformats.org/officeDocument/2006/relationships/chartUserShapes" Target="../drawings/drawing23.xml"/><Relationship Id="rId2" Type="http://schemas.openxmlformats.org/officeDocument/2006/relationships/oleObject" Target="file:///\\itr.itreconomics.com\DFS\Data\DEPTS\ITRDATA\PowerPoint%20Charts\Charts%20-%20Reserve\SOC%202%20Charts.xlsx" TargetMode="External"/><Relationship Id="rId1" Type="http://schemas.openxmlformats.org/officeDocument/2006/relationships/themeOverride" Target="../theme/themeOverride38.xml"/></Relationships>
</file>

<file path=ppt/charts/_rels/chart39.xml.rels><?xml version="1.0" encoding="UTF-8" standalone="yes"?>
<Relationships xmlns="http://schemas.openxmlformats.org/package/2006/relationships"><Relationship Id="rId3" Type="http://schemas.openxmlformats.org/officeDocument/2006/relationships/chartUserShapes" Target="../drawings/drawing24.xml"/><Relationship Id="rId2" Type="http://schemas.openxmlformats.org/officeDocument/2006/relationships/oleObject" Target="file:///\\itr.itreconomics.com\DFS\Data\DEPTS\ITRDATA\Powerpoint%20Presentations\Company\PPC%20-%20Paperboard%20%20Packaging%20Council\data\WTNDUR%20for%20PPC.xlsm" TargetMode="External"/><Relationship Id="rId1" Type="http://schemas.openxmlformats.org/officeDocument/2006/relationships/themeOverride" Target="../theme/themeOverride39.xml"/></Relationships>
</file>

<file path=ppt/charts/_rels/chart4.xml.rels><?xml version="1.0" encoding="UTF-8" standalone="yes"?>
<Relationships xmlns="http://schemas.openxmlformats.org/package/2006/relationships"><Relationship Id="rId2" Type="http://schemas.openxmlformats.org/officeDocument/2006/relationships/oleObject" Target="file:///\\itr.itreconomics.com\DFS\Data\DEPTS\ITRDATA\PowerPoint%20Charts\TEC%20Generic%201.xlsx" TargetMode="External"/><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2" Type="http://schemas.openxmlformats.org/officeDocument/2006/relationships/oleObject" Target="file:///\\itr.itreconomics.com\DFS\Data\DEPTS\ITRDATA\PowerPoint%20Charts\TEC%20Generic%205.xlsx" TargetMode="External"/><Relationship Id="rId1" Type="http://schemas.openxmlformats.org/officeDocument/2006/relationships/themeOverride" Target="../theme/themeOverride40.xml"/></Relationships>
</file>

<file path=ppt/charts/_rels/chart41.xml.rels><?xml version="1.0" encoding="UTF-8" standalone="yes"?>
<Relationships xmlns="http://schemas.openxmlformats.org/package/2006/relationships"><Relationship Id="rId3" Type="http://schemas.openxmlformats.org/officeDocument/2006/relationships/chartUserShapes" Target="../drawings/drawing25.xml"/><Relationship Id="rId2" Type="http://schemas.openxmlformats.org/officeDocument/2006/relationships/oleObject" Target="file:///\\itr.itreconomics.com\DFS\Data\DEPTS\ITRDATA\PowerPoint%20Charts\Charts%20-%20Reserve\SOC%2017%20Charts.xlsx" TargetMode="External"/><Relationship Id="rId1" Type="http://schemas.openxmlformats.org/officeDocument/2006/relationships/themeOverride" Target="../theme/themeOverride41.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itr.itreconomics.com\DFS\Data\DEPTS\ITRDATA\PowerPoint%20Charts\TEC%20Generic%201.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itr.itreconomics.com\DFS\Data\DEPTS\ITRDATA\PowerPoint%20Charts\Charts%20-%20Reserve\SOC%2011%20Charts.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itr.itreconomics.com\DFS\Data\DEPTS\ITRDATA\PowerPoint%20Charts\Charts%20-%20Reserve\FRB%203%20Charts.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itr.itreconomics.com\DFS\Data\DEPTS\ITRDATA\PowerPoint%20Charts\Charts%20-%20Reserve\SOC%209%20Charts.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itr.itreconomics.com\DFS\Data\DEPTS\ITRDATA\PowerPoint%20Charts\Charts%20-%20Reserve\FRB%207%20Charts.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2935326895015671E-2"/>
          <c:y val="7.1842358166767609E-2"/>
          <c:w val="0.90855803048065653"/>
          <c:h val="0.85502313749242886"/>
        </c:manualLayout>
      </c:layout>
      <c:lineChart>
        <c:grouping val="standard"/>
        <c:varyColors val="0"/>
        <c:ser>
          <c:idx val="2"/>
          <c:order val="0"/>
          <c:tx>
            <c:v>0 Line</c:v>
          </c:tx>
          <c:spPr>
            <a:ln w="28575">
              <a:solidFill>
                <a:srgbClr val="000000"/>
              </a:solidFill>
              <a:prstDash val="solid"/>
            </a:ln>
          </c:spPr>
          <c:marker>
            <c:symbol val="none"/>
          </c:marker>
          <c:dLbls>
            <c:delete val="1"/>
          </c:dLbls>
          <c:cat>
            <c:strRef>
              <c:f>Years!$B$27:$B$542</c:f>
              <c:strCache>
                <c:ptCount val="511"/>
                <c:pt idx="6">
                  <c:v>'82</c:v>
                </c:pt>
                <c:pt idx="30">
                  <c:v>'84</c:v>
                </c:pt>
                <c:pt idx="54">
                  <c:v>'86</c:v>
                </c:pt>
                <c:pt idx="78">
                  <c:v>'88</c:v>
                </c:pt>
                <c:pt idx="102">
                  <c:v>'90</c:v>
                </c:pt>
                <c:pt idx="126">
                  <c:v>'92</c:v>
                </c:pt>
                <c:pt idx="150">
                  <c:v>'94</c:v>
                </c:pt>
                <c:pt idx="174">
                  <c:v>'96</c:v>
                </c:pt>
                <c:pt idx="198">
                  <c:v>'98</c:v>
                </c:pt>
                <c:pt idx="222">
                  <c:v>'00</c:v>
                </c:pt>
                <c:pt idx="246">
                  <c:v>'02</c:v>
                </c:pt>
                <c:pt idx="270">
                  <c:v>'04</c:v>
                </c:pt>
                <c:pt idx="294">
                  <c:v>'06</c:v>
                </c:pt>
                <c:pt idx="318">
                  <c:v>'08</c:v>
                </c:pt>
                <c:pt idx="342">
                  <c:v>'10</c:v>
                </c:pt>
                <c:pt idx="366">
                  <c:v>'12</c:v>
                </c:pt>
                <c:pt idx="390">
                  <c:v>'14</c:v>
                </c:pt>
                <c:pt idx="414">
                  <c:v>'16</c:v>
                </c:pt>
                <c:pt idx="438">
                  <c:v>'18</c:v>
                </c:pt>
                <c:pt idx="462">
                  <c:v>'20</c:v>
                </c:pt>
                <c:pt idx="486">
                  <c:v>'22</c:v>
                </c:pt>
                <c:pt idx="510">
                  <c:v>'24</c:v>
                </c:pt>
              </c:strCache>
            </c:strRef>
          </c:cat>
          <c:val>
            <c:numRef>
              <c:f>Years!$G$27:$G$542</c:f>
              <c:numCache>
                <c:formatCode>General</c:formatCode>
                <c:ptCount val="51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numCache>
            </c:numRef>
          </c:val>
          <c:smooth val="0"/>
          <c:extLst>
            <c:ext xmlns:c16="http://schemas.microsoft.com/office/drawing/2014/chart" uri="{C3380CC4-5D6E-409C-BE32-E72D297353CC}">
              <c16:uniqueId val="{00000000-3A2A-464D-80B9-DD9294FDBFA0}"/>
            </c:ext>
          </c:extLst>
        </c:ser>
        <c:ser>
          <c:idx val="1"/>
          <c:order val="2"/>
          <c:tx>
            <c:v>GDP</c:v>
          </c:tx>
          <c:spPr>
            <a:ln w="57150">
              <a:solidFill>
                <a:srgbClr val="F79646"/>
              </a:solidFill>
              <a:prstDash val="solid"/>
            </a:ln>
            <a:effectLst>
              <a:outerShdw blurRad="50800" dist="50800" dir="5400000" algn="ctr" rotWithShape="0">
                <a:srgbClr val="000000">
                  <a:alpha val="99000"/>
                </a:srgbClr>
              </a:outerShdw>
            </a:effectLst>
          </c:spPr>
          <c:marker>
            <c:symbol val="none"/>
          </c:marker>
          <c:dLbls>
            <c:delete val="1"/>
          </c:dLbls>
          <c:cat>
            <c:strRef>
              <c:f>Years!$B$27:$B$542</c:f>
              <c:strCache>
                <c:ptCount val="511"/>
                <c:pt idx="6">
                  <c:v>'82</c:v>
                </c:pt>
                <c:pt idx="30">
                  <c:v>'84</c:v>
                </c:pt>
                <c:pt idx="54">
                  <c:v>'86</c:v>
                </c:pt>
                <c:pt idx="78">
                  <c:v>'88</c:v>
                </c:pt>
                <c:pt idx="102">
                  <c:v>'90</c:v>
                </c:pt>
                <c:pt idx="126">
                  <c:v>'92</c:v>
                </c:pt>
                <c:pt idx="150">
                  <c:v>'94</c:v>
                </c:pt>
                <c:pt idx="174">
                  <c:v>'96</c:v>
                </c:pt>
                <c:pt idx="198">
                  <c:v>'98</c:v>
                </c:pt>
                <c:pt idx="222">
                  <c:v>'00</c:v>
                </c:pt>
                <c:pt idx="246">
                  <c:v>'02</c:v>
                </c:pt>
                <c:pt idx="270">
                  <c:v>'04</c:v>
                </c:pt>
                <c:pt idx="294">
                  <c:v>'06</c:v>
                </c:pt>
                <c:pt idx="318">
                  <c:v>'08</c:v>
                </c:pt>
                <c:pt idx="342">
                  <c:v>'10</c:v>
                </c:pt>
                <c:pt idx="366">
                  <c:v>'12</c:v>
                </c:pt>
                <c:pt idx="390">
                  <c:v>'14</c:v>
                </c:pt>
                <c:pt idx="414">
                  <c:v>'16</c:v>
                </c:pt>
                <c:pt idx="438">
                  <c:v>'18</c:v>
                </c:pt>
                <c:pt idx="462">
                  <c:v>'20</c:v>
                </c:pt>
                <c:pt idx="486">
                  <c:v>'22</c:v>
                </c:pt>
                <c:pt idx="510">
                  <c:v>'24</c:v>
                </c:pt>
              </c:strCache>
            </c:strRef>
          </c:cat>
          <c:val>
            <c:numRef>
              <c:f>GDPCON!$H$423:$H$938</c:f>
              <c:numCache>
                <c:formatCode>0.0</c:formatCode>
                <c:ptCount val="516"/>
                <c:pt idx="0">
                  <c:v>0.12199863905900088</c:v>
                </c:pt>
                <c:pt idx="1">
                  <c:v>-1.0411686586985525</c:v>
                </c:pt>
                <c:pt idx="2">
                  <c:v>-2.1894342881819568</c:v>
                </c:pt>
                <c:pt idx="3">
                  <c:v>-1.7984954015469299</c:v>
                </c:pt>
                <c:pt idx="4">
                  <c:v>-1.4056186168519957</c:v>
                </c:pt>
                <c:pt idx="5">
                  <c:v>-1.010789488949456</c:v>
                </c:pt>
                <c:pt idx="6">
                  <c:v>-1.5296615677947898</c:v>
                </c:pt>
                <c:pt idx="7">
                  <c:v>-2.0444278191810952</c:v>
                </c:pt>
                <c:pt idx="8">
                  <c:v>-2.5551367850847697</c:v>
                </c:pt>
                <c:pt idx="9">
                  <c:v>-2.1871389327030499</c:v>
                </c:pt>
                <c:pt idx="10">
                  <c:v>-1.816449574878618</c:v>
                </c:pt>
                <c:pt idx="11">
                  <c:v>-1.4430390750641351</c:v>
                </c:pt>
                <c:pt idx="12">
                  <c:v>-0.49516726458924154</c:v>
                </c:pt>
                <c:pt idx="13">
                  <c:v>0.46262181642504174</c:v>
                </c:pt>
                <c:pt idx="14">
                  <c:v>1.4304846281770267</c:v>
                </c:pt>
                <c:pt idx="15">
                  <c:v>2.0449947834265032</c:v>
                </c:pt>
                <c:pt idx="16">
                  <c:v>2.6576415754131517</c:v>
                </c:pt>
                <c:pt idx="17">
                  <c:v>3.2684334666490855</c:v>
                </c:pt>
                <c:pt idx="18">
                  <c:v>4.0891666177707435</c:v>
                </c:pt>
                <c:pt idx="19">
                  <c:v>4.9119972583290661</c:v>
                </c:pt>
                <c:pt idx="20">
                  <c:v>5.7369334392187739</c:v>
                </c:pt>
                <c:pt idx="21">
                  <c:v>6.4581587189553886</c:v>
                </c:pt>
                <c:pt idx="22">
                  <c:v>7.1791931310279722</c:v>
                </c:pt>
                <c:pt idx="23">
                  <c:v>7.9000367511944205</c:v>
                </c:pt>
                <c:pt idx="24">
                  <c:v>8.1284669538617607</c:v>
                </c:pt>
                <c:pt idx="25">
                  <c:v>8.3549087517669136</c:v>
                </c:pt>
                <c:pt idx="26">
                  <c:v>8.5793879949507215</c:v>
                </c:pt>
                <c:pt idx="27">
                  <c:v>8.3822936466793294</c:v>
                </c:pt>
                <c:pt idx="28">
                  <c:v>8.1881458401817895</c:v>
                </c:pt>
                <c:pt idx="29">
                  <c:v>7.9968789899276516</c:v>
                </c:pt>
                <c:pt idx="30">
                  <c:v>7.6268678451138783</c:v>
                </c:pt>
                <c:pt idx="31">
                  <c:v>7.2617225416261988</c:v>
                </c:pt>
                <c:pt idx="32">
                  <c:v>6.9013477238904812</c:v>
                </c:pt>
                <c:pt idx="33">
                  <c:v>6.4535882171484928</c:v>
                </c:pt>
                <c:pt idx="34">
                  <c:v>6.0119709003781452</c:v>
                </c:pt>
                <c:pt idx="35">
                  <c:v>5.5763702502758861</c:v>
                </c:pt>
                <c:pt idx="36">
                  <c:v>5.2311940514005357</c:v>
                </c:pt>
                <c:pt idx="37">
                  <c:v>4.8904589204140478</c:v>
                </c:pt>
                <c:pt idx="38">
                  <c:v>4.5540796963946946</c:v>
                </c:pt>
                <c:pt idx="39">
                  <c:v>4.2605017825904099</c:v>
                </c:pt>
                <c:pt idx="40">
                  <c:v>3.9702670330444363</c:v>
                </c:pt>
                <c:pt idx="41">
                  <c:v>3.6833186648626679</c:v>
                </c:pt>
                <c:pt idx="42">
                  <c:v>3.8775287519368078</c:v>
                </c:pt>
                <c:pt idx="43">
                  <c:v>4.0704984576830867</c:v>
                </c:pt>
                <c:pt idx="44">
                  <c:v>4.2622396273792873</c:v>
                </c:pt>
                <c:pt idx="45">
                  <c:v>4.2350376707292554</c:v>
                </c:pt>
                <c:pt idx="46">
                  <c:v>4.207983782268343</c:v>
                </c:pt>
                <c:pt idx="47">
                  <c:v>4.1810767563103468</c:v>
                </c:pt>
                <c:pt idx="48">
                  <c:v>4.1693464708051522</c:v>
                </c:pt>
                <c:pt idx="49">
                  <c:v>4.1576913871508339</c:v>
                </c:pt>
                <c:pt idx="50">
                  <c:v>4.1461107844891387</c:v>
                </c:pt>
                <c:pt idx="51">
                  <c:v>3.9971964403288069</c:v>
                </c:pt>
                <c:pt idx="52">
                  <c:v>3.8491512214956032</c:v>
                </c:pt>
                <c:pt idx="53">
                  <c:v>3.7019675412702071</c:v>
                </c:pt>
                <c:pt idx="54">
                  <c:v>3.5054769137685469</c:v>
                </c:pt>
                <c:pt idx="55">
                  <c:v>3.3109675801091214</c:v>
                </c:pt>
                <c:pt idx="56">
                  <c:v>3.118409723348762</c:v>
                </c:pt>
                <c:pt idx="57">
                  <c:v>3.0480568948490827</c:v>
                </c:pt>
                <c:pt idx="58">
                  <c:v>2.9780505875389451</c:v>
                </c:pt>
                <c:pt idx="59">
                  <c:v>2.9083882475350578</c:v>
                </c:pt>
                <c:pt idx="60">
                  <c:v>2.8437950195513366</c:v>
                </c:pt>
                <c:pt idx="61">
                  <c:v>2.7796014837671947</c:v>
                </c:pt>
                <c:pt idx="62">
                  <c:v>2.7158039417813882</c:v>
                </c:pt>
                <c:pt idx="63">
                  <c:v>2.9306647605432374</c:v>
                </c:pt>
                <c:pt idx="64">
                  <c:v>3.1448823778916335</c:v>
                </c:pt>
                <c:pt idx="65">
                  <c:v>3.3584596777149329</c:v>
                </c:pt>
                <c:pt idx="66">
                  <c:v>3.3278937412215726</c:v>
                </c:pt>
                <c:pt idx="67">
                  <c:v>3.2975214972179856</c:v>
                </c:pt>
                <c:pt idx="68">
                  <c:v>3.2673411104119197</c:v>
                </c:pt>
                <c:pt idx="69">
                  <c:v>3.673012498389383</c:v>
                </c:pt>
                <c:pt idx="70">
                  <c:v>4.0772359684239063</c:v>
                </c:pt>
                <c:pt idx="71">
                  <c:v>4.4800192585459939</c:v>
                </c:pt>
                <c:pt idx="72">
                  <c:v>4.4004818717756677</c:v>
                </c:pt>
                <c:pt idx="73">
                  <c:v>4.3213376025040162</c:v>
                </c:pt>
                <c:pt idx="74">
                  <c:v>4.2425835434115129</c:v>
                </c:pt>
                <c:pt idx="75">
                  <c:v>4.3238095238095013</c:v>
                </c:pt>
                <c:pt idx="76">
                  <c:v>4.404455463161753</c:v>
                </c:pt>
                <c:pt idx="77">
                  <c:v>4.4845275525401433</c:v>
                </c:pt>
                <c:pt idx="78">
                  <c:v>4.3867368586469695</c:v>
                </c:pt>
                <c:pt idx="79">
                  <c:v>4.2895085280913747</c:v>
                </c:pt>
                <c:pt idx="80">
                  <c:v>4.1928377238211283</c:v>
                </c:pt>
                <c:pt idx="81">
                  <c:v>4.0598274000481496</c:v>
                </c:pt>
                <c:pt idx="82">
                  <c:v>3.9283231636672724</c:v>
                </c:pt>
                <c:pt idx="83">
                  <c:v>3.7982995783507221</c:v>
                </c:pt>
                <c:pt idx="84">
                  <c:v>3.9711869474878654</c:v>
                </c:pt>
                <c:pt idx="85">
                  <c:v>4.1434814888519469</c:v>
                </c:pt>
                <c:pt idx="86">
                  <c:v>4.3151862464183353</c:v>
                </c:pt>
                <c:pt idx="87">
                  <c:v>4.1248250258657464</c:v>
                </c:pt>
                <c:pt idx="88">
                  <c:v>3.9361162239340786</c:v>
                </c:pt>
                <c:pt idx="89">
                  <c:v>3.7490384180279364</c:v>
                </c:pt>
                <c:pt idx="90">
                  <c:v>3.8023228681324497</c:v>
                </c:pt>
                <c:pt idx="91">
                  <c:v>3.8553999639401582</c:v>
                </c:pt>
                <c:pt idx="92">
                  <c:v>3.90827091346695</c:v>
                </c:pt>
                <c:pt idx="93">
                  <c:v>3.5166295296853178</c:v>
                </c:pt>
                <c:pt idx="94">
                  <c:v>3.1284372305954662</c:v>
                </c:pt>
                <c:pt idx="95">
                  <c:v>2.7436486531482274</c:v>
                </c:pt>
                <c:pt idx="96">
                  <c:v>2.7697787347951817</c:v>
                </c:pt>
                <c:pt idx="97">
                  <c:v>2.7957329060850071</c:v>
                </c:pt>
                <c:pt idx="98">
                  <c:v>2.8215129374278973</c:v>
                </c:pt>
                <c:pt idx="99">
                  <c:v>2.6846642799736884</c:v>
                </c:pt>
                <c:pt idx="100">
                  <c:v>2.5485087543498395</c:v>
                </c:pt>
                <c:pt idx="101">
                  <c:v>2.4130411078399305</c:v>
                </c:pt>
                <c:pt idx="102">
                  <c:v>2.1833950306189962</c:v>
                </c:pt>
                <c:pt idx="103">
                  <c:v>1.9548768843493889</c:v>
                </c:pt>
                <c:pt idx="104">
                  <c:v>1.7274783794607629</c:v>
                </c:pt>
                <c:pt idx="105">
                  <c:v>1.3520870816191746</c:v>
                </c:pt>
                <c:pt idx="106">
                  <c:v>0.97718813393818493</c:v>
                </c:pt>
                <c:pt idx="107">
                  <c:v>0.60278056842852834</c:v>
                </c:pt>
                <c:pt idx="108">
                  <c:v>8.1442281818993933E-2</c:v>
                </c:pt>
                <c:pt idx="109">
                  <c:v>-0.43612393069207656</c:v>
                </c:pt>
                <c:pt idx="110">
                  <c:v>-0.94995886004937802</c:v>
                </c:pt>
                <c:pt idx="111">
                  <c:v>-0.81290979013765252</c:v>
                </c:pt>
                <c:pt idx="112">
                  <c:v>-0.67619186366721351</c:v>
                </c:pt>
                <c:pt idx="113">
                  <c:v>-0.53980388190325357</c:v>
                </c:pt>
                <c:pt idx="114">
                  <c:v>-0.39420787635141608</c:v>
                </c:pt>
                <c:pt idx="115">
                  <c:v>-0.24867591603904771</c:v>
                </c:pt>
                <c:pt idx="116">
                  <c:v>-0.10320795871682265</c:v>
                </c:pt>
                <c:pt idx="117">
                  <c:v>0.31768167087038535</c:v>
                </c:pt>
                <c:pt idx="118">
                  <c:v>0.74114250846587026</c:v>
                </c:pt>
                <c:pt idx="119">
                  <c:v>1.1671981874604</c:v>
                </c:pt>
                <c:pt idx="120">
                  <c:v>1.7289712925521457</c:v>
                </c:pt>
                <c:pt idx="121">
                  <c:v>2.2924992011259917</c:v>
                </c:pt>
                <c:pt idx="122">
                  <c:v>2.8577901482296681</c:v>
                </c:pt>
                <c:pt idx="123">
                  <c:v>2.9622960933128866</c:v>
                </c:pt>
                <c:pt idx="124">
                  <c:v>3.0662621723918591</c:v>
                </c:pt>
                <c:pt idx="125">
                  <c:v>3.1696925580200457</c:v>
                </c:pt>
                <c:pt idx="126">
                  <c:v>3.3357081789683747</c:v>
                </c:pt>
                <c:pt idx="127">
                  <c:v>3.5011664627727583</c:v>
                </c:pt>
                <c:pt idx="128">
                  <c:v>3.6660702113156134</c:v>
                </c:pt>
                <c:pt idx="129">
                  <c:v>3.9054299412749458</c:v>
                </c:pt>
                <c:pt idx="130">
                  <c:v>4.1442334939076204</c:v>
                </c:pt>
                <c:pt idx="131">
                  <c:v>4.3824828054682854</c:v>
                </c:pt>
                <c:pt idx="132">
                  <c:v>4.0260769976213595</c:v>
                </c:pt>
                <c:pt idx="133">
                  <c:v>3.6724908916048378</c:v>
                </c:pt>
                <c:pt idx="134">
                  <c:v>3.3216911571903722</c:v>
                </c:pt>
                <c:pt idx="135">
                  <c:v>3.1491345105429929</c:v>
                </c:pt>
                <c:pt idx="136">
                  <c:v>2.977816499304069</c:v>
                </c:pt>
                <c:pt idx="137">
                  <c:v>2.8077238345248077</c:v>
                </c:pt>
                <c:pt idx="138">
                  <c:v>2.6330304325643539</c:v>
                </c:pt>
                <c:pt idx="139">
                  <c:v>2.4594810969052077</c:v>
                </c:pt>
                <c:pt idx="140">
                  <c:v>2.2870646255008751</c:v>
                </c:pt>
                <c:pt idx="141">
                  <c:v>2.3948396785038</c:v>
                </c:pt>
                <c:pt idx="142">
                  <c:v>2.5018706210461801</c:v>
                </c:pt>
                <c:pt idx="143">
                  <c:v>2.6081651329503188</c:v>
                </c:pt>
                <c:pt idx="144">
                  <c:v>2.8827913279132673</c:v>
                </c:pt>
                <c:pt idx="145">
                  <c:v>3.1571106935486455</c:v>
                </c:pt>
                <c:pt idx="146">
                  <c:v>3.4311237437823365</c:v>
                </c:pt>
                <c:pt idx="147">
                  <c:v>3.6970243462578765</c:v>
                </c:pt>
                <c:pt idx="148">
                  <c:v>3.961897827933484</c:v>
                </c:pt>
                <c:pt idx="149">
                  <c:v>4.225750128680005</c:v>
                </c:pt>
                <c:pt idx="150">
                  <c:v>4.2630373301267639</c:v>
                </c:pt>
                <c:pt idx="151">
                  <c:v>4.3002062408826305</c:v>
                </c:pt>
                <c:pt idx="152">
                  <c:v>4.3372574229579186</c:v>
                </c:pt>
                <c:pt idx="153">
                  <c:v>4.2630207118144625</c:v>
                </c:pt>
                <c:pt idx="154">
                  <c:v>4.1894510511785796</c:v>
                </c:pt>
                <c:pt idx="155">
                  <c:v>4.1165394906352191</c:v>
                </c:pt>
                <c:pt idx="156">
                  <c:v>3.9030654242533842</c:v>
                </c:pt>
                <c:pt idx="157">
                  <c:v>3.6909645869572074</c:v>
                </c:pt>
                <c:pt idx="158">
                  <c:v>3.4802237707331329</c:v>
                </c:pt>
                <c:pt idx="159">
                  <c:v>3.1177332681973695</c:v>
                </c:pt>
                <c:pt idx="160">
                  <c:v>2.7584865285478202</c:v>
                </c:pt>
                <c:pt idx="161">
                  <c:v>2.402440205287121</c:v>
                </c:pt>
                <c:pt idx="162">
                  <c:v>2.4931220885655847</c:v>
                </c:pt>
                <c:pt idx="163">
                  <c:v>2.5834517616343931</c:v>
                </c:pt>
                <c:pt idx="164">
                  <c:v>2.6734312725032368</c:v>
                </c:pt>
                <c:pt idx="165">
                  <c:v>2.5142897331304539</c:v>
                </c:pt>
                <c:pt idx="166">
                  <c:v>2.356354418124738</c:v>
                </c:pt>
                <c:pt idx="167">
                  <c:v>2.1996116652707229</c:v>
                </c:pt>
                <c:pt idx="168">
                  <c:v>2.3339164163212729</c:v>
                </c:pt>
                <c:pt idx="169">
                  <c:v>2.4679048921300648</c:v>
                </c:pt>
                <c:pt idx="170">
                  <c:v>2.6015782085815147</c:v>
                </c:pt>
                <c:pt idx="171">
                  <c:v>3.0692653407996033</c:v>
                </c:pt>
                <c:pt idx="172">
                  <c:v>3.5360228183429996</c:v>
                </c:pt>
                <c:pt idx="173">
                  <c:v>4.0018534103696197</c:v>
                </c:pt>
                <c:pt idx="174">
                  <c:v>4.0178781906818273</c:v>
                </c:pt>
                <c:pt idx="175">
                  <c:v>4.0338125640567313</c:v>
                </c:pt>
                <c:pt idx="176">
                  <c:v>4.0496572934149526</c:v>
                </c:pt>
                <c:pt idx="177">
                  <c:v>4.1739819195015286</c:v>
                </c:pt>
                <c:pt idx="178">
                  <c:v>4.2977464289159002</c:v>
                </c:pt>
                <c:pt idx="179">
                  <c:v>4.420954598370173</c:v>
                </c:pt>
                <c:pt idx="180">
                  <c:v>4.3851744501113217</c:v>
                </c:pt>
                <c:pt idx="181">
                  <c:v>4.3495720238591673</c:v>
                </c:pt>
                <c:pt idx="182">
                  <c:v>4.3141459987613473</c:v>
                </c:pt>
                <c:pt idx="183">
                  <c:v>4.3120539558315159</c:v>
                </c:pt>
                <c:pt idx="184">
                  <c:v>4.3099849152052059</c:v>
                </c:pt>
                <c:pt idx="185">
                  <c:v>4.3079384995863279</c:v>
                </c:pt>
                <c:pt idx="186">
                  <c:v>4.4304638963425163</c:v>
                </c:pt>
                <c:pt idx="187">
                  <c:v>4.552260614660625</c:v>
                </c:pt>
                <c:pt idx="188">
                  <c:v>4.6733351356222528</c:v>
                </c:pt>
                <c:pt idx="189">
                  <c:v>4.6111200914800605</c:v>
                </c:pt>
                <c:pt idx="190">
                  <c:v>4.549332665103492</c:v>
                </c:pt>
                <c:pt idx="191">
                  <c:v>4.4879684629242718</c:v>
                </c:pt>
                <c:pt idx="192">
                  <c:v>4.6109347651962338</c:v>
                </c:pt>
                <c:pt idx="193">
                  <c:v>4.7333739868684859</c:v>
                </c:pt>
                <c:pt idx="194">
                  <c:v>4.855289509597128</c:v>
                </c:pt>
                <c:pt idx="195">
                  <c:v>4.599413065893458</c:v>
                </c:pt>
                <c:pt idx="196">
                  <c:v>4.3463399242742469</c:v>
                </c:pt>
                <c:pt idx="197">
                  <c:v>4.0960242675708685</c:v>
                </c:pt>
                <c:pt idx="198">
                  <c:v>4.0966672260834827</c:v>
                </c:pt>
                <c:pt idx="199">
                  <c:v>4.0973048672604762</c:v>
                </c:pt>
                <c:pt idx="200">
                  <c:v>4.0979372567925765</c:v>
                </c:pt>
                <c:pt idx="201">
                  <c:v>4.3597946581355416</c:v>
                </c:pt>
                <c:pt idx="202">
                  <c:v>4.6201607012417867</c:v>
                </c:pt>
                <c:pt idx="203">
                  <c:v>4.8790480905475135</c:v>
                </c:pt>
                <c:pt idx="204">
                  <c:v>4.8605774275237934</c:v>
                </c:pt>
                <c:pt idx="205">
                  <c:v>4.8422290307628089</c:v>
                </c:pt>
                <c:pt idx="206">
                  <c:v>4.8240016902598768</c:v>
                </c:pt>
                <c:pt idx="207">
                  <c:v>4.7695677816159616</c:v>
                </c:pt>
                <c:pt idx="208">
                  <c:v>4.7154676410062706</c:v>
                </c:pt>
                <c:pt idx="209">
                  <c:v>4.6616982080053759</c:v>
                </c:pt>
                <c:pt idx="210">
                  <c:v>4.6815063543068192</c:v>
                </c:pt>
                <c:pt idx="211">
                  <c:v>4.7011504434577631</c:v>
                </c:pt>
                <c:pt idx="212">
                  <c:v>4.7206325052102187</c:v>
                </c:pt>
                <c:pt idx="213">
                  <c:v>4.7496312057515411</c:v>
                </c:pt>
                <c:pt idx="214">
                  <c:v>4.7783208238785164</c:v>
                </c:pt>
                <c:pt idx="215">
                  <c:v>4.8067062749247214</c:v>
                </c:pt>
                <c:pt idx="216">
                  <c:v>4.6030943308462184</c:v>
                </c:pt>
                <c:pt idx="217">
                  <c:v>4.4007591606099083</c:v>
                </c:pt>
                <c:pt idx="218">
                  <c:v>4.1996887924987618</c:v>
                </c:pt>
                <c:pt idx="219">
                  <c:v>4.5674475208616485</c:v>
                </c:pt>
                <c:pt idx="220">
                  <c:v>4.9333301248372265</c:v>
                </c:pt>
                <c:pt idx="221">
                  <c:v>5.2973509244961434</c:v>
                </c:pt>
                <c:pt idx="222">
                  <c:v>4.8863775166092012</c:v>
                </c:pt>
                <c:pt idx="223">
                  <c:v>4.4789614921940029</c:v>
                </c:pt>
                <c:pt idx="224">
                  <c:v>4.0750568612585596</c:v>
                </c:pt>
                <c:pt idx="225">
                  <c:v>3.7036940087533878</c:v>
                </c:pt>
                <c:pt idx="226">
                  <c:v>3.3364916080129916</c:v>
                </c:pt>
                <c:pt idx="227">
                  <c:v>2.9733801329440155</c:v>
                </c:pt>
                <c:pt idx="228">
                  <c:v>2.7515938716732933</c:v>
                </c:pt>
                <c:pt idx="229">
                  <c:v>2.5303413727211961</c:v>
                </c:pt>
                <c:pt idx="230">
                  <c:v>2.3096207115333982</c:v>
                </c:pt>
                <c:pt idx="231">
                  <c:v>1.8872471109379347</c:v>
                </c:pt>
                <c:pt idx="232">
                  <c:v>1.4699662129450815</c:v>
                </c:pt>
                <c:pt idx="233">
                  <c:v>1.0576864628290252</c:v>
                </c:pt>
                <c:pt idx="234">
                  <c:v>0.872911392405058</c:v>
                </c:pt>
                <c:pt idx="235">
                  <c:v>0.68830090896207707</c:v>
                </c:pt>
                <c:pt idx="236">
                  <c:v>0.50385479269105815</c:v>
                </c:pt>
                <c:pt idx="237">
                  <c:v>0.38669974985674571</c:v>
                </c:pt>
                <c:pt idx="238">
                  <c:v>0.27002926996377141</c:v>
                </c:pt>
                <c:pt idx="239">
                  <c:v>0.15384035292784404</c:v>
                </c:pt>
                <c:pt idx="240">
                  <c:v>0.54121785339562223</c:v>
                </c:pt>
                <c:pt idx="241">
                  <c:v>0.92933292029645997</c:v>
                </c:pt>
                <c:pt idx="242">
                  <c:v>1.3181876621264763</c:v>
                </c:pt>
                <c:pt idx="243">
                  <c:v>1.3254364027031897</c:v>
                </c:pt>
                <c:pt idx="244">
                  <c:v>1.3326570021620796</c:v>
                </c:pt>
                <c:pt idx="245">
                  <c:v>1.3398496240601361</c:v>
                </c:pt>
                <c:pt idx="246">
                  <c:v>1.6305766373529593</c:v>
                </c:pt>
                <c:pt idx="247">
                  <c:v>1.922110300178943</c:v>
                </c:pt>
                <c:pt idx="248">
                  <c:v>2.2144539743899543</c:v>
                </c:pt>
                <c:pt idx="249">
                  <c:v>2.1742246137212078</c:v>
                </c:pt>
                <c:pt idx="250">
                  <c:v>2.1340682198429164</c:v>
                </c:pt>
                <c:pt idx="251">
                  <c:v>2.093984594417563</c:v>
                </c:pt>
                <c:pt idx="252">
                  <c:v>1.985795369230317</c:v>
                </c:pt>
                <c:pt idx="253">
                  <c:v>1.8782330086912395</c:v>
                </c:pt>
                <c:pt idx="254">
                  <c:v>1.7712920803164991</c:v>
                </c:pt>
                <c:pt idx="255">
                  <c:v>1.8571123504551537</c:v>
                </c:pt>
                <c:pt idx="256">
                  <c:v>1.9425872417194086</c:v>
                </c:pt>
                <c:pt idx="257">
                  <c:v>2.0277188348592432</c:v>
                </c:pt>
                <c:pt idx="258">
                  <c:v>2.4536665473088988</c:v>
                </c:pt>
                <c:pt idx="259">
                  <c:v>2.8783559860335828</c:v>
                </c:pt>
                <c:pt idx="260">
                  <c:v>3.3017927183282865</c:v>
                </c:pt>
                <c:pt idx="261">
                  <c:v>3.6436390124818132</c:v>
                </c:pt>
                <c:pt idx="262">
                  <c:v>3.9851338421540845</c:v>
                </c:pt>
                <c:pt idx="263">
                  <c:v>4.3262777490965476</c:v>
                </c:pt>
                <c:pt idx="264">
                  <c:v>4.3187746458481939</c:v>
                </c:pt>
                <c:pt idx="265">
                  <c:v>4.3112992191556714</c:v>
                </c:pt>
                <c:pt idx="266">
                  <c:v>4.3038513161658472</c:v>
                </c:pt>
                <c:pt idx="267">
                  <c:v>4.270101730614968</c:v>
                </c:pt>
                <c:pt idx="268">
                  <c:v>4.2365444499274503</c:v>
                </c:pt>
                <c:pt idx="269">
                  <c:v>4.2031778351452544</c:v>
                </c:pt>
                <c:pt idx="270">
                  <c:v>3.9430583709545459</c:v>
                </c:pt>
                <c:pt idx="271">
                  <c:v>3.6858517270389228</c:v>
                </c:pt>
                <c:pt idx="272">
                  <c:v>3.4315092491294052</c:v>
                </c:pt>
                <c:pt idx="273">
                  <c:v>3.3813913068254635</c:v>
                </c:pt>
                <c:pt idx="274">
                  <c:v>3.3316539053795964</c:v>
                </c:pt>
                <c:pt idx="275">
                  <c:v>3.2822927270670874</c:v>
                </c:pt>
                <c:pt idx="276">
                  <c:v>3.4792283644968762</c:v>
                </c:pt>
                <c:pt idx="277">
                  <c:v>3.6754657437106317</c:v>
                </c:pt>
                <c:pt idx="278">
                  <c:v>3.871008571770119</c:v>
                </c:pt>
                <c:pt idx="279">
                  <c:v>3.7672105621240348</c:v>
                </c:pt>
                <c:pt idx="280">
                  <c:v>3.6639373508923825</c:v>
                </c:pt>
                <c:pt idx="281">
                  <c:v>3.5611849680728227</c:v>
                </c:pt>
                <c:pt idx="282">
                  <c:v>3.5425749002875477</c:v>
                </c:pt>
                <c:pt idx="283">
                  <c:v>3.5240814156428257</c:v>
                </c:pt>
                <c:pt idx="284">
                  <c:v>3.5057034220532728</c:v>
                </c:pt>
                <c:pt idx="285">
                  <c:v>3.3782806115769688</c:v>
                </c:pt>
                <c:pt idx="286">
                  <c:v>3.2517031095484157</c:v>
                </c:pt>
                <c:pt idx="287">
                  <c:v>3.125962532255528</c:v>
                </c:pt>
                <c:pt idx="288">
                  <c:v>3.2024441140768403</c:v>
                </c:pt>
                <c:pt idx="289">
                  <c:v>3.2783655054797975</c:v>
                </c:pt>
                <c:pt idx="290">
                  <c:v>3.3537328386904761</c:v>
                </c:pt>
                <c:pt idx="291">
                  <c:v>3.2753531757654883</c:v>
                </c:pt>
                <c:pt idx="292">
                  <c:v>3.197214023468419</c:v>
                </c:pt>
                <c:pt idx="293">
                  <c:v>3.1193142764727355</c:v>
                </c:pt>
                <c:pt idx="294">
                  <c:v>2.8668561331371478</c:v>
                </c:pt>
                <c:pt idx="295">
                  <c:v>2.6158896034297783</c:v>
                </c:pt>
                <c:pt idx="296">
                  <c:v>2.3664015068026316</c:v>
                </c:pt>
                <c:pt idx="297">
                  <c:v>2.4414140606254335</c:v>
                </c:pt>
                <c:pt idx="298">
                  <c:v>2.5161122972244812</c:v>
                </c:pt>
                <c:pt idx="299">
                  <c:v>2.5904981880450606</c:v>
                </c:pt>
                <c:pt idx="300">
                  <c:v>2.2178316395081907</c:v>
                </c:pt>
                <c:pt idx="301">
                  <c:v>1.8484405906939827</c:v>
                </c:pt>
                <c:pt idx="302">
                  <c:v>1.482282046243526</c:v>
                </c:pt>
                <c:pt idx="303">
                  <c:v>1.5969736041207199</c:v>
                </c:pt>
                <c:pt idx="304">
                  <c:v>1.711486645564662</c:v>
                </c:pt>
                <c:pt idx="305">
                  <c:v>1.8258215870402097</c:v>
                </c:pt>
                <c:pt idx="306">
                  <c:v>1.9574673755437431</c:v>
                </c:pt>
                <c:pt idx="307">
                  <c:v>2.0889773802918086</c:v>
                </c:pt>
                <c:pt idx="308">
                  <c:v>2.2203518112537921</c:v>
                </c:pt>
                <c:pt idx="309">
                  <c:v>2.1377280702325123</c:v>
                </c:pt>
                <c:pt idx="310">
                  <c:v>2.0555706938983889</c:v>
                </c:pt>
                <c:pt idx="311">
                  <c:v>1.9738757448130002</c:v>
                </c:pt>
                <c:pt idx="312">
                  <c:v>1.6986624891449651</c:v>
                </c:pt>
                <c:pt idx="313">
                  <c:v>1.4238806291515544</c:v>
                </c:pt>
                <c:pt idx="314">
                  <c:v>1.1495291513105741</c:v>
                </c:pt>
                <c:pt idx="315">
                  <c:v>1.1303729758400038</c:v>
                </c:pt>
                <c:pt idx="316">
                  <c:v>1.1112897176231087</c:v>
                </c:pt>
                <c:pt idx="317">
                  <c:v>1.0922789611156389</c:v>
                </c:pt>
                <c:pt idx="318">
                  <c:v>0.72751110911811168</c:v>
                </c:pt>
                <c:pt idx="319">
                  <c:v>0.36405878654176149</c:v>
                </c:pt>
                <c:pt idx="320">
                  <c:v>1.9148895427747448E-3</c:v>
                </c:pt>
                <c:pt idx="321">
                  <c:v>-0.92025972812631096</c:v>
                </c:pt>
                <c:pt idx="322">
                  <c:v>-1.8387097457761854</c:v>
                </c:pt>
                <c:pt idx="323">
                  <c:v>-2.7534576830351654</c:v>
                </c:pt>
                <c:pt idx="324">
                  <c:v>-2.9314297579849011</c:v>
                </c:pt>
                <c:pt idx="325">
                  <c:v>-3.11008644554272</c:v>
                </c:pt>
                <c:pt idx="326">
                  <c:v>-3.2894317036129621</c:v>
                </c:pt>
                <c:pt idx="327">
                  <c:v>-3.501850510987353</c:v>
                </c:pt>
                <c:pt idx="328">
                  <c:v>-3.7135407834492185</c:v>
                </c:pt>
                <c:pt idx="329">
                  <c:v>-3.9245062625775375</c:v>
                </c:pt>
                <c:pt idx="330">
                  <c:v>-3.6339662000016943</c:v>
                </c:pt>
                <c:pt idx="331">
                  <c:v>-3.3423734716892142</c:v>
                </c:pt>
                <c:pt idx="332">
                  <c:v>-3.0497223463330556</c:v>
                </c:pt>
                <c:pt idx="333">
                  <c:v>-1.9876987698769852</c:v>
                </c:pt>
                <c:pt idx="334">
                  <c:v>-0.91013103641816429</c:v>
                </c:pt>
                <c:pt idx="335">
                  <c:v>0.18332463465553417</c:v>
                </c:pt>
                <c:pt idx="336">
                  <c:v>0.6884674069401342</c:v>
                </c:pt>
                <c:pt idx="337">
                  <c:v>1.1974197958799238</c:v>
                </c:pt>
                <c:pt idx="338">
                  <c:v>1.7102250608674012</c:v>
                </c:pt>
                <c:pt idx="339">
                  <c:v>2.0719140780576737</c:v>
                </c:pt>
                <c:pt idx="340">
                  <c:v>2.4339502598840852</c:v>
                </c:pt>
                <c:pt idx="341">
                  <c:v>2.7963341064219236</c:v>
                </c:pt>
                <c:pt idx="342">
                  <c:v>2.9240563692600148</c:v>
                </c:pt>
                <c:pt idx="343">
                  <c:v>3.051469376544901</c:v>
                </c:pt>
                <c:pt idx="344">
                  <c:v>3.1785742501250809</c:v>
                </c:pt>
                <c:pt idx="345">
                  <c:v>2.9739037269457214</c:v>
                </c:pt>
                <c:pt idx="346">
                  <c:v>2.7707215901911582</c:v>
                </c:pt>
                <c:pt idx="347">
                  <c:v>2.5690116631176068</c:v>
                </c:pt>
                <c:pt idx="348">
                  <c:v>2.3558716855311275</c:v>
                </c:pt>
                <c:pt idx="349">
                  <c:v>2.1432762529148164</c:v>
                </c:pt>
                <c:pt idx="350">
                  <c:v>1.9312232810685543</c:v>
                </c:pt>
                <c:pt idx="351">
                  <c:v>1.8608461331177608</c:v>
                </c:pt>
                <c:pt idx="352">
                  <c:v>1.7908991461367663</c:v>
                </c:pt>
                <c:pt idx="353">
                  <c:v>1.7213783882807547</c:v>
                </c:pt>
                <c:pt idx="354">
                  <c:v>1.4625982653152789</c:v>
                </c:pt>
                <c:pt idx="355">
                  <c:v>1.2050838676113358</c:v>
                </c:pt>
                <c:pt idx="356">
                  <c:v>0.94882593159775297</c:v>
                </c:pt>
                <c:pt idx="357">
                  <c:v>1.1697731799399378</c:v>
                </c:pt>
                <c:pt idx="358">
                  <c:v>1.3899841435391238</c:v>
                </c:pt>
                <c:pt idx="359">
                  <c:v>1.6094624966668079</c:v>
                </c:pt>
                <c:pt idx="360">
                  <c:v>1.9561994323717755</c:v>
                </c:pt>
                <c:pt idx="361">
                  <c:v>2.3034920150414706</c:v>
                </c:pt>
                <c:pt idx="362">
                  <c:v>2.6513415813858927</c:v>
                </c:pt>
                <c:pt idx="363">
                  <c:v>2.5542478735764718</c:v>
                </c:pt>
                <c:pt idx="364">
                  <c:v>2.4576145936701579</c:v>
                </c:pt>
                <c:pt idx="365">
                  <c:v>2.3614384743224264</c:v>
                </c:pt>
                <c:pt idx="366">
                  <c:v>2.417059714477702</c:v>
                </c:pt>
                <c:pt idx="367">
                  <c:v>2.4726912664721397</c:v>
                </c:pt>
                <c:pt idx="368">
                  <c:v>2.5283331331736179</c:v>
                </c:pt>
                <c:pt idx="369">
                  <c:v>2.1722932910768264</c:v>
                </c:pt>
                <c:pt idx="370">
                  <c:v>1.8189839197639799</c:v>
                </c:pt>
                <c:pt idx="371">
                  <c:v>1.468373729231871</c:v>
                </c:pt>
                <c:pt idx="372">
                  <c:v>1.5031908528883662</c:v>
                </c:pt>
                <c:pt idx="373">
                  <c:v>1.5378271923154045</c:v>
                </c:pt>
                <c:pt idx="374">
                  <c:v>1.5722841519213233</c:v>
                </c:pt>
                <c:pt idx="375">
                  <c:v>1.4685002971670116</c:v>
                </c:pt>
                <c:pt idx="376">
                  <c:v>1.3650132915696673</c:v>
                </c:pt>
                <c:pt idx="377">
                  <c:v>1.2618218633479046</c:v>
                </c:pt>
                <c:pt idx="378">
                  <c:v>1.4805124819255582</c:v>
                </c:pt>
                <c:pt idx="379">
                  <c:v>1.6990061718496179</c:v>
                </c:pt>
                <c:pt idx="380">
                  <c:v>1.917303198998809</c:v>
                </c:pt>
                <c:pt idx="381">
                  <c:v>2.1497314119616675</c:v>
                </c:pt>
                <c:pt idx="382">
                  <c:v>2.3819839873180086</c:v>
                </c:pt>
                <c:pt idx="383">
                  <c:v>2.6140611240770681</c:v>
                </c:pt>
                <c:pt idx="384">
                  <c:v>2.2261016921401904</c:v>
                </c:pt>
                <c:pt idx="385">
                  <c:v>1.8404206909076777</c:v>
                </c:pt>
                <c:pt idx="386">
                  <c:v>1.456998107794675</c:v>
                </c:pt>
                <c:pt idx="387">
                  <c:v>1.8391594738169204</c:v>
                </c:pt>
                <c:pt idx="388">
                  <c:v>2.2210069649151905</c:v>
                </c:pt>
                <c:pt idx="389">
                  <c:v>2.6025409676160507</c:v>
                </c:pt>
                <c:pt idx="390">
                  <c:v>2.7477750460597008</c:v>
                </c:pt>
                <c:pt idx="391">
                  <c:v>2.8922545717716446</c:v>
                </c:pt>
                <c:pt idx="392">
                  <c:v>3.0359854098489478</c:v>
                </c:pt>
                <c:pt idx="393">
                  <c:v>2.9241659460655285</c:v>
                </c:pt>
                <c:pt idx="394">
                  <c:v>2.8129381113502205</c:v>
                </c:pt>
                <c:pt idx="395">
                  <c:v>2.7022972226889976</c:v>
                </c:pt>
                <c:pt idx="396">
                  <c:v>3.070337885318807</c:v>
                </c:pt>
                <c:pt idx="397">
                  <c:v>3.4389965335524124</c:v>
                </c:pt>
                <c:pt idx="398">
                  <c:v>3.8082747252086193</c:v>
                </c:pt>
                <c:pt idx="399">
                  <c:v>3.6604191837998172</c:v>
                </c:pt>
                <c:pt idx="400">
                  <c:v>3.5137892561736948</c:v>
                </c:pt>
                <c:pt idx="401">
                  <c:v>3.3683697660738829</c:v>
                </c:pt>
                <c:pt idx="402">
                  <c:v>3.035874209469398</c:v>
                </c:pt>
                <c:pt idx="403">
                  <c:v>2.7060374518884203</c:v>
                </c:pt>
                <c:pt idx="404">
                  <c:v>2.3788277287244028</c:v>
                </c:pt>
                <c:pt idx="405">
                  <c:v>2.2521985654860686</c:v>
                </c:pt>
                <c:pt idx="406">
                  <c:v>2.125966126559149</c:v>
                </c:pt>
                <c:pt idx="407">
                  <c:v>2.0001285504765036</c:v>
                </c:pt>
                <c:pt idx="408">
                  <c:v>1.851697178652941</c:v>
                </c:pt>
                <c:pt idx="409">
                  <c:v>1.7040754852944247</c:v>
                </c:pt>
                <c:pt idx="410">
                  <c:v>1.5572568633474049</c:v>
                </c:pt>
                <c:pt idx="411">
                  <c:v>1.4697609543331822</c:v>
                </c:pt>
                <c:pt idx="412">
                  <c:v>1.3827434690972211</c:v>
                </c:pt>
                <c:pt idx="413">
                  <c:v>1.2962004943380947</c:v>
                </c:pt>
                <c:pt idx="414">
                  <c:v>1.3763382395735988</c:v>
                </c:pt>
                <c:pt idx="415">
                  <c:v>1.4563478247561932</c:v>
                </c:pt>
                <c:pt idx="416">
                  <c:v>1.5362295570796221</c:v>
                </c:pt>
                <c:pt idx="417">
                  <c:v>1.6505585300513559</c:v>
                </c:pt>
                <c:pt idx="418">
                  <c:v>1.7648115038433048</c:v>
                </c:pt>
                <c:pt idx="419">
                  <c:v>1.8789885542099825</c:v>
                </c:pt>
                <c:pt idx="420">
                  <c:v>1.8987027946555628</c:v>
                </c:pt>
                <c:pt idx="421">
                  <c:v>1.9183665695293541</c:v>
                </c:pt>
                <c:pt idx="422">
                  <c:v>1.9379800723603751</c:v>
                </c:pt>
                <c:pt idx="423">
                  <c:v>1.9971786220815346</c:v>
                </c:pt>
                <c:pt idx="424">
                  <c:v>2.0561548199300859</c:v>
                </c:pt>
                <c:pt idx="425">
                  <c:v>2.1149099163001921</c:v>
                </c:pt>
                <c:pt idx="426">
                  <c:v>2.1897313967256906</c:v>
                </c:pt>
                <c:pt idx="427">
                  <c:v>2.2643153034076988</c:v>
                </c:pt>
                <c:pt idx="428">
                  <c:v>2.3386627660715931</c:v>
                </c:pt>
                <c:pt idx="429">
                  <c:v>2.3831902191076182</c:v>
                </c:pt>
                <c:pt idx="430">
                  <c:v>2.4275881227815148</c:v>
                </c:pt>
                <c:pt idx="431">
                  <c:v>2.4718570416437018</c:v>
                </c:pt>
                <c:pt idx="432">
                  <c:v>2.5081880691877814</c:v>
                </c:pt>
                <c:pt idx="433">
                  <c:v>2.5444120933952661</c:v>
                </c:pt>
                <c:pt idx="434">
                  <c:v>2.5805295862956825</c:v>
                </c:pt>
                <c:pt idx="435">
                  <c:v>2.6773415336962074</c:v>
                </c:pt>
                <c:pt idx="436">
                  <c:v>2.773678170737611</c:v>
                </c:pt>
                <c:pt idx="437">
                  <c:v>2.8695429892415802</c:v>
                </c:pt>
                <c:pt idx="438">
                  <c:v>2.9142950073182732</c:v>
                </c:pt>
                <c:pt idx="439">
                  <c:v>2.958839754557772</c:v>
                </c:pt>
                <c:pt idx="440">
                  <c:v>3.0031786676084806</c:v>
                </c:pt>
                <c:pt idx="441">
                  <c:v>2.9925420542215448</c:v>
                </c:pt>
                <c:pt idx="442">
                  <c:v>2.981945594886426</c:v>
                </c:pt>
                <c:pt idx="443">
                  <c:v>2.9713890626543247</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numCache>
            </c:numRef>
          </c:val>
          <c:smooth val="0"/>
          <c:extLst>
            <c:ext xmlns:c16="http://schemas.microsoft.com/office/drawing/2014/chart" uri="{C3380CC4-5D6E-409C-BE32-E72D297353CC}">
              <c16:uniqueId val="{00000001-3A2A-464D-80B9-DD9294FDBFA0}"/>
            </c:ext>
          </c:extLst>
        </c:ser>
        <c:dLbls>
          <c:dLblPos val="r"/>
          <c:showLegendKey val="0"/>
          <c:showVal val="1"/>
          <c:showCatName val="0"/>
          <c:showSerName val="0"/>
          <c:showPercent val="0"/>
          <c:showBubbleSize val="0"/>
        </c:dLbls>
        <c:marker val="1"/>
        <c:smooth val="0"/>
        <c:axId val="1583474688"/>
        <c:axId val="1582222720"/>
      </c:lineChart>
      <c:lineChart>
        <c:grouping val="standard"/>
        <c:varyColors val="0"/>
        <c:ser>
          <c:idx val="0"/>
          <c:order val="1"/>
          <c:tx>
            <c:v>US IP</c:v>
          </c:tx>
          <c:spPr>
            <a:ln w="57150">
              <a:solidFill>
                <a:srgbClr val="00B0F0"/>
              </a:solidFill>
              <a:prstDash val="solid"/>
            </a:ln>
            <a:effectLst>
              <a:outerShdw blurRad="50800" dist="50800" dir="5400000" algn="ctr" rotWithShape="0">
                <a:srgbClr val="000000">
                  <a:alpha val="99000"/>
                </a:srgbClr>
              </a:outerShdw>
            </a:effectLst>
          </c:spPr>
          <c:marker>
            <c:symbol val="none"/>
          </c:marker>
          <c:dLbls>
            <c:delete val="1"/>
          </c:dLbls>
          <c:val>
            <c:numRef>
              <c:f>TIPROHNSA!$G$759:$G$1274</c:f>
              <c:numCache>
                <c:formatCode>0.0</c:formatCode>
                <c:ptCount val="516"/>
                <c:pt idx="0">
                  <c:v>-2.3892547613901201</c:v>
                </c:pt>
                <c:pt idx="1">
                  <c:v>-2.5269325185034717</c:v>
                </c:pt>
                <c:pt idx="2">
                  <c:v>-2.7765574035508109</c:v>
                </c:pt>
                <c:pt idx="3">
                  <c:v>-2.8070582389640464</c:v>
                </c:pt>
                <c:pt idx="4">
                  <c:v>-3.9316894499645088</c:v>
                </c:pt>
                <c:pt idx="5">
                  <c:v>-4.7276175068626713</c:v>
                </c:pt>
                <c:pt idx="6">
                  <c:v>-5.5917754371563291</c:v>
                </c:pt>
                <c:pt idx="7">
                  <c:v>-6.2496060311897281</c:v>
                </c:pt>
                <c:pt idx="8">
                  <c:v>-6.5885899741184204</c:v>
                </c:pt>
                <c:pt idx="9">
                  <c:v>-6.8667904956152199</c:v>
                </c:pt>
                <c:pt idx="10">
                  <c:v>-6.7301261589907426</c:v>
                </c:pt>
                <c:pt idx="11">
                  <c:v>-6.6643650397415541</c:v>
                </c:pt>
                <c:pt idx="12">
                  <c:v>-5.0134428619578699</c:v>
                </c:pt>
                <c:pt idx="13">
                  <c:v>-4.3961438229332543</c:v>
                </c:pt>
                <c:pt idx="14">
                  <c:v>-3.3321856978536459</c:v>
                </c:pt>
                <c:pt idx="15">
                  <c:v>-2.963314603407909</c:v>
                </c:pt>
                <c:pt idx="16">
                  <c:v>-1.3347609888077585</c:v>
                </c:pt>
                <c:pt idx="17">
                  <c:v>0.16648552120732063</c:v>
                </c:pt>
                <c:pt idx="18">
                  <c:v>1.4633334697527829</c:v>
                </c:pt>
                <c:pt idx="19">
                  <c:v>3.038173841421397</c:v>
                </c:pt>
                <c:pt idx="20">
                  <c:v>5.0194186581504283</c:v>
                </c:pt>
                <c:pt idx="21">
                  <c:v>6.9037940516489584</c:v>
                </c:pt>
                <c:pt idx="22">
                  <c:v>8.3497997547352156</c:v>
                </c:pt>
                <c:pt idx="23">
                  <c:v>9.4990188839065439</c:v>
                </c:pt>
                <c:pt idx="24">
                  <c:v>10.325944936362404</c:v>
                </c:pt>
                <c:pt idx="25">
                  <c:v>11.354238738948169</c:v>
                </c:pt>
                <c:pt idx="26">
                  <c:v>11.803619056098995</c:v>
                </c:pt>
                <c:pt idx="27">
                  <c:v>11.86357988561322</c:v>
                </c:pt>
                <c:pt idx="28">
                  <c:v>11.400304077734674</c:v>
                </c:pt>
                <c:pt idx="29">
                  <c:v>10.95174108037051</c:v>
                </c:pt>
                <c:pt idx="30">
                  <c:v>10.240743973465797</c:v>
                </c:pt>
                <c:pt idx="31">
                  <c:v>9.3360940343669512</c:v>
                </c:pt>
                <c:pt idx="32">
                  <c:v>7.9613051615667416</c:v>
                </c:pt>
                <c:pt idx="33">
                  <c:v>6.6752343656842754</c:v>
                </c:pt>
                <c:pt idx="34">
                  <c:v>5.7448292588463374</c:v>
                </c:pt>
                <c:pt idx="35">
                  <c:v>5.2422853827577995</c:v>
                </c:pt>
                <c:pt idx="36">
                  <c:v>4.381707243339747</c:v>
                </c:pt>
                <c:pt idx="37">
                  <c:v>3.5188874733303805</c:v>
                </c:pt>
                <c:pt idx="38">
                  <c:v>2.5780812115793168</c:v>
                </c:pt>
                <c:pt idx="39">
                  <c:v>2.0236662077118552</c:v>
                </c:pt>
                <c:pt idx="40">
                  <c:v>1.4513369427452005</c:v>
                </c:pt>
                <c:pt idx="41">
                  <c:v>1.034810917311944</c:v>
                </c:pt>
                <c:pt idx="42">
                  <c:v>0.67137160625341608</c:v>
                </c:pt>
                <c:pt idx="43">
                  <c:v>0.43460797250784822</c:v>
                </c:pt>
                <c:pt idx="44">
                  <c:v>0.42352045334652644</c:v>
                </c:pt>
                <c:pt idx="45">
                  <c:v>0.6045562319503972</c:v>
                </c:pt>
                <c:pt idx="46">
                  <c:v>0.64190208311478614</c:v>
                </c:pt>
                <c:pt idx="47">
                  <c:v>0.90387538809962109</c:v>
                </c:pt>
                <c:pt idx="48">
                  <c:v>1.4783002294243488</c:v>
                </c:pt>
                <c:pt idx="49">
                  <c:v>1.6592745833723797</c:v>
                </c:pt>
                <c:pt idx="50">
                  <c:v>0.97758857172433977</c:v>
                </c:pt>
                <c:pt idx="51">
                  <c:v>0.58044948623330583</c:v>
                </c:pt>
                <c:pt idx="52">
                  <c:v>0.38646244105173366</c:v>
                </c:pt>
                <c:pt idx="53">
                  <c:v>0.60875281109611024</c:v>
                </c:pt>
                <c:pt idx="54">
                  <c:v>0.65426301718865432</c:v>
                </c:pt>
                <c:pt idx="55">
                  <c:v>0.87270436738442925</c:v>
                </c:pt>
                <c:pt idx="56">
                  <c:v>1.0358251332738746</c:v>
                </c:pt>
                <c:pt idx="57">
                  <c:v>1.135005517183842</c:v>
                </c:pt>
                <c:pt idx="58">
                  <c:v>1.2876878503792426</c:v>
                </c:pt>
                <c:pt idx="59">
                  <c:v>1.4262097150891719</c:v>
                </c:pt>
                <c:pt idx="60">
                  <c:v>1.0562074918999826</c:v>
                </c:pt>
                <c:pt idx="61">
                  <c:v>1.3740844590534209</c:v>
                </c:pt>
                <c:pt idx="62">
                  <c:v>2.2863133982788071</c:v>
                </c:pt>
                <c:pt idx="63">
                  <c:v>3.1731117663829309</c:v>
                </c:pt>
                <c:pt idx="64">
                  <c:v>3.8827916209592956</c:v>
                </c:pt>
                <c:pt idx="65">
                  <c:v>4.4576604295528455</c:v>
                </c:pt>
                <c:pt idx="66">
                  <c:v>5.3564726955447099</c:v>
                </c:pt>
                <c:pt idx="67">
                  <c:v>6.1074485375855403</c:v>
                </c:pt>
                <c:pt idx="68">
                  <c:v>6.3320323435930277</c:v>
                </c:pt>
                <c:pt idx="69">
                  <c:v>7.0344742599787367</c:v>
                </c:pt>
                <c:pt idx="70">
                  <c:v>7.3822678364932557</c:v>
                </c:pt>
                <c:pt idx="71">
                  <c:v>7.6976215862659387</c:v>
                </c:pt>
                <c:pt idx="72">
                  <c:v>7.598302249246089</c:v>
                </c:pt>
                <c:pt idx="73">
                  <c:v>7.0694868569021168</c:v>
                </c:pt>
                <c:pt idx="74">
                  <c:v>6.7944628851696223</c:v>
                </c:pt>
                <c:pt idx="75">
                  <c:v>6.5760894235133946</c:v>
                </c:pt>
                <c:pt idx="76">
                  <c:v>6.4310005867794615</c:v>
                </c:pt>
                <c:pt idx="77">
                  <c:v>6.2218686717706362</c:v>
                </c:pt>
                <c:pt idx="78">
                  <c:v>5.6691919759440168</c:v>
                </c:pt>
                <c:pt idx="79">
                  <c:v>5.2621205601898851</c:v>
                </c:pt>
                <c:pt idx="80">
                  <c:v>4.8468834628387469</c:v>
                </c:pt>
                <c:pt idx="81">
                  <c:v>4.207564568631895</c:v>
                </c:pt>
                <c:pt idx="82">
                  <c:v>3.5679402968266487</c:v>
                </c:pt>
                <c:pt idx="83">
                  <c:v>2.9342909153305499</c:v>
                </c:pt>
                <c:pt idx="84">
                  <c:v>2.7365775544033255</c:v>
                </c:pt>
                <c:pt idx="85">
                  <c:v>2.4467816919237322</c:v>
                </c:pt>
                <c:pt idx="86">
                  <c:v>2.0084856880664148</c:v>
                </c:pt>
                <c:pt idx="87">
                  <c:v>1.8768597298510059</c:v>
                </c:pt>
                <c:pt idx="88">
                  <c:v>1.5570494729066695</c:v>
                </c:pt>
                <c:pt idx="89">
                  <c:v>1.357071079678434</c:v>
                </c:pt>
                <c:pt idx="90">
                  <c:v>0.49400478851266882</c:v>
                </c:pt>
                <c:pt idx="91">
                  <c:v>0.36925981893030269</c:v>
                </c:pt>
                <c:pt idx="92">
                  <c:v>0.21946356983875148</c:v>
                </c:pt>
                <c:pt idx="93">
                  <c:v>0.24842991978010787</c:v>
                </c:pt>
                <c:pt idx="94">
                  <c:v>4.6682949065910861E-2</c:v>
                </c:pt>
                <c:pt idx="95">
                  <c:v>8.4190488210154513E-2</c:v>
                </c:pt>
                <c:pt idx="96">
                  <c:v>-0.11846905739929525</c:v>
                </c:pt>
                <c:pt idx="97">
                  <c:v>-1.7471849597285427E-2</c:v>
                </c:pt>
                <c:pt idx="98">
                  <c:v>0.26282500287500454</c:v>
                </c:pt>
                <c:pt idx="99">
                  <c:v>0.21269368451308424</c:v>
                </c:pt>
                <c:pt idx="100">
                  <c:v>0.60272875471794407</c:v>
                </c:pt>
                <c:pt idx="101">
                  <c:v>0.77494693809680371</c:v>
                </c:pt>
                <c:pt idx="102">
                  <c:v>2.0490020856679365</c:v>
                </c:pt>
                <c:pt idx="103">
                  <c:v>2.2530736391172468</c:v>
                </c:pt>
                <c:pt idx="104">
                  <c:v>2.5498883765833256</c:v>
                </c:pt>
                <c:pt idx="105">
                  <c:v>2.1822939897630675</c:v>
                </c:pt>
                <c:pt idx="106">
                  <c:v>1.5743049027665705</c:v>
                </c:pt>
                <c:pt idx="107">
                  <c:v>0.28898074389948647</c:v>
                </c:pt>
                <c:pt idx="108">
                  <c:v>-0.54489733600473755</c:v>
                </c:pt>
                <c:pt idx="109">
                  <c:v>-1.4665799043865491</c:v>
                </c:pt>
                <c:pt idx="110">
                  <c:v>-2.4439441777436741</c:v>
                </c:pt>
                <c:pt idx="111">
                  <c:v>-2.9099091582273928</c:v>
                </c:pt>
                <c:pt idx="112">
                  <c:v>-2.8913214387391832</c:v>
                </c:pt>
                <c:pt idx="113">
                  <c:v>-2.1076593145839411</c:v>
                </c:pt>
                <c:pt idx="114">
                  <c:v>-1.9528517930348244</c:v>
                </c:pt>
                <c:pt idx="115">
                  <c:v>-1.6394023941442128</c:v>
                </c:pt>
                <c:pt idx="116">
                  <c:v>-1.4362997149575705</c:v>
                </c:pt>
                <c:pt idx="117">
                  <c:v>-1.0656304420488993</c:v>
                </c:pt>
                <c:pt idx="118">
                  <c:v>-0.44538732441459672</c:v>
                </c:pt>
                <c:pt idx="119">
                  <c:v>0.10509545297136924</c:v>
                </c:pt>
                <c:pt idx="120">
                  <c:v>0.4032230267710446</c:v>
                </c:pt>
                <c:pt idx="121">
                  <c:v>0.9989651919986926</c:v>
                </c:pt>
                <c:pt idx="122">
                  <c:v>2.3119252719228314</c:v>
                </c:pt>
                <c:pt idx="123">
                  <c:v>3.3015024553944272</c:v>
                </c:pt>
                <c:pt idx="124">
                  <c:v>3.7309450522494672</c:v>
                </c:pt>
                <c:pt idx="125">
                  <c:v>3.0601773570304118</c:v>
                </c:pt>
                <c:pt idx="126">
                  <c:v>2.9410878201769037</c:v>
                </c:pt>
                <c:pt idx="127">
                  <c:v>2.6458634088689621</c:v>
                </c:pt>
                <c:pt idx="128">
                  <c:v>2.4177798609483574</c:v>
                </c:pt>
                <c:pt idx="129">
                  <c:v>2.4387923591430791</c:v>
                </c:pt>
                <c:pt idx="130">
                  <c:v>2.9190272355043305</c:v>
                </c:pt>
                <c:pt idx="131">
                  <c:v>3.917525449470844</c:v>
                </c:pt>
                <c:pt idx="132">
                  <c:v>4.5675815420757289</c:v>
                </c:pt>
                <c:pt idx="133">
                  <c:v>4.8815650706602014</c:v>
                </c:pt>
                <c:pt idx="134">
                  <c:v>4.5875834172554875</c:v>
                </c:pt>
                <c:pt idx="135">
                  <c:v>4.090289176810316</c:v>
                </c:pt>
                <c:pt idx="136">
                  <c:v>3.3263099594829129</c:v>
                </c:pt>
                <c:pt idx="137">
                  <c:v>2.9664309890897727</c:v>
                </c:pt>
                <c:pt idx="138">
                  <c:v>2.6570820076004651</c:v>
                </c:pt>
                <c:pt idx="139">
                  <c:v>2.6890858105917488</c:v>
                </c:pt>
                <c:pt idx="140">
                  <c:v>2.7358732822292637</c:v>
                </c:pt>
                <c:pt idx="141">
                  <c:v>2.8210756913512824</c:v>
                </c:pt>
                <c:pt idx="142">
                  <c:v>2.8423117455475193</c:v>
                </c:pt>
                <c:pt idx="143">
                  <c:v>2.8855746950167287</c:v>
                </c:pt>
                <c:pt idx="144">
                  <c:v>3.11623058227417</c:v>
                </c:pt>
                <c:pt idx="145">
                  <c:v>3.1209055523099067</c:v>
                </c:pt>
                <c:pt idx="146">
                  <c:v>3.4371972231933512</c:v>
                </c:pt>
                <c:pt idx="147">
                  <c:v>3.7695652499681671</c:v>
                </c:pt>
                <c:pt idx="148">
                  <c:v>4.5203805336605711</c:v>
                </c:pt>
                <c:pt idx="149">
                  <c:v>5.0738261738261627</c:v>
                </c:pt>
                <c:pt idx="150">
                  <c:v>5.2595814351937236</c:v>
                </c:pt>
                <c:pt idx="151">
                  <c:v>5.6083572915633937</c:v>
                </c:pt>
                <c:pt idx="152">
                  <c:v>5.8770685485587393</c:v>
                </c:pt>
                <c:pt idx="153">
                  <c:v>6.2889992798818639</c:v>
                </c:pt>
                <c:pt idx="154">
                  <c:v>6.4074330284894927</c:v>
                </c:pt>
                <c:pt idx="155">
                  <c:v>6.6039061195939155</c:v>
                </c:pt>
                <c:pt idx="156">
                  <c:v>6.64805372283368</c:v>
                </c:pt>
                <c:pt idx="157">
                  <c:v>6.6873130224158359</c:v>
                </c:pt>
                <c:pt idx="158">
                  <c:v>6.3311063611383673</c:v>
                </c:pt>
                <c:pt idx="159">
                  <c:v>5.6549470015692549</c:v>
                </c:pt>
                <c:pt idx="160">
                  <c:v>4.9943530279486623</c:v>
                </c:pt>
                <c:pt idx="161">
                  <c:v>4.5397413359523568</c:v>
                </c:pt>
                <c:pt idx="162">
                  <c:v>4.5008504638331885</c:v>
                </c:pt>
                <c:pt idx="163">
                  <c:v>4.55588082474749</c:v>
                </c:pt>
                <c:pt idx="164">
                  <c:v>4.626535154458594</c:v>
                </c:pt>
                <c:pt idx="165">
                  <c:v>4.3672956252173378</c:v>
                </c:pt>
                <c:pt idx="166">
                  <c:v>3.8471861366596443</c:v>
                </c:pt>
                <c:pt idx="167">
                  <c:v>3.1521144196366038</c:v>
                </c:pt>
                <c:pt idx="168">
                  <c:v>2.578495725930452</c:v>
                </c:pt>
                <c:pt idx="169">
                  <c:v>2.5771773067277053</c:v>
                </c:pt>
                <c:pt idx="170">
                  <c:v>2.6783995263022291</c:v>
                </c:pt>
                <c:pt idx="171">
                  <c:v>3.5755208558761353</c:v>
                </c:pt>
                <c:pt idx="172">
                  <c:v>3.9900463791897636</c:v>
                </c:pt>
                <c:pt idx="173">
                  <c:v>4.6518195150233765</c:v>
                </c:pt>
                <c:pt idx="174">
                  <c:v>4.8528456453264823</c:v>
                </c:pt>
                <c:pt idx="175">
                  <c:v>4.9510057424825078</c:v>
                </c:pt>
                <c:pt idx="176">
                  <c:v>5.0279614169977549</c:v>
                </c:pt>
                <c:pt idx="177">
                  <c:v>5.0926184692965393</c:v>
                </c:pt>
                <c:pt idx="178">
                  <c:v>5.517936374765668</c:v>
                </c:pt>
                <c:pt idx="179">
                  <c:v>5.7909906942271334</c:v>
                </c:pt>
                <c:pt idx="180">
                  <c:v>6.339317775395827</c:v>
                </c:pt>
                <c:pt idx="181">
                  <c:v>6.5225817316388373</c:v>
                </c:pt>
                <c:pt idx="182">
                  <c:v>6.8889849033690922</c:v>
                </c:pt>
                <c:pt idx="183">
                  <c:v>7.0162612783807106</c:v>
                </c:pt>
                <c:pt idx="184">
                  <c:v>7.0041362749776397</c:v>
                </c:pt>
                <c:pt idx="185">
                  <c:v>6.4510213907182248</c:v>
                </c:pt>
                <c:pt idx="186">
                  <c:v>5.9689888512061202</c:v>
                </c:pt>
                <c:pt idx="187">
                  <c:v>6.0455186862381112</c:v>
                </c:pt>
                <c:pt idx="188">
                  <c:v>6.5891294785107419</c:v>
                </c:pt>
                <c:pt idx="189">
                  <c:v>7.4287528204887536</c:v>
                </c:pt>
                <c:pt idx="190">
                  <c:v>8.1682905077521468</c:v>
                </c:pt>
                <c:pt idx="191">
                  <c:v>8.7752104208332753</c:v>
                </c:pt>
                <c:pt idx="192">
                  <c:v>8.7457748151192192</c:v>
                </c:pt>
                <c:pt idx="193">
                  <c:v>8.2591108018040842</c:v>
                </c:pt>
                <c:pt idx="194">
                  <c:v>7.73865550355832</c:v>
                </c:pt>
                <c:pt idx="195">
                  <c:v>6.9608801413303354</c:v>
                </c:pt>
                <c:pt idx="196">
                  <c:v>6.9401950807301631</c:v>
                </c:pt>
                <c:pt idx="197">
                  <c:v>6.4361095486469964</c:v>
                </c:pt>
                <c:pt idx="198">
                  <c:v>6.5155969740752653</c:v>
                </c:pt>
                <c:pt idx="199">
                  <c:v>6.0854255445732264</c:v>
                </c:pt>
                <c:pt idx="200">
                  <c:v>5.4489345236218583</c:v>
                </c:pt>
                <c:pt idx="201">
                  <c:v>4.9866797854731857</c:v>
                </c:pt>
                <c:pt idx="202">
                  <c:v>4.0624217376780791</c:v>
                </c:pt>
                <c:pt idx="203">
                  <c:v>3.8601691079705347</c:v>
                </c:pt>
                <c:pt idx="204">
                  <c:v>3.5802397435301856</c:v>
                </c:pt>
                <c:pt idx="205">
                  <c:v>3.7090049619777403</c:v>
                </c:pt>
                <c:pt idx="206">
                  <c:v>4.0307935360762741</c:v>
                </c:pt>
                <c:pt idx="207">
                  <c:v>4.2745227942781412</c:v>
                </c:pt>
                <c:pt idx="208">
                  <c:v>4.4137327232155741</c:v>
                </c:pt>
                <c:pt idx="209">
                  <c:v>4.6996979491529487</c:v>
                </c:pt>
                <c:pt idx="210">
                  <c:v>4.7515870782846008</c:v>
                </c:pt>
                <c:pt idx="211">
                  <c:v>4.7436092904205083</c:v>
                </c:pt>
                <c:pt idx="212">
                  <c:v>4.3022351819931686</c:v>
                </c:pt>
                <c:pt idx="213">
                  <c:v>4.1286263606510829</c:v>
                </c:pt>
                <c:pt idx="214">
                  <c:v>4.2753523458103615</c:v>
                </c:pt>
                <c:pt idx="215">
                  <c:v>4.5820246170876118</c:v>
                </c:pt>
                <c:pt idx="216">
                  <c:v>4.664610020301069</c:v>
                </c:pt>
                <c:pt idx="217">
                  <c:v>4.5353104182506172</c:v>
                </c:pt>
                <c:pt idx="218">
                  <c:v>4.4108988610997955</c:v>
                </c:pt>
                <c:pt idx="219">
                  <c:v>4.6485213555361895</c:v>
                </c:pt>
                <c:pt idx="220">
                  <c:v>4.774651117164936</c:v>
                </c:pt>
                <c:pt idx="221">
                  <c:v>5.0285104355117198</c:v>
                </c:pt>
                <c:pt idx="222">
                  <c:v>4.7706361423059462</c:v>
                </c:pt>
                <c:pt idx="223">
                  <c:v>4.3854353873088172</c:v>
                </c:pt>
                <c:pt idx="224">
                  <c:v>4.150796461718457</c:v>
                </c:pt>
                <c:pt idx="225">
                  <c:v>3.4840400115818397</c:v>
                </c:pt>
                <c:pt idx="226">
                  <c:v>2.9800071271896371</c:v>
                </c:pt>
                <c:pt idx="227">
                  <c:v>1.9463621454429472</c:v>
                </c:pt>
                <c:pt idx="228">
                  <c:v>1.2587419080877282</c:v>
                </c:pt>
                <c:pt idx="229">
                  <c:v>0.49732008049203102</c:v>
                </c:pt>
                <c:pt idx="230">
                  <c:v>-0.33940143022347513</c:v>
                </c:pt>
                <c:pt idx="231">
                  <c:v>-1.4854199586491319</c:v>
                </c:pt>
                <c:pt idx="232">
                  <c:v>-2.241487490769245</c:v>
                </c:pt>
                <c:pt idx="233">
                  <c:v>-3.0242029704247955</c:v>
                </c:pt>
                <c:pt idx="234">
                  <c:v>-3.1194630834874744</c:v>
                </c:pt>
                <c:pt idx="235">
                  <c:v>-3.3419550562266664</c:v>
                </c:pt>
                <c:pt idx="236">
                  <c:v>-3.7363884029349634</c:v>
                </c:pt>
                <c:pt idx="237">
                  <c:v>-4.2259141158074129</c:v>
                </c:pt>
                <c:pt idx="238">
                  <c:v>-4.9285580429313427</c:v>
                </c:pt>
                <c:pt idx="239">
                  <c:v>-5.2111102067137693</c:v>
                </c:pt>
                <c:pt idx="240">
                  <c:v>-4.8475573518223882</c:v>
                </c:pt>
                <c:pt idx="241">
                  <c:v>-4.0958840818567097</c:v>
                </c:pt>
                <c:pt idx="242">
                  <c:v>-3.1123388516621162</c:v>
                </c:pt>
                <c:pt idx="243">
                  <c:v>-1.9243438867442535</c:v>
                </c:pt>
                <c:pt idx="244">
                  <c:v>-1.0098269458484452</c:v>
                </c:pt>
                <c:pt idx="245">
                  <c:v>0.26454531723139496</c:v>
                </c:pt>
                <c:pt idx="246">
                  <c:v>0.6411688534226414</c:v>
                </c:pt>
                <c:pt idx="247">
                  <c:v>1.3485500316954528</c:v>
                </c:pt>
                <c:pt idx="248">
                  <c:v>1.7501956324556431</c:v>
                </c:pt>
                <c:pt idx="249">
                  <c:v>2.1916174903416277</c:v>
                </c:pt>
                <c:pt idx="250">
                  <c:v>2.6394671441120749</c:v>
                </c:pt>
                <c:pt idx="251">
                  <c:v>2.7049597808789514</c:v>
                </c:pt>
                <c:pt idx="252">
                  <c:v>2.8861800370817861</c:v>
                </c:pt>
                <c:pt idx="253">
                  <c:v>2.9503250840671171</c:v>
                </c:pt>
                <c:pt idx="254">
                  <c:v>2.8435014233800331</c:v>
                </c:pt>
                <c:pt idx="255">
                  <c:v>2.0298594286534808</c:v>
                </c:pt>
                <c:pt idx="256">
                  <c:v>1.148425063213466</c:v>
                </c:pt>
                <c:pt idx="257">
                  <c:v>0.24021010223907524</c:v>
                </c:pt>
                <c:pt idx="258">
                  <c:v>0.1518714164919146</c:v>
                </c:pt>
                <c:pt idx="259">
                  <c:v>9.6944973167083504E-2</c:v>
                </c:pt>
                <c:pt idx="260">
                  <c:v>0.48577310170180965</c:v>
                </c:pt>
                <c:pt idx="261">
                  <c:v>0.77856081375340125</c:v>
                </c:pt>
                <c:pt idx="262">
                  <c:v>1.2293001544168618</c:v>
                </c:pt>
                <c:pt idx="263">
                  <c:v>1.6743685010165592</c:v>
                </c:pt>
                <c:pt idx="264">
                  <c:v>1.6884834956115213</c:v>
                </c:pt>
                <c:pt idx="265">
                  <c:v>1.7606147211581629</c:v>
                </c:pt>
                <c:pt idx="266">
                  <c:v>1.5828976843076532</c:v>
                </c:pt>
                <c:pt idx="267">
                  <c:v>2.0590294647195009</c:v>
                </c:pt>
                <c:pt idx="268">
                  <c:v>2.5722590965652472</c:v>
                </c:pt>
                <c:pt idx="269">
                  <c:v>2.9550505551096506</c:v>
                </c:pt>
                <c:pt idx="270">
                  <c:v>3.4075494895920713</c:v>
                </c:pt>
                <c:pt idx="271">
                  <c:v>3.1998802748995843</c:v>
                </c:pt>
                <c:pt idx="272">
                  <c:v>2.9649414392648055</c:v>
                </c:pt>
                <c:pt idx="273">
                  <c:v>2.7282258095506791</c:v>
                </c:pt>
                <c:pt idx="274">
                  <c:v>2.6403032598328053</c:v>
                </c:pt>
                <c:pt idx="275">
                  <c:v>3.1667480164591097</c:v>
                </c:pt>
                <c:pt idx="276">
                  <c:v>3.443053150817704</c:v>
                </c:pt>
                <c:pt idx="277">
                  <c:v>3.6786934631513049</c:v>
                </c:pt>
                <c:pt idx="278">
                  <c:v>3.6499880664368192</c:v>
                </c:pt>
                <c:pt idx="279">
                  <c:v>3.8480628425457013</c:v>
                </c:pt>
                <c:pt idx="280">
                  <c:v>3.8385755480417743</c:v>
                </c:pt>
                <c:pt idx="281">
                  <c:v>4.1589263663273783</c:v>
                </c:pt>
                <c:pt idx="282">
                  <c:v>3.9184994294474365</c:v>
                </c:pt>
                <c:pt idx="283">
                  <c:v>4.0663939769548278</c:v>
                </c:pt>
                <c:pt idx="284">
                  <c:v>3.2081757546585976</c:v>
                </c:pt>
                <c:pt idx="285">
                  <c:v>2.512941333302507</c:v>
                </c:pt>
                <c:pt idx="286">
                  <c:v>2.1043924901254911</c:v>
                </c:pt>
                <c:pt idx="287">
                  <c:v>2.3750919805923303</c:v>
                </c:pt>
                <c:pt idx="288">
                  <c:v>2.3703521038724631</c:v>
                </c:pt>
                <c:pt idx="289">
                  <c:v>1.9673953669178559</c:v>
                </c:pt>
                <c:pt idx="290">
                  <c:v>1.7901619034287108</c:v>
                </c:pt>
                <c:pt idx="291">
                  <c:v>1.5256227640456927</c:v>
                </c:pt>
                <c:pt idx="292">
                  <c:v>1.7840257882070034</c:v>
                </c:pt>
                <c:pt idx="293">
                  <c:v>1.772219478664752</c:v>
                </c:pt>
                <c:pt idx="294">
                  <c:v>2.3946755616463378</c:v>
                </c:pt>
                <c:pt idx="295">
                  <c:v>2.5684232633151396</c:v>
                </c:pt>
                <c:pt idx="296">
                  <c:v>3.2463965478013392</c:v>
                </c:pt>
                <c:pt idx="297">
                  <c:v>3.2089191045997012</c:v>
                </c:pt>
                <c:pt idx="298">
                  <c:v>2.9215329883743379</c:v>
                </c:pt>
                <c:pt idx="299">
                  <c:v>2.2891807422243886</c:v>
                </c:pt>
                <c:pt idx="300">
                  <c:v>1.9524293370599537</c:v>
                </c:pt>
                <c:pt idx="301">
                  <c:v>2.1969335067912681</c:v>
                </c:pt>
                <c:pt idx="302">
                  <c:v>2.2143014929984162</c:v>
                </c:pt>
                <c:pt idx="303">
                  <c:v>2.7352855151377042</c:v>
                </c:pt>
                <c:pt idx="304">
                  <c:v>2.8562158583016242</c:v>
                </c:pt>
                <c:pt idx="305">
                  <c:v>2.8922319503533345</c:v>
                </c:pt>
                <c:pt idx="306">
                  <c:v>2.571926353411726</c:v>
                </c:pt>
                <c:pt idx="307">
                  <c:v>2.3667661793411128</c:v>
                </c:pt>
                <c:pt idx="308">
                  <c:v>2.4900245759859985</c:v>
                </c:pt>
                <c:pt idx="309">
                  <c:v>2.4993852864083124</c:v>
                </c:pt>
                <c:pt idx="310">
                  <c:v>2.7975408663537138</c:v>
                </c:pt>
                <c:pt idx="311">
                  <c:v>2.5772719328477791</c:v>
                </c:pt>
                <c:pt idx="312">
                  <c:v>2.6478193810914661</c:v>
                </c:pt>
                <c:pt idx="313">
                  <c:v>1.9000773841858773</c:v>
                </c:pt>
                <c:pt idx="314">
                  <c:v>1.2184421152248603</c:v>
                </c:pt>
                <c:pt idx="315">
                  <c:v>0.25257658166550812</c:v>
                </c:pt>
                <c:pt idx="316">
                  <c:v>-0.59070958538318052</c:v>
                </c:pt>
                <c:pt idx="317">
                  <c:v>-1.2774333178469846</c:v>
                </c:pt>
                <c:pt idx="318">
                  <c:v>-1.6774188627872348</c:v>
                </c:pt>
                <c:pt idx="319">
                  <c:v>-2.490303970371599</c:v>
                </c:pt>
                <c:pt idx="320">
                  <c:v>-4.6767207863141635</c:v>
                </c:pt>
                <c:pt idx="321">
                  <c:v>-6.5552596045238403</c:v>
                </c:pt>
                <c:pt idx="322">
                  <c:v>-8.1696331574807743</c:v>
                </c:pt>
                <c:pt idx="323">
                  <c:v>-8.9921713325932018</c:v>
                </c:pt>
                <c:pt idx="324">
                  <c:v>-10.809699656680166</c:v>
                </c:pt>
                <c:pt idx="325">
                  <c:v>-12.324632306860323</c:v>
                </c:pt>
                <c:pt idx="326">
                  <c:v>-13.573386212264026</c:v>
                </c:pt>
                <c:pt idx="327">
                  <c:v>-14.580203286376062</c:v>
                </c:pt>
                <c:pt idx="328">
                  <c:v>-15.234877380667129</c:v>
                </c:pt>
                <c:pt idx="329">
                  <c:v>-15.500828395720433</c:v>
                </c:pt>
                <c:pt idx="330">
                  <c:v>-14.81179464604881</c:v>
                </c:pt>
                <c:pt idx="331">
                  <c:v>-13.484250286005121</c:v>
                </c:pt>
                <c:pt idx="332">
                  <c:v>-10.865942488467567</c:v>
                </c:pt>
                <c:pt idx="333">
                  <c:v>-8.8161061987884892</c:v>
                </c:pt>
                <c:pt idx="334">
                  <c:v>-6.9661535240085612</c:v>
                </c:pt>
                <c:pt idx="335">
                  <c:v>-5.4794439055389716</c:v>
                </c:pt>
                <c:pt idx="336">
                  <c:v>-2.6783054783016098</c:v>
                </c:pt>
                <c:pt idx="337">
                  <c:v>-6.8115806377093691E-2</c:v>
                </c:pt>
                <c:pt idx="338">
                  <c:v>2.344129626850247</c:v>
                </c:pt>
                <c:pt idx="339">
                  <c:v>4.0101162340500025</c:v>
                </c:pt>
                <c:pt idx="340">
                  <c:v>6.0158455068808792</c:v>
                </c:pt>
                <c:pt idx="341">
                  <c:v>7.4129928488947598</c:v>
                </c:pt>
                <c:pt idx="342">
                  <c:v>7.8524586121139208</c:v>
                </c:pt>
                <c:pt idx="343">
                  <c:v>7.4238907483389767</c:v>
                </c:pt>
                <c:pt idx="344">
                  <c:v>6.7150926373628579</c:v>
                </c:pt>
                <c:pt idx="345">
                  <c:v>6.1632013449099361</c:v>
                </c:pt>
                <c:pt idx="346">
                  <c:v>5.6410501302871552</c:v>
                </c:pt>
                <c:pt idx="347">
                  <c:v>5.4786248811115428</c:v>
                </c:pt>
                <c:pt idx="348">
                  <c:v>5.1321110513638359</c:v>
                </c:pt>
                <c:pt idx="349">
                  <c:v>4.6505450600673015</c:v>
                </c:pt>
                <c:pt idx="350">
                  <c:v>4.0935617322960951</c:v>
                </c:pt>
                <c:pt idx="351">
                  <c:v>3.6630717064318077</c:v>
                </c:pt>
                <c:pt idx="352">
                  <c:v>3.1517709930705564</c:v>
                </c:pt>
                <c:pt idx="353">
                  <c:v>2.473414668580844</c:v>
                </c:pt>
                <c:pt idx="354">
                  <c:v>2.293097595424058</c:v>
                </c:pt>
                <c:pt idx="355">
                  <c:v>2.43616937101514</c:v>
                </c:pt>
                <c:pt idx="356">
                  <c:v>2.5910326459627839</c:v>
                </c:pt>
                <c:pt idx="357">
                  <c:v>2.8004194579978474</c:v>
                </c:pt>
                <c:pt idx="358">
                  <c:v>3.1726252529588663</c:v>
                </c:pt>
                <c:pt idx="359">
                  <c:v>3.3294700464226139</c:v>
                </c:pt>
                <c:pt idx="360">
                  <c:v>3.377983551493017</c:v>
                </c:pt>
                <c:pt idx="361">
                  <c:v>3.7132909111059718</c:v>
                </c:pt>
                <c:pt idx="362">
                  <c:v>3.6765516135106822</c:v>
                </c:pt>
                <c:pt idx="363">
                  <c:v>3.8513525337477148</c:v>
                </c:pt>
                <c:pt idx="364">
                  <c:v>3.6572441741946591</c:v>
                </c:pt>
                <c:pt idx="365">
                  <c:v>3.8575967322971962</c:v>
                </c:pt>
                <c:pt idx="366">
                  <c:v>3.5564262897061809</c:v>
                </c:pt>
                <c:pt idx="367">
                  <c:v>2.9399359223452279</c:v>
                </c:pt>
                <c:pt idx="368">
                  <c:v>2.5402138194075405</c:v>
                </c:pt>
                <c:pt idx="369">
                  <c:v>2.0923243559679605</c:v>
                </c:pt>
                <c:pt idx="370">
                  <c:v>2.1684883449610197</c:v>
                </c:pt>
                <c:pt idx="371">
                  <c:v>2.0526852134923104</c:v>
                </c:pt>
                <c:pt idx="372">
                  <c:v>1.9854905676490091</c:v>
                </c:pt>
                <c:pt idx="373">
                  <c:v>1.7498375191808293</c:v>
                </c:pt>
                <c:pt idx="374">
                  <c:v>1.8523819149834253</c:v>
                </c:pt>
                <c:pt idx="375">
                  <c:v>2.0601414363091664</c:v>
                </c:pt>
                <c:pt idx="376">
                  <c:v>2.0224304885347379</c:v>
                </c:pt>
                <c:pt idx="377">
                  <c:v>1.8253125195267046</c:v>
                </c:pt>
                <c:pt idx="378">
                  <c:v>1.5383016283953737</c:v>
                </c:pt>
                <c:pt idx="379">
                  <c:v>1.7904828353370732</c:v>
                </c:pt>
                <c:pt idx="380">
                  <c:v>2.1451940978695916</c:v>
                </c:pt>
                <c:pt idx="381">
                  <c:v>2.5262386024135282</c:v>
                </c:pt>
                <c:pt idx="382">
                  <c:v>2.5142373497768915</c:v>
                </c:pt>
                <c:pt idx="383">
                  <c:v>2.2813413577540871</c:v>
                </c:pt>
                <c:pt idx="384">
                  <c:v>2.0974594434021867</c:v>
                </c:pt>
                <c:pt idx="385">
                  <c:v>2.0813917777322075</c:v>
                </c:pt>
                <c:pt idx="386">
                  <c:v>2.4242742467052665</c:v>
                </c:pt>
                <c:pt idx="387">
                  <c:v>2.6868295556534463</c:v>
                </c:pt>
                <c:pt idx="388">
                  <c:v>3.0154066690117389</c:v>
                </c:pt>
                <c:pt idx="389">
                  <c:v>3.1275360406967536</c:v>
                </c:pt>
                <c:pt idx="390">
                  <c:v>3.4076381355369563</c:v>
                </c:pt>
                <c:pt idx="391">
                  <c:v>3.4168101667230388</c:v>
                </c:pt>
                <c:pt idx="392">
                  <c:v>3.3158248801409655</c:v>
                </c:pt>
                <c:pt idx="393">
                  <c:v>3.2124490212104746</c:v>
                </c:pt>
                <c:pt idx="394">
                  <c:v>3.350185164767467</c:v>
                </c:pt>
                <c:pt idx="395">
                  <c:v>3.3977053358621703</c:v>
                </c:pt>
                <c:pt idx="396">
                  <c:v>3.2875515724197584</c:v>
                </c:pt>
                <c:pt idx="397">
                  <c:v>2.6959293634571537</c:v>
                </c:pt>
                <c:pt idx="398">
                  <c:v>1.7857056495490582</c:v>
                </c:pt>
                <c:pt idx="399">
                  <c:v>0.70419998906672276</c:v>
                </c:pt>
                <c:pt idx="400">
                  <c:v>-0.23017885592865639</c:v>
                </c:pt>
                <c:pt idx="401">
                  <c:v>-0.84349866751519187</c:v>
                </c:pt>
                <c:pt idx="402">
                  <c:v>-0.99467902071715741</c:v>
                </c:pt>
                <c:pt idx="403">
                  <c:v>-1.0335794519653092</c:v>
                </c:pt>
                <c:pt idx="404">
                  <c:v>-1.3756029306581468</c:v>
                </c:pt>
                <c:pt idx="405">
                  <c:v>-1.8682767212046372</c:v>
                </c:pt>
                <c:pt idx="406">
                  <c:v>-2.8009906336610442</c:v>
                </c:pt>
                <c:pt idx="407">
                  <c:v>-3.4779803447923143</c:v>
                </c:pt>
                <c:pt idx="408">
                  <c:v>-3.6835048768998178</c:v>
                </c:pt>
                <c:pt idx="409">
                  <c:v>-3.5149887526680459</c:v>
                </c:pt>
                <c:pt idx="410">
                  <c:v>-3.4553811261466763</c:v>
                </c:pt>
                <c:pt idx="411">
                  <c:v>-3.3355057638594729</c:v>
                </c:pt>
                <c:pt idx="412">
                  <c:v>-3.1642831892534531</c:v>
                </c:pt>
                <c:pt idx="413">
                  <c:v>-2.3791468677203227</c:v>
                </c:pt>
                <c:pt idx="414">
                  <c:v>-2.2831457199682745</c:v>
                </c:pt>
                <c:pt idx="415">
                  <c:v>-2.0654973427855481</c:v>
                </c:pt>
                <c:pt idx="416">
                  <c:v>-1.909166956818467</c:v>
                </c:pt>
                <c:pt idx="417">
                  <c:v>-1.4706186401564736</c:v>
                </c:pt>
                <c:pt idx="418">
                  <c:v>-0.94541836707682592</c:v>
                </c:pt>
                <c:pt idx="419">
                  <c:v>-4.3824610257701124E-2</c:v>
                </c:pt>
                <c:pt idx="420">
                  <c:v>0.36345982345862637</c:v>
                </c:pt>
                <c:pt idx="421">
                  <c:v>0.72638099021938274</c:v>
                </c:pt>
                <c:pt idx="422">
                  <c:v>1.1729811754090775</c:v>
                </c:pt>
                <c:pt idx="423">
                  <c:v>1.6482492801957846</c:v>
                </c:pt>
                <c:pt idx="424">
                  <c:v>2.4939956598170028</c:v>
                </c:pt>
                <c:pt idx="425">
                  <c:v>2.445282348996372</c:v>
                </c:pt>
                <c:pt idx="426">
                  <c:v>2.7159736676841248</c:v>
                </c:pt>
                <c:pt idx="427">
                  <c:v>2.2681813035437983</c:v>
                </c:pt>
                <c:pt idx="428">
                  <c:v>1.9919723688107069</c:v>
                </c:pt>
                <c:pt idx="429">
                  <c:v>2.2291680723189273</c:v>
                </c:pt>
                <c:pt idx="430">
                  <c:v>3.0278687108827</c:v>
                </c:pt>
                <c:pt idx="431">
                  <c:v>3.6733230552621308</c:v>
                </c:pt>
                <c:pt idx="432">
                  <c:v>3.7484630900397775</c:v>
                </c:pt>
                <c:pt idx="433">
                  <c:v>3.7175742653136723</c:v>
                </c:pt>
                <c:pt idx="434">
                  <c:v>3.7387478248010524</c:v>
                </c:pt>
                <c:pt idx="435">
                  <c:v>4.1558177353540913</c:v>
                </c:pt>
                <c:pt idx="436">
                  <c:v>3.7583049015553911</c:v>
                </c:pt>
                <c:pt idx="437">
                  <c:v>3.5923904934113864</c:v>
                </c:pt>
                <c:pt idx="438">
                  <c:v>3.2854102919749266</c:v>
                </c:pt>
                <c:pt idx="439">
                  <c:v>4.058520103984705</c:v>
                </c:pt>
                <c:pt idx="440">
                  <c:v>4.7681187625478145</c:v>
                </c:pt>
                <c:pt idx="441">
                  <c:v>4.7405092551656764</c:v>
                </c:pt>
                <c:pt idx="442">
                  <c:v>4.3226982939547582</c:v>
                </c:pt>
                <c:pt idx="443">
                  <c:v>3.6432958918877034</c:v>
                </c:pt>
                <c:pt idx="444">
                  <c:v>3.643537330328499</c:v>
                </c:pt>
                <c:pt idx="445">
                  <c:v>3.5478305471279441</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numCache>
            </c:numRef>
          </c:val>
          <c:smooth val="0"/>
          <c:extLst>
            <c:ext xmlns:c16="http://schemas.microsoft.com/office/drawing/2014/chart" uri="{C3380CC4-5D6E-409C-BE32-E72D297353CC}">
              <c16:uniqueId val="{00000002-3A2A-464D-80B9-DD9294FDBFA0}"/>
            </c:ext>
          </c:extLst>
        </c:ser>
        <c:ser>
          <c:idx val="3"/>
          <c:order val="3"/>
          <c:tx>
            <c:strRef>
              <c:f>TIPROHNSA!$N$1145</c:f>
              <c:strCache>
                <c:ptCount val="1"/>
                <c:pt idx="0">
                  <c:v>Low '80-'84:</c:v>
                </c:pt>
              </c:strCache>
            </c:strRef>
          </c:tx>
          <c:marker>
            <c:symbol val="none"/>
          </c:marker>
          <c:dLbls>
            <c:dLbl>
              <c:idx val="0"/>
              <c:layout>
                <c:manualLayout>
                  <c:x val="-5.4748876729391873E-3"/>
                  <c:y val="0.25922572178477676"/>
                </c:manualLayout>
              </c:layout>
              <c:spPr/>
              <c:txPr>
                <a:bodyPr/>
                <a:lstStyle/>
                <a:p>
                  <a:pPr>
                    <a:defRPr sz="2000">
                      <a:solidFill>
                        <a:srgbClr val="00B0F0"/>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2A-464D-80B9-DD9294FDBFA0}"/>
                </c:ext>
              </c:extLst>
            </c:dLbl>
            <c:spPr>
              <a:noFill/>
              <a:ln>
                <a:noFill/>
              </a:ln>
              <a:effectLst/>
            </c:spPr>
            <c:txPr>
              <a:bodyPr wrap="square" lIns="38100" tIns="19050" rIns="38100" bIns="19050" anchor="ctr">
                <a:spAutoFit/>
              </a:bodyPr>
              <a:lstStyle/>
              <a:p>
                <a:pPr>
                  <a:defRPr>
                    <a:solidFill>
                      <a:srgbClr val="00B0F0"/>
                    </a:solidFill>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TIPROHNSA!$O$1145</c:f>
              <c:numCache>
                <c:formatCode>0.0%</c:formatCode>
                <c:ptCount val="1"/>
                <c:pt idx="0">
                  <c:v>-6.8667904956152201E-2</c:v>
                </c:pt>
              </c:numCache>
            </c:numRef>
          </c:val>
          <c:smooth val="0"/>
          <c:extLst>
            <c:ext xmlns:c16="http://schemas.microsoft.com/office/drawing/2014/chart" uri="{C3380CC4-5D6E-409C-BE32-E72D297353CC}">
              <c16:uniqueId val="{00000004-3A2A-464D-80B9-DD9294FDBFA0}"/>
            </c:ext>
          </c:extLst>
        </c:ser>
        <c:ser>
          <c:idx val="4"/>
          <c:order val="4"/>
          <c:tx>
            <c:strRef>
              <c:f>TIPROHNSA!$N$1146</c:f>
              <c:strCache>
                <c:ptCount val="1"/>
                <c:pt idx="0">
                  <c:v>Low '90-'94:</c:v>
                </c:pt>
              </c:strCache>
            </c:strRef>
          </c:tx>
          <c:marker>
            <c:symbol val="none"/>
          </c:marker>
          <c:dLbls>
            <c:dLbl>
              <c:idx val="0"/>
              <c:layout>
                <c:manualLayout>
                  <c:x val="0.15182948529738866"/>
                  <c:y val="0.14723972003499564"/>
                </c:manualLayout>
              </c:layout>
              <c:spPr/>
              <c:txPr>
                <a:bodyPr/>
                <a:lstStyle/>
                <a:p>
                  <a:pPr>
                    <a:defRPr sz="2000">
                      <a:solidFill>
                        <a:srgbClr val="00B0F0"/>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A2A-464D-80B9-DD9294FDBFA0}"/>
                </c:ext>
              </c:extLst>
            </c:dLbl>
            <c:spPr>
              <a:noFill/>
              <a:ln>
                <a:noFill/>
              </a:ln>
              <a:effectLst/>
            </c:spPr>
            <c:txPr>
              <a:bodyPr wrap="square" lIns="38100" tIns="19050" rIns="38100" bIns="19050" anchor="ctr">
                <a:spAutoFit/>
              </a:bodyPr>
              <a:lstStyle/>
              <a:p>
                <a:pPr>
                  <a:defRPr>
                    <a:solidFill>
                      <a:srgbClr val="00B0F0"/>
                    </a:solidFill>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TIPROHNSA!$O$1146</c:f>
              <c:numCache>
                <c:formatCode>0.0%</c:formatCode>
                <c:ptCount val="1"/>
                <c:pt idx="0">
                  <c:v>-2.9099091582273928E-2</c:v>
                </c:pt>
              </c:numCache>
            </c:numRef>
          </c:val>
          <c:smooth val="0"/>
          <c:extLst>
            <c:ext xmlns:c16="http://schemas.microsoft.com/office/drawing/2014/chart" uri="{C3380CC4-5D6E-409C-BE32-E72D297353CC}">
              <c16:uniqueId val="{00000006-3A2A-464D-80B9-DD9294FDBFA0}"/>
            </c:ext>
          </c:extLst>
        </c:ser>
        <c:ser>
          <c:idx val="5"/>
          <c:order val="5"/>
          <c:tx>
            <c:strRef>
              <c:f>TIPROHNSA!$N$1147</c:f>
              <c:strCache>
                <c:ptCount val="1"/>
                <c:pt idx="0">
                  <c:v>Low '00-'04:</c:v>
                </c:pt>
              </c:strCache>
            </c:strRef>
          </c:tx>
          <c:marker>
            <c:symbol val="none"/>
          </c:marker>
          <c:dLbls>
            <c:dLbl>
              <c:idx val="0"/>
              <c:layout>
                <c:manualLayout>
                  <c:x val="0.37156312558387827"/>
                  <c:y val="0.22442437342391025"/>
                </c:manualLayout>
              </c:layout>
              <c:spPr/>
              <c:txPr>
                <a:bodyPr/>
                <a:lstStyle/>
                <a:p>
                  <a:pPr>
                    <a:defRPr sz="2000">
                      <a:solidFill>
                        <a:srgbClr val="00B0F0"/>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A2A-464D-80B9-DD9294FDBFA0}"/>
                </c:ext>
              </c:extLst>
            </c:dLbl>
            <c:spPr>
              <a:noFill/>
              <a:ln>
                <a:noFill/>
              </a:ln>
              <a:effectLst/>
            </c:spPr>
            <c:txPr>
              <a:bodyPr wrap="square" lIns="38100" tIns="19050" rIns="38100" bIns="19050" anchor="ctr">
                <a:spAutoFit/>
              </a:bodyPr>
              <a:lstStyle/>
              <a:p>
                <a:pPr>
                  <a:defRPr>
                    <a:solidFill>
                      <a:srgbClr val="00B0F0"/>
                    </a:solidFill>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TIPROHNSA!$O$1147</c:f>
              <c:numCache>
                <c:formatCode>0.0%</c:formatCode>
                <c:ptCount val="1"/>
                <c:pt idx="0">
                  <c:v>-5.2111102067137691E-2</c:v>
                </c:pt>
              </c:numCache>
            </c:numRef>
          </c:val>
          <c:smooth val="0"/>
          <c:extLst>
            <c:ext xmlns:c16="http://schemas.microsoft.com/office/drawing/2014/chart" uri="{C3380CC4-5D6E-409C-BE32-E72D297353CC}">
              <c16:uniqueId val="{00000008-3A2A-464D-80B9-DD9294FDBFA0}"/>
            </c:ext>
          </c:extLst>
        </c:ser>
        <c:ser>
          <c:idx val="6"/>
          <c:order val="6"/>
          <c:tx>
            <c:strRef>
              <c:f>TIPROHNSA!$N$1148</c:f>
              <c:strCache>
                <c:ptCount val="1"/>
                <c:pt idx="0">
                  <c:v>Low '07-'10:</c:v>
                </c:pt>
              </c:strCache>
            </c:strRef>
          </c:tx>
          <c:marker>
            <c:symbol val="none"/>
          </c:marker>
          <c:dLbls>
            <c:dLbl>
              <c:idx val="0"/>
              <c:layout>
                <c:manualLayout>
                  <c:x val="0.58001078784643445"/>
                  <c:y val="0.42346894138232721"/>
                </c:manualLayout>
              </c:layout>
              <c:spPr/>
              <c:txPr>
                <a:bodyPr/>
                <a:lstStyle/>
                <a:p>
                  <a:pPr>
                    <a:defRPr sz="2000" i="1">
                      <a:solidFill>
                        <a:srgbClr val="00B0F0"/>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A2A-464D-80B9-DD9294FDBFA0}"/>
                </c:ext>
              </c:extLst>
            </c:dLbl>
            <c:spPr>
              <a:noFill/>
              <a:ln>
                <a:noFill/>
              </a:ln>
              <a:effectLst/>
            </c:spPr>
            <c:txPr>
              <a:bodyPr wrap="square" lIns="38100" tIns="19050" rIns="38100" bIns="19050" anchor="ctr">
                <a:spAutoFit/>
              </a:bodyPr>
              <a:lstStyle/>
              <a:p>
                <a:pPr>
                  <a:defRPr>
                    <a:solidFill>
                      <a:srgbClr val="00B0F0"/>
                    </a:solidFill>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TIPROHNSA!$O$1148</c:f>
              <c:numCache>
                <c:formatCode>0.0%</c:formatCode>
                <c:ptCount val="1"/>
                <c:pt idx="0">
                  <c:v>-0.15500828395720434</c:v>
                </c:pt>
              </c:numCache>
            </c:numRef>
          </c:val>
          <c:smooth val="0"/>
          <c:extLst>
            <c:ext xmlns:c16="http://schemas.microsoft.com/office/drawing/2014/chart" uri="{C3380CC4-5D6E-409C-BE32-E72D297353CC}">
              <c16:uniqueId val="{0000000A-3A2A-464D-80B9-DD9294FDBFA0}"/>
            </c:ext>
          </c:extLst>
        </c:ser>
        <c:ser>
          <c:idx val="7"/>
          <c:order val="7"/>
          <c:tx>
            <c:strRef>
              <c:f>TIPROHNSA!$W$2</c:f>
              <c:strCache>
                <c:ptCount val="1"/>
                <c:pt idx="0">
                  <c:v>3.5%</c:v>
                </c:pt>
              </c:strCache>
            </c:strRef>
          </c:tx>
          <c:marker>
            <c:symbol val="none"/>
          </c:marker>
          <c:dLbls>
            <c:dLbl>
              <c:idx val="0"/>
              <c:layout>
                <c:manualLayout>
                  <c:x val="0.74761904761904763"/>
                  <c:y val="-0.133333333333333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B-3A2A-464D-80B9-DD9294FDBFA0}"/>
                </c:ext>
              </c:extLst>
            </c:dLbl>
            <c:spPr>
              <a:noFill/>
              <a:ln>
                <a:noFill/>
              </a:ln>
              <a:effectLst/>
            </c:spPr>
            <c:txPr>
              <a:bodyPr/>
              <a:lstStyle/>
              <a:p>
                <a:pPr>
                  <a:defRPr sz="2000">
                    <a:solidFill>
                      <a:srgbClr val="00B0F0"/>
                    </a:solidFill>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val>
            <c:numRef>
              <c:f>TIPROHNSA!$W$759:$W$1274</c:f>
              <c:numCache>
                <c:formatCode>General</c:formatCode>
                <c:ptCount val="516"/>
                <c:pt idx="120" formatCode="0.0">
                  <c:v>#N/A</c:v>
                </c:pt>
                <c:pt idx="121" formatCode="0.0">
                  <c:v>#N/A</c:v>
                </c:pt>
                <c:pt idx="122" formatCode="0.0">
                  <c:v>#N/A</c:v>
                </c:pt>
                <c:pt idx="123" formatCode="0.0">
                  <c:v>#N/A</c:v>
                </c:pt>
                <c:pt idx="124" formatCode="0.0">
                  <c:v>#N/A</c:v>
                </c:pt>
                <c:pt idx="125" formatCode="0.0">
                  <c:v>#N/A</c:v>
                </c:pt>
                <c:pt idx="126" formatCode="0.0">
                  <c:v>#N/A</c:v>
                </c:pt>
                <c:pt idx="127" formatCode="0.0">
                  <c:v>#N/A</c:v>
                </c:pt>
                <c:pt idx="128" formatCode="0.0">
                  <c:v>#N/A</c:v>
                </c:pt>
                <c:pt idx="129" formatCode="0.0">
                  <c:v>#N/A</c:v>
                </c:pt>
                <c:pt idx="130" formatCode="0.0">
                  <c:v>#N/A</c:v>
                </c:pt>
                <c:pt idx="131" formatCode="0.0">
                  <c:v>#N/A</c:v>
                </c:pt>
                <c:pt idx="132" formatCode="0.0">
                  <c:v>#N/A</c:v>
                </c:pt>
                <c:pt idx="133" formatCode="0.0">
                  <c:v>#N/A</c:v>
                </c:pt>
                <c:pt idx="134" formatCode="0.0">
                  <c:v>#N/A</c:v>
                </c:pt>
                <c:pt idx="135" formatCode="0.0">
                  <c:v>#N/A</c:v>
                </c:pt>
                <c:pt idx="136" formatCode="0.0">
                  <c:v>#N/A</c:v>
                </c:pt>
                <c:pt idx="137" formatCode="0.0">
                  <c:v>#N/A</c:v>
                </c:pt>
                <c:pt idx="138" formatCode="0.0">
                  <c:v>#N/A</c:v>
                </c:pt>
                <c:pt idx="139" formatCode="0.0">
                  <c:v>#N/A</c:v>
                </c:pt>
                <c:pt idx="140" formatCode="0.0">
                  <c:v>#N/A</c:v>
                </c:pt>
                <c:pt idx="141" formatCode="0.0">
                  <c:v>#N/A</c:v>
                </c:pt>
                <c:pt idx="142" formatCode="0.0">
                  <c:v>#N/A</c:v>
                </c:pt>
                <c:pt idx="143" formatCode="0.0">
                  <c:v>#N/A</c:v>
                </c:pt>
                <c:pt idx="144" formatCode="0.0">
                  <c:v>#N/A</c:v>
                </c:pt>
                <c:pt idx="145" formatCode="0.0">
                  <c:v>#N/A</c:v>
                </c:pt>
                <c:pt idx="146" formatCode="0.0">
                  <c:v>#N/A</c:v>
                </c:pt>
                <c:pt idx="147" formatCode="0.0">
                  <c:v>#N/A</c:v>
                </c:pt>
                <c:pt idx="148" formatCode="0.0">
                  <c:v>#N/A</c:v>
                </c:pt>
                <c:pt idx="149" formatCode="0.0">
                  <c:v>#N/A</c:v>
                </c:pt>
                <c:pt idx="150" formatCode="0.0">
                  <c:v>#N/A</c:v>
                </c:pt>
                <c:pt idx="151" formatCode="0.0">
                  <c:v>#N/A</c:v>
                </c:pt>
                <c:pt idx="152" formatCode="0.0">
                  <c:v>#N/A</c:v>
                </c:pt>
                <c:pt idx="153" formatCode="0.0">
                  <c:v>#N/A</c:v>
                </c:pt>
                <c:pt idx="154" formatCode="0.0">
                  <c:v>#N/A</c:v>
                </c:pt>
                <c:pt idx="155" formatCode="0.0">
                  <c:v>#N/A</c:v>
                </c:pt>
                <c:pt idx="156" formatCode="0.0">
                  <c:v>#N/A</c:v>
                </c:pt>
                <c:pt idx="157" formatCode="0.0">
                  <c:v>#N/A</c:v>
                </c:pt>
                <c:pt idx="158" formatCode="0.0">
                  <c:v>#N/A</c:v>
                </c:pt>
                <c:pt idx="159" formatCode="0.0">
                  <c:v>#N/A</c:v>
                </c:pt>
                <c:pt idx="160" formatCode="0.0">
                  <c:v>#N/A</c:v>
                </c:pt>
                <c:pt idx="161" formatCode="0.0">
                  <c:v>#N/A</c:v>
                </c:pt>
                <c:pt idx="162" formatCode="0.0">
                  <c:v>#N/A</c:v>
                </c:pt>
                <c:pt idx="163" formatCode="0.0">
                  <c:v>#N/A</c:v>
                </c:pt>
                <c:pt idx="164" formatCode="0.0">
                  <c:v>#N/A</c:v>
                </c:pt>
                <c:pt idx="165" formatCode="0.0">
                  <c:v>#N/A</c:v>
                </c:pt>
                <c:pt idx="166" formatCode="0.0">
                  <c:v>#N/A</c:v>
                </c:pt>
                <c:pt idx="167" formatCode="0.0">
                  <c:v>#N/A</c:v>
                </c:pt>
                <c:pt idx="168" formatCode="0.0">
                  <c:v>#N/A</c:v>
                </c:pt>
                <c:pt idx="169" formatCode="0.0">
                  <c:v>#N/A</c:v>
                </c:pt>
                <c:pt idx="170" formatCode="0.0">
                  <c:v>#N/A</c:v>
                </c:pt>
                <c:pt idx="171" formatCode="0.0">
                  <c:v>#N/A</c:v>
                </c:pt>
                <c:pt idx="172" formatCode="0.0">
                  <c:v>#N/A</c:v>
                </c:pt>
                <c:pt idx="173" formatCode="0.0">
                  <c:v>#N/A</c:v>
                </c:pt>
                <c:pt idx="174" formatCode="0.0">
                  <c:v>#N/A</c:v>
                </c:pt>
                <c:pt idx="175" formatCode="0.0">
                  <c:v>#N/A</c:v>
                </c:pt>
                <c:pt idx="176" formatCode="0.0">
                  <c:v>#N/A</c:v>
                </c:pt>
                <c:pt idx="177" formatCode="0.0">
                  <c:v>#N/A</c:v>
                </c:pt>
                <c:pt idx="178" formatCode="0.0">
                  <c:v>#N/A</c:v>
                </c:pt>
                <c:pt idx="179" formatCode="0.0">
                  <c:v>#N/A</c:v>
                </c:pt>
                <c:pt idx="180" formatCode="0.0">
                  <c:v>#N/A</c:v>
                </c:pt>
                <c:pt idx="181" formatCode="0.0">
                  <c:v>#N/A</c:v>
                </c:pt>
                <c:pt idx="182" formatCode="0.0">
                  <c:v>#N/A</c:v>
                </c:pt>
                <c:pt idx="183" formatCode="0.0">
                  <c:v>#N/A</c:v>
                </c:pt>
                <c:pt idx="184" formatCode="0.0">
                  <c:v>#N/A</c:v>
                </c:pt>
                <c:pt idx="185" formatCode="0.0">
                  <c:v>#N/A</c:v>
                </c:pt>
                <c:pt idx="186" formatCode="0.0">
                  <c:v>#N/A</c:v>
                </c:pt>
                <c:pt idx="187" formatCode="0.0">
                  <c:v>#N/A</c:v>
                </c:pt>
                <c:pt idx="188" formatCode="0.0">
                  <c:v>#N/A</c:v>
                </c:pt>
                <c:pt idx="189" formatCode="0.0">
                  <c:v>#N/A</c:v>
                </c:pt>
                <c:pt idx="190" formatCode="0.0">
                  <c:v>#N/A</c:v>
                </c:pt>
                <c:pt idx="191" formatCode="0.0">
                  <c:v>#N/A</c:v>
                </c:pt>
                <c:pt idx="192" formatCode="0.0">
                  <c:v>#N/A</c:v>
                </c:pt>
                <c:pt idx="193" formatCode="0.0">
                  <c:v>#N/A</c:v>
                </c:pt>
                <c:pt idx="194" formatCode="0.0">
                  <c:v>#N/A</c:v>
                </c:pt>
                <c:pt idx="195" formatCode="0.0">
                  <c:v>#N/A</c:v>
                </c:pt>
                <c:pt idx="196" formatCode="0.0">
                  <c:v>#N/A</c:v>
                </c:pt>
                <c:pt idx="197" formatCode="0.0">
                  <c:v>#N/A</c:v>
                </c:pt>
                <c:pt idx="198" formatCode="0.0">
                  <c:v>#N/A</c:v>
                </c:pt>
                <c:pt idx="199" formatCode="0.0">
                  <c:v>#N/A</c:v>
                </c:pt>
                <c:pt idx="200" formatCode="0.0">
                  <c:v>#N/A</c:v>
                </c:pt>
                <c:pt idx="201" formatCode="0.0">
                  <c:v>#N/A</c:v>
                </c:pt>
                <c:pt idx="202" formatCode="0.0">
                  <c:v>#N/A</c:v>
                </c:pt>
                <c:pt idx="203" formatCode="0.0">
                  <c:v>#N/A</c:v>
                </c:pt>
                <c:pt idx="204" formatCode="0.0">
                  <c:v>#N/A</c:v>
                </c:pt>
                <c:pt idx="205" formatCode="0.0">
                  <c:v>#N/A</c:v>
                </c:pt>
                <c:pt idx="206" formatCode="0.0">
                  <c:v>#N/A</c:v>
                </c:pt>
                <c:pt idx="207" formatCode="0.0">
                  <c:v>#N/A</c:v>
                </c:pt>
                <c:pt idx="208" formatCode="0.0">
                  <c:v>#N/A</c:v>
                </c:pt>
                <c:pt idx="209" formatCode="0.0">
                  <c:v>#N/A</c:v>
                </c:pt>
                <c:pt idx="210" formatCode="0.0">
                  <c:v>#N/A</c:v>
                </c:pt>
                <c:pt idx="211" formatCode="0.0">
                  <c:v>#N/A</c:v>
                </c:pt>
                <c:pt idx="212" formatCode="0.0">
                  <c:v>#N/A</c:v>
                </c:pt>
                <c:pt idx="213" formatCode="0.0">
                  <c:v>#N/A</c:v>
                </c:pt>
                <c:pt idx="214" formatCode="0.0">
                  <c:v>#N/A</c:v>
                </c:pt>
                <c:pt idx="215" formatCode="0.0">
                  <c:v>#N/A</c:v>
                </c:pt>
                <c:pt idx="216" formatCode="0.0">
                  <c:v>#N/A</c:v>
                </c:pt>
                <c:pt idx="217" formatCode="0.0">
                  <c:v>#N/A</c:v>
                </c:pt>
                <c:pt idx="218" formatCode="0.0">
                  <c:v>#N/A</c:v>
                </c:pt>
                <c:pt idx="219" formatCode="0.0">
                  <c:v>#N/A</c:v>
                </c:pt>
                <c:pt idx="220" formatCode="0.0">
                  <c:v>#N/A</c:v>
                </c:pt>
                <c:pt idx="221" formatCode="0.0">
                  <c:v>#N/A</c:v>
                </c:pt>
                <c:pt idx="222" formatCode="0.0">
                  <c:v>#N/A</c:v>
                </c:pt>
                <c:pt idx="223" formatCode="0.0">
                  <c:v>#N/A</c:v>
                </c:pt>
                <c:pt idx="224" formatCode="0.0">
                  <c:v>#N/A</c:v>
                </c:pt>
                <c:pt idx="225" formatCode="0.0">
                  <c:v>#N/A</c:v>
                </c:pt>
                <c:pt idx="226" formatCode="0.0">
                  <c:v>#N/A</c:v>
                </c:pt>
                <c:pt idx="227" formatCode="0.0">
                  <c:v>#N/A</c:v>
                </c:pt>
                <c:pt idx="228" formatCode="0.0">
                  <c:v>#N/A</c:v>
                </c:pt>
                <c:pt idx="229" formatCode="0.0">
                  <c:v>#N/A</c:v>
                </c:pt>
                <c:pt idx="230" formatCode="0.0">
                  <c:v>#N/A</c:v>
                </c:pt>
                <c:pt idx="231" formatCode="0.0">
                  <c:v>#N/A</c:v>
                </c:pt>
                <c:pt idx="232" formatCode="0.0">
                  <c:v>#N/A</c:v>
                </c:pt>
                <c:pt idx="233" formatCode="0.0">
                  <c:v>#N/A</c:v>
                </c:pt>
                <c:pt idx="234" formatCode="0.0">
                  <c:v>#N/A</c:v>
                </c:pt>
                <c:pt idx="235" formatCode="0.0">
                  <c:v>#N/A</c:v>
                </c:pt>
                <c:pt idx="236" formatCode="0.0">
                  <c:v>#N/A</c:v>
                </c:pt>
                <c:pt idx="237" formatCode="0.0">
                  <c:v>#N/A</c:v>
                </c:pt>
                <c:pt idx="238" formatCode="0.0">
                  <c:v>#N/A</c:v>
                </c:pt>
                <c:pt idx="239" formatCode="0.0">
                  <c:v>#N/A</c:v>
                </c:pt>
                <c:pt idx="240" formatCode="0.0">
                  <c:v>#N/A</c:v>
                </c:pt>
                <c:pt idx="241" formatCode="0.0">
                  <c:v>#N/A</c:v>
                </c:pt>
                <c:pt idx="242" formatCode="0.0">
                  <c:v>#N/A</c:v>
                </c:pt>
                <c:pt idx="243" formatCode="0.0">
                  <c:v>#N/A</c:v>
                </c:pt>
                <c:pt idx="244" formatCode="0.0">
                  <c:v>#N/A</c:v>
                </c:pt>
                <c:pt idx="245" formatCode="0.0">
                  <c:v>#N/A</c:v>
                </c:pt>
                <c:pt idx="246" formatCode="0.0">
                  <c:v>#N/A</c:v>
                </c:pt>
                <c:pt idx="247" formatCode="0.0">
                  <c:v>#N/A</c:v>
                </c:pt>
                <c:pt idx="248" formatCode="0.0">
                  <c:v>#N/A</c:v>
                </c:pt>
                <c:pt idx="249" formatCode="0.0">
                  <c:v>#N/A</c:v>
                </c:pt>
                <c:pt idx="250" formatCode="0.0">
                  <c:v>#N/A</c:v>
                </c:pt>
                <c:pt idx="251" formatCode="0.0">
                  <c:v>#N/A</c:v>
                </c:pt>
                <c:pt idx="252" formatCode="0.0">
                  <c:v>#N/A</c:v>
                </c:pt>
                <c:pt idx="253" formatCode="0.0">
                  <c:v>#N/A</c:v>
                </c:pt>
                <c:pt idx="254" formatCode="0.0">
                  <c:v>#N/A</c:v>
                </c:pt>
                <c:pt idx="255" formatCode="0.0">
                  <c:v>#N/A</c:v>
                </c:pt>
                <c:pt idx="256" formatCode="0.0">
                  <c:v>#N/A</c:v>
                </c:pt>
                <c:pt idx="257" formatCode="0.0">
                  <c:v>#N/A</c:v>
                </c:pt>
                <c:pt idx="258" formatCode="0.0">
                  <c:v>#N/A</c:v>
                </c:pt>
                <c:pt idx="259" formatCode="0.0">
                  <c:v>#N/A</c:v>
                </c:pt>
                <c:pt idx="260" formatCode="0.0">
                  <c:v>#N/A</c:v>
                </c:pt>
                <c:pt idx="261" formatCode="0.0">
                  <c:v>#N/A</c:v>
                </c:pt>
                <c:pt idx="262" formatCode="0.0">
                  <c:v>#N/A</c:v>
                </c:pt>
                <c:pt idx="263" formatCode="0.0">
                  <c:v>#N/A</c:v>
                </c:pt>
                <c:pt idx="264" formatCode="0.0">
                  <c:v>#N/A</c:v>
                </c:pt>
                <c:pt idx="265" formatCode="0.0">
                  <c:v>#N/A</c:v>
                </c:pt>
                <c:pt idx="266" formatCode="0.0">
                  <c:v>#N/A</c:v>
                </c:pt>
                <c:pt idx="267" formatCode="0.0">
                  <c:v>#N/A</c:v>
                </c:pt>
                <c:pt idx="268" formatCode="0.0">
                  <c:v>#N/A</c:v>
                </c:pt>
                <c:pt idx="269" formatCode="0.0">
                  <c:v>#N/A</c:v>
                </c:pt>
                <c:pt idx="270" formatCode="0.0">
                  <c:v>#N/A</c:v>
                </c:pt>
                <c:pt idx="271" formatCode="0.0">
                  <c:v>#N/A</c:v>
                </c:pt>
                <c:pt idx="272" formatCode="0.0">
                  <c:v>#N/A</c:v>
                </c:pt>
                <c:pt idx="273" formatCode="0.0">
                  <c:v>#N/A</c:v>
                </c:pt>
                <c:pt idx="274" formatCode="0.0">
                  <c:v>#N/A</c:v>
                </c:pt>
                <c:pt idx="275" formatCode="0.0">
                  <c:v>#N/A</c:v>
                </c:pt>
                <c:pt idx="276" formatCode="0.0">
                  <c:v>#N/A</c:v>
                </c:pt>
                <c:pt idx="277" formatCode="0.0">
                  <c:v>#N/A</c:v>
                </c:pt>
                <c:pt idx="278" formatCode="0.0">
                  <c:v>#N/A</c:v>
                </c:pt>
                <c:pt idx="279" formatCode="0.0">
                  <c:v>#N/A</c:v>
                </c:pt>
                <c:pt idx="280" formatCode="0.0">
                  <c:v>#N/A</c:v>
                </c:pt>
                <c:pt idx="281" formatCode="0.0">
                  <c:v>#N/A</c:v>
                </c:pt>
                <c:pt idx="282" formatCode="0.0">
                  <c:v>#N/A</c:v>
                </c:pt>
                <c:pt idx="283" formatCode="0.0">
                  <c:v>#N/A</c:v>
                </c:pt>
                <c:pt idx="284" formatCode="0.0">
                  <c:v>#N/A</c:v>
                </c:pt>
                <c:pt idx="285" formatCode="0.0">
                  <c:v>#N/A</c:v>
                </c:pt>
                <c:pt idx="286" formatCode="0.0">
                  <c:v>#N/A</c:v>
                </c:pt>
                <c:pt idx="287" formatCode="0.0">
                  <c:v>#N/A</c:v>
                </c:pt>
                <c:pt idx="288" formatCode="0.0">
                  <c:v>#N/A</c:v>
                </c:pt>
                <c:pt idx="289" formatCode="0.0">
                  <c:v>#N/A</c:v>
                </c:pt>
                <c:pt idx="290" formatCode="0.0">
                  <c:v>#N/A</c:v>
                </c:pt>
                <c:pt idx="291" formatCode="0.0">
                  <c:v>#N/A</c:v>
                </c:pt>
                <c:pt idx="292" formatCode="0.0">
                  <c:v>#N/A</c:v>
                </c:pt>
                <c:pt idx="293" formatCode="0.0">
                  <c:v>#N/A</c:v>
                </c:pt>
                <c:pt idx="294" formatCode="0.0">
                  <c:v>#N/A</c:v>
                </c:pt>
                <c:pt idx="295" formatCode="0.0">
                  <c:v>#N/A</c:v>
                </c:pt>
                <c:pt idx="296" formatCode="0.0">
                  <c:v>#N/A</c:v>
                </c:pt>
                <c:pt idx="297" formatCode="0.0">
                  <c:v>#N/A</c:v>
                </c:pt>
                <c:pt idx="298" formatCode="0.0">
                  <c:v>#N/A</c:v>
                </c:pt>
                <c:pt idx="299" formatCode="0.0">
                  <c:v>#N/A</c:v>
                </c:pt>
                <c:pt idx="300" formatCode="0.0">
                  <c:v>#N/A</c:v>
                </c:pt>
                <c:pt idx="301" formatCode="0.0">
                  <c:v>#N/A</c:v>
                </c:pt>
                <c:pt idx="302" formatCode="0.0">
                  <c:v>#N/A</c:v>
                </c:pt>
                <c:pt idx="303" formatCode="0.0">
                  <c:v>#N/A</c:v>
                </c:pt>
                <c:pt idx="304" formatCode="0.0">
                  <c:v>#N/A</c:v>
                </c:pt>
                <c:pt idx="305" formatCode="0.0">
                  <c:v>#N/A</c:v>
                </c:pt>
                <c:pt idx="306" formatCode="0.0">
                  <c:v>#N/A</c:v>
                </c:pt>
                <c:pt idx="307" formatCode="0.0">
                  <c:v>#N/A</c:v>
                </c:pt>
                <c:pt idx="308" formatCode="0.0">
                  <c:v>#N/A</c:v>
                </c:pt>
                <c:pt idx="309" formatCode="0.0">
                  <c:v>#N/A</c:v>
                </c:pt>
                <c:pt idx="310" formatCode="0.0">
                  <c:v>#N/A</c:v>
                </c:pt>
                <c:pt idx="311" formatCode="0.0">
                  <c:v>#N/A</c:v>
                </c:pt>
                <c:pt idx="312" formatCode="0.0">
                  <c:v>#N/A</c:v>
                </c:pt>
                <c:pt idx="313" formatCode="0.0">
                  <c:v>#N/A</c:v>
                </c:pt>
                <c:pt idx="314" formatCode="0.0">
                  <c:v>#N/A</c:v>
                </c:pt>
                <c:pt idx="315" formatCode="0.0">
                  <c:v>#N/A</c:v>
                </c:pt>
                <c:pt idx="316" formatCode="0.0">
                  <c:v>#N/A</c:v>
                </c:pt>
                <c:pt idx="317" formatCode="0.0">
                  <c:v>#N/A</c:v>
                </c:pt>
                <c:pt idx="318" formatCode="0.0">
                  <c:v>#N/A</c:v>
                </c:pt>
                <c:pt idx="319" formatCode="0.0">
                  <c:v>#N/A</c:v>
                </c:pt>
                <c:pt idx="320" formatCode="0.0">
                  <c:v>#N/A</c:v>
                </c:pt>
                <c:pt idx="321" formatCode="0.0">
                  <c:v>#N/A</c:v>
                </c:pt>
                <c:pt idx="322" formatCode="0.0">
                  <c:v>#N/A</c:v>
                </c:pt>
                <c:pt idx="323" formatCode="0.0">
                  <c:v>#N/A</c:v>
                </c:pt>
                <c:pt idx="324" formatCode="0.0">
                  <c:v>#N/A</c:v>
                </c:pt>
                <c:pt idx="325" formatCode="0.0">
                  <c:v>#N/A</c:v>
                </c:pt>
                <c:pt idx="326" formatCode="0.0">
                  <c:v>#N/A</c:v>
                </c:pt>
                <c:pt idx="327" formatCode="0.0">
                  <c:v>#N/A</c:v>
                </c:pt>
                <c:pt idx="328" formatCode="0.0">
                  <c:v>#N/A</c:v>
                </c:pt>
                <c:pt idx="329" formatCode="0.0">
                  <c:v>#N/A</c:v>
                </c:pt>
                <c:pt idx="330" formatCode="0.0">
                  <c:v>#N/A</c:v>
                </c:pt>
                <c:pt idx="331" formatCode="0.0">
                  <c:v>#N/A</c:v>
                </c:pt>
                <c:pt idx="332" formatCode="0.0">
                  <c:v>#N/A</c:v>
                </c:pt>
                <c:pt idx="333" formatCode="0.0">
                  <c:v>#N/A</c:v>
                </c:pt>
                <c:pt idx="334" formatCode="0.0">
                  <c:v>#N/A</c:v>
                </c:pt>
                <c:pt idx="335" formatCode="0.0">
                  <c:v>#N/A</c:v>
                </c:pt>
                <c:pt idx="336" formatCode="0.0">
                  <c:v>#N/A</c:v>
                </c:pt>
                <c:pt idx="337" formatCode="0.0">
                  <c:v>#N/A</c:v>
                </c:pt>
                <c:pt idx="338" formatCode="0.0">
                  <c:v>#N/A</c:v>
                </c:pt>
                <c:pt idx="339" formatCode="0.0">
                  <c:v>#N/A</c:v>
                </c:pt>
                <c:pt idx="340" formatCode="0.0">
                  <c:v>#N/A</c:v>
                </c:pt>
                <c:pt idx="341" formatCode="0.0">
                  <c:v>#N/A</c:v>
                </c:pt>
                <c:pt idx="342" formatCode="0.0">
                  <c:v>#N/A</c:v>
                </c:pt>
                <c:pt idx="343" formatCode="0.0">
                  <c:v>#N/A</c:v>
                </c:pt>
                <c:pt idx="344" formatCode="0.0">
                  <c:v>#N/A</c:v>
                </c:pt>
                <c:pt idx="345" formatCode="0.0">
                  <c:v>#N/A</c:v>
                </c:pt>
                <c:pt idx="346" formatCode="0.0">
                  <c:v>#N/A</c:v>
                </c:pt>
                <c:pt idx="347" formatCode="0.0">
                  <c:v>#N/A</c:v>
                </c:pt>
                <c:pt idx="348" formatCode="0.0">
                  <c:v>#N/A</c:v>
                </c:pt>
                <c:pt idx="349" formatCode="0.0">
                  <c:v>#N/A</c:v>
                </c:pt>
                <c:pt idx="350" formatCode="0.0">
                  <c:v>#N/A</c:v>
                </c:pt>
                <c:pt idx="351" formatCode="0.0">
                  <c:v>#N/A</c:v>
                </c:pt>
                <c:pt idx="352" formatCode="0.0">
                  <c:v>#N/A</c:v>
                </c:pt>
                <c:pt idx="353" formatCode="0.0">
                  <c:v>#N/A</c:v>
                </c:pt>
                <c:pt idx="354" formatCode="0.0">
                  <c:v>#N/A</c:v>
                </c:pt>
                <c:pt idx="355" formatCode="0.0">
                  <c:v>#N/A</c:v>
                </c:pt>
                <c:pt idx="356" formatCode="0.0">
                  <c:v>#N/A</c:v>
                </c:pt>
                <c:pt idx="357" formatCode="0.0">
                  <c:v>#N/A</c:v>
                </c:pt>
                <c:pt idx="358" formatCode="0.0">
                  <c:v>#N/A</c:v>
                </c:pt>
                <c:pt idx="359" formatCode="0.0">
                  <c:v>#N/A</c:v>
                </c:pt>
                <c:pt idx="360" formatCode="0.0">
                  <c:v>#N/A</c:v>
                </c:pt>
                <c:pt idx="361" formatCode="0.0">
                  <c:v>#N/A</c:v>
                </c:pt>
                <c:pt idx="362" formatCode="0.0">
                  <c:v>#N/A</c:v>
                </c:pt>
                <c:pt idx="363" formatCode="0.0">
                  <c:v>#N/A</c:v>
                </c:pt>
                <c:pt idx="364" formatCode="0.0">
                  <c:v>#N/A</c:v>
                </c:pt>
                <c:pt idx="365" formatCode="0.0">
                  <c:v>#N/A</c:v>
                </c:pt>
                <c:pt idx="366" formatCode="0.0">
                  <c:v>#N/A</c:v>
                </c:pt>
                <c:pt idx="367" formatCode="0.0">
                  <c:v>#N/A</c:v>
                </c:pt>
                <c:pt idx="368" formatCode="0.0">
                  <c:v>#N/A</c:v>
                </c:pt>
                <c:pt idx="369" formatCode="0.0">
                  <c:v>#N/A</c:v>
                </c:pt>
                <c:pt idx="370" formatCode="0.0">
                  <c:v>#N/A</c:v>
                </c:pt>
                <c:pt idx="371" formatCode="0.0">
                  <c:v>#N/A</c:v>
                </c:pt>
                <c:pt idx="372" formatCode="0.0">
                  <c:v>#N/A</c:v>
                </c:pt>
                <c:pt idx="373" formatCode="0.0">
                  <c:v>#N/A</c:v>
                </c:pt>
                <c:pt idx="374" formatCode="0.0">
                  <c:v>#N/A</c:v>
                </c:pt>
                <c:pt idx="375" formatCode="0.0">
                  <c:v>#N/A</c:v>
                </c:pt>
                <c:pt idx="376" formatCode="0.0">
                  <c:v>#N/A</c:v>
                </c:pt>
                <c:pt idx="377" formatCode="0.0">
                  <c:v>#N/A</c:v>
                </c:pt>
                <c:pt idx="378" formatCode="0.0">
                  <c:v>#N/A</c:v>
                </c:pt>
                <c:pt idx="379" formatCode="0.0">
                  <c:v>#N/A</c:v>
                </c:pt>
                <c:pt idx="380" formatCode="0.0">
                  <c:v>#N/A</c:v>
                </c:pt>
                <c:pt idx="381" formatCode="0.0">
                  <c:v>#N/A</c:v>
                </c:pt>
                <c:pt idx="382" formatCode="0.0">
                  <c:v>#N/A</c:v>
                </c:pt>
                <c:pt idx="383" formatCode="0.0">
                  <c:v>#N/A</c:v>
                </c:pt>
                <c:pt idx="384" formatCode="0.0">
                  <c:v>#N/A</c:v>
                </c:pt>
                <c:pt idx="385" formatCode="0.0">
                  <c:v>#N/A</c:v>
                </c:pt>
                <c:pt idx="386" formatCode="0.0">
                  <c:v>#N/A</c:v>
                </c:pt>
                <c:pt idx="387" formatCode="0.0">
                  <c:v>#N/A</c:v>
                </c:pt>
                <c:pt idx="388" formatCode="0.0">
                  <c:v>#N/A</c:v>
                </c:pt>
                <c:pt idx="389" formatCode="0.0">
                  <c:v>#N/A</c:v>
                </c:pt>
                <c:pt idx="390" formatCode="0.0">
                  <c:v>#N/A</c:v>
                </c:pt>
                <c:pt idx="391" formatCode="0.0">
                  <c:v>#N/A</c:v>
                </c:pt>
                <c:pt idx="392" formatCode="0.0">
                  <c:v>#N/A</c:v>
                </c:pt>
                <c:pt idx="393" formatCode="0.0">
                  <c:v>#N/A</c:v>
                </c:pt>
                <c:pt idx="394" formatCode="0.0">
                  <c:v>#N/A</c:v>
                </c:pt>
                <c:pt idx="395" formatCode="0.0">
                  <c:v>#N/A</c:v>
                </c:pt>
                <c:pt idx="396" formatCode="0.0">
                  <c:v>#N/A</c:v>
                </c:pt>
                <c:pt idx="397" formatCode="0.0">
                  <c:v>#N/A</c:v>
                </c:pt>
                <c:pt idx="398" formatCode="0.0">
                  <c:v>#N/A</c:v>
                </c:pt>
                <c:pt idx="399" formatCode="0.0">
                  <c:v>#N/A</c:v>
                </c:pt>
                <c:pt idx="400" formatCode="0.0">
                  <c:v>#N/A</c:v>
                </c:pt>
                <c:pt idx="401" formatCode="0.0">
                  <c:v>#N/A</c:v>
                </c:pt>
                <c:pt idx="402" formatCode="0.0">
                  <c:v>#N/A</c:v>
                </c:pt>
                <c:pt idx="403" formatCode="0.0">
                  <c:v>#N/A</c:v>
                </c:pt>
                <c:pt idx="404" formatCode="0.0">
                  <c:v>#N/A</c:v>
                </c:pt>
                <c:pt idx="405" formatCode="0.0">
                  <c:v>#N/A</c:v>
                </c:pt>
                <c:pt idx="406" formatCode="0.0">
                  <c:v>#N/A</c:v>
                </c:pt>
                <c:pt idx="407" formatCode="0.0">
                  <c:v>#N/A</c:v>
                </c:pt>
                <c:pt idx="408" formatCode="0.0">
                  <c:v>#N/A</c:v>
                </c:pt>
                <c:pt idx="409" formatCode="0.0">
                  <c:v>#N/A</c:v>
                </c:pt>
                <c:pt idx="410" formatCode="0.0">
                  <c:v>#N/A</c:v>
                </c:pt>
                <c:pt idx="411" formatCode="0.0">
                  <c:v>#N/A</c:v>
                </c:pt>
                <c:pt idx="412" formatCode="0.0">
                  <c:v>#N/A</c:v>
                </c:pt>
                <c:pt idx="413" formatCode="0.0">
                  <c:v>#N/A</c:v>
                </c:pt>
                <c:pt idx="414" formatCode="0.0">
                  <c:v>#N/A</c:v>
                </c:pt>
                <c:pt idx="415" formatCode="0.0">
                  <c:v>#N/A</c:v>
                </c:pt>
                <c:pt idx="416" formatCode="0.0">
                  <c:v>#N/A</c:v>
                </c:pt>
                <c:pt idx="417" formatCode="0.0">
                  <c:v>#N/A</c:v>
                </c:pt>
                <c:pt idx="418" formatCode="0.0">
                  <c:v>#N/A</c:v>
                </c:pt>
                <c:pt idx="419" formatCode="0.0">
                  <c:v>#N/A</c:v>
                </c:pt>
                <c:pt idx="420" formatCode="0.0">
                  <c:v>#N/A</c:v>
                </c:pt>
                <c:pt idx="421" formatCode="0.0">
                  <c:v>#N/A</c:v>
                </c:pt>
                <c:pt idx="422" formatCode="0.0">
                  <c:v>#N/A</c:v>
                </c:pt>
                <c:pt idx="423" formatCode="0.0">
                  <c:v>#N/A</c:v>
                </c:pt>
                <c:pt idx="424" formatCode="0.0">
                  <c:v>#N/A</c:v>
                </c:pt>
                <c:pt idx="425" formatCode="0.0">
                  <c:v>#N/A</c:v>
                </c:pt>
                <c:pt idx="426" formatCode="0.0">
                  <c:v>#N/A</c:v>
                </c:pt>
                <c:pt idx="427" formatCode="0.0">
                  <c:v>#N/A</c:v>
                </c:pt>
                <c:pt idx="428" formatCode="0.0">
                  <c:v>#N/A</c:v>
                </c:pt>
                <c:pt idx="429" formatCode="0.0">
                  <c:v>#N/A</c:v>
                </c:pt>
                <c:pt idx="430" formatCode="0.0">
                  <c:v>#N/A</c:v>
                </c:pt>
                <c:pt idx="431" formatCode="0.0">
                  <c:v>#N/A</c:v>
                </c:pt>
                <c:pt idx="432" formatCode="0.0">
                  <c:v>#N/A</c:v>
                </c:pt>
                <c:pt idx="433" formatCode="0.0">
                  <c:v>#N/A</c:v>
                </c:pt>
                <c:pt idx="434" formatCode="0.0">
                  <c:v>#N/A</c:v>
                </c:pt>
                <c:pt idx="435" formatCode="0.0">
                  <c:v>#N/A</c:v>
                </c:pt>
                <c:pt idx="436" formatCode="0.0">
                  <c:v>#N/A</c:v>
                </c:pt>
                <c:pt idx="437" formatCode="0.0">
                  <c:v>#N/A</c:v>
                </c:pt>
                <c:pt idx="438" formatCode="0.0">
                  <c:v>#N/A</c:v>
                </c:pt>
                <c:pt idx="439" formatCode="0.0">
                  <c:v>#N/A</c:v>
                </c:pt>
                <c:pt idx="440" formatCode="0.0">
                  <c:v>#N/A</c:v>
                </c:pt>
                <c:pt idx="441" formatCode="0.0">
                  <c:v>#N/A</c:v>
                </c:pt>
                <c:pt idx="442" formatCode="0.0">
                  <c:v>#N/A</c:v>
                </c:pt>
                <c:pt idx="443" formatCode="0.0">
                  <c:v>#N/A</c:v>
                </c:pt>
                <c:pt idx="444" formatCode="0.0">
                  <c:v>#N/A</c:v>
                </c:pt>
                <c:pt idx="445" formatCode="0.0">
                  <c:v>3.5478305471279441</c:v>
                </c:pt>
                <c:pt idx="446" formatCode="0.0">
                  <c:v>#N/A</c:v>
                </c:pt>
                <c:pt idx="447" formatCode="0.0">
                  <c:v>#N/A</c:v>
                </c:pt>
                <c:pt idx="448" formatCode="0.0">
                  <c:v>#N/A</c:v>
                </c:pt>
                <c:pt idx="449" formatCode="0.0">
                  <c:v>#N/A</c:v>
                </c:pt>
                <c:pt idx="450" formatCode="0.0">
                  <c:v>#N/A</c:v>
                </c:pt>
                <c:pt idx="451" formatCode="0.0">
                  <c:v>#N/A</c:v>
                </c:pt>
                <c:pt idx="452" formatCode="0.0">
                  <c:v>#N/A</c:v>
                </c:pt>
                <c:pt idx="453" formatCode="0.0">
                  <c:v>#N/A</c:v>
                </c:pt>
                <c:pt idx="454" formatCode="0.0">
                  <c:v>#N/A</c:v>
                </c:pt>
                <c:pt idx="455" formatCode="0.0">
                  <c:v>#N/A</c:v>
                </c:pt>
                <c:pt idx="456" formatCode="0.0">
                  <c:v>#N/A</c:v>
                </c:pt>
                <c:pt idx="457" formatCode="0.0">
                  <c:v>#N/A</c:v>
                </c:pt>
                <c:pt idx="458" formatCode="0.0">
                  <c:v>#N/A</c:v>
                </c:pt>
                <c:pt idx="459" formatCode="0.0">
                  <c:v>#N/A</c:v>
                </c:pt>
                <c:pt idx="460" formatCode="0.0">
                  <c:v>#N/A</c:v>
                </c:pt>
                <c:pt idx="461" formatCode="0.0">
                  <c:v>#N/A</c:v>
                </c:pt>
                <c:pt idx="462" formatCode="0.0">
                  <c:v>#N/A</c:v>
                </c:pt>
                <c:pt idx="463" formatCode="0.0">
                  <c:v>#N/A</c:v>
                </c:pt>
                <c:pt idx="464" formatCode="0.0">
                  <c:v>#N/A</c:v>
                </c:pt>
                <c:pt idx="465" formatCode="0.0">
                  <c:v>#N/A</c:v>
                </c:pt>
                <c:pt idx="466" formatCode="0.0">
                  <c:v>#N/A</c:v>
                </c:pt>
                <c:pt idx="467" formatCode="0.0">
                  <c:v>#N/A</c:v>
                </c:pt>
                <c:pt idx="468" formatCode="0.0">
                  <c:v>#N/A</c:v>
                </c:pt>
                <c:pt idx="469" formatCode="0.0">
                  <c:v>#N/A</c:v>
                </c:pt>
                <c:pt idx="470" formatCode="0.0">
                  <c:v>#N/A</c:v>
                </c:pt>
                <c:pt idx="471" formatCode="0.0">
                  <c:v>#N/A</c:v>
                </c:pt>
                <c:pt idx="472" formatCode="0.0">
                  <c:v>#N/A</c:v>
                </c:pt>
                <c:pt idx="473" formatCode="0.0">
                  <c:v>#N/A</c:v>
                </c:pt>
                <c:pt idx="474" formatCode="0.0">
                  <c:v>#N/A</c:v>
                </c:pt>
                <c:pt idx="475" formatCode="0.0">
                  <c:v>#N/A</c:v>
                </c:pt>
                <c:pt idx="476" formatCode="0.0">
                  <c:v>#N/A</c:v>
                </c:pt>
                <c:pt idx="477" formatCode="0.0">
                  <c:v>#N/A</c:v>
                </c:pt>
                <c:pt idx="478" formatCode="0.0">
                  <c:v>#N/A</c:v>
                </c:pt>
                <c:pt idx="479" formatCode="0.0">
                  <c:v>#N/A</c:v>
                </c:pt>
                <c:pt idx="480" formatCode="0.0">
                  <c:v>#N/A</c:v>
                </c:pt>
                <c:pt idx="481" formatCode="0.0">
                  <c:v>#N/A</c:v>
                </c:pt>
                <c:pt idx="482" formatCode="0.0">
                  <c:v>#N/A</c:v>
                </c:pt>
                <c:pt idx="483" formatCode="0.0">
                  <c:v>#N/A</c:v>
                </c:pt>
                <c:pt idx="484" formatCode="0.0">
                  <c:v>#N/A</c:v>
                </c:pt>
                <c:pt idx="485" formatCode="0.0">
                  <c:v>#N/A</c:v>
                </c:pt>
                <c:pt idx="486" formatCode="0.0">
                  <c:v>#N/A</c:v>
                </c:pt>
                <c:pt idx="487" formatCode="0.0">
                  <c:v>#N/A</c:v>
                </c:pt>
                <c:pt idx="488" formatCode="0.0">
                  <c:v>#N/A</c:v>
                </c:pt>
                <c:pt idx="489" formatCode="0.0">
                  <c:v>#N/A</c:v>
                </c:pt>
                <c:pt idx="490" formatCode="0.0">
                  <c:v>#N/A</c:v>
                </c:pt>
                <c:pt idx="491" formatCode="0.0">
                  <c:v>#N/A</c:v>
                </c:pt>
                <c:pt idx="492" formatCode="0.0">
                  <c:v>#N/A</c:v>
                </c:pt>
                <c:pt idx="493" formatCode="0.0">
                  <c:v>#N/A</c:v>
                </c:pt>
                <c:pt idx="494" formatCode="0.0">
                  <c:v>#N/A</c:v>
                </c:pt>
                <c:pt idx="495" formatCode="0.0">
                  <c:v>#N/A</c:v>
                </c:pt>
                <c:pt idx="496" formatCode="0.0">
                  <c:v>#N/A</c:v>
                </c:pt>
                <c:pt idx="497" formatCode="0.0">
                  <c:v>#N/A</c:v>
                </c:pt>
                <c:pt idx="498" formatCode="0.0">
                  <c:v>#N/A</c:v>
                </c:pt>
                <c:pt idx="499" formatCode="0.0">
                  <c:v>#N/A</c:v>
                </c:pt>
                <c:pt idx="500" formatCode="0.0">
                  <c:v>#N/A</c:v>
                </c:pt>
                <c:pt idx="501" formatCode="0.0">
                  <c:v>#N/A</c:v>
                </c:pt>
                <c:pt idx="502" formatCode="0.0">
                  <c:v>#N/A</c:v>
                </c:pt>
                <c:pt idx="503" formatCode="0.0">
                  <c:v>#N/A</c:v>
                </c:pt>
                <c:pt idx="504" formatCode="0.0">
                  <c:v>#N/A</c:v>
                </c:pt>
                <c:pt idx="505" formatCode="0.0">
                  <c:v>#N/A</c:v>
                </c:pt>
                <c:pt idx="506" formatCode="0.0">
                  <c:v>#N/A</c:v>
                </c:pt>
                <c:pt idx="507" formatCode="0.0">
                  <c:v>#N/A</c:v>
                </c:pt>
                <c:pt idx="508" formatCode="0.0">
                  <c:v>#N/A</c:v>
                </c:pt>
                <c:pt idx="509" formatCode="0.0">
                  <c:v>#N/A</c:v>
                </c:pt>
                <c:pt idx="510" formatCode="0.0">
                  <c:v>#N/A</c:v>
                </c:pt>
                <c:pt idx="511" formatCode="0.0">
                  <c:v>#N/A</c:v>
                </c:pt>
                <c:pt idx="512" formatCode="0.0">
                  <c:v>#N/A</c:v>
                </c:pt>
                <c:pt idx="513" formatCode="0.0">
                  <c:v>#N/A</c:v>
                </c:pt>
                <c:pt idx="514" formatCode="0.0">
                  <c:v>#N/A</c:v>
                </c:pt>
                <c:pt idx="515" formatCode="0.0">
                  <c:v>#N/A</c:v>
                </c:pt>
              </c:numCache>
            </c:numRef>
          </c:val>
          <c:smooth val="0"/>
          <c:extLst>
            <c:ext xmlns:c16="http://schemas.microsoft.com/office/drawing/2014/chart" uri="{C3380CC4-5D6E-409C-BE32-E72D297353CC}">
              <c16:uniqueId val="{0000000C-3A2A-464D-80B9-DD9294FDBFA0}"/>
            </c:ext>
          </c:extLst>
        </c:ser>
        <c:dLbls>
          <c:dLblPos val="r"/>
          <c:showLegendKey val="0"/>
          <c:showVal val="1"/>
          <c:showCatName val="0"/>
          <c:showSerName val="0"/>
          <c:showPercent val="0"/>
          <c:showBubbleSize val="0"/>
        </c:dLbls>
        <c:marker val="1"/>
        <c:smooth val="0"/>
        <c:axId val="1583475712"/>
        <c:axId val="1582223296"/>
      </c:lineChart>
      <c:catAx>
        <c:axId val="1583474688"/>
        <c:scaling>
          <c:orientation val="minMax"/>
        </c:scaling>
        <c:delete val="0"/>
        <c:axPos val="b"/>
        <c:numFmt formatCode="General" sourceLinked="1"/>
        <c:majorTickMark val="out"/>
        <c:minorTickMark val="none"/>
        <c:tickLblPos val="nextTo"/>
        <c:spPr>
          <a:noFill/>
          <a:ln>
            <a:solidFill>
              <a:sysClr val="window" lastClr="FFFFFF">
                <a:lumMod val="65000"/>
              </a:sysClr>
            </a:solidFill>
          </a:ln>
          <a:effectLst/>
        </c:spPr>
        <c:txPr>
          <a:bodyPr rot="0" vert="horz"/>
          <a:lstStyle/>
          <a:p>
            <a:pPr algn="ctr">
              <a:defRPr lang="en-US" sz="1200" b="1" i="0" u="none" strike="noStrike" kern="1200" baseline="0">
                <a:solidFill>
                  <a:schemeClr val="bg1">
                    <a:lumMod val="65000"/>
                  </a:schemeClr>
                </a:solidFill>
                <a:latin typeface="Arial"/>
                <a:ea typeface="Arial"/>
                <a:cs typeface="Arial"/>
              </a:defRPr>
            </a:pPr>
            <a:endParaRPr lang="en-US"/>
          </a:p>
        </c:txPr>
        <c:crossAx val="1582222720"/>
        <c:crossesAt val="-20"/>
        <c:auto val="1"/>
        <c:lblAlgn val="ctr"/>
        <c:lblOffset val="100"/>
        <c:tickLblSkip val="6"/>
        <c:tickMarkSkip val="12"/>
        <c:noMultiLvlLbl val="0"/>
      </c:catAx>
      <c:valAx>
        <c:axId val="1582222720"/>
        <c:scaling>
          <c:orientation val="minMax"/>
          <c:max val="12"/>
          <c:min val="-16"/>
        </c:scaling>
        <c:delete val="0"/>
        <c:axPos val="l"/>
        <c:title>
          <c:tx>
            <c:rich>
              <a:bodyPr rot="0" vert="horz"/>
              <a:lstStyle/>
              <a:p>
                <a:pPr>
                  <a:defRPr sz="1200">
                    <a:solidFill>
                      <a:srgbClr val="00B0F0"/>
                    </a:solidFill>
                  </a:defRPr>
                </a:pPr>
                <a:r>
                  <a:rPr lang="en-US" sz="1200">
                    <a:solidFill>
                      <a:srgbClr val="00B0F0"/>
                    </a:solidFill>
                  </a:rPr>
                  <a:t>US IP</a:t>
                </a:r>
              </a:p>
            </c:rich>
          </c:tx>
          <c:layout>
            <c:manualLayout>
              <c:xMode val="edge"/>
              <c:yMode val="edge"/>
              <c:x val="0"/>
              <c:y val="7.8982434887947409E-4"/>
            </c:manualLayout>
          </c:layout>
          <c:overlay val="0"/>
        </c:title>
        <c:numFmt formatCode="0" sourceLinked="0"/>
        <c:majorTickMark val="out"/>
        <c:minorTickMark val="none"/>
        <c:tickLblPos val="nextTo"/>
        <c:spPr>
          <a:noFill/>
          <a:ln>
            <a:solidFill>
              <a:sysClr val="window" lastClr="FFFFFF">
                <a:lumMod val="65000"/>
              </a:sysClr>
            </a:solidFill>
          </a:ln>
          <a:effectLst/>
        </c:spPr>
        <c:txPr>
          <a:bodyPr rot="0" vert="horz"/>
          <a:lstStyle/>
          <a:p>
            <a:pPr>
              <a:defRPr sz="1200">
                <a:solidFill>
                  <a:schemeClr val="bg1">
                    <a:lumMod val="65000"/>
                  </a:schemeClr>
                </a:solidFill>
              </a:defRPr>
            </a:pPr>
            <a:endParaRPr lang="en-US"/>
          </a:p>
        </c:txPr>
        <c:crossAx val="1583474688"/>
        <c:crosses val="autoZero"/>
        <c:crossBetween val="between"/>
        <c:majorUnit val="4"/>
      </c:valAx>
      <c:catAx>
        <c:axId val="1583475712"/>
        <c:scaling>
          <c:orientation val="minMax"/>
        </c:scaling>
        <c:delete val="1"/>
        <c:axPos val="b"/>
        <c:majorTickMark val="out"/>
        <c:minorTickMark val="none"/>
        <c:tickLblPos val="nextTo"/>
        <c:crossAx val="1582223296"/>
        <c:crossesAt val="-10"/>
        <c:auto val="1"/>
        <c:lblAlgn val="ctr"/>
        <c:lblOffset val="100"/>
        <c:noMultiLvlLbl val="0"/>
      </c:catAx>
      <c:valAx>
        <c:axId val="1582223296"/>
        <c:scaling>
          <c:orientation val="minMax"/>
          <c:max val="12"/>
          <c:min val="-16"/>
        </c:scaling>
        <c:delete val="0"/>
        <c:axPos val="r"/>
        <c:title>
          <c:tx>
            <c:rich>
              <a:bodyPr rot="0" vert="horz"/>
              <a:lstStyle/>
              <a:p>
                <a:pPr>
                  <a:defRPr sz="1200">
                    <a:solidFill>
                      <a:schemeClr val="accent6"/>
                    </a:solidFill>
                  </a:defRPr>
                </a:pPr>
                <a:r>
                  <a:rPr lang="en-US" sz="1200" dirty="0">
                    <a:solidFill>
                      <a:schemeClr val="accent6"/>
                    </a:solidFill>
                  </a:rPr>
                  <a:t>GDP</a:t>
                </a:r>
              </a:p>
            </c:rich>
          </c:tx>
          <c:layout>
            <c:manualLayout>
              <c:xMode val="edge"/>
              <c:yMode val="edge"/>
              <c:x val="0.95405663577767064"/>
              <c:y val="7.8971746178786478E-4"/>
            </c:manualLayout>
          </c:layout>
          <c:overlay val="0"/>
        </c:title>
        <c:numFmt formatCode="0" sourceLinked="0"/>
        <c:majorTickMark val="out"/>
        <c:minorTickMark val="none"/>
        <c:tickLblPos val="nextTo"/>
        <c:spPr>
          <a:noFill/>
          <a:ln>
            <a:solidFill>
              <a:sysClr val="window" lastClr="FFFFFF">
                <a:lumMod val="65000"/>
              </a:sysClr>
            </a:solidFill>
          </a:ln>
          <a:effectLst/>
        </c:spPr>
        <c:txPr>
          <a:bodyPr rot="0" vert="horz"/>
          <a:lstStyle/>
          <a:p>
            <a:pPr algn="ctr">
              <a:defRPr lang="en-US" sz="1200" b="1" i="0" u="none" strike="noStrike" kern="1200" baseline="0">
                <a:solidFill>
                  <a:schemeClr val="bg1">
                    <a:lumMod val="65000"/>
                  </a:schemeClr>
                </a:solidFill>
                <a:latin typeface="Arial"/>
                <a:ea typeface="Arial"/>
                <a:cs typeface="Arial"/>
              </a:defRPr>
            </a:pPr>
            <a:endParaRPr lang="en-US"/>
          </a:p>
        </c:txPr>
        <c:crossAx val="1583475712"/>
        <c:crosses val="max"/>
        <c:crossBetween val="between"/>
        <c:majorUnit val="4"/>
      </c:valAx>
      <c:spPr>
        <a:noFill/>
        <a:ln w="25400">
          <a:noFill/>
        </a:ln>
      </c:spPr>
    </c:plotArea>
    <c:legend>
      <c:legendPos val="r"/>
      <c:legendEntry>
        <c:idx val="0"/>
        <c:delete val="1"/>
      </c:legendEntry>
      <c:legendEntry>
        <c:idx val="3"/>
        <c:delete val="1"/>
      </c:legendEntry>
      <c:legendEntry>
        <c:idx val="4"/>
        <c:delete val="1"/>
      </c:legendEntry>
      <c:legendEntry>
        <c:idx val="5"/>
        <c:delete val="1"/>
      </c:legendEntry>
      <c:legendEntry>
        <c:idx val="6"/>
        <c:delete val="1"/>
      </c:legendEntry>
      <c:legendEntry>
        <c:idx val="7"/>
        <c:delete val="1"/>
      </c:legendEntry>
      <c:layout>
        <c:manualLayout>
          <c:xMode val="edge"/>
          <c:yMode val="edge"/>
          <c:x val="9.4089912868034337E-2"/>
          <c:y val="0.75779450362822298"/>
          <c:w val="0.12409073865766779"/>
          <c:h val="0.12081776542638054"/>
        </c:manualLayout>
      </c:layout>
      <c:overlay val="0"/>
      <c:spPr>
        <a:noFill/>
        <a:ln w="25400">
          <a:noFill/>
        </a:ln>
      </c:spPr>
      <c:txPr>
        <a:bodyPr/>
        <a:lstStyle/>
        <a:p>
          <a:pPr>
            <a:defRPr sz="1200"/>
          </a:pPr>
          <a:endParaRPr lang="en-US"/>
        </a:p>
      </c:txPr>
    </c:legend>
    <c:plotVisOnly val="1"/>
    <c:dispBlanksAs val="gap"/>
    <c:showDLblsOverMax val="0"/>
  </c:chart>
  <c:spPr>
    <a:noFill/>
    <a:ln w="9525">
      <a:noFill/>
    </a:ln>
  </c:spPr>
  <c:txPr>
    <a:bodyPr/>
    <a:lstStyle/>
    <a:p>
      <a:pPr>
        <a:defRPr sz="1400" b="1" i="0" u="none" strike="noStrike" baseline="0">
          <a:solidFill>
            <a:sysClr val="windowText" lastClr="000000"/>
          </a:solidFill>
          <a:latin typeface="Arial"/>
          <a:ea typeface="Arial"/>
          <a:cs typeface="Arial"/>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6271448211830664E-2"/>
          <c:y val="3.5947712418300651E-2"/>
          <c:w val="0.95372855178816929"/>
          <c:h val="0.86453193350831148"/>
        </c:manualLayout>
      </c:layout>
      <c:lineChart>
        <c:grouping val="standard"/>
        <c:varyColors val="0"/>
        <c:ser>
          <c:idx val="2"/>
          <c:order val="0"/>
          <c:tx>
            <c:strRef>
              <c:f>WorldCO2!$E$2</c:f>
              <c:strCache>
                <c:ptCount val="1"/>
                <c:pt idx="0">
                  <c:v>Asia &amp; Oceania</c:v>
                </c:pt>
              </c:strCache>
            </c:strRef>
          </c:tx>
          <c:spPr>
            <a:ln w="50800" cap="rnd">
              <a:solidFill>
                <a:srgbClr val="92D050"/>
              </a:solidFill>
              <a:round/>
            </a:ln>
            <a:effectLst>
              <a:outerShdw blurRad="25400" dist="25400" dir="5400000" algn="ctr" rotWithShape="0">
                <a:srgbClr val="000000">
                  <a:alpha val="99000"/>
                </a:srgbClr>
              </a:outerShdw>
            </a:effectLst>
          </c:spPr>
          <c:marker>
            <c:symbol val="none"/>
          </c:marker>
          <c:cat>
            <c:numRef>
              <c:f>WorldCO2!$A$4:$A$44</c:f>
              <c:numCache>
                <c:formatCode>General</c:formatCode>
                <c:ptCount val="4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numCache>
            </c:numRef>
          </c:cat>
          <c:val>
            <c:numRef>
              <c:f>WorldCO2!$E$4:$E$44</c:f>
              <c:numCache>
                <c:formatCode>General</c:formatCode>
                <c:ptCount val="41"/>
                <c:pt idx="0">
                  <c:v>3739.3913213395999</c:v>
                </c:pt>
                <c:pt idx="1">
                  <c:v>3785.707424795</c:v>
                </c:pt>
                <c:pt idx="2">
                  <c:v>3853.9854047501999</c:v>
                </c:pt>
                <c:pt idx="3">
                  <c:v>3972.1236370381998</c:v>
                </c:pt>
                <c:pt idx="4">
                  <c:v>4272.4201880694</c:v>
                </c:pt>
                <c:pt idx="5">
                  <c:v>4415.7234219092998</c:v>
                </c:pt>
                <c:pt idx="6">
                  <c:v>4523.7229498755996</c:v>
                </c:pt>
                <c:pt idx="7">
                  <c:v>4748.8895667389997</c:v>
                </c:pt>
                <c:pt idx="8">
                  <c:v>5098.7455906604</c:v>
                </c:pt>
                <c:pt idx="9">
                  <c:v>5215.5577161953997</c:v>
                </c:pt>
                <c:pt idx="10">
                  <c:v>5671.7908818059996</c:v>
                </c:pt>
                <c:pt idx="11">
                  <c:v>5569.1974143564003</c:v>
                </c:pt>
                <c:pt idx="12">
                  <c:v>5765.6466780768997</c:v>
                </c:pt>
                <c:pt idx="13">
                  <c:v>6096.8912076888</c:v>
                </c:pt>
                <c:pt idx="14">
                  <c:v>6460.0512878046002</c:v>
                </c:pt>
                <c:pt idx="15">
                  <c:v>6870.1610871581997</c:v>
                </c:pt>
                <c:pt idx="16">
                  <c:v>7157.3947385393003</c:v>
                </c:pt>
                <c:pt idx="17">
                  <c:v>7192.8937786959004</c:v>
                </c:pt>
                <c:pt idx="18">
                  <c:v>7125.9570698975003</c:v>
                </c:pt>
                <c:pt idx="19">
                  <c:v>7498.8080378552004</c:v>
                </c:pt>
                <c:pt idx="20">
                  <c:v>7865.7892050730998</c:v>
                </c:pt>
                <c:pt idx="21">
                  <c:v>8070.7505073616003</c:v>
                </c:pt>
                <c:pt idx="22">
                  <c:v>8510.3296855803001</c:v>
                </c:pt>
                <c:pt idx="23">
                  <c:v>9340.3552458958002</c:v>
                </c:pt>
                <c:pt idx="24">
                  <c:v>10244.747744359</c:v>
                </c:pt>
                <c:pt idx="25">
                  <c:v>11160.289411173</c:v>
                </c:pt>
                <c:pt idx="26">
                  <c:v>11919.507139665</c:v>
                </c:pt>
                <c:pt idx="27">
                  <c:v>12571.053471617</c:v>
                </c:pt>
                <c:pt idx="28">
                  <c:v>12912.084597216</c:v>
                </c:pt>
                <c:pt idx="29">
                  <c:v>13688.406441566</c:v>
                </c:pt>
                <c:pt idx="30">
                  <c:v>14653.514296624</c:v>
                </c:pt>
                <c:pt idx="31">
                  <c:v>15887.826883968</c:v>
                </c:pt>
                <c:pt idx="32">
                  <c:v>16732.815321107999</c:v>
                </c:pt>
                <c:pt idx="33">
                  <c:v>17393.648124357002</c:v>
                </c:pt>
                <c:pt idx="34">
                  <c:v>17506.18279106</c:v>
                </c:pt>
                <c:pt idx="35">
                  <c:v>17503.958069593002</c:v>
                </c:pt>
                <c:pt idx="36">
                  <c:v>17307.342324719</c:v>
                </c:pt>
              </c:numCache>
            </c:numRef>
          </c:val>
          <c:smooth val="1"/>
          <c:extLst>
            <c:ext xmlns:c16="http://schemas.microsoft.com/office/drawing/2014/chart" uri="{C3380CC4-5D6E-409C-BE32-E72D297353CC}">
              <c16:uniqueId val="{00000000-F1E0-4359-BEF6-1067C24E1553}"/>
            </c:ext>
          </c:extLst>
        </c:ser>
        <c:ser>
          <c:idx val="3"/>
          <c:order val="1"/>
          <c:tx>
            <c:strRef>
              <c:f>WorldCO2!$L$2</c:f>
              <c:strCache>
                <c:ptCount val="1"/>
                <c:pt idx="0">
                  <c:v>US</c:v>
                </c:pt>
              </c:strCache>
            </c:strRef>
          </c:tx>
          <c:spPr>
            <a:ln w="50800" cap="rnd">
              <a:solidFill>
                <a:srgbClr val="0070C0"/>
              </a:solidFill>
              <a:round/>
            </a:ln>
            <a:effectLst>
              <a:outerShdw blurRad="25400" dist="25400" dir="5400000" algn="ctr" rotWithShape="0">
                <a:srgbClr val="000000">
                  <a:alpha val="99000"/>
                </a:srgbClr>
              </a:outerShdw>
            </a:effectLst>
          </c:spPr>
          <c:marker>
            <c:symbol val="none"/>
          </c:marker>
          <c:cat>
            <c:numRef>
              <c:f>WorldCO2!$A$4:$A$44</c:f>
              <c:numCache>
                <c:formatCode>General</c:formatCode>
                <c:ptCount val="4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numCache>
            </c:numRef>
          </c:cat>
          <c:val>
            <c:numRef>
              <c:f>WorldCO2!$L$4:$L$44</c:f>
              <c:numCache>
                <c:formatCode>General</c:formatCode>
                <c:ptCount val="41"/>
                <c:pt idx="0">
                  <c:v>4749.6939999999995</c:v>
                </c:pt>
                <c:pt idx="1">
                  <c:v>4625.0569999999998</c:v>
                </c:pt>
                <c:pt idx="2">
                  <c:v>4392.8109999999997</c:v>
                </c:pt>
                <c:pt idx="3">
                  <c:v>4370.8739999999998</c:v>
                </c:pt>
                <c:pt idx="4">
                  <c:v>4600.3529999999992</c:v>
                </c:pt>
                <c:pt idx="5">
                  <c:v>4592.5479999999998</c:v>
                </c:pt>
                <c:pt idx="6">
                  <c:v>4598.491</c:v>
                </c:pt>
                <c:pt idx="7">
                  <c:v>4756.8949999999995</c:v>
                </c:pt>
                <c:pt idx="8">
                  <c:v>4981.5839999999998</c:v>
                </c:pt>
                <c:pt idx="9">
                  <c:v>5066.3239999999996</c:v>
                </c:pt>
                <c:pt idx="10">
                  <c:v>5038.2989999999991</c:v>
                </c:pt>
                <c:pt idx="11">
                  <c:v>4992.9170000000004</c:v>
                </c:pt>
                <c:pt idx="12">
                  <c:v>5089.6390000000001</c:v>
                </c:pt>
                <c:pt idx="13">
                  <c:v>5180.6500000000005</c:v>
                </c:pt>
                <c:pt idx="14">
                  <c:v>5257.9110000000001</c:v>
                </c:pt>
                <c:pt idx="15">
                  <c:v>5321.2930000000006</c:v>
                </c:pt>
                <c:pt idx="16">
                  <c:v>5509.6830000000009</c:v>
                </c:pt>
                <c:pt idx="17">
                  <c:v>5581.6059999999998</c:v>
                </c:pt>
                <c:pt idx="18">
                  <c:v>5634.5990000000002</c:v>
                </c:pt>
                <c:pt idx="19">
                  <c:v>5687.3739999999998</c:v>
                </c:pt>
                <c:pt idx="20">
                  <c:v>5863.744999999999</c:v>
                </c:pt>
                <c:pt idx="21">
                  <c:v>5759.3780000000006</c:v>
                </c:pt>
                <c:pt idx="22">
                  <c:v>5802.7009999999991</c:v>
                </c:pt>
                <c:pt idx="23">
                  <c:v>5853.6369999999997</c:v>
                </c:pt>
                <c:pt idx="24">
                  <c:v>5969.398000000001</c:v>
                </c:pt>
                <c:pt idx="25">
                  <c:v>5990.192</c:v>
                </c:pt>
                <c:pt idx="26">
                  <c:v>5910.9760000000006</c:v>
                </c:pt>
                <c:pt idx="27">
                  <c:v>6002.0709999999999</c:v>
                </c:pt>
                <c:pt idx="28">
                  <c:v>5810.8060000000005</c:v>
                </c:pt>
                <c:pt idx="29">
                  <c:v>5388.4850000000006</c:v>
                </c:pt>
                <c:pt idx="30">
                  <c:v>5585.741</c:v>
                </c:pt>
                <c:pt idx="31">
                  <c:v>5446.1329999999998</c:v>
                </c:pt>
                <c:pt idx="32">
                  <c:v>5237.3</c:v>
                </c:pt>
                <c:pt idx="33">
                  <c:v>5363.018</c:v>
                </c:pt>
                <c:pt idx="34">
                  <c:v>5411.1929999999993</c:v>
                </c:pt>
                <c:pt idx="35">
                  <c:v>5264.7759999999998</c:v>
                </c:pt>
                <c:pt idx="36">
                  <c:v>5172.402</c:v>
                </c:pt>
                <c:pt idx="37">
                  <c:v>5131.0780000000004</c:v>
                </c:pt>
                <c:pt idx="38">
                  <c:v>#N/A</c:v>
                </c:pt>
                <c:pt idx="39">
                  <c:v>#N/A</c:v>
                </c:pt>
                <c:pt idx="40">
                  <c:v>#N/A</c:v>
                </c:pt>
              </c:numCache>
            </c:numRef>
          </c:val>
          <c:smooth val="1"/>
          <c:extLst>
            <c:ext xmlns:c16="http://schemas.microsoft.com/office/drawing/2014/chart" uri="{C3380CC4-5D6E-409C-BE32-E72D297353CC}">
              <c16:uniqueId val="{00000001-F1E0-4359-BEF6-1067C24E1553}"/>
            </c:ext>
          </c:extLst>
        </c:ser>
        <c:ser>
          <c:idx val="1"/>
          <c:order val="2"/>
          <c:tx>
            <c:strRef>
              <c:f>WorldCO2!$H$2</c:f>
              <c:strCache>
                <c:ptCount val="1"/>
                <c:pt idx="0">
                  <c:v>Europe</c:v>
                </c:pt>
              </c:strCache>
            </c:strRef>
          </c:tx>
          <c:spPr>
            <a:ln w="50800" cap="rnd">
              <a:solidFill>
                <a:schemeClr val="accent2"/>
              </a:solidFill>
              <a:round/>
            </a:ln>
            <a:effectLst>
              <a:outerShdw blurRad="25400" dist="25400" dir="5400000" algn="ctr" rotWithShape="0">
                <a:srgbClr val="000000">
                  <a:alpha val="99000"/>
                </a:srgbClr>
              </a:outerShdw>
            </a:effectLst>
          </c:spPr>
          <c:marker>
            <c:symbol val="none"/>
          </c:marker>
          <c:cat>
            <c:numRef>
              <c:f>WorldCO2!$A$4:$A$44</c:f>
              <c:numCache>
                <c:formatCode>General</c:formatCode>
                <c:ptCount val="4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numCache>
            </c:numRef>
          </c:cat>
          <c:val>
            <c:numRef>
              <c:f>WorldCO2!$H$4:$H$40</c:f>
              <c:numCache>
                <c:formatCode>General</c:formatCode>
                <c:ptCount val="37"/>
                <c:pt idx="0">
                  <c:v>3970.3123366817999</c:v>
                </c:pt>
                <c:pt idx="1">
                  <c:v>3744.0420172723002</c:v>
                </c:pt>
                <c:pt idx="2">
                  <c:v>3691.3401151199</c:v>
                </c:pt>
                <c:pt idx="3">
                  <c:v>3654.8013769805002</c:v>
                </c:pt>
                <c:pt idx="4">
                  <c:v>3652.1443893922001</c:v>
                </c:pt>
                <c:pt idx="5">
                  <c:v>3776.8739847943002</c:v>
                </c:pt>
                <c:pt idx="6">
                  <c:v>3831.6351923399998</c:v>
                </c:pt>
                <c:pt idx="7">
                  <c:v>3893.1608062113</c:v>
                </c:pt>
                <c:pt idx="8">
                  <c:v>3853.7243182718998</c:v>
                </c:pt>
                <c:pt idx="9">
                  <c:v>3903.2420919594001</c:v>
                </c:pt>
                <c:pt idx="10">
                  <c:v>3851.5601900928</c:v>
                </c:pt>
                <c:pt idx="11">
                  <c:v>4367.6689423732996</c:v>
                </c:pt>
                <c:pt idx="12">
                  <c:v>4300.6684804071001</c:v>
                </c:pt>
                <c:pt idx="13">
                  <c:v>4363.6204855596998</c:v>
                </c:pt>
                <c:pt idx="14">
                  <c:v>4335.8083418779997</c:v>
                </c:pt>
                <c:pt idx="15">
                  <c:v>4424.3420963656999</c:v>
                </c:pt>
                <c:pt idx="16">
                  <c:v>4534.7979485926999</c:v>
                </c:pt>
                <c:pt idx="17">
                  <c:v>4482.3813612470003</c:v>
                </c:pt>
                <c:pt idx="18">
                  <c:v>4494.1903228194997</c:v>
                </c:pt>
                <c:pt idx="19">
                  <c:v>4423.6304529240997</c:v>
                </c:pt>
                <c:pt idx="20">
                  <c:v>4476.2603873919998</c:v>
                </c:pt>
                <c:pt idx="21">
                  <c:v>4535.6218345604002</c:v>
                </c:pt>
                <c:pt idx="22">
                  <c:v>4523.4496452665999</c:v>
                </c:pt>
                <c:pt idx="23">
                  <c:v>4631.9290238891999</c:v>
                </c:pt>
                <c:pt idx="24">
                  <c:v>4664.3938428126003</c:v>
                </c:pt>
                <c:pt idx="25">
                  <c:v>4667.2731521996002</c:v>
                </c:pt>
                <c:pt idx="26">
                  <c:v>4740.1222296217002</c:v>
                </c:pt>
                <c:pt idx="27">
                  <c:v>4705.2206798358002</c:v>
                </c:pt>
                <c:pt idx="28">
                  <c:v>4639.7143077784003</c:v>
                </c:pt>
                <c:pt idx="29">
                  <c:v>4341.2660498103996</c:v>
                </c:pt>
                <c:pt idx="30">
                  <c:v>4437.8233358663001</c:v>
                </c:pt>
                <c:pt idx="31">
                  <c:v>4391.2792212066997</c:v>
                </c:pt>
                <c:pt idx="32">
                  <c:v>4305.5500290018999</c:v>
                </c:pt>
                <c:pt idx="33">
                  <c:v>4206.9836675049</c:v>
                </c:pt>
                <c:pt idx="34">
                  <c:v>4058.0094502718998</c:v>
                </c:pt>
                <c:pt idx="35">
                  <c:v>4120.1344047461998</c:v>
                </c:pt>
                <c:pt idx="36">
                  <c:v>4121.4467831108996</c:v>
                </c:pt>
              </c:numCache>
            </c:numRef>
          </c:val>
          <c:smooth val="1"/>
          <c:extLst>
            <c:ext xmlns:c16="http://schemas.microsoft.com/office/drawing/2014/chart" uri="{C3380CC4-5D6E-409C-BE32-E72D297353CC}">
              <c16:uniqueId val="{00000002-F1E0-4359-BEF6-1067C24E1553}"/>
            </c:ext>
          </c:extLst>
        </c:ser>
        <c:dLbls>
          <c:showLegendKey val="0"/>
          <c:showVal val="0"/>
          <c:showCatName val="0"/>
          <c:showSerName val="0"/>
          <c:showPercent val="0"/>
          <c:showBubbleSize val="0"/>
        </c:dLbls>
        <c:marker val="1"/>
        <c:smooth val="0"/>
        <c:axId val="2041574767"/>
        <c:axId val="350514095"/>
      </c:lineChart>
      <c:lineChart>
        <c:grouping val="standard"/>
        <c:varyColors val="0"/>
        <c:ser>
          <c:idx val="0"/>
          <c:order val="3"/>
          <c:tx>
            <c:strRef>
              <c:f>WorldCO2!$D$2</c:f>
              <c:strCache>
                <c:ptCount val="1"/>
                <c:pt idx="0">
                  <c:v>Africa</c:v>
                </c:pt>
              </c:strCache>
            </c:strRef>
          </c:tx>
          <c:spPr>
            <a:ln w="50800" cap="rnd">
              <a:solidFill>
                <a:schemeClr val="accent6"/>
              </a:solidFill>
              <a:round/>
            </a:ln>
            <a:effectLst>
              <a:outerShdw blurRad="25400" dist="25400" dir="5400000" algn="ctr" rotWithShape="0">
                <a:srgbClr val="000000">
                  <a:alpha val="99000"/>
                </a:srgbClr>
              </a:outerShdw>
            </a:effectLst>
          </c:spPr>
          <c:marker>
            <c:symbol val="none"/>
          </c:marker>
          <c:cat>
            <c:numRef>
              <c:f>WorldCO2!$A$4:$A$44</c:f>
              <c:numCache>
                <c:formatCode>General</c:formatCode>
                <c:ptCount val="4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numCache>
            </c:numRef>
          </c:cat>
          <c:val>
            <c:numRef>
              <c:f>WorldCO2!$D$4:$D$44</c:f>
              <c:numCache>
                <c:formatCode>General</c:formatCode>
                <c:ptCount val="41"/>
                <c:pt idx="0">
                  <c:v>543.24620884512001</c:v>
                </c:pt>
                <c:pt idx="1">
                  <c:v>541.77452392983002</c:v>
                </c:pt>
                <c:pt idx="2">
                  <c:v>580.67650397649004</c:v>
                </c:pt>
                <c:pt idx="3">
                  <c:v>610.68356505275995</c:v>
                </c:pt>
                <c:pt idx="4">
                  <c:v>640.20971776822</c:v>
                </c:pt>
                <c:pt idx="5">
                  <c:v>657.47810921917005</c:v>
                </c:pt>
                <c:pt idx="6">
                  <c:v>677.51714378083</c:v>
                </c:pt>
                <c:pt idx="7">
                  <c:v>702.23765827936995</c:v>
                </c:pt>
                <c:pt idx="8">
                  <c:v>716.77897785573998</c:v>
                </c:pt>
                <c:pt idx="9">
                  <c:v>743.20317008602001</c:v>
                </c:pt>
                <c:pt idx="10">
                  <c:v>775.07380603020999</c:v>
                </c:pt>
                <c:pt idx="11">
                  <c:v>783.47179320650002</c:v>
                </c:pt>
                <c:pt idx="12">
                  <c:v>790.43297117577004</c:v>
                </c:pt>
                <c:pt idx="13">
                  <c:v>809.29291692668005</c:v>
                </c:pt>
                <c:pt idx="14">
                  <c:v>822.78483267012996</c:v>
                </c:pt>
                <c:pt idx="15">
                  <c:v>855.81411320665995</c:v>
                </c:pt>
                <c:pt idx="16">
                  <c:v>880.72376885089</c:v>
                </c:pt>
                <c:pt idx="17">
                  <c:v>889.38287590143</c:v>
                </c:pt>
                <c:pt idx="18">
                  <c:v>906.47291915699998</c:v>
                </c:pt>
                <c:pt idx="19">
                  <c:v>900.41048418635</c:v>
                </c:pt>
                <c:pt idx="20">
                  <c:v>914.92968384914002</c:v>
                </c:pt>
                <c:pt idx="21">
                  <c:v>932.94229972223002</c:v>
                </c:pt>
                <c:pt idx="22">
                  <c:v>964.61087105741001</c:v>
                </c:pt>
                <c:pt idx="23">
                  <c:v>1006.6925915631</c:v>
                </c:pt>
                <c:pt idx="24">
                  <c:v>1046.9461245789</c:v>
                </c:pt>
                <c:pt idx="25">
                  <c:v>1091.5989756762001</c:v>
                </c:pt>
                <c:pt idx="26">
                  <c:v>1110.7687710824</c:v>
                </c:pt>
                <c:pt idx="27">
                  <c:v>1139.3097874965999</c:v>
                </c:pt>
                <c:pt idx="28">
                  <c:v>1188.7477329886999</c:v>
                </c:pt>
                <c:pt idx="29">
                  <c:v>1143.8457969128001</c:v>
                </c:pt>
                <c:pt idx="30">
                  <c:v>1197.0458392502001</c:v>
                </c:pt>
                <c:pt idx="31">
                  <c:v>1233.9457470835</c:v>
                </c:pt>
                <c:pt idx="32">
                  <c:v>1275.1157165436</c:v>
                </c:pt>
                <c:pt idx="33">
                  <c:v>1305.8622016408999</c:v>
                </c:pt>
                <c:pt idx="34">
                  <c:v>1341.2235537729</c:v>
                </c:pt>
                <c:pt idx="35">
                  <c:v>1348.4436346975001</c:v>
                </c:pt>
                <c:pt idx="36">
                  <c:v>1332.8305575794</c:v>
                </c:pt>
              </c:numCache>
            </c:numRef>
          </c:val>
          <c:smooth val="1"/>
          <c:extLst>
            <c:ext xmlns:c16="http://schemas.microsoft.com/office/drawing/2014/chart" uri="{C3380CC4-5D6E-409C-BE32-E72D297353CC}">
              <c16:uniqueId val="{00000003-F1E0-4359-BEF6-1067C24E1553}"/>
            </c:ext>
          </c:extLst>
        </c:ser>
        <c:ser>
          <c:idx val="4"/>
          <c:order val="4"/>
          <c:tx>
            <c:strRef>
              <c:f>WorldCO2!$F$2</c:f>
              <c:strCache>
                <c:ptCount val="1"/>
                <c:pt idx="0">
                  <c:v>Central &amp; South America</c:v>
                </c:pt>
              </c:strCache>
            </c:strRef>
          </c:tx>
          <c:spPr>
            <a:ln w="50800" cap="rnd">
              <a:solidFill>
                <a:srgbClr val="08A685"/>
              </a:solidFill>
              <a:round/>
            </a:ln>
            <a:effectLst>
              <a:outerShdw blurRad="25400" dist="25400" dir="5400000" algn="ctr" rotWithShape="0">
                <a:srgbClr val="000000">
                  <a:alpha val="99000"/>
                </a:srgbClr>
              </a:outerShdw>
            </a:effectLst>
          </c:spPr>
          <c:marker>
            <c:symbol val="none"/>
          </c:marker>
          <c:val>
            <c:numRef>
              <c:f>WorldCO2!$F$4:$F$40</c:f>
              <c:numCache>
                <c:formatCode>General</c:formatCode>
                <c:ptCount val="37"/>
                <c:pt idx="0">
                  <c:v>629.38048181683996</c:v>
                </c:pt>
                <c:pt idx="1">
                  <c:v>623.42705535481002</c:v>
                </c:pt>
                <c:pt idx="2">
                  <c:v>615.62981553703003</c:v>
                </c:pt>
                <c:pt idx="3">
                  <c:v>597.12753009250002</c:v>
                </c:pt>
                <c:pt idx="4">
                  <c:v>621.04051204514997</c:v>
                </c:pt>
                <c:pt idx="5">
                  <c:v>627.80032021884006</c:v>
                </c:pt>
                <c:pt idx="6">
                  <c:v>676.09356706381004</c:v>
                </c:pt>
                <c:pt idx="7">
                  <c:v>694.07325525544002</c:v>
                </c:pt>
                <c:pt idx="8">
                  <c:v>699.11101894759997</c:v>
                </c:pt>
                <c:pt idx="9">
                  <c:v>720.04404719252</c:v>
                </c:pt>
                <c:pt idx="10">
                  <c:v>728.26008768737995</c:v>
                </c:pt>
                <c:pt idx="11">
                  <c:v>742.85192280877004</c:v>
                </c:pt>
                <c:pt idx="12">
                  <c:v>747.86095921778997</c:v>
                </c:pt>
                <c:pt idx="13">
                  <c:v>787.69065411691997</c:v>
                </c:pt>
                <c:pt idx="14">
                  <c:v>821.64031585633995</c:v>
                </c:pt>
                <c:pt idx="15">
                  <c:v>869.46361656809995</c:v>
                </c:pt>
                <c:pt idx="16">
                  <c:v>909.72910236347002</c:v>
                </c:pt>
                <c:pt idx="17">
                  <c:v>952.25977554708004</c:v>
                </c:pt>
                <c:pt idx="18">
                  <c:v>972.18773476586</c:v>
                </c:pt>
                <c:pt idx="19">
                  <c:v>982.98035651416001</c:v>
                </c:pt>
                <c:pt idx="20">
                  <c:v>1002.8530982906</c:v>
                </c:pt>
                <c:pt idx="21">
                  <c:v>1023.7738166293</c:v>
                </c:pt>
                <c:pt idx="22">
                  <c:v>1014.2240945823</c:v>
                </c:pt>
                <c:pt idx="23">
                  <c:v>1028.7754293022999</c:v>
                </c:pt>
                <c:pt idx="24">
                  <c:v>1064.9774394061999</c:v>
                </c:pt>
                <c:pt idx="25">
                  <c:v>1101.4297344611</c:v>
                </c:pt>
                <c:pt idx="26">
                  <c:v>1149.5737833614</c:v>
                </c:pt>
                <c:pt idx="27">
                  <c:v>1169.0175852712</c:v>
                </c:pt>
                <c:pt idx="28">
                  <c:v>1212.3885812952999</c:v>
                </c:pt>
                <c:pt idx="29">
                  <c:v>1192.1396431187</c:v>
                </c:pt>
                <c:pt idx="30">
                  <c:v>1303.3848649372001</c:v>
                </c:pt>
                <c:pt idx="31">
                  <c:v>1321.2166222880001</c:v>
                </c:pt>
                <c:pt idx="32">
                  <c:v>1380.9889139324</c:v>
                </c:pt>
                <c:pt idx="33">
                  <c:v>1411.9373761454001</c:v>
                </c:pt>
                <c:pt idx="34">
                  <c:v>1449.8481694528</c:v>
                </c:pt>
                <c:pt idx="35">
                  <c:v>1444.4569436045001</c:v>
                </c:pt>
                <c:pt idx="36">
                  <c:v>1373.2048624324</c:v>
                </c:pt>
              </c:numCache>
            </c:numRef>
          </c:val>
          <c:smooth val="1"/>
          <c:extLst>
            <c:ext xmlns:c16="http://schemas.microsoft.com/office/drawing/2014/chart" uri="{C3380CC4-5D6E-409C-BE32-E72D297353CC}">
              <c16:uniqueId val="{00000004-F1E0-4359-BEF6-1067C24E1553}"/>
            </c:ext>
          </c:extLst>
        </c:ser>
        <c:ser>
          <c:idx val="5"/>
          <c:order val="5"/>
          <c:spPr>
            <a:ln w="28575" cap="rnd">
              <a:solidFill>
                <a:schemeClr val="accent6"/>
              </a:solidFill>
              <a:round/>
            </a:ln>
            <a:effectLst/>
          </c:spPr>
          <c:marker>
            <c:symbol val="none"/>
          </c:marker>
          <c:val>
            <c:numRef>
              <c:f>WorldCO2!$F$3</c:f>
              <c:numCache>
                <c:formatCode>General</c:formatCode>
                <c:ptCount val="1"/>
                <c:pt idx="0">
                  <c:v>0</c:v>
                </c:pt>
              </c:numCache>
            </c:numRef>
          </c:val>
          <c:smooth val="0"/>
          <c:extLst>
            <c:ext xmlns:c16="http://schemas.microsoft.com/office/drawing/2014/chart" uri="{C3380CC4-5D6E-409C-BE32-E72D297353CC}">
              <c16:uniqueId val="{00000005-F1E0-4359-BEF6-1067C24E1553}"/>
            </c:ext>
          </c:extLst>
        </c:ser>
        <c:dLbls>
          <c:showLegendKey val="0"/>
          <c:showVal val="0"/>
          <c:showCatName val="0"/>
          <c:showSerName val="0"/>
          <c:showPercent val="0"/>
          <c:showBubbleSize val="0"/>
        </c:dLbls>
        <c:marker val="1"/>
        <c:smooth val="0"/>
        <c:axId val="960228624"/>
        <c:axId val="816063440"/>
      </c:lineChart>
      <c:catAx>
        <c:axId val="2041574767"/>
        <c:scaling>
          <c:orientation val="minMax"/>
        </c:scaling>
        <c:delete val="0"/>
        <c:axPos val="b"/>
        <c:numFmt formatCode="General" sourceLinked="1"/>
        <c:majorTickMark val="out"/>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200" b="1" i="0" u="none" strike="noStrike" kern="1200" baseline="0">
                <a:solidFill>
                  <a:schemeClr val="bg1">
                    <a:lumMod val="65000"/>
                  </a:schemeClr>
                </a:solidFill>
                <a:latin typeface="Arial" panose="020B0604020202020204" pitchFamily="34" charset="0"/>
                <a:ea typeface="+mn-ea"/>
                <a:cs typeface="Arial" panose="020B0604020202020204" pitchFamily="34" charset="0"/>
              </a:defRPr>
            </a:pPr>
            <a:endParaRPr lang="en-US"/>
          </a:p>
        </c:txPr>
        <c:crossAx val="350514095"/>
        <c:crosses val="autoZero"/>
        <c:auto val="1"/>
        <c:lblAlgn val="ctr"/>
        <c:lblOffset val="100"/>
        <c:tickLblSkip val="5"/>
        <c:noMultiLvlLbl val="0"/>
      </c:catAx>
      <c:valAx>
        <c:axId val="350514095"/>
        <c:scaling>
          <c:orientation val="minMax"/>
          <c:max val="18500"/>
          <c:min val="500"/>
        </c:scaling>
        <c:delete val="0"/>
        <c:axPos val="l"/>
        <c:numFmt formatCode="General" sourceLinked="1"/>
        <c:majorTickMark val="out"/>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200" b="1" i="0" u="none" strike="noStrike" kern="1200" baseline="0">
                <a:solidFill>
                  <a:schemeClr val="bg1">
                    <a:lumMod val="65000"/>
                  </a:schemeClr>
                </a:solidFill>
                <a:latin typeface="Arial" panose="020B0604020202020204" pitchFamily="34" charset="0"/>
                <a:ea typeface="+mn-ea"/>
                <a:cs typeface="Arial" panose="020B0604020202020204" pitchFamily="34" charset="0"/>
              </a:defRPr>
            </a:pPr>
            <a:endParaRPr lang="en-US"/>
          </a:p>
        </c:txPr>
        <c:crossAx val="2041574767"/>
        <c:crosses val="autoZero"/>
        <c:crossBetween val="between"/>
        <c:majorUnit val="3000"/>
      </c:valAx>
      <c:valAx>
        <c:axId val="816063440"/>
        <c:scaling>
          <c:orientation val="minMax"/>
          <c:max val="18500"/>
          <c:min val="500"/>
        </c:scaling>
        <c:delete val="0"/>
        <c:axPos val="r"/>
        <c:numFmt formatCode="General" sourceLinked="1"/>
        <c:majorTickMark val="out"/>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200" b="1" i="0" u="none" strike="noStrike" kern="1200" baseline="0">
                <a:solidFill>
                  <a:schemeClr val="bg1">
                    <a:lumMod val="65000"/>
                  </a:schemeClr>
                </a:solidFill>
                <a:latin typeface="Arial" panose="020B0604020202020204" pitchFamily="34" charset="0"/>
                <a:ea typeface="+mn-ea"/>
                <a:cs typeface="Arial" panose="020B0604020202020204" pitchFamily="34" charset="0"/>
              </a:defRPr>
            </a:pPr>
            <a:endParaRPr lang="en-US"/>
          </a:p>
        </c:txPr>
        <c:crossAx val="960228624"/>
        <c:crosses val="max"/>
        <c:crossBetween val="between"/>
        <c:majorUnit val="3000"/>
      </c:valAx>
      <c:catAx>
        <c:axId val="960228624"/>
        <c:scaling>
          <c:orientation val="minMax"/>
        </c:scaling>
        <c:delete val="1"/>
        <c:axPos val="b"/>
        <c:numFmt formatCode="General" sourceLinked="1"/>
        <c:majorTickMark val="out"/>
        <c:minorTickMark val="none"/>
        <c:tickLblPos val="nextTo"/>
        <c:crossAx val="816063440"/>
        <c:crosses val="autoZero"/>
        <c:auto val="1"/>
        <c:lblAlgn val="ctr"/>
        <c:lblOffset val="100"/>
        <c:noMultiLvlLbl val="0"/>
      </c:catAx>
      <c:spPr>
        <a:noFill/>
        <a:ln>
          <a:noFill/>
        </a:ln>
        <a:effectLst/>
      </c:spPr>
    </c:plotArea>
    <c:legend>
      <c:legendPos val="l"/>
      <c:legendEntry>
        <c:idx val="5"/>
        <c:delete val="1"/>
      </c:legendEntry>
      <c:layout>
        <c:manualLayout>
          <c:xMode val="edge"/>
          <c:yMode val="edge"/>
          <c:x val="5.8106575963718821E-2"/>
          <c:y val="4.8405897792187763E-2"/>
          <c:w val="0.2839291293945399"/>
          <c:h val="0.40972415212804281"/>
        </c:manualLayout>
      </c:layou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bg1">
              <a:lumMod val="65000"/>
            </a:schemeClr>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3285238623751388E-2"/>
          <c:y val="7.0672808055855768E-2"/>
          <c:w val="0.91342952275249722"/>
          <c:h val="0.87059955740826511"/>
        </c:manualLayout>
      </c:layout>
      <c:lineChart>
        <c:grouping val="standard"/>
        <c:varyColors val="0"/>
        <c:ser>
          <c:idx val="1"/>
          <c:order val="1"/>
          <c:tx>
            <c:v>US IP</c:v>
          </c:tx>
          <c:spPr>
            <a:ln w="57150">
              <a:solidFill>
                <a:srgbClr val="00B0F0"/>
              </a:solidFill>
              <a:prstDash val="solid"/>
            </a:ln>
            <a:effectLst>
              <a:outerShdw blurRad="38100" dist="25400" dir="5400000" algn="ctr" rotWithShape="0">
                <a:srgbClr val="000000">
                  <a:alpha val="99000"/>
                </a:srgbClr>
              </a:outerShdw>
            </a:effectLst>
          </c:spPr>
          <c:marker>
            <c:symbol val="none"/>
          </c:marker>
          <c:dLbls>
            <c:delete val="1"/>
          </c:dLbls>
          <c:cat>
            <c:numRef>
              <c:f>Years!$AB$903:$AB$1514</c:f>
              <c:numCache>
                <c:formatCode>General</c:formatCode>
                <c:ptCount val="612"/>
                <c:pt idx="6">
                  <c:v>1975</c:v>
                </c:pt>
                <c:pt idx="66">
                  <c:v>1980</c:v>
                </c:pt>
                <c:pt idx="126">
                  <c:v>1985</c:v>
                </c:pt>
                <c:pt idx="186">
                  <c:v>1990</c:v>
                </c:pt>
                <c:pt idx="246">
                  <c:v>1995</c:v>
                </c:pt>
                <c:pt idx="306">
                  <c:v>2000</c:v>
                </c:pt>
                <c:pt idx="366">
                  <c:v>2005</c:v>
                </c:pt>
                <c:pt idx="426">
                  <c:v>2010</c:v>
                </c:pt>
                <c:pt idx="486">
                  <c:v>2015</c:v>
                </c:pt>
                <c:pt idx="546">
                  <c:v>2020</c:v>
                </c:pt>
                <c:pt idx="606">
                  <c:v>2025</c:v>
                </c:pt>
              </c:numCache>
            </c:numRef>
          </c:cat>
          <c:val>
            <c:numRef>
              <c:f>TIPRONSA!$H$675:$H$1226</c:f>
              <c:numCache>
                <c:formatCode>0.0</c:formatCode>
                <c:ptCount val="552"/>
                <c:pt idx="0">
                  <c:v>45.937966666666661</c:v>
                </c:pt>
                <c:pt idx="1">
                  <c:v>45.526225000000004</c:v>
                </c:pt>
                <c:pt idx="2">
                  <c:v>45.060075000000005</c:v>
                </c:pt>
                <c:pt idx="3">
                  <c:v>44.652300000000004</c:v>
                </c:pt>
                <c:pt idx="4">
                  <c:v>44.156075000000008</c:v>
                </c:pt>
                <c:pt idx="5">
                  <c:v>43.68140833333333</c:v>
                </c:pt>
                <c:pt idx="6">
                  <c:v>43.249458333333337</c:v>
                </c:pt>
                <c:pt idx="7">
                  <c:v>42.909683333333334</c:v>
                </c:pt>
                <c:pt idx="8">
                  <c:v>42.587225000000004</c:v>
                </c:pt>
                <c:pt idx="9">
                  <c:v>42.285850000000003</c:v>
                </c:pt>
                <c:pt idx="10">
                  <c:v>42.130183333333335</c:v>
                </c:pt>
                <c:pt idx="11">
                  <c:v>42.151858333333337</c:v>
                </c:pt>
                <c:pt idx="12">
                  <c:v>42.285350000000001</c:v>
                </c:pt>
                <c:pt idx="13">
                  <c:v>42.541916666666673</c:v>
                </c:pt>
                <c:pt idx="14">
                  <c:v>42.857300000000002</c:v>
                </c:pt>
                <c:pt idx="15">
                  <c:v>43.133150000000001</c:v>
                </c:pt>
                <c:pt idx="16">
                  <c:v>43.48695</c:v>
                </c:pt>
                <c:pt idx="17">
                  <c:v>43.823466666666661</c:v>
                </c:pt>
                <c:pt idx="18">
                  <c:v>44.126491666666659</c:v>
                </c:pt>
                <c:pt idx="19">
                  <c:v>44.39950833333333</c:v>
                </c:pt>
                <c:pt idx="20">
                  <c:v>44.644241666666659</c:v>
                </c:pt>
                <c:pt idx="21">
                  <c:v>44.893416666666667</c:v>
                </c:pt>
                <c:pt idx="22">
                  <c:v>45.184550000000002</c:v>
                </c:pt>
                <c:pt idx="23">
                  <c:v>45.472449999999988</c:v>
                </c:pt>
                <c:pt idx="24">
                  <c:v>45.689208333333333</c:v>
                </c:pt>
                <c:pt idx="25">
                  <c:v>45.934241666666672</c:v>
                </c:pt>
                <c:pt idx="26">
                  <c:v>46.231558333333332</c:v>
                </c:pt>
                <c:pt idx="27">
                  <c:v>46.558708333333328</c:v>
                </c:pt>
                <c:pt idx="28">
                  <c:v>46.872233333333327</c:v>
                </c:pt>
                <c:pt idx="29">
                  <c:v>47.22313333333333</c:v>
                </c:pt>
                <c:pt idx="30">
                  <c:v>47.550841666666663</c:v>
                </c:pt>
                <c:pt idx="31">
                  <c:v>47.836375000000004</c:v>
                </c:pt>
                <c:pt idx="32">
                  <c:v>48.148000000000003</c:v>
                </c:pt>
                <c:pt idx="33">
                  <c:v>48.464166666666671</c:v>
                </c:pt>
                <c:pt idx="34">
                  <c:v>48.720800000000004</c:v>
                </c:pt>
                <c:pt idx="35">
                  <c:v>48.948633333333333</c:v>
                </c:pt>
                <c:pt idx="36">
                  <c:v>49.145516666666659</c:v>
                </c:pt>
                <c:pt idx="37">
                  <c:v>49.314641666666667</c:v>
                </c:pt>
                <c:pt idx="38">
                  <c:v>49.498358333333336</c:v>
                </c:pt>
                <c:pt idx="39">
                  <c:v>49.769541666666669</c:v>
                </c:pt>
                <c:pt idx="40">
                  <c:v>49.983474999999999</c:v>
                </c:pt>
                <c:pt idx="41">
                  <c:v>50.193566666666662</c:v>
                </c:pt>
                <c:pt idx="42">
                  <c:v>50.384858333333334</c:v>
                </c:pt>
                <c:pt idx="43">
                  <c:v>50.608991666666668</c:v>
                </c:pt>
                <c:pt idx="44">
                  <c:v>50.832008333333334</c:v>
                </c:pt>
                <c:pt idx="45">
                  <c:v>51.080633333333338</c:v>
                </c:pt>
                <c:pt idx="46">
                  <c:v>51.351258333333334</c:v>
                </c:pt>
                <c:pt idx="47">
                  <c:v>51.641308333333335</c:v>
                </c:pt>
                <c:pt idx="48">
                  <c:v>51.948941666666663</c:v>
                </c:pt>
                <c:pt idx="49">
                  <c:v>52.271675000000009</c:v>
                </c:pt>
                <c:pt idx="50">
                  <c:v>52.559208333333338</c:v>
                </c:pt>
                <c:pt idx="51">
                  <c:v>52.620383333333329</c:v>
                </c:pt>
                <c:pt idx="52">
                  <c:v>52.762633333333333</c:v>
                </c:pt>
                <c:pt idx="53">
                  <c:v>52.874000000000002</c:v>
                </c:pt>
                <c:pt idx="54">
                  <c:v>52.991416666666673</c:v>
                </c:pt>
                <c:pt idx="55">
                  <c:v>53.074941666666668</c:v>
                </c:pt>
                <c:pt idx="56">
                  <c:v>53.133083333333332</c:v>
                </c:pt>
                <c:pt idx="57">
                  <c:v>53.169108333333327</c:v>
                </c:pt>
                <c:pt idx="58">
                  <c:v>53.176933333333331</c:v>
                </c:pt>
                <c:pt idx="59">
                  <c:v>53.181158333333343</c:v>
                </c:pt>
                <c:pt idx="60">
                  <c:v>53.236833333333344</c:v>
                </c:pt>
                <c:pt idx="61">
                  <c:v>53.253066666666676</c:v>
                </c:pt>
                <c:pt idx="62">
                  <c:v>53.232841666666673</c:v>
                </c:pt>
                <c:pt idx="63">
                  <c:v>53.197624999999995</c:v>
                </c:pt>
                <c:pt idx="64">
                  <c:v>52.976008333333333</c:v>
                </c:pt>
                <c:pt idx="65">
                  <c:v>52.693958333333342</c:v>
                </c:pt>
                <c:pt idx="66">
                  <c:v>52.426508333333338</c:v>
                </c:pt>
                <c:pt idx="67">
                  <c:v>52.223324999999996</c:v>
                </c:pt>
                <c:pt idx="68">
                  <c:v>52.054766666666666</c:v>
                </c:pt>
                <c:pt idx="69">
                  <c:v>51.902700000000003</c:v>
                </c:pt>
                <c:pt idx="70">
                  <c:v>51.83968333333334</c:v>
                </c:pt>
                <c:pt idx="71">
                  <c:v>51.808550000000004</c:v>
                </c:pt>
                <c:pt idx="72">
                  <c:v>51.749300000000005</c:v>
                </c:pt>
                <c:pt idx="73">
                  <c:v>51.651374999999994</c:v>
                </c:pt>
                <c:pt idx="74">
                  <c:v>51.58264166666666</c:v>
                </c:pt>
                <c:pt idx="75">
                  <c:v>51.576799999999992</c:v>
                </c:pt>
                <c:pt idx="76">
                  <c:v>51.71092500000001</c:v>
                </c:pt>
                <c:pt idx="77">
                  <c:v>51.920283333333337</c:v>
                </c:pt>
                <c:pt idx="78">
                  <c:v>52.19736666666666</c:v>
                </c:pt>
                <c:pt idx="79">
                  <c:v>52.446333333333321</c:v>
                </c:pt>
                <c:pt idx="80">
                  <c:v>52.576966666666657</c:v>
                </c:pt>
                <c:pt idx="81">
                  <c:v>52.641708333333327</c:v>
                </c:pt>
                <c:pt idx="82">
                  <c:v>52.590108333333326</c:v>
                </c:pt>
                <c:pt idx="83">
                  <c:v>52.481975000000006</c:v>
                </c:pt>
                <c:pt idx="84">
                  <c:v>52.329433333333334</c:v>
                </c:pt>
                <c:pt idx="85">
                  <c:v>52.259591666666665</c:v>
                </c:pt>
                <c:pt idx="86">
                  <c:v>52.116999999999997</c:v>
                </c:pt>
                <c:pt idx="87">
                  <c:v>51.960341666666672</c:v>
                </c:pt>
                <c:pt idx="88">
                  <c:v>51.743275000000004</c:v>
                </c:pt>
                <c:pt idx="89">
                  <c:v>51.494558333333337</c:v>
                </c:pt>
                <c:pt idx="90">
                  <c:v>51.224658333333331</c:v>
                </c:pt>
                <c:pt idx="91">
                  <c:v>50.91706666666667</c:v>
                </c:pt>
                <c:pt idx="92">
                  <c:v>50.625849999999993</c:v>
                </c:pt>
                <c:pt idx="93">
                  <c:v>50.313674999999996</c:v>
                </c:pt>
                <c:pt idx="94">
                  <c:v>50.031516666666668</c:v>
                </c:pt>
                <c:pt idx="95">
                  <c:v>49.760416666666664</c:v>
                </c:pt>
                <c:pt idx="96">
                  <c:v>49.674075000000009</c:v>
                </c:pt>
                <c:pt idx="97">
                  <c:v>49.471041666666657</c:v>
                </c:pt>
                <c:pt idx="98">
                  <c:v>49.33456666666666</c:v>
                </c:pt>
                <c:pt idx="99">
                  <c:v>49.295374999999986</c:v>
                </c:pt>
                <c:pt idx="100">
                  <c:v>49.302649999999993</c:v>
                </c:pt>
                <c:pt idx="101">
                  <c:v>49.35544999999999</c:v>
                </c:pt>
                <c:pt idx="102">
                  <c:v>49.47713333333332</c:v>
                </c:pt>
                <c:pt idx="103">
                  <c:v>49.679200000000002</c:v>
                </c:pt>
                <c:pt idx="104">
                  <c:v>49.973658333333326</c:v>
                </c:pt>
                <c:pt idx="105">
                  <c:v>50.330133333333343</c:v>
                </c:pt>
                <c:pt idx="106">
                  <c:v>50.703925000000005</c:v>
                </c:pt>
                <c:pt idx="107">
                  <c:v>51.124991666666666</c:v>
                </c:pt>
                <c:pt idx="108">
                  <c:v>51.58144166666667</c:v>
                </c:pt>
                <c:pt idx="109">
                  <c:v>52.087866666666663</c:v>
                </c:pt>
                <c:pt idx="110">
                  <c:v>52.583216666666665</c:v>
                </c:pt>
                <c:pt idx="111">
                  <c:v>53.05263333333334</c:v>
                </c:pt>
                <c:pt idx="112">
                  <c:v>53.506916666666676</c:v>
                </c:pt>
                <c:pt idx="113">
                  <c:v>53.959249999999997</c:v>
                </c:pt>
                <c:pt idx="114">
                  <c:v>54.34323333333333</c:v>
                </c:pt>
                <c:pt idx="115">
                  <c:v>54.69918333333333</c:v>
                </c:pt>
                <c:pt idx="116">
                  <c:v>54.989008333333338</c:v>
                </c:pt>
                <c:pt idx="117">
                  <c:v>55.224933333333347</c:v>
                </c:pt>
                <c:pt idx="118">
                  <c:v>55.463083333333337</c:v>
                </c:pt>
                <c:pt idx="119">
                  <c:v>55.684758333333342</c:v>
                </c:pt>
                <c:pt idx="120">
                  <c:v>55.810741666666672</c:v>
                </c:pt>
                <c:pt idx="121">
                  <c:v>55.940691666666673</c:v>
                </c:pt>
                <c:pt idx="122">
                  <c:v>56.040850000000013</c:v>
                </c:pt>
                <c:pt idx="123">
                  <c:v>56.091466666666683</c:v>
                </c:pt>
                <c:pt idx="124">
                  <c:v>56.141941666666668</c:v>
                </c:pt>
                <c:pt idx="125">
                  <c:v>56.185108333333325</c:v>
                </c:pt>
                <c:pt idx="126">
                  <c:v>56.184741666666667</c:v>
                </c:pt>
                <c:pt idx="127">
                  <c:v>56.202625000000005</c:v>
                </c:pt>
                <c:pt idx="128">
                  <c:v>56.244249999999994</c:v>
                </c:pt>
                <c:pt idx="129">
                  <c:v>56.269924999999994</c:v>
                </c:pt>
                <c:pt idx="130">
                  <c:v>56.292883333333329</c:v>
                </c:pt>
                <c:pt idx="131">
                  <c:v>56.370499999999993</c:v>
                </c:pt>
                <c:pt idx="132">
                  <c:v>56.476224999999999</c:v>
                </c:pt>
                <c:pt idx="133">
                  <c:v>56.526016666666663</c:v>
                </c:pt>
                <c:pt idx="134">
                  <c:v>56.509008333333327</c:v>
                </c:pt>
                <c:pt idx="135">
                  <c:v>56.558374999999991</c:v>
                </c:pt>
                <c:pt idx="136">
                  <c:v>56.580383333333323</c:v>
                </c:pt>
                <c:pt idx="137">
                  <c:v>56.594750000000005</c:v>
                </c:pt>
                <c:pt idx="138">
                  <c:v>56.649883333333328</c:v>
                </c:pt>
                <c:pt idx="139">
                  <c:v>56.702766666666662</c:v>
                </c:pt>
                <c:pt idx="140">
                  <c:v>56.740008333333328</c:v>
                </c:pt>
                <c:pt idx="141">
                  <c:v>56.810775</c:v>
                </c:pt>
                <c:pt idx="142">
                  <c:v>56.884991666666672</c:v>
                </c:pt>
                <c:pt idx="143">
                  <c:v>56.941016666666663</c:v>
                </c:pt>
                <c:pt idx="144">
                  <c:v>56.960349999999998</c:v>
                </c:pt>
                <c:pt idx="145">
                  <c:v>57.081258333333324</c:v>
                </c:pt>
                <c:pt idx="146">
                  <c:v>57.268116666666657</c:v>
                </c:pt>
                <c:pt idx="147">
                  <c:v>57.412041666666653</c:v>
                </c:pt>
                <c:pt idx="148">
                  <c:v>57.629591666666649</c:v>
                </c:pt>
                <c:pt idx="149">
                  <c:v>57.899791666666658</c:v>
                </c:pt>
                <c:pt idx="150">
                  <c:v>58.166125000000001</c:v>
                </c:pt>
                <c:pt idx="151">
                  <c:v>58.493541666666658</c:v>
                </c:pt>
                <c:pt idx="152">
                  <c:v>58.796958333333329</c:v>
                </c:pt>
                <c:pt idx="153">
                  <c:v>59.174608333333332</c:v>
                </c:pt>
                <c:pt idx="154">
                  <c:v>59.551683333333337</c:v>
                </c:pt>
                <c:pt idx="155">
                  <c:v>59.897325000000002</c:v>
                </c:pt>
                <c:pt idx="156">
                  <c:v>60.262008333333341</c:v>
                </c:pt>
                <c:pt idx="157">
                  <c:v>60.575324999999999</c:v>
                </c:pt>
                <c:pt idx="158">
                  <c:v>60.891625000000005</c:v>
                </c:pt>
                <c:pt idx="159">
                  <c:v>61.227816666666676</c:v>
                </c:pt>
                <c:pt idx="160">
                  <c:v>61.518783333333339</c:v>
                </c:pt>
                <c:pt idx="161">
                  <c:v>61.812600000000003</c:v>
                </c:pt>
                <c:pt idx="162">
                  <c:v>62.068675000000006</c:v>
                </c:pt>
                <c:pt idx="163">
                  <c:v>62.308616666666666</c:v>
                </c:pt>
                <c:pt idx="164">
                  <c:v>62.542825000000001</c:v>
                </c:pt>
                <c:pt idx="165">
                  <c:v>62.714316666666662</c:v>
                </c:pt>
                <c:pt idx="166">
                  <c:v>62.857783333333337</c:v>
                </c:pt>
                <c:pt idx="167">
                  <c:v>62.994566666666664</c:v>
                </c:pt>
                <c:pt idx="168">
                  <c:v>63.135708333333334</c:v>
                </c:pt>
                <c:pt idx="169">
                  <c:v>63.237116666666672</c:v>
                </c:pt>
                <c:pt idx="170">
                  <c:v>63.308458333333334</c:v>
                </c:pt>
                <c:pt idx="171">
                  <c:v>63.429483333333337</c:v>
                </c:pt>
                <c:pt idx="172">
                  <c:v>63.480233333333338</c:v>
                </c:pt>
                <c:pt idx="173">
                  <c:v>63.52183333333334</c:v>
                </c:pt>
                <c:pt idx="174">
                  <c:v>63.506908333333342</c:v>
                </c:pt>
                <c:pt idx="175">
                  <c:v>63.538575000000009</c:v>
                </c:pt>
                <c:pt idx="176">
                  <c:v>63.556500000000007</c:v>
                </c:pt>
                <c:pt idx="177">
                  <c:v>63.54663333333334</c:v>
                </c:pt>
                <c:pt idx="178">
                  <c:v>63.546016666666652</c:v>
                </c:pt>
                <c:pt idx="179">
                  <c:v>63.569841666666669</c:v>
                </c:pt>
                <c:pt idx="180">
                  <c:v>63.527891666666648</c:v>
                </c:pt>
                <c:pt idx="181">
                  <c:v>63.543241666666667</c:v>
                </c:pt>
                <c:pt idx="182">
                  <c:v>63.611741666666667</c:v>
                </c:pt>
                <c:pt idx="183">
                  <c:v>63.561808333333346</c:v>
                </c:pt>
                <c:pt idx="184">
                  <c:v>63.638816666666678</c:v>
                </c:pt>
                <c:pt idx="185">
                  <c:v>63.735241666666674</c:v>
                </c:pt>
                <c:pt idx="186">
                  <c:v>63.884533333333337</c:v>
                </c:pt>
                <c:pt idx="187">
                  <c:v>63.996108333333332</c:v>
                </c:pt>
                <c:pt idx="188">
                  <c:v>64.138908333333333</c:v>
                </c:pt>
                <c:pt idx="189">
                  <c:v>64.234358333333333</c:v>
                </c:pt>
                <c:pt idx="190">
                  <c:v>64.247183333333339</c:v>
                </c:pt>
                <c:pt idx="191">
                  <c:v>64.184741666666682</c:v>
                </c:pt>
                <c:pt idx="192">
                  <c:v>64.148258333333345</c:v>
                </c:pt>
                <c:pt idx="193">
                  <c:v>64.014291666666665</c:v>
                </c:pt>
                <c:pt idx="194">
                  <c:v>63.794100000000007</c:v>
                </c:pt>
                <c:pt idx="195">
                  <c:v>63.683250000000008</c:v>
                </c:pt>
                <c:pt idx="196">
                  <c:v>63.553050000000006</c:v>
                </c:pt>
                <c:pt idx="197">
                  <c:v>63.455608333333338</c:v>
                </c:pt>
                <c:pt idx="198">
                  <c:v>63.369366666666657</c:v>
                </c:pt>
                <c:pt idx="199">
                  <c:v>63.287216666666666</c:v>
                </c:pt>
                <c:pt idx="200">
                  <c:v>63.222433333333328</c:v>
                </c:pt>
                <c:pt idx="201">
                  <c:v>63.194816666666668</c:v>
                </c:pt>
                <c:pt idx="202">
                  <c:v>63.215066666666672</c:v>
                </c:pt>
                <c:pt idx="203">
                  <c:v>63.239150000000002</c:v>
                </c:pt>
                <c:pt idx="204">
                  <c:v>63.258183333333335</c:v>
                </c:pt>
                <c:pt idx="205">
                  <c:v>63.371375</c:v>
                </c:pt>
                <c:pt idx="206">
                  <c:v>63.599658333333331</c:v>
                </c:pt>
                <c:pt idx="207">
                  <c:v>63.770416666666655</c:v>
                </c:pt>
                <c:pt idx="208">
                  <c:v>63.949349999999988</c:v>
                </c:pt>
                <c:pt idx="209">
                  <c:v>64.080766666666662</c:v>
                </c:pt>
                <c:pt idx="210">
                  <c:v>64.233908333333332</c:v>
                </c:pt>
                <c:pt idx="211">
                  <c:v>64.371349999999993</c:v>
                </c:pt>
                <c:pt idx="212">
                  <c:v>64.467641666666665</c:v>
                </c:pt>
                <c:pt idx="213">
                  <c:v>64.629125000000002</c:v>
                </c:pt>
                <c:pt idx="214">
                  <c:v>64.842108333333329</c:v>
                </c:pt>
                <c:pt idx="215">
                  <c:v>65.091425000000001</c:v>
                </c:pt>
                <c:pt idx="216">
                  <c:v>65.349816666666669</c:v>
                </c:pt>
                <c:pt idx="217">
                  <c:v>65.61355833333333</c:v>
                </c:pt>
                <c:pt idx="218">
                  <c:v>65.823324999999997</c:v>
                </c:pt>
                <c:pt idx="219">
                  <c:v>66.005383333333313</c:v>
                </c:pt>
                <c:pt idx="220">
                  <c:v>66.148074999999992</c:v>
                </c:pt>
                <c:pt idx="221">
                  <c:v>66.303966666666653</c:v>
                </c:pt>
                <c:pt idx="222">
                  <c:v>66.436433333333341</c:v>
                </c:pt>
                <c:pt idx="223">
                  <c:v>66.588316666666685</c:v>
                </c:pt>
                <c:pt idx="224">
                  <c:v>66.752325000000013</c:v>
                </c:pt>
                <c:pt idx="225">
                  <c:v>66.904750000000007</c:v>
                </c:pt>
                <c:pt idx="226">
                  <c:v>67.060083333333338</c:v>
                </c:pt>
                <c:pt idx="227">
                  <c:v>67.229791666666657</c:v>
                </c:pt>
                <c:pt idx="228">
                  <c:v>67.418899999999994</c:v>
                </c:pt>
                <c:pt idx="229">
                  <c:v>67.577366666666663</c:v>
                </c:pt>
                <c:pt idx="230">
                  <c:v>67.80331666666666</c:v>
                </c:pt>
                <c:pt idx="231">
                  <c:v>68.047774999999987</c:v>
                </c:pt>
                <c:pt idx="232">
                  <c:v>68.327924999999993</c:v>
                </c:pt>
                <c:pt idx="233">
                  <c:v>68.649800000000013</c:v>
                </c:pt>
                <c:pt idx="234">
                  <c:v>68.92369166666667</c:v>
                </c:pt>
                <c:pt idx="235">
                  <c:v>69.270783333333341</c:v>
                </c:pt>
                <c:pt idx="236">
                  <c:v>69.639291666666665</c:v>
                </c:pt>
                <c:pt idx="237">
                  <c:v>69.997158333333331</c:v>
                </c:pt>
                <c:pt idx="238">
                  <c:v>70.36451666666666</c:v>
                </c:pt>
                <c:pt idx="239">
                  <c:v>70.763549999999995</c:v>
                </c:pt>
                <c:pt idx="240">
                  <c:v>71.128208333333333</c:v>
                </c:pt>
                <c:pt idx="241">
                  <c:v>71.50751666666666</c:v>
                </c:pt>
                <c:pt idx="242">
                  <c:v>71.856258333333329</c:v>
                </c:pt>
                <c:pt idx="243">
                  <c:v>72.107183333333339</c:v>
                </c:pt>
                <c:pt idx="244">
                  <c:v>72.37425833333333</c:v>
                </c:pt>
                <c:pt idx="245">
                  <c:v>72.65206666666667</c:v>
                </c:pt>
                <c:pt idx="246">
                  <c:v>72.896166666666659</c:v>
                </c:pt>
                <c:pt idx="247">
                  <c:v>73.18313333333333</c:v>
                </c:pt>
                <c:pt idx="248">
                  <c:v>73.476791666666671</c:v>
                </c:pt>
                <c:pt idx="249">
                  <c:v>73.688500000000019</c:v>
                </c:pt>
                <c:pt idx="250">
                  <c:v>73.881916666666669</c:v>
                </c:pt>
                <c:pt idx="251">
                  <c:v>74.048850000000002</c:v>
                </c:pt>
                <c:pt idx="252">
                  <c:v>74.156349999999989</c:v>
                </c:pt>
                <c:pt idx="253">
                  <c:v>74.351866666666666</c:v>
                </c:pt>
                <c:pt idx="254">
                  <c:v>74.54039166666665</c:v>
                </c:pt>
                <c:pt idx="255">
                  <c:v>74.810341666666659</c:v>
                </c:pt>
                <c:pt idx="256">
                  <c:v>75.07889999999999</c:v>
                </c:pt>
                <c:pt idx="257">
                  <c:v>75.392866666666663</c:v>
                </c:pt>
                <c:pt idx="258">
                  <c:v>75.699316666666661</c:v>
                </c:pt>
                <c:pt idx="259">
                  <c:v>75.997974999999997</c:v>
                </c:pt>
                <c:pt idx="260">
                  <c:v>76.330616666666671</c:v>
                </c:pt>
                <c:pt idx="261">
                  <c:v>76.663591666666676</c:v>
                </c:pt>
                <c:pt idx="262">
                  <c:v>77.038783333333328</c:v>
                </c:pt>
                <c:pt idx="263">
                  <c:v>77.414716666666649</c:v>
                </c:pt>
                <c:pt idx="264">
                  <c:v>77.84347499999997</c:v>
                </c:pt>
                <c:pt idx="265">
                  <c:v>78.258833333333328</c:v>
                </c:pt>
                <c:pt idx="266">
                  <c:v>78.712850000000003</c:v>
                </c:pt>
                <c:pt idx="267">
                  <c:v>79.172691666666665</c:v>
                </c:pt>
                <c:pt idx="268">
                  <c:v>79.585991666666672</c:v>
                </c:pt>
                <c:pt idx="269">
                  <c:v>79.950033333333323</c:v>
                </c:pt>
                <c:pt idx="270">
                  <c:v>80.319191666666669</c:v>
                </c:pt>
                <c:pt idx="271">
                  <c:v>80.76380833333333</c:v>
                </c:pt>
                <c:pt idx="272">
                  <c:v>81.240741666666651</c:v>
                </c:pt>
                <c:pt idx="273">
                  <c:v>81.797441666666657</c:v>
                </c:pt>
                <c:pt idx="274">
                  <c:v>82.38955</c:v>
                </c:pt>
                <c:pt idx="275">
                  <c:v>82.97863333333332</c:v>
                </c:pt>
                <c:pt idx="276">
                  <c:v>83.528408333333331</c:v>
                </c:pt>
                <c:pt idx="277">
                  <c:v>84.035183333333336</c:v>
                </c:pt>
                <c:pt idx="278">
                  <c:v>84.537333333333322</c:v>
                </c:pt>
                <c:pt idx="279">
                  <c:v>84.939658333333327</c:v>
                </c:pt>
                <c:pt idx="280">
                  <c:v>85.442333333333337</c:v>
                </c:pt>
                <c:pt idx="281">
                  <c:v>85.851283333333342</c:v>
                </c:pt>
                <c:pt idx="282">
                  <c:v>86.26585</c:v>
                </c:pt>
                <c:pt idx="283">
                  <c:v>86.69959999999999</c:v>
                </c:pt>
                <c:pt idx="284">
                  <c:v>86.988974999999996</c:v>
                </c:pt>
                <c:pt idx="285">
                  <c:v>87.33186666666667</c:v>
                </c:pt>
                <c:pt idx="286">
                  <c:v>87.574191666666664</c:v>
                </c:pt>
                <c:pt idx="287">
                  <c:v>87.820549999999983</c:v>
                </c:pt>
                <c:pt idx="288">
                  <c:v>88.102441666666664</c:v>
                </c:pt>
                <c:pt idx="289">
                  <c:v>88.374250000000004</c:v>
                </c:pt>
                <c:pt idx="290">
                  <c:v>88.695250000000001</c:v>
                </c:pt>
                <c:pt idx="291">
                  <c:v>89.029383333333314</c:v>
                </c:pt>
                <c:pt idx="292">
                  <c:v>89.331258333333324</c:v>
                </c:pt>
                <c:pt idx="293">
                  <c:v>89.716458333333321</c:v>
                </c:pt>
                <c:pt idx="294">
                  <c:v>90.059541666666647</c:v>
                </c:pt>
                <c:pt idx="295">
                  <c:v>90.370941666666667</c:v>
                </c:pt>
                <c:pt idx="296">
                  <c:v>90.663674999999998</c:v>
                </c:pt>
                <c:pt idx="297">
                  <c:v>90.986141666666683</c:v>
                </c:pt>
                <c:pt idx="298">
                  <c:v>91.328766666666681</c:v>
                </c:pt>
                <c:pt idx="299">
                  <c:v>91.688858333333329</c:v>
                </c:pt>
                <c:pt idx="300">
                  <c:v>92.026049999999998</c:v>
                </c:pt>
                <c:pt idx="301">
                  <c:v>92.343350000000001</c:v>
                </c:pt>
                <c:pt idx="302">
                  <c:v>92.684624999999997</c:v>
                </c:pt>
                <c:pt idx="303">
                  <c:v>93.077183333333338</c:v>
                </c:pt>
                <c:pt idx="304">
                  <c:v>93.424308333333329</c:v>
                </c:pt>
                <c:pt idx="305">
                  <c:v>93.828633333333343</c:v>
                </c:pt>
                <c:pt idx="306">
                  <c:v>94.16061666666667</c:v>
                </c:pt>
                <c:pt idx="307">
                  <c:v>94.431083333333348</c:v>
                </c:pt>
                <c:pt idx="308">
                  <c:v>94.781825000000012</c:v>
                </c:pt>
                <c:pt idx="309">
                  <c:v>94.974833333333322</c:v>
                </c:pt>
                <c:pt idx="310">
                  <c:v>95.127250000000004</c:v>
                </c:pt>
                <c:pt idx="311">
                  <c:v>95.23725833333333</c:v>
                </c:pt>
                <c:pt idx="312">
                  <c:v>95.26854166666665</c:v>
                </c:pt>
                <c:pt idx="313">
                  <c:v>95.243550000000013</c:v>
                </c:pt>
                <c:pt idx="314">
                  <c:v>95.157258333333345</c:v>
                </c:pt>
                <c:pt idx="315">
                  <c:v>94.917041666666663</c:v>
                </c:pt>
                <c:pt idx="316">
                  <c:v>94.711858333333339</c:v>
                </c:pt>
                <c:pt idx="317">
                  <c:v>94.434641666666664</c:v>
                </c:pt>
                <c:pt idx="318">
                  <c:v>94.174799999999991</c:v>
                </c:pt>
                <c:pt idx="319">
                  <c:v>93.910991666666675</c:v>
                </c:pt>
                <c:pt idx="320">
                  <c:v>93.540999999999997</c:v>
                </c:pt>
                <c:pt idx="321">
                  <c:v>93.152800000000013</c:v>
                </c:pt>
                <c:pt idx="322">
                  <c:v>92.725308333333331</c:v>
                </c:pt>
                <c:pt idx="323">
                  <c:v>92.297908333333339</c:v>
                </c:pt>
                <c:pt idx="324">
                  <c:v>92.007458333333318</c:v>
                </c:pt>
                <c:pt idx="325">
                  <c:v>91.762708333333322</c:v>
                </c:pt>
                <c:pt idx="326">
                  <c:v>91.566791666666674</c:v>
                </c:pt>
                <c:pt idx="327">
                  <c:v>91.558858333333333</c:v>
                </c:pt>
                <c:pt idx="328">
                  <c:v>91.528541666666669</c:v>
                </c:pt>
                <c:pt idx="329">
                  <c:v>91.628091666666663</c:v>
                </c:pt>
                <c:pt idx="330">
                  <c:v>91.706658333333351</c:v>
                </c:pt>
                <c:pt idx="331">
                  <c:v>91.840908333333346</c:v>
                </c:pt>
                <c:pt idx="332">
                  <c:v>92.031050000000008</c:v>
                </c:pt>
                <c:pt idx="333">
                  <c:v>92.214283333333341</c:v>
                </c:pt>
                <c:pt idx="334">
                  <c:v>92.444599999999994</c:v>
                </c:pt>
                <c:pt idx="335">
                  <c:v>92.642683333333324</c:v>
                </c:pt>
                <c:pt idx="336">
                  <c:v>92.863150000000005</c:v>
                </c:pt>
                <c:pt idx="337">
                  <c:v>93.109575000000007</c:v>
                </c:pt>
                <c:pt idx="338">
                  <c:v>93.289858333333314</c:v>
                </c:pt>
                <c:pt idx="339">
                  <c:v>93.32724166666668</c:v>
                </c:pt>
                <c:pt idx="340">
                  <c:v>93.373191666666685</c:v>
                </c:pt>
                <c:pt idx="341">
                  <c:v>93.345666666666659</c:v>
                </c:pt>
                <c:pt idx="342">
                  <c:v>93.362475000000003</c:v>
                </c:pt>
                <c:pt idx="343">
                  <c:v>93.395949999999985</c:v>
                </c:pt>
                <c:pt idx="344">
                  <c:v>93.459466666666671</c:v>
                </c:pt>
                <c:pt idx="345">
                  <c:v>93.546758333333344</c:v>
                </c:pt>
                <c:pt idx="346">
                  <c:v>93.684533333333334</c:v>
                </c:pt>
                <c:pt idx="347">
                  <c:v>93.84830833333335</c:v>
                </c:pt>
                <c:pt idx="348">
                  <c:v>93.937316666666661</c:v>
                </c:pt>
                <c:pt idx="349">
                  <c:v>94.093066666666672</c:v>
                </c:pt>
                <c:pt idx="350">
                  <c:v>94.218816666666655</c:v>
                </c:pt>
                <c:pt idx="351">
                  <c:v>94.417633333333313</c:v>
                </c:pt>
                <c:pt idx="352">
                  <c:v>94.690299999999993</c:v>
                </c:pt>
                <c:pt idx="353">
                  <c:v>94.907016666666649</c:v>
                </c:pt>
                <c:pt idx="354">
                  <c:v>95.209366666666668</c:v>
                </c:pt>
                <c:pt idx="355">
                  <c:v>95.442216666666653</c:v>
                </c:pt>
                <c:pt idx="356">
                  <c:v>95.604974999999982</c:v>
                </c:pt>
                <c:pt idx="357">
                  <c:v>95.860158333333345</c:v>
                </c:pt>
                <c:pt idx="358">
                  <c:v>96.069658333333336</c:v>
                </c:pt>
                <c:pt idx="359">
                  <c:v>96.352708333333325</c:v>
                </c:pt>
                <c:pt idx="360">
                  <c:v>96.670008333333328</c:v>
                </c:pt>
                <c:pt idx="361">
                  <c:v>96.938291666666657</c:v>
                </c:pt>
                <c:pt idx="362">
                  <c:v>97.220583333333323</c:v>
                </c:pt>
                <c:pt idx="363">
                  <c:v>97.586141666666663</c:v>
                </c:pt>
                <c:pt idx="364">
                  <c:v>97.852466666666658</c:v>
                </c:pt>
                <c:pt idx="365">
                  <c:v>98.217775000000003</c:v>
                </c:pt>
                <c:pt idx="366">
                  <c:v>98.527616666666674</c:v>
                </c:pt>
                <c:pt idx="367">
                  <c:v>98.838575000000006</c:v>
                </c:pt>
                <c:pt idx="368">
                  <c:v>98.995383333333351</c:v>
                </c:pt>
                <c:pt idx="369">
                  <c:v>99.14340833333334</c:v>
                </c:pt>
                <c:pt idx="370">
                  <c:v>99.351866666666652</c:v>
                </c:pt>
                <c:pt idx="371">
                  <c:v>99.573950000000011</c:v>
                </c:pt>
                <c:pt idx="372">
                  <c:v>99.720141666666677</c:v>
                </c:pt>
                <c:pt idx="373">
                  <c:v>99.833508333333327</c:v>
                </c:pt>
                <c:pt idx="374">
                  <c:v>100.01514166666665</c:v>
                </c:pt>
                <c:pt idx="375">
                  <c:v>100.09733333333332</c:v>
                </c:pt>
                <c:pt idx="376">
                  <c:v>100.27469166666667</c:v>
                </c:pt>
                <c:pt idx="377">
                  <c:v>100.45774166666666</c:v>
                </c:pt>
                <c:pt idx="378">
                  <c:v>100.69523333333335</c:v>
                </c:pt>
                <c:pt idx="379">
                  <c:v>100.92286666666668</c:v>
                </c:pt>
                <c:pt idx="380">
                  <c:v>101.26985833333333</c:v>
                </c:pt>
                <c:pt idx="381">
                  <c:v>101.50133333333333</c:v>
                </c:pt>
                <c:pt idx="382">
                  <c:v>101.65046666666666</c:v>
                </c:pt>
                <c:pt idx="383">
                  <c:v>101.84074166666666</c:v>
                </c:pt>
                <c:pt idx="384">
                  <c:v>101.98764166666668</c:v>
                </c:pt>
                <c:pt idx="385">
                  <c:v>102.19888333333336</c:v>
                </c:pt>
                <c:pt idx="386">
                  <c:v>102.39623333333334</c:v>
                </c:pt>
                <c:pt idx="387">
                  <c:v>102.67422500000002</c:v>
                </c:pt>
                <c:pt idx="388">
                  <c:v>102.91781666666668</c:v>
                </c:pt>
                <c:pt idx="389">
                  <c:v>103.13135000000001</c:v>
                </c:pt>
                <c:pt idx="390">
                  <c:v>103.33175833333333</c:v>
                </c:pt>
                <c:pt idx="391">
                  <c:v>103.53044166666666</c:v>
                </c:pt>
                <c:pt idx="392">
                  <c:v>103.774475</c:v>
                </c:pt>
                <c:pt idx="393">
                  <c:v>103.97976666666666</c:v>
                </c:pt>
                <c:pt idx="394">
                  <c:v>104.24751666666664</c:v>
                </c:pt>
                <c:pt idx="395">
                  <c:v>104.43191666666667</c:v>
                </c:pt>
                <c:pt idx="396">
                  <c:v>104.65215833333332</c:v>
                </c:pt>
                <c:pt idx="397">
                  <c:v>104.73225000000001</c:v>
                </c:pt>
                <c:pt idx="398">
                  <c:v>104.74435000000001</c:v>
                </c:pt>
                <c:pt idx="399">
                  <c:v>104.71729166666665</c:v>
                </c:pt>
                <c:pt idx="400">
                  <c:v>104.57931666666667</c:v>
                </c:pt>
                <c:pt idx="401">
                  <c:v>104.410275</c:v>
                </c:pt>
                <c:pt idx="402">
                  <c:v>104.27741666666667</c:v>
                </c:pt>
                <c:pt idx="403">
                  <c:v>103.91945833333335</c:v>
                </c:pt>
                <c:pt idx="404">
                  <c:v>103.17229166666668</c:v>
                </c:pt>
                <c:pt idx="405">
                  <c:v>102.535375</c:v>
                </c:pt>
                <c:pt idx="406">
                  <c:v>101.76680833333334</c:v>
                </c:pt>
                <c:pt idx="407">
                  <c:v>100.81934166666667</c:v>
                </c:pt>
                <c:pt idx="408">
                  <c:v>99.717658333333318</c:v>
                </c:pt>
                <c:pt idx="409">
                  <c:v>98.562899999999999</c:v>
                </c:pt>
                <c:pt idx="410">
                  <c:v>97.296441666666666</c:v>
                </c:pt>
                <c:pt idx="411">
                  <c:v>95.948283333333336</c:v>
                </c:pt>
                <c:pt idx="412">
                  <c:v>94.641925000000001</c:v>
                </c:pt>
                <c:pt idx="413">
                  <c:v>93.294441666666671</c:v>
                </c:pt>
                <c:pt idx="414">
                  <c:v>92.129291666666674</c:v>
                </c:pt>
                <c:pt idx="415">
                  <c:v>91.157966666666695</c:v>
                </c:pt>
                <c:pt idx="416">
                  <c:v>90.55261666666668</c:v>
                </c:pt>
                <c:pt idx="417">
                  <c:v>89.940016666666679</c:v>
                </c:pt>
                <c:pt idx="418">
                  <c:v>89.472383333333326</c:v>
                </c:pt>
                <c:pt idx="419">
                  <c:v>89.247758333333323</c:v>
                </c:pt>
                <c:pt idx="420">
                  <c:v>89.317341666666664</c:v>
                </c:pt>
                <c:pt idx="421">
                  <c:v>89.456858333333344</c:v>
                </c:pt>
                <c:pt idx="422">
                  <c:v>89.773583333333349</c:v>
                </c:pt>
                <c:pt idx="423">
                  <c:v>90.202908333333312</c:v>
                </c:pt>
                <c:pt idx="424">
                  <c:v>90.769266666666667</c:v>
                </c:pt>
                <c:pt idx="425">
                  <c:v>91.390799999999999</c:v>
                </c:pt>
                <c:pt idx="426">
                  <c:v>91.927658333333326</c:v>
                </c:pt>
                <c:pt idx="427">
                  <c:v>92.428749999999994</c:v>
                </c:pt>
                <c:pt idx="428">
                  <c:v>92.901116666666667</c:v>
                </c:pt>
                <c:pt idx="429">
                  <c:v>93.323216666666667</c:v>
                </c:pt>
                <c:pt idx="430">
                  <c:v>93.698616666666666</c:v>
                </c:pt>
                <c:pt idx="431">
                  <c:v>94.13429166666667</c:v>
                </c:pt>
                <c:pt idx="432">
                  <c:v>94.484416666666675</c:v>
                </c:pt>
                <c:pt idx="433">
                  <c:v>94.757849999999976</c:v>
                </c:pt>
                <c:pt idx="434">
                  <c:v>95.074066666666639</c:v>
                </c:pt>
                <c:pt idx="435">
                  <c:v>95.32578333333332</c:v>
                </c:pt>
                <c:pt idx="436">
                  <c:v>95.486800000000002</c:v>
                </c:pt>
                <c:pt idx="437">
                  <c:v>95.653666666666666</c:v>
                </c:pt>
                <c:pt idx="438">
                  <c:v>95.869000000000014</c:v>
                </c:pt>
                <c:pt idx="439">
                  <c:v>96.07179166666667</c:v>
                </c:pt>
                <c:pt idx="440">
                  <c:v>96.275558333333336</c:v>
                </c:pt>
                <c:pt idx="441">
                  <c:v>96.542191666666653</c:v>
                </c:pt>
                <c:pt idx="442">
                  <c:v>96.826274999999995</c:v>
                </c:pt>
                <c:pt idx="443">
                  <c:v>97.066041666666663</c:v>
                </c:pt>
                <c:pt idx="444">
                  <c:v>97.345725000000002</c:v>
                </c:pt>
                <c:pt idx="445">
                  <c:v>97.711366666666663</c:v>
                </c:pt>
                <c:pt idx="446">
                  <c:v>97.944633333333343</c:v>
                </c:pt>
                <c:pt idx="447">
                  <c:v>98.26274166666667</c:v>
                </c:pt>
                <c:pt idx="448">
                  <c:v>98.583883333333333</c:v>
                </c:pt>
                <c:pt idx="449">
                  <c:v>98.870950000000008</c:v>
                </c:pt>
                <c:pt idx="450">
                  <c:v>99.124550000000013</c:v>
                </c:pt>
                <c:pt idx="451">
                  <c:v>99.307041666666677</c:v>
                </c:pt>
                <c:pt idx="452">
                  <c:v>99.496441666666669</c:v>
                </c:pt>
                <c:pt idx="453">
                  <c:v>99.641608333333309</c:v>
                </c:pt>
                <c:pt idx="454">
                  <c:v>99.839091666666661</c:v>
                </c:pt>
                <c:pt idx="455">
                  <c:v>100.00001666666667</c:v>
                </c:pt>
                <c:pt idx="456">
                  <c:v>100.12985833333333</c:v>
                </c:pt>
                <c:pt idx="457">
                  <c:v>100.27166666666666</c:v>
                </c:pt>
                <c:pt idx="458">
                  <c:v>100.45895833333333</c:v>
                </c:pt>
                <c:pt idx="459">
                  <c:v>100.639275</c:v>
                </c:pt>
                <c:pt idx="460">
                  <c:v>100.77180833333334</c:v>
                </c:pt>
                <c:pt idx="461">
                  <c:v>100.914175</c:v>
                </c:pt>
                <c:pt idx="462">
                  <c:v>101.0253</c:v>
                </c:pt>
                <c:pt idx="463">
                  <c:v>101.22517499999999</c:v>
                </c:pt>
                <c:pt idx="464">
                  <c:v>101.45581666666665</c:v>
                </c:pt>
                <c:pt idx="465">
                  <c:v>101.66265</c:v>
                </c:pt>
                <c:pt idx="466">
                  <c:v>101.85543333333334</c:v>
                </c:pt>
                <c:pt idx="467">
                  <c:v>102.02697499999999</c:v>
                </c:pt>
                <c:pt idx="468">
                  <c:v>102.18867499999999</c:v>
                </c:pt>
                <c:pt idx="469">
                  <c:v>102.37897499999998</c:v>
                </c:pt>
                <c:pt idx="470">
                  <c:v>102.63873333333333</c:v>
                </c:pt>
                <c:pt idx="471">
                  <c:v>102.86674166666666</c:v>
                </c:pt>
                <c:pt idx="472">
                  <c:v>103.13975833333332</c:v>
                </c:pt>
                <c:pt idx="473">
                  <c:v>103.43295000000001</c:v>
                </c:pt>
                <c:pt idx="474">
                  <c:v>103.73501666666668</c:v>
                </c:pt>
                <c:pt idx="475">
                  <c:v>104.02041666666668</c:v>
                </c:pt>
                <c:pt idx="476">
                  <c:v>104.28812499999999</c:v>
                </c:pt>
                <c:pt idx="477">
                  <c:v>104.56596666666667</c:v>
                </c:pt>
                <c:pt idx="478">
                  <c:v>104.88134166666664</c:v>
                </c:pt>
                <c:pt idx="479">
                  <c:v>105.15818333333333</c:v>
                </c:pt>
                <c:pt idx="480">
                  <c:v>105.40775000000001</c:v>
                </c:pt>
                <c:pt idx="481">
                  <c:v>105.57357500000001</c:v>
                </c:pt>
                <c:pt idx="482">
                  <c:v>105.61972500000002</c:v>
                </c:pt>
                <c:pt idx="483">
                  <c:v>105.59024166666667</c:v>
                </c:pt>
                <c:pt idx="484">
                  <c:v>105.51375</c:v>
                </c:pt>
                <c:pt idx="485">
                  <c:v>105.39882499999997</c:v>
                </c:pt>
                <c:pt idx="486">
                  <c:v>105.32815833333332</c:v>
                </c:pt>
                <c:pt idx="487">
                  <c:v>105.23824999999999</c:v>
                </c:pt>
                <c:pt idx="488">
                  <c:v>105.03228333333334</c:v>
                </c:pt>
                <c:pt idx="489">
                  <c:v>104.82937499999998</c:v>
                </c:pt>
                <c:pt idx="490">
                  <c:v>104.49434166666667</c:v>
                </c:pt>
                <c:pt idx="491">
                  <c:v>104.11140833333333</c:v>
                </c:pt>
                <c:pt idx="492">
                  <c:v>103.85519999999998</c:v>
                </c:pt>
                <c:pt idx="493">
                  <c:v>103.56746666666665</c:v>
                </c:pt>
                <c:pt idx="494">
                  <c:v>103.20236666666666</c:v>
                </c:pt>
                <c:pt idx="495">
                  <c:v>102.98472500000001</c:v>
                </c:pt>
                <c:pt idx="496">
                  <c:v>102.74694166666664</c:v>
                </c:pt>
                <c:pt idx="497">
                  <c:v>102.58455833333333</c:v>
                </c:pt>
                <c:pt idx="498">
                  <c:v>102.38913333333333</c:v>
                </c:pt>
                <c:pt idx="499">
                  <c:v>102.20207499999999</c:v>
                </c:pt>
                <c:pt idx="500">
                  <c:v>102.08284166666668</c:v>
                </c:pt>
                <c:pt idx="501">
                  <c:v>102.00385</c:v>
                </c:pt>
                <c:pt idx="502">
                  <c:v>101.95801666666667</c:v>
                </c:pt>
                <c:pt idx="503">
                  <c:v>102.07164166666666</c:v>
                </c:pt>
                <c:pt idx="504">
                  <c:v>102.09643333333334</c:v>
                </c:pt>
                <c:pt idx="505">
                  <c:v>102.14282500000002</c:v>
                </c:pt>
                <c:pt idx="506">
                  <c:v>102.36956666666669</c:v>
                </c:pt>
                <c:pt idx="507">
                  <c:v>102.51223333333336</c:v>
                </c:pt>
                <c:pt idx="508">
                  <c:v>102.769075</c:v>
                </c:pt>
                <c:pt idx="509">
                  <c:v>102.98944166666668</c:v>
                </c:pt>
                <c:pt idx="510">
                  <c:v>103.20455833333334</c:v>
                </c:pt>
                <c:pt idx="511">
                  <c:v>103.35505000000001</c:v>
                </c:pt>
                <c:pt idx="512">
                  <c:v>103.502925</c:v>
                </c:pt>
                <c:pt idx="513">
                  <c:v>103.77998333333333</c:v>
                </c:pt>
                <c:pt idx="514">
                  <c:v>104.12929999999999</c:v>
                </c:pt>
                <c:pt idx="515">
                  <c:v>104.44128333333333</c:v>
                </c:pt>
                <c:pt idx="516">
                  <c:v>104.73829166666667</c:v>
                </c:pt>
                <c:pt idx="517">
                  <c:v>105.08200833333332</c:v>
                </c:pt>
                <c:pt idx="518">
                  <c:v>105.40202499999999</c:v>
                </c:pt>
                <c:pt idx="519">
                  <c:v>105.80395</c:v>
                </c:pt>
                <c:pt idx="520">
                  <c:v>106.04926666666667</c:v>
                </c:pt>
                <c:pt idx="521">
                  <c:v>106.33495833333332</c:v>
                </c:pt>
                <c:pt idx="522">
                  <c:v>106.664175</c:v>
                </c:pt>
                <c:pt idx="523">
                  <c:v>107.12155000000001</c:v>
                </c:pt>
                <c:pt idx="524">
                  <c:v>107.58855000000001</c:v>
                </c:pt>
                <c:pt idx="525">
                  <c:v>107.91514166666668</c:v>
                </c:pt>
                <c:pt idx="526">
                  <c:v>108.2603666666667</c:v>
                </c:pt>
                <c:pt idx="527">
                  <c:v>108.55342499999999</c:v>
                </c:pt>
                <c:pt idx="528">
                  <c:v>108.88154166666668</c:v>
                </c:pt>
                <c:pt idx="529">
                  <c:v>109.20337499999999</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numCache>
            </c:numRef>
          </c:val>
          <c:smooth val="0"/>
          <c:extLst>
            <c:ext xmlns:c16="http://schemas.microsoft.com/office/drawing/2014/chart" uri="{C3380CC4-5D6E-409C-BE32-E72D297353CC}">
              <c16:uniqueId val="{00000000-4E43-465D-B5EE-3750DB7DF6A3}"/>
            </c:ext>
          </c:extLst>
        </c:ser>
        <c:dLbls>
          <c:dLblPos val="r"/>
          <c:showLegendKey val="0"/>
          <c:showVal val="1"/>
          <c:showCatName val="0"/>
          <c:showSerName val="0"/>
          <c:showPercent val="0"/>
          <c:showBubbleSize val="0"/>
        </c:dLbls>
        <c:marker val="1"/>
        <c:smooth val="0"/>
        <c:axId val="387540480"/>
        <c:axId val="379753536"/>
      </c:lineChart>
      <c:lineChart>
        <c:grouping val="standard"/>
        <c:varyColors val="0"/>
        <c:ser>
          <c:idx val="0"/>
          <c:order val="0"/>
          <c:tx>
            <c:v>Manufacturing</c:v>
          </c:tx>
          <c:spPr>
            <a:ln w="57150">
              <a:solidFill>
                <a:srgbClr val="F79646"/>
              </a:solidFill>
              <a:prstDash val="solid"/>
            </a:ln>
            <a:effectLst>
              <a:outerShdw blurRad="38100" dist="25400" dir="5400000" algn="ctr" rotWithShape="0">
                <a:srgbClr val="000000">
                  <a:alpha val="99000"/>
                </a:srgbClr>
              </a:outerShdw>
            </a:effectLst>
          </c:spPr>
          <c:marker>
            <c:symbol val="none"/>
          </c:marker>
          <c:dLbls>
            <c:delete val="1"/>
          </c:dLbls>
          <c:cat>
            <c:numRef>
              <c:f>Years!$AB$903:$AB$1514</c:f>
              <c:numCache>
                <c:formatCode>General</c:formatCode>
                <c:ptCount val="612"/>
                <c:pt idx="6">
                  <c:v>1975</c:v>
                </c:pt>
                <c:pt idx="66">
                  <c:v>1980</c:v>
                </c:pt>
                <c:pt idx="126">
                  <c:v>1985</c:v>
                </c:pt>
                <c:pt idx="186">
                  <c:v>1990</c:v>
                </c:pt>
                <c:pt idx="246">
                  <c:v>1995</c:v>
                </c:pt>
                <c:pt idx="306">
                  <c:v>2000</c:v>
                </c:pt>
                <c:pt idx="366">
                  <c:v>2005</c:v>
                </c:pt>
                <c:pt idx="426">
                  <c:v>2010</c:v>
                </c:pt>
                <c:pt idx="486">
                  <c:v>2015</c:v>
                </c:pt>
                <c:pt idx="546">
                  <c:v>2020</c:v>
                </c:pt>
                <c:pt idx="606">
                  <c:v>2025</c:v>
                </c:pt>
              </c:numCache>
            </c:numRef>
          </c:cat>
          <c:val>
            <c:numRef>
              <c:f>'TMANU NSA'!$I$39:$I$650</c:f>
              <c:numCache>
                <c:formatCode>0.0</c:formatCode>
                <c:ptCount val="612"/>
                <c:pt idx="0">
                  <c:v>41.195399999999999</c:v>
                </c:pt>
                <c:pt idx="1">
                  <c:v>40.740441666666662</c:v>
                </c:pt>
                <c:pt idx="2">
                  <c:v>40.231274999999997</c:v>
                </c:pt>
                <c:pt idx="3">
                  <c:v>39.78605833333333</c:v>
                </c:pt>
                <c:pt idx="4">
                  <c:v>39.260925000000007</c:v>
                </c:pt>
                <c:pt idx="5">
                  <c:v>38.747933333333336</c:v>
                </c:pt>
                <c:pt idx="6">
                  <c:v>38.29665833333334</c:v>
                </c:pt>
                <c:pt idx="7">
                  <c:v>37.931791666666669</c:v>
                </c:pt>
                <c:pt idx="8">
                  <c:v>37.587091666666666</c:v>
                </c:pt>
                <c:pt idx="9">
                  <c:v>37.275416666666665</c:v>
                </c:pt>
                <c:pt idx="10">
                  <c:v>37.091558333333332</c:v>
                </c:pt>
                <c:pt idx="11">
                  <c:v>37.098966666666669</c:v>
                </c:pt>
                <c:pt idx="12">
                  <c:v>37.222133333333339</c:v>
                </c:pt>
                <c:pt idx="13">
                  <c:v>37.493858333333328</c:v>
                </c:pt>
                <c:pt idx="14">
                  <c:v>37.836099999999995</c:v>
                </c:pt>
                <c:pt idx="15">
                  <c:v>38.142066666666665</c:v>
                </c:pt>
                <c:pt idx="16">
                  <c:v>38.524566666666665</c:v>
                </c:pt>
                <c:pt idx="17">
                  <c:v>38.887766666666664</c:v>
                </c:pt>
                <c:pt idx="18">
                  <c:v>39.209441666666663</c:v>
                </c:pt>
                <c:pt idx="19">
                  <c:v>39.498416666666664</c:v>
                </c:pt>
                <c:pt idx="20">
                  <c:v>39.747466666666661</c:v>
                </c:pt>
                <c:pt idx="21">
                  <c:v>39.99560833333333</c:v>
                </c:pt>
                <c:pt idx="22">
                  <c:v>40.269641666666658</c:v>
                </c:pt>
                <c:pt idx="23">
                  <c:v>40.533183333333334</c:v>
                </c:pt>
                <c:pt idx="24">
                  <c:v>40.743441666666669</c:v>
                </c:pt>
                <c:pt idx="25">
                  <c:v>40.973291666666661</c:v>
                </c:pt>
                <c:pt idx="26">
                  <c:v>41.263008333333339</c:v>
                </c:pt>
                <c:pt idx="27">
                  <c:v>41.586791666666663</c:v>
                </c:pt>
                <c:pt idx="28">
                  <c:v>41.892691666666671</c:v>
                </c:pt>
                <c:pt idx="29">
                  <c:v>42.236224999999997</c:v>
                </c:pt>
                <c:pt idx="30">
                  <c:v>42.549158333333331</c:v>
                </c:pt>
                <c:pt idx="31">
                  <c:v>42.83850833333333</c:v>
                </c:pt>
                <c:pt idx="32">
                  <c:v>43.1449</c:v>
                </c:pt>
                <c:pt idx="33">
                  <c:v>43.460383333333333</c:v>
                </c:pt>
                <c:pt idx="34">
                  <c:v>43.726616666666665</c:v>
                </c:pt>
                <c:pt idx="35">
                  <c:v>44.002774999999993</c:v>
                </c:pt>
                <c:pt idx="36">
                  <c:v>44.233058333333332</c:v>
                </c:pt>
                <c:pt idx="37">
                  <c:v>44.422966666666667</c:v>
                </c:pt>
                <c:pt idx="38">
                  <c:v>44.614608333333337</c:v>
                </c:pt>
                <c:pt idx="39">
                  <c:v>44.880591666666668</c:v>
                </c:pt>
                <c:pt idx="40">
                  <c:v>45.090225000000004</c:v>
                </c:pt>
                <c:pt idx="41">
                  <c:v>45.293908333333327</c:v>
                </c:pt>
                <c:pt idx="42">
                  <c:v>45.479849999999999</c:v>
                </c:pt>
                <c:pt idx="43">
                  <c:v>45.68513333333334</c:v>
                </c:pt>
                <c:pt idx="44">
                  <c:v>45.921108333333336</c:v>
                </c:pt>
                <c:pt idx="45">
                  <c:v>46.173249999999996</c:v>
                </c:pt>
                <c:pt idx="46">
                  <c:v>46.447691666666664</c:v>
                </c:pt>
                <c:pt idx="47">
                  <c:v>46.716050000000003</c:v>
                </c:pt>
                <c:pt idx="48">
                  <c:v>46.989616666666677</c:v>
                </c:pt>
                <c:pt idx="49">
                  <c:v>47.280483333333343</c:v>
                </c:pt>
                <c:pt idx="50">
                  <c:v>47.556274999999999</c:v>
                </c:pt>
                <c:pt idx="51">
                  <c:v>47.606650000000002</c:v>
                </c:pt>
                <c:pt idx="52">
                  <c:v>47.764166666666675</c:v>
                </c:pt>
                <c:pt idx="53">
                  <c:v>47.895258333333338</c:v>
                </c:pt>
                <c:pt idx="54">
                  <c:v>48.038766666666668</c:v>
                </c:pt>
                <c:pt idx="55">
                  <c:v>48.119958333333336</c:v>
                </c:pt>
                <c:pt idx="56">
                  <c:v>48.171941666666669</c:v>
                </c:pt>
                <c:pt idx="57">
                  <c:v>48.194891666666656</c:v>
                </c:pt>
                <c:pt idx="58">
                  <c:v>48.177566666666671</c:v>
                </c:pt>
                <c:pt idx="59">
                  <c:v>48.159466666666667</c:v>
                </c:pt>
                <c:pt idx="60">
                  <c:v>48.196374999999996</c:v>
                </c:pt>
                <c:pt idx="61">
                  <c:v>48.198091666666663</c:v>
                </c:pt>
                <c:pt idx="62">
                  <c:v>48.141624999999998</c:v>
                </c:pt>
                <c:pt idx="63">
                  <c:v>48.094441666666661</c:v>
                </c:pt>
                <c:pt idx="64">
                  <c:v>47.82522500000001</c:v>
                </c:pt>
                <c:pt idx="65">
                  <c:v>47.487416666666682</c:v>
                </c:pt>
                <c:pt idx="66">
                  <c:v>47.134083333333336</c:v>
                </c:pt>
                <c:pt idx="67">
                  <c:v>46.88581666666667</c:v>
                </c:pt>
                <c:pt idx="68">
                  <c:v>46.66575000000001</c:v>
                </c:pt>
                <c:pt idx="69">
                  <c:v>46.489158333333336</c:v>
                </c:pt>
                <c:pt idx="70">
                  <c:v>46.403583333333337</c:v>
                </c:pt>
                <c:pt idx="71">
                  <c:v>46.318841666666678</c:v>
                </c:pt>
                <c:pt idx="72">
                  <c:v>46.214200000000005</c:v>
                </c:pt>
                <c:pt idx="73">
                  <c:v>46.090175000000009</c:v>
                </c:pt>
                <c:pt idx="74">
                  <c:v>46.003583333333331</c:v>
                </c:pt>
                <c:pt idx="75">
                  <c:v>46.012325000000004</c:v>
                </c:pt>
                <c:pt idx="76">
                  <c:v>46.176975000000006</c:v>
                </c:pt>
                <c:pt idx="77">
                  <c:v>46.387008333333334</c:v>
                </c:pt>
                <c:pt idx="78">
                  <c:v>46.648366666666668</c:v>
                </c:pt>
                <c:pt idx="79">
                  <c:v>46.871158333333334</c:v>
                </c:pt>
                <c:pt idx="80">
                  <c:v>46.987991666666666</c:v>
                </c:pt>
                <c:pt idx="81">
                  <c:v>47.015791666666665</c:v>
                </c:pt>
                <c:pt idx="82">
                  <c:v>46.92570833333334</c:v>
                </c:pt>
                <c:pt idx="83">
                  <c:v>46.769225000000006</c:v>
                </c:pt>
                <c:pt idx="84">
                  <c:v>46.540525000000002</c:v>
                </c:pt>
                <c:pt idx="85">
                  <c:v>46.419916666666666</c:v>
                </c:pt>
                <c:pt idx="86">
                  <c:v>46.242174999999996</c:v>
                </c:pt>
                <c:pt idx="87">
                  <c:v>46.027066666666663</c:v>
                </c:pt>
                <c:pt idx="88">
                  <c:v>45.780158333333333</c:v>
                </c:pt>
                <c:pt idx="89">
                  <c:v>45.550108333333327</c:v>
                </c:pt>
                <c:pt idx="90">
                  <c:v>45.325208333333329</c:v>
                </c:pt>
                <c:pt idx="91">
                  <c:v>45.063233333333329</c:v>
                </c:pt>
                <c:pt idx="92">
                  <c:v>44.816974999999992</c:v>
                </c:pt>
                <c:pt idx="93">
                  <c:v>44.550666666666665</c:v>
                </c:pt>
                <c:pt idx="94">
                  <c:v>44.303966666666668</c:v>
                </c:pt>
                <c:pt idx="95">
                  <c:v>44.101041666666674</c:v>
                </c:pt>
                <c:pt idx="96">
                  <c:v>44.091675000000009</c:v>
                </c:pt>
                <c:pt idx="97">
                  <c:v>43.979291666666676</c:v>
                </c:pt>
                <c:pt idx="98">
                  <c:v>43.93396666666667</c:v>
                </c:pt>
                <c:pt idx="99">
                  <c:v>43.970408333333332</c:v>
                </c:pt>
                <c:pt idx="100">
                  <c:v>44.054366666666674</c:v>
                </c:pt>
                <c:pt idx="101">
                  <c:v>44.18193333333334</c:v>
                </c:pt>
                <c:pt idx="102">
                  <c:v>44.351900000000001</c:v>
                </c:pt>
                <c:pt idx="103">
                  <c:v>44.583658333333339</c:v>
                </c:pt>
                <c:pt idx="104">
                  <c:v>44.924599999999998</c:v>
                </c:pt>
                <c:pt idx="105">
                  <c:v>45.347833333333334</c:v>
                </c:pt>
                <c:pt idx="106">
                  <c:v>45.793366666666664</c:v>
                </c:pt>
                <c:pt idx="107">
                  <c:v>46.248133333333335</c:v>
                </c:pt>
                <c:pt idx="108">
                  <c:v>46.708525000000009</c:v>
                </c:pt>
                <c:pt idx="109">
                  <c:v>47.227225000000004</c:v>
                </c:pt>
                <c:pt idx="110">
                  <c:v>47.737741666666665</c:v>
                </c:pt>
                <c:pt idx="111">
                  <c:v>48.224608333333343</c:v>
                </c:pt>
                <c:pt idx="112">
                  <c:v>48.666908333333339</c:v>
                </c:pt>
                <c:pt idx="113">
                  <c:v>49.101391666666672</c:v>
                </c:pt>
                <c:pt idx="114">
                  <c:v>49.475625000000001</c:v>
                </c:pt>
                <c:pt idx="115">
                  <c:v>49.841666666666676</c:v>
                </c:pt>
                <c:pt idx="116">
                  <c:v>50.130075000000012</c:v>
                </c:pt>
                <c:pt idx="117">
                  <c:v>50.381883333333342</c:v>
                </c:pt>
                <c:pt idx="118">
                  <c:v>50.629224999999998</c:v>
                </c:pt>
                <c:pt idx="119">
                  <c:v>50.877541666666673</c:v>
                </c:pt>
                <c:pt idx="120">
                  <c:v>51.043616666666672</c:v>
                </c:pt>
                <c:pt idx="121">
                  <c:v>51.142591666666675</c:v>
                </c:pt>
                <c:pt idx="122">
                  <c:v>51.246600000000008</c:v>
                </c:pt>
                <c:pt idx="123">
                  <c:v>51.302183333333346</c:v>
                </c:pt>
                <c:pt idx="124">
                  <c:v>51.367808333333336</c:v>
                </c:pt>
                <c:pt idx="125">
                  <c:v>51.426524999999998</c:v>
                </c:pt>
                <c:pt idx="126">
                  <c:v>51.439866666666667</c:v>
                </c:pt>
                <c:pt idx="127">
                  <c:v>51.48128333333333</c:v>
                </c:pt>
                <c:pt idx="128">
                  <c:v>51.535308333333326</c:v>
                </c:pt>
                <c:pt idx="129">
                  <c:v>51.560616666666668</c:v>
                </c:pt>
                <c:pt idx="130">
                  <c:v>51.59974166666666</c:v>
                </c:pt>
                <c:pt idx="131">
                  <c:v>51.648350000000001</c:v>
                </c:pt>
                <c:pt idx="132">
                  <c:v>51.757866666666672</c:v>
                </c:pt>
                <c:pt idx="133">
                  <c:v>51.862091666666664</c:v>
                </c:pt>
                <c:pt idx="134">
                  <c:v>51.881558333333338</c:v>
                </c:pt>
                <c:pt idx="135">
                  <c:v>51.993233333333343</c:v>
                </c:pt>
                <c:pt idx="136">
                  <c:v>52.067108333333344</c:v>
                </c:pt>
                <c:pt idx="137">
                  <c:v>52.122933333333343</c:v>
                </c:pt>
                <c:pt idx="138">
                  <c:v>52.202274999999993</c:v>
                </c:pt>
                <c:pt idx="139">
                  <c:v>52.300891666666672</c:v>
                </c:pt>
                <c:pt idx="140">
                  <c:v>52.401716666666665</c:v>
                </c:pt>
                <c:pt idx="141">
                  <c:v>52.530324999999998</c:v>
                </c:pt>
                <c:pt idx="142">
                  <c:v>52.650949999999995</c:v>
                </c:pt>
                <c:pt idx="143">
                  <c:v>52.78628333333333</c:v>
                </c:pt>
                <c:pt idx="144">
                  <c:v>52.862850000000002</c:v>
                </c:pt>
                <c:pt idx="145">
                  <c:v>53.033899999999988</c:v>
                </c:pt>
                <c:pt idx="146">
                  <c:v>53.248308333333334</c:v>
                </c:pt>
                <c:pt idx="147">
                  <c:v>53.399208333333341</c:v>
                </c:pt>
                <c:pt idx="148">
                  <c:v>53.627550000000006</c:v>
                </c:pt>
                <c:pt idx="149">
                  <c:v>53.885200000000005</c:v>
                </c:pt>
                <c:pt idx="150">
                  <c:v>54.140025000000001</c:v>
                </c:pt>
                <c:pt idx="151">
                  <c:v>54.426500000000004</c:v>
                </c:pt>
                <c:pt idx="152">
                  <c:v>54.703333333333326</c:v>
                </c:pt>
                <c:pt idx="153">
                  <c:v>55.072833333333335</c:v>
                </c:pt>
                <c:pt idx="154">
                  <c:v>55.440658333333339</c:v>
                </c:pt>
                <c:pt idx="155">
                  <c:v>55.787700000000008</c:v>
                </c:pt>
                <c:pt idx="156">
                  <c:v>56.144624999999998</c:v>
                </c:pt>
                <c:pt idx="157">
                  <c:v>56.444749999999999</c:v>
                </c:pt>
                <c:pt idx="158">
                  <c:v>56.756658333333341</c:v>
                </c:pt>
                <c:pt idx="159">
                  <c:v>57.109175</c:v>
                </c:pt>
                <c:pt idx="160">
                  <c:v>57.406933333333335</c:v>
                </c:pt>
                <c:pt idx="161">
                  <c:v>57.706099999999999</c:v>
                </c:pt>
                <c:pt idx="162">
                  <c:v>57.958466666666673</c:v>
                </c:pt>
                <c:pt idx="163">
                  <c:v>58.187408333333337</c:v>
                </c:pt>
                <c:pt idx="164">
                  <c:v>58.435675000000003</c:v>
                </c:pt>
                <c:pt idx="165">
                  <c:v>58.613599999999998</c:v>
                </c:pt>
                <c:pt idx="166">
                  <c:v>58.769516666666682</c:v>
                </c:pt>
                <c:pt idx="167">
                  <c:v>58.909600000000005</c:v>
                </c:pt>
                <c:pt idx="168">
                  <c:v>59.102408333333337</c:v>
                </c:pt>
                <c:pt idx="169">
                  <c:v>59.232791666666657</c:v>
                </c:pt>
                <c:pt idx="170">
                  <c:v>59.302758333333323</c:v>
                </c:pt>
                <c:pt idx="171">
                  <c:v>59.428933333333333</c:v>
                </c:pt>
                <c:pt idx="172">
                  <c:v>59.471066666666665</c:v>
                </c:pt>
                <c:pt idx="173">
                  <c:v>59.517908333333331</c:v>
                </c:pt>
                <c:pt idx="174">
                  <c:v>59.498183333333337</c:v>
                </c:pt>
                <c:pt idx="175">
                  <c:v>59.550808333333329</c:v>
                </c:pt>
                <c:pt idx="176">
                  <c:v>59.559650000000005</c:v>
                </c:pt>
                <c:pt idx="177">
                  <c:v>59.531599999999997</c:v>
                </c:pt>
                <c:pt idx="178">
                  <c:v>59.497641666666674</c:v>
                </c:pt>
                <c:pt idx="179">
                  <c:v>59.454116666666664</c:v>
                </c:pt>
                <c:pt idx="180">
                  <c:v>59.341208333333327</c:v>
                </c:pt>
                <c:pt idx="181">
                  <c:v>59.346408333333329</c:v>
                </c:pt>
                <c:pt idx="182">
                  <c:v>59.429125000000006</c:v>
                </c:pt>
                <c:pt idx="183">
                  <c:v>59.352866666666671</c:v>
                </c:pt>
                <c:pt idx="184">
                  <c:v>59.431416666666671</c:v>
                </c:pt>
                <c:pt idx="185">
                  <c:v>59.520983333333341</c:v>
                </c:pt>
                <c:pt idx="186">
                  <c:v>59.667416666666668</c:v>
                </c:pt>
                <c:pt idx="187">
                  <c:v>59.778491666666667</c:v>
                </c:pt>
                <c:pt idx="188">
                  <c:v>59.908125000000005</c:v>
                </c:pt>
                <c:pt idx="189">
                  <c:v>59.995283333333333</c:v>
                </c:pt>
                <c:pt idx="190">
                  <c:v>60.014050000000005</c:v>
                </c:pt>
                <c:pt idx="191">
                  <c:v>59.991383333333339</c:v>
                </c:pt>
                <c:pt idx="192">
                  <c:v>59.951608333333333</c:v>
                </c:pt>
                <c:pt idx="193">
                  <c:v>59.799591666666664</c:v>
                </c:pt>
                <c:pt idx="194">
                  <c:v>59.55233333333333</c:v>
                </c:pt>
                <c:pt idx="195">
                  <c:v>59.441633333333328</c:v>
                </c:pt>
                <c:pt idx="196">
                  <c:v>59.281883333333326</c:v>
                </c:pt>
                <c:pt idx="197">
                  <c:v>59.152133333333332</c:v>
                </c:pt>
                <c:pt idx="198">
                  <c:v>59.041966666666667</c:v>
                </c:pt>
                <c:pt idx="199">
                  <c:v>58.948766666666671</c:v>
                </c:pt>
                <c:pt idx="200">
                  <c:v>58.889274999999998</c:v>
                </c:pt>
                <c:pt idx="201">
                  <c:v>58.870675000000006</c:v>
                </c:pt>
                <c:pt idx="202">
                  <c:v>58.887666666666668</c:v>
                </c:pt>
                <c:pt idx="203">
                  <c:v>58.918716666666661</c:v>
                </c:pt>
                <c:pt idx="204">
                  <c:v>58.970858333333325</c:v>
                </c:pt>
                <c:pt idx="205">
                  <c:v>59.119124999999997</c:v>
                </c:pt>
                <c:pt idx="206">
                  <c:v>59.404158333333349</c:v>
                </c:pt>
                <c:pt idx="207">
                  <c:v>59.597833333333341</c:v>
                </c:pt>
                <c:pt idx="208">
                  <c:v>59.834358333333334</c:v>
                </c:pt>
                <c:pt idx="209">
                  <c:v>60.037141666666663</c:v>
                </c:pt>
                <c:pt idx="210">
                  <c:v>60.244683333333334</c:v>
                </c:pt>
                <c:pt idx="211">
                  <c:v>60.447824999999995</c:v>
                </c:pt>
                <c:pt idx="212">
                  <c:v>60.588108333333331</c:v>
                </c:pt>
                <c:pt idx="213">
                  <c:v>60.788100000000007</c:v>
                </c:pt>
                <c:pt idx="214">
                  <c:v>61.039850000000001</c:v>
                </c:pt>
                <c:pt idx="215">
                  <c:v>61.297766666666668</c:v>
                </c:pt>
                <c:pt idx="216">
                  <c:v>61.584858333333329</c:v>
                </c:pt>
                <c:pt idx="217">
                  <c:v>61.856983333333339</c:v>
                </c:pt>
                <c:pt idx="218">
                  <c:v>62.065733333333334</c:v>
                </c:pt>
                <c:pt idx="219">
                  <c:v>62.276283333333339</c:v>
                </c:pt>
                <c:pt idx="220">
                  <c:v>62.448616666666659</c:v>
                </c:pt>
                <c:pt idx="221">
                  <c:v>62.601075000000002</c:v>
                </c:pt>
                <c:pt idx="222">
                  <c:v>62.718933333333332</c:v>
                </c:pt>
                <c:pt idx="223">
                  <c:v>62.850283333333323</c:v>
                </c:pt>
                <c:pt idx="224">
                  <c:v>63.023516666666666</c:v>
                </c:pt>
                <c:pt idx="225">
                  <c:v>63.197008333333336</c:v>
                </c:pt>
                <c:pt idx="226">
                  <c:v>63.369141666666657</c:v>
                </c:pt>
                <c:pt idx="227">
                  <c:v>63.568683333333347</c:v>
                </c:pt>
                <c:pt idx="228">
                  <c:v>63.743141666666652</c:v>
                </c:pt>
                <c:pt idx="229">
                  <c:v>63.909716666666668</c:v>
                </c:pt>
                <c:pt idx="230">
                  <c:v>64.172025000000005</c:v>
                </c:pt>
                <c:pt idx="231">
                  <c:v>64.456575000000001</c:v>
                </c:pt>
                <c:pt idx="232">
                  <c:v>64.766666666666666</c:v>
                </c:pt>
                <c:pt idx="233">
                  <c:v>65.11548333333333</c:v>
                </c:pt>
                <c:pt idx="234">
                  <c:v>65.427466666666675</c:v>
                </c:pt>
                <c:pt idx="235">
                  <c:v>65.827391666666671</c:v>
                </c:pt>
                <c:pt idx="236">
                  <c:v>66.245333333333335</c:v>
                </c:pt>
                <c:pt idx="237">
                  <c:v>66.658966666666672</c:v>
                </c:pt>
                <c:pt idx="238">
                  <c:v>67.090149999999994</c:v>
                </c:pt>
                <c:pt idx="239">
                  <c:v>67.555208333333326</c:v>
                </c:pt>
                <c:pt idx="240">
                  <c:v>68.000158333333331</c:v>
                </c:pt>
                <c:pt idx="241">
                  <c:v>68.44500833333332</c:v>
                </c:pt>
                <c:pt idx="242">
                  <c:v>68.848224999999999</c:v>
                </c:pt>
                <c:pt idx="243">
                  <c:v>69.123575000000002</c:v>
                </c:pt>
                <c:pt idx="244">
                  <c:v>69.406908333333334</c:v>
                </c:pt>
                <c:pt idx="245">
                  <c:v>69.728291666666664</c:v>
                </c:pt>
                <c:pt idx="246">
                  <c:v>69.985824999999991</c:v>
                </c:pt>
                <c:pt idx="247">
                  <c:v>70.261849999999995</c:v>
                </c:pt>
                <c:pt idx="248">
                  <c:v>70.581883333333337</c:v>
                </c:pt>
                <c:pt idx="249">
                  <c:v>70.814250000000001</c:v>
                </c:pt>
                <c:pt idx="250">
                  <c:v>71.009566666666657</c:v>
                </c:pt>
                <c:pt idx="251">
                  <c:v>71.168566666666663</c:v>
                </c:pt>
                <c:pt idx="252">
                  <c:v>71.258483333333331</c:v>
                </c:pt>
                <c:pt idx="253">
                  <c:v>71.454249999999988</c:v>
                </c:pt>
                <c:pt idx="254">
                  <c:v>71.630766666666659</c:v>
                </c:pt>
                <c:pt idx="255">
                  <c:v>71.915758333333329</c:v>
                </c:pt>
                <c:pt idx="256">
                  <c:v>72.203166666666661</c:v>
                </c:pt>
                <c:pt idx="257">
                  <c:v>72.541008333333323</c:v>
                </c:pt>
                <c:pt idx="258">
                  <c:v>72.898549999999986</c:v>
                </c:pt>
                <c:pt idx="259">
                  <c:v>73.268008333333327</c:v>
                </c:pt>
                <c:pt idx="260">
                  <c:v>73.652675000000002</c:v>
                </c:pt>
                <c:pt idx="261">
                  <c:v>74.028833333333338</c:v>
                </c:pt>
                <c:pt idx="262">
                  <c:v>74.453591666666668</c:v>
                </c:pt>
                <c:pt idx="263">
                  <c:v>74.886466666666664</c:v>
                </c:pt>
                <c:pt idx="264">
                  <c:v>75.375241666666668</c:v>
                </c:pt>
                <c:pt idx="265">
                  <c:v>75.868141666666673</c:v>
                </c:pt>
                <c:pt idx="266">
                  <c:v>76.420075000000011</c:v>
                </c:pt>
                <c:pt idx="267">
                  <c:v>76.955366666666677</c:v>
                </c:pt>
                <c:pt idx="268">
                  <c:v>77.443458333333339</c:v>
                </c:pt>
                <c:pt idx="269">
                  <c:v>77.869641666666666</c:v>
                </c:pt>
                <c:pt idx="270">
                  <c:v>78.250216666666674</c:v>
                </c:pt>
                <c:pt idx="271">
                  <c:v>78.736408333333344</c:v>
                </c:pt>
                <c:pt idx="272">
                  <c:v>79.243166666666667</c:v>
                </c:pt>
                <c:pt idx="273">
                  <c:v>79.845666666666673</c:v>
                </c:pt>
                <c:pt idx="274">
                  <c:v>80.512858333333341</c:v>
                </c:pt>
                <c:pt idx="275">
                  <c:v>81.177050000000008</c:v>
                </c:pt>
                <c:pt idx="276">
                  <c:v>81.83194166666668</c:v>
                </c:pt>
                <c:pt idx="277">
                  <c:v>82.436191666666673</c:v>
                </c:pt>
                <c:pt idx="278">
                  <c:v>82.990458333333336</c:v>
                </c:pt>
                <c:pt idx="279">
                  <c:v>83.444833333333321</c:v>
                </c:pt>
                <c:pt idx="280">
                  <c:v>83.991316666666663</c:v>
                </c:pt>
                <c:pt idx="281">
                  <c:v>84.408316666666664</c:v>
                </c:pt>
                <c:pt idx="282">
                  <c:v>84.843266666666651</c:v>
                </c:pt>
                <c:pt idx="283">
                  <c:v>85.299058333333321</c:v>
                </c:pt>
                <c:pt idx="284">
                  <c:v>85.610649999999978</c:v>
                </c:pt>
                <c:pt idx="285">
                  <c:v>86.002891666666685</c:v>
                </c:pt>
                <c:pt idx="286">
                  <c:v>86.297108333333355</c:v>
                </c:pt>
                <c:pt idx="287">
                  <c:v>86.607658333333333</c:v>
                </c:pt>
                <c:pt idx="288">
                  <c:v>86.904124999999979</c:v>
                </c:pt>
                <c:pt idx="289">
                  <c:v>87.227799999999988</c:v>
                </c:pt>
                <c:pt idx="290">
                  <c:v>87.600674999999981</c:v>
                </c:pt>
                <c:pt idx="291">
                  <c:v>87.998691666666673</c:v>
                </c:pt>
                <c:pt idx="292">
                  <c:v>88.378166666666672</c:v>
                </c:pt>
                <c:pt idx="293">
                  <c:v>88.850341666666665</c:v>
                </c:pt>
                <c:pt idx="294">
                  <c:v>89.249016666666662</c:v>
                </c:pt>
                <c:pt idx="295">
                  <c:v>89.611758333333341</c:v>
                </c:pt>
                <c:pt idx="296">
                  <c:v>89.962149999999994</c:v>
                </c:pt>
                <c:pt idx="297">
                  <c:v>90.342924999999994</c:v>
                </c:pt>
                <c:pt idx="298">
                  <c:v>90.741033333333348</c:v>
                </c:pt>
                <c:pt idx="299">
                  <c:v>91.127383333333356</c:v>
                </c:pt>
                <c:pt idx="300">
                  <c:v>91.520516666666666</c:v>
                </c:pt>
                <c:pt idx="301">
                  <c:v>91.86490000000002</c:v>
                </c:pt>
                <c:pt idx="302">
                  <c:v>92.280024999999981</c:v>
                </c:pt>
                <c:pt idx="303">
                  <c:v>92.721649999999997</c:v>
                </c:pt>
                <c:pt idx="304">
                  <c:v>93.082841666666653</c:v>
                </c:pt>
                <c:pt idx="305">
                  <c:v>93.527316666666664</c:v>
                </c:pt>
                <c:pt idx="306">
                  <c:v>93.911549999999991</c:v>
                </c:pt>
                <c:pt idx="307">
                  <c:v>94.208075000000008</c:v>
                </c:pt>
                <c:pt idx="308">
                  <c:v>94.608333333333334</c:v>
                </c:pt>
                <c:pt idx="309">
                  <c:v>94.832099999999983</c:v>
                </c:pt>
                <c:pt idx="310">
                  <c:v>94.99026666666667</c:v>
                </c:pt>
                <c:pt idx="311">
                  <c:v>95.078199999999995</c:v>
                </c:pt>
                <c:pt idx="312">
                  <c:v>95.063766666666652</c:v>
                </c:pt>
                <c:pt idx="313">
                  <c:v>95.026683333333338</c:v>
                </c:pt>
                <c:pt idx="314">
                  <c:v>94.912216666666666</c:v>
                </c:pt>
                <c:pt idx="315">
                  <c:v>94.628499999999988</c:v>
                </c:pt>
                <c:pt idx="316">
                  <c:v>94.406700000000001</c:v>
                </c:pt>
                <c:pt idx="317">
                  <c:v>94.092808333333338</c:v>
                </c:pt>
                <c:pt idx="318">
                  <c:v>93.773316666666688</c:v>
                </c:pt>
                <c:pt idx="319">
                  <c:v>93.456541666666666</c:v>
                </c:pt>
                <c:pt idx="320">
                  <c:v>93.044849999999983</c:v>
                </c:pt>
                <c:pt idx="321">
                  <c:v>92.606933333333345</c:v>
                </c:pt>
                <c:pt idx="322">
                  <c:v>92.165116666666663</c:v>
                </c:pt>
                <c:pt idx="323">
                  <c:v>91.757158333333336</c:v>
                </c:pt>
                <c:pt idx="324">
                  <c:v>91.493475000000004</c:v>
                </c:pt>
                <c:pt idx="325">
                  <c:v>91.253291666666655</c:v>
                </c:pt>
                <c:pt idx="326">
                  <c:v>91.058400000000006</c:v>
                </c:pt>
                <c:pt idx="327">
                  <c:v>91.080866666666665</c:v>
                </c:pt>
                <c:pt idx="328">
                  <c:v>91.071333333333328</c:v>
                </c:pt>
                <c:pt idx="329">
                  <c:v>91.209833333333336</c:v>
                </c:pt>
                <c:pt idx="330">
                  <c:v>91.302383333333339</c:v>
                </c:pt>
                <c:pt idx="331">
                  <c:v>91.493691666666663</c:v>
                </c:pt>
                <c:pt idx="332">
                  <c:v>91.738233333333326</c:v>
                </c:pt>
                <c:pt idx="333">
                  <c:v>91.987149999999986</c:v>
                </c:pt>
                <c:pt idx="334">
                  <c:v>92.254324999999994</c:v>
                </c:pt>
                <c:pt idx="335">
                  <c:v>92.44798333333334</c:v>
                </c:pt>
                <c:pt idx="336">
                  <c:v>92.675816666666677</c:v>
                </c:pt>
                <c:pt idx="337">
                  <c:v>92.917850000000001</c:v>
                </c:pt>
                <c:pt idx="338">
                  <c:v>93.136733333333339</c:v>
                </c:pt>
                <c:pt idx="339">
                  <c:v>93.196600000000004</c:v>
                </c:pt>
                <c:pt idx="340">
                  <c:v>93.266933333333327</c:v>
                </c:pt>
                <c:pt idx="341">
                  <c:v>93.27373333333334</c:v>
                </c:pt>
                <c:pt idx="342">
                  <c:v>93.307416666666697</c:v>
                </c:pt>
                <c:pt idx="343">
                  <c:v>93.347166666666666</c:v>
                </c:pt>
                <c:pt idx="344">
                  <c:v>93.439516666666648</c:v>
                </c:pt>
                <c:pt idx="345">
                  <c:v>93.543975000000003</c:v>
                </c:pt>
                <c:pt idx="346">
                  <c:v>93.728058333333323</c:v>
                </c:pt>
                <c:pt idx="347">
                  <c:v>93.926708333333337</c:v>
                </c:pt>
                <c:pt idx="348">
                  <c:v>94.016291666666675</c:v>
                </c:pt>
                <c:pt idx="349">
                  <c:v>94.213566666666665</c:v>
                </c:pt>
                <c:pt idx="350">
                  <c:v>94.38102499999998</c:v>
                </c:pt>
                <c:pt idx="351">
                  <c:v>94.621458333333337</c:v>
                </c:pt>
                <c:pt idx="352">
                  <c:v>94.934933333333348</c:v>
                </c:pt>
                <c:pt idx="353">
                  <c:v>95.16873333333335</c:v>
                </c:pt>
                <c:pt idx="354">
                  <c:v>95.53188333333334</c:v>
                </c:pt>
                <c:pt idx="355">
                  <c:v>95.861141666666683</c:v>
                </c:pt>
                <c:pt idx="356">
                  <c:v>96.08527500000001</c:v>
                </c:pt>
                <c:pt idx="357">
                  <c:v>96.423966666666672</c:v>
                </c:pt>
                <c:pt idx="358">
                  <c:v>96.670916666666685</c:v>
                </c:pt>
                <c:pt idx="359">
                  <c:v>97.003283333333329</c:v>
                </c:pt>
                <c:pt idx="360">
                  <c:v>97.433241666666675</c:v>
                </c:pt>
                <c:pt idx="361">
                  <c:v>97.801841666666675</c:v>
                </c:pt>
                <c:pt idx="362">
                  <c:v>98.10956666666668</c:v>
                </c:pt>
                <c:pt idx="363">
                  <c:v>98.554891666666677</c:v>
                </c:pt>
                <c:pt idx="364">
                  <c:v>98.897350000000003</c:v>
                </c:pt>
                <c:pt idx="365">
                  <c:v>99.331816666666668</c:v>
                </c:pt>
                <c:pt idx="366">
                  <c:v>99.686366666666672</c:v>
                </c:pt>
                <c:pt idx="367">
                  <c:v>100.02830833333333</c:v>
                </c:pt>
                <c:pt idx="368">
                  <c:v>100.29838333333335</c:v>
                </c:pt>
                <c:pt idx="369">
                  <c:v>100.56905833333336</c:v>
                </c:pt>
                <c:pt idx="370">
                  <c:v>100.90315833333334</c:v>
                </c:pt>
                <c:pt idx="371">
                  <c:v>101.20824166666667</c:v>
                </c:pt>
                <c:pt idx="372">
                  <c:v>101.48276666666668</c:v>
                </c:pt>
                <c:pt idx="373">
                  <c:v>101.67337500000001</c:v>
                </c:pt>
                <c:pt idx="374">
                  <c:v>101.95304166666666</c:v>
                </c:pt>
                <c:pt idx="375">
                  <c:v>102.07961666666667</c:v>
                </c:pt>
                <c:pt idx="376">
                  <c:v>102.29205833333333</c:v>
                </c:pt>
                <c:pt idx="377">
                  <c:v>102.52169166666665</c:v>
                </c:pt>
                <c:pt idx="378">
                  <c:v>102.78758333333332</c:v>
                </c:pt>
                <c:pt idx="379">
                  <c:v>103.05695833333333</c:v>
                </c:pt>
                <c:pt idx="380">
                  <c:v>103.41925833333335</c:v>
                </c:pt>
                <c:pt idx="381">
                  <c:v>103.61113333333333</c:v>
                </c:pt>
                <c:pt idx="382">
                  <c:v>103.74594166666668</c:v>
                </c:pt>
                <c:pt idx="383">
                  <c:v>104.0031</c:v>
                </c:pt>
                <c:pt idx="384">
                  <c:v>104.13198333333332</c:v>
                </c:pt>
                <c:pt idx="385">
                  <c:v>104.30005</c:v>
                </c:pt>
                <c:pt idx="386">
                  <c:v>104.56775833333334</c:v>
                </c:pt>
                <c:pt idx="387">
                  <c:v>104.92835833333334</c:v>
                </c:pt>
                <c:pt idx="388">
                  <c:v>105.25258333333335</c:v>
                </c:pt>
                <c:pt idx="389">
                  <c:v>105.56827500000001</c:v>
                </c:pt>
                <c:pt idx="390">
                  <c:v>105.91716666666667</c:v>
                </c:pt>
                <c:pt idx="391">
                  <c:v>106.18908333333336</c:v>
                </c:pt>
                <c:pt idx="392">
                  <c:v>106.48683333333334</c:v>
                </c:pt>
                <c:pt idx="393">
                  <c:v>106.777625</c:v>
                </c:pt>
                <c:pt idx="394">
                  <c:v>107.12218333333334</c:v>
                </c:pt>
                <c:pt idx="395">
                  <c:v>107.33559166666667</c:v>
                </c:pt>
                <c:pt idx="396">
                  <c:v>107.58038333333332</c:v>
                </c:pt>
                <c:pt idx="397">
                  <c:v>107.70934166666666</c:v>
                </c:pt>
                <c:pt idx="398">
                  <c:v>107.69408333333331</c:v>
                </c:pt>
                <c:pt idx="399">
                  <c:v>107.63616666666667</c:v>
                </c:pt>
                <c:pt idx="400">
                  <c:v>107.45615833333335</c:v>
                </c:pt>
                <c:pt idx="401">
                  <c:v>107.18814166666668</c:v>
                </c:pt>
                <c:pt idx="402">
                  <c:v>106.88805833333333</c:v>
                </c:pt>
                <c:pt idx="403">
                  <c:v>106.42435</c:v>
                </c:pt>
                <c:pt idx="404">
                  <c:v>105.61630833333334</c:v>
                </c:pt>
                <c:pt idx="405">
                  <c:v>104.78535833333332</c:v>
                </c:pt>
                <c:pt idx="406">
                  <c:v>103.72464166666667</c:v>
                </c:pt>
                <c:pt idx="407">
                  <c:v>102.43038333333334</c:v>
                </c:pt>
                <c:pt idx="408">
                  <c:v>100.93167499999998</c:v>
                </c:pt>
                <c:pt idx="409">
                  <c:v>99.459074999999984</c:v>
                </c:pt>
                <c:pt idx="410">
                  <c:v>97.875091666666663</c:v>
                </c:pt>
                <c:pt idx="411">
                  <c:v>96.232349999999997</c:v>
                </c:pt>
                <c:pt idx="412">
                  <c:v>94.65621666666668</c:v>
                </c:pt>
                <c:pt idx="413">
                  <c:v>93.053533333333334</c:v>
                </c:pt>
                <c:pt idx="414">
                  <c:v>91.768699999999981</c:v>
                </c:pt>
                <c:pt idx="415">
                  <c:v>90.61947499999998</c:v>
                </c:pt>
                <c:pt idx="416">
                  <c:v>89.775199999999984</c:v>
                </c:pt>
                <c:pt idx="417">
                  <c:v>89.061824999999999</c:v>
                </c:pt>
                <c:pt idx="418">
                  <c:v>88.624858333333307</c:v>
                </c:pt>
                <c:pt idx="419">
                  <c:v>88.434275</c:v>
                </c:pt>
                <c:pt idx="420">
                  <c:v>88.596483333333353</c:v>
                </c:pt>
                <c:pt idx="421">
                  <c:v>88.763116666666676</c:v>
                </c:pt>
                <c:pt idx="422">
                  <c:v>89.182941666666679</c:v>
                </c:pt>
                <c:pt idx="423">
                  <c:v>89.753508333333343</c:v>
                </c:pt>
                <c:pt idx="424">
                  <c:v>90.447266666666678</c:v>
                </c:pt>
                <c:pt idx="425">
                  <c:v>91.1798</c:v>
                </c:pt>
                <c:pt idx="426">
                  <c:v>91.760616666666678</c:v>
                </c:pt>
                <c:pt idx="427">
                  <c:v>92.31475833333333</c:v>
                </c:pt>
                <c:pt idx="428">
                  <c:v>92.825266666666664</c:v>
                </c:pt>
                <c:pt idx="429">
                  <c:v>93.311933333333329</c:v>
                </c:pt>
                <c:pt idx="430">
                  <c:v>93.699224999999998</c:v>
                </c:pt>
                <c:pt idx="431">
                  <c:v>94.150324999999995</c:v>
                </c:pt>
                <c:pt idx="432">
                  <c:v>94.546258333333341</c:v>
                </c:pt>
                <c:pt idx="433">
                  <c:v>94.936800000000005</c:v>
                </c:pt>
                <c:pt idx="434">
                  <c:v>95.29816666666666</c:v>
                </c:pt>
                <c:pt idx="435">
                  <c:v>95.533866666666654</c:v>
                </c:pt>
                <c:pt idx="436">
                  <c:v>95.671224999999993</c:v>
                </c:pt>
                <c:pt idx="437">
                  <c:v>95.836024999999992</c:v>
                </c:pt>
                <c:pt idx="438">
                  <c:v>96.040408333333346</c:v>
                </c:pt>
                <c:pt idx="439">
                  <c:v>96.225300000000004</c:v>
                </c:pt>
                <c:pt idx="440">
                  <c:v>96.453391666666676</c:v>
                </c:pt>
                <c:pt idx="441">
                  <c:v>96.695958333333337</c:v>
                </c:pt>
                <c:pt idx="442">
                  <c:v>96.926908333333344</c:v>
                </c:pt>
                <c:pt idx="443">
                  <c:v>97.187033333333318</c:v>
                </c:pt>
                <c:pt idx="444">
                  <c:v>97.479308333333321</c:v>
                </c:pt>
                <c:pt idx="445">
                  <c:v>97.823350000000005</c:v>
                </c:pt>
                <c:pt idx="446">
                  <c:v>98.060774999999978</c:v>
                </c:pt>
                <c:pt idx="447">
                  <c:v>98.378033333333349</c:v>
                </c:pt>
                <c:pt idx="448">
                  <c:v>98.667225000000016</c:v>
                </c:pt>
                <c:pt idx="449">
                  <c:v>98.969691666666662</c:v>
                </c:pt>
                <c:pt idx="450">
                  <c:v>99.195558333333338</c:v>
                </c:pt>
                <c:pt idx="451">
                  <c:v>99.399683333333329</c:v>
                </c:pt>
                <c:pt idx="452">
                  <c:v>99.566616666666661</c:v>
                </c:pt>
                <c:pt idx="453">
                  <c:v>99.657724999999985</c:v>
                </c:pt>
                <c:pt idx="454">
                  <c:v>99.828724999999977</c:v>
                </c:pt>
                <c:pt idx="455">
                  <c:v>100.00001666666667</c:v>
                </c:pt>
                <c:pt idx="456">
                  <c:v>100.09451666666666</c:v>
                </c:pt>
                <c:pt idx="457">
                  <c:v>100.18745</c:v>
                </c:pt>
                <c:pt idx="458">
                  <c:v>100.26708333333333</c:v>
                </c:pt>
                <c:pt idx="459">
                  <c:v>100.37875833333332</c:v>
                </c:pt>
                <c:pt idx="460">
                  <c:v>100.47781666666664</c:v>
                </c:pt>
                <c:pt idx="461">
                  <c:v>100.56076666666667</c:v>
                </c:pt>
                <c:pt idx="462">
                  <c:v>100.59796666666666</c:v>
                </c:pt>
                <c:pt idx="463">
                  <c:v>100.71594166666667</c:v>
                </c:pt>
                <c:pt idx="464">
                  <c:v>100.81970833333332</c:v>
                </c:pt>
                <c:pt idx="465">
                  <c:v>100.98343333333334</c:v>
                </c:pt>
                <c:pt idx="466">
                  <c:v>101.08970833333335</c:v>
                </c:pt>
                <c:pt idx="467">
                  <c:v>101.10210000000001</c:v>
                </c:pt>
                <c:pt idx="468">
                  <c:v>101.05294166666665</c:v>
                </c:pt>
                <c:pt idx="469">
                  <c:v>101.06939999999999</c:v>
                </c:pt>
                <c:pt idx="470">
                  <c:v>101.19805833333334</c:v>
                </c:pt>
                <c:pt idx="471">
                  <c:v>101.27356666666668</c:v>
                </c:pt>
                <c:pt idx="472">
                  <c:v>101.38353333333333</c:v>
                </c:pt>
                <c:pt idx="473">
                  <c:v>101.50185833333335</c:v>
                </c:pt>
                <c:pt idx="474">
                  <c:v>101.66946666666665</c:v>
                </c:pt>
                <c:pt idx="475">
                  <c:v>101.79119166666665</c:v>
                </c:pt>
                <c:pt idx="476">
                  <c:v>101.91031666666667</c:v>
                </c:pt>
                <c:pt idx="477">
                  <c:v>102.011375</c:v>
                </c:pt>
                <c:pt idx="478">
                  <c:v>102.17862500000001</c:v>
                </c:pt>
                <c:pt idx="479">
                  <c:v>102.33315833333334</c:v>
                </c:pt>
                <c:pt idx="480">
                  <c:v>102.51750833333334</c:v>
                </c:pt>
                <c:pt idx="481">
                  <c:v>102.58271666666668</c:v>
                </c:pt>
                <c:pt idx="482">
                  <c:v>102.59425</c:v>
                </c:pt>
                <c:pt idx="483">
                  <c:v>102.60428333333334</c:v>
                </c:pt>
                <c:pt idx="484">
                  <c:v>102.59709166666666</c:v>
                </c:pt>
                <c:pt idx="485">
                  <c:v>102.51214999999998</c:v>
                </c:pt>
                <c:pt idx="486">
                  <c:v>102.48178333333333</c:v>
                </c:pt>
                <c:pt idx="487">
                  <c:v>102.43104166666666</c:v>
                </c:pt>
                <c:pt idx="488">
                  <c:v>102.28425</c:v>
                </c:pt>
                <c:pt idx="489">
                  <c:v>102.21516666666668</c:v>
                </c:pt>
                <c:pt idx="490">
                  <c:v>102.06054166666667</c:v>
                </c:pt>
                <c:pt idx="491">
                  <c:v>101.88585</c:v>
                </c:pt>
                <c:pt idx="492">
                  <c:v>101.810625</c:v>
                </c:pt>
                <c:pt idx="493">
                  <c:v>101.74157500000001</c:v>
                </c:pt>
                <c:pt idx="494">
                  <c:v>101.56836666666668</c:v>
                </c:pt>
                <c:pt idx="495">
                  <c:v>101.49011666666667</c:v>
                </c:pt>
                <c:pt idx="496">
                  <c:v>101.34889166666666</c:v>
                </c:pt>
                <c:pt idx="497">
                  <c:v>101.27584999999999</c:v>
                </c:pt>
                <c:pt idx="498">
                  <c:v>101.1656666666667</c:v>
                </c:pt>
                <c:pt idx="499">
                  <c:v>101.04445833333331</c:v>
                </c:pt>
                <c:pt idx="500">
                  <c:v>101.03829999999999</c:v>
                </c:pt>
                <c:pt idx="501">
                  <c:v>101.03753333333333</c:v>
                </c:pt>
                <c:pt idx="502">
                  <c:v>101.05290833333333</c:v>
                </c:pt>
                <c:pt idx="503">
                  <c:v>101.13181666666668</c:v>
                </c:pt>
                <c:pt idx="504">
                  <c:v>101.19481666666668</c:v>
                </c:pt>
                <c:pt idx="505">
                  <c:v>101.30725833333332</c:v>
                </c:pt>
                <c:pt idx="506">
                  <c:v>101.46168333333333</c:v>
                </c:pt>
                <c:pt idx="507">
                  <c:v>101.57115833333332</c:v>
                </c:pt>
                <c:pt idx="508">
                  <c:v>101.79993333333333</c:v>
                </c:pt>
                <c:pt idx="509">
                  <c:v>102.009075</c:v>
                </c:pt>
                <c:pt idx="510">
                  <c:v>102.20954999999998</c:v>
                </c:pt>
                <c:pt idx="511">
                  <c:v>102.39376666666668</c:v>
                </c:pt>
                <c:pt idx="512">
                  <c:v>102.52256666666669</c:v>
                </c:pt>
                <c:pt idx="513">
                  <c:v>102.74738333333335</c:v>
                </c:pt>
                <c:pt idx="514">
                  <c:v>102.99010833333335</c:v>
                </c:pt>
                <c:pt idx="515">
                  <c:v>103.20305833333333</c:v>
                </c:pt>
                <c:pt idx="516">
                  <c:v>103.33265833333333</c:v>
                </c:pt>
                <c:pt idx="517">
                  <c:v>103.555525</c:v>
                </c:pt>
                <c:pt idx="518">
                  <c:v>103.78960000000001</c:v>
                </c:pt>
                <c:pt idx="519">
                  <c:v>104.09738333333333</c:v>
                </c:pt>
                <c:pt idx="520">
                  <c:v>104.240225</c:v>
                </c:pt>
                <c:pt idx="521">
                  <c:v>104.44330833333333</c:v>
                </c:pt>
                <c:pt idx="522">
                  <c:v>104.69565833333336</c:v>
                </c:pt>
                <c:pt idx="523">
                  <c:v>105.02083333333336</c:v>
                </c:pt>
                <c:pt idx="524">
                  <c:v>105.35791666666667</c:v>
                </c:pt>
                <c:pt idx="525">
                  <c:v>105.54483333333333</c:v>
                </c:pt>
                <c:pt idx="526">
                  <c:v>105.73019999999998</c:v>
                </c:pt>
                <c:pt idx="527">
                  <c:v>105.95974999999999</c:v>
                </c:pt>
                <c:pt idx="528">
                  <c:v>106.20982500000001</c:v>
                </c:pt>
                <c:pt idx="529">
                  <c:v>106.3425666666667</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numCache>
            </c:numRef>
          </c:val>
          <c:smooth val="0"/>
          <c:extLst>
            <c:ext xmlns:c16="http://schemas.microsoft.com/office/drawing/2014/chart" uri="{C3380CC4-5D6E-409C-BE32-E72D297353CC}">
              <c16:uniqueId val="{00000001-4E43-465D-B5EE-3750DB7DF6A3}"/>
            </c:ext>
          </c:extLst>
        </c:ser>
        <c:ser>
          <c:idx val="3"/>
          <c:order val="2"/>
          <c:tx>
            <c:strRef>
              <c:f>'TMANU NSA'!$T$2</c:f>
              <c:strCache>
                <c:ptCount val="1"/>
                <c:pt idx="0">
                  <c:v>106.3</c:v>
                </c:pt>
              </c:strCache>
            </c:strRef>
          </c:tx>
          <c:marker>
            <c:symbol val="none"/>
          </c:marker>
          <c:dLbls>
            <c:dLbl>
              <c:idx val="235"/>
              <c:layout>
                <c:manualLayout>
                  <c:x val="-1.4172335600908068E-3"/>
                  <c:y val="2.941176470588235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4E43-465D-B5EE-3750DB7DF6A3}"/>
                </c:ext>
              </c:extLst>
            </c:dLbl>
            <c:dLbl>
              <c:idx val="488"/>
              <c:layout>
                <c:manualLayout>
                  <c:x val="-1.039292604736326E-16"/>
                  <c:y val="1.960784313725490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4E43-465D-B5EE-3750DB7DF6A3}"/>
                </c:ext>
              </c:extLst>
            </c:dLbl>
            <c:dLbl>
              <c:idx val="512"/>
              <c:layout>
                <c:manualLayout>
                  <c:x val="0"/>
                  <c:y val="1.960784313725490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4E43-465D-B5EE-3750DB7DF6A3}"/>
                </c:ext>
              </c:extLst>
            </c:dLbl>
            <c:dLbl>
              <c:idx val="513"/>
              <c:layout>
                <c:manualLayout>
                  <c:x val="1.4124293785309698E-3"/>
                  <c:y val="1.307189542483660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0343-4176-ADBF-0CF92C6C21FE}"/>
                </c:ext>
              </c:extLst>
            </c:dLbl>
            <c:dLbl>
              <c:idx val="516"/>
              <c:layout>
                <c:manualLayout>
                  <c:x val="0"/>
                  <c:y val="2.287581699346405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2579-42CD-B069-0737FD9EA137}"/>
                </c:ext>
              </c:extLst>
            </c:dLbl>
            <c:dLbl>
              <c:idx val="527"/>
              <c:layout>
                <c:manualLayout>
                  <c:x val="-2.1064987056429489E-16"/>
                  <c:y val="3.32640376203169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1BEF-404B-93DA-FBDC67071CB0}"/>
                </c:ext>
              </c:extLst>
            </c:dLbl>
            <c:dLbl>
              <c:idx val="528"/>
              <c:layout>
                <c:manualLayout>
                  <c:x val="5.7450628366246701E-3"/>
                  <c:y val="6.6528075240633883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0A49-4E44-9F58-3E89DDD1F150}"/>
                </c:ext>
              </c:extLst>
            </c:dLbl>
            <c:spPr>
              <a:noFill/>
              <a:ln>
                <a:noFill/>
              </a:ln>
              <a:effectLst/>
            </c:spPr>
            <c:txPr>
              <a:bodyPr/>
              <a:lstStyle/>
              <a:p>
                <a:pPr>
                  <a:defRPr sz="2000">
                    <a:solidFill>
                      <a:schemeClr val="accent6"/>
                    </a:solidFill>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Years!$AB$903:$AB$1514</c:f>
              <c:numCache>
                <c:formatCode>General</c:formatCode>
                <c:ptCount val="612"/>
                <c:pt idx="6">
                  <c:v>1975</c:v>
                </c:pt>
                <c:pt idx="66">
                  <c:v>1980</c:v>
                </c:pt>
                <c:pt idx="126">
                  <c:v>1985</c:v>
                </c:pt>
                <c:pt idx="186">
                  <c:v>1990</c:v>
                </c:pt>
                <c:pt idx="246">
                  <c:v>1995</c:v>
                </c:pt>
                <c:pt idx="306">
                  <c:v>2000</c:v>
                </c:pt>
                <c:pt idx="366">
                  <c:v>2005</c:v>
                </c:pt>
                <c:pt idx="426">
                  <c:v>2010</c:v>
                </c:pt>
                <c:pt idx="486">
                  <c:v>2015</c:v>
                </c:pt>
                <c:pt idx="546">
                  <c:v>2020</c:v>
                </c:pt>
                <c:pt idx="606">
                  <c:v>2025</c:v>
                </c:pt>
              </c:numCache>
            </c:numRef>
          </c:cat>
          <c:val>
            <c:numRef>
              <c:f>'TMANU NSA'!$T$39:$T$590</c:f>
              <c:numCache>
                <c:formatCode>General</c:formatCode>
                <c:ptCount val="5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106.3425666666667</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numCache>
            </c:numRef>
          </c:val>
          <c:smooth val="0"/>
          <c:extLst>
            <c:ext xmlns:c16="http://schemas.microsoft.com/office/drawing/2014/chart" uri="{C3380CC4-5D6E-409C-BE32-E72D297353CC}">
              <c16:uniqueId val="{00000005-4E43-465D-B5EE-3750DB7DF6A3}"/>
            </c:ext>
          </c:extLst>
        </c:ser>
        <c:ser>
          <c:idx val="2"/>
          <c:order val="3"/>
          <c:tx>
            <c:strRef>
              <c:f>TIPRONSA!$S$2</c:f>
              <c:strCache>
                <c:ptCount val="1"/>
                <c:pt idx="0">
                  <c:v>109.2</c:v>
                </c:pt>
              </c:strCache>
            </c:strRef>
          </c:tx>
          <c:marker>
            <c:symbol val="none"/>
          </c:marker>
          <c:dLbls>
            <c:dLbl>
              <c:idx val="488"/>
              <c:layout>
                <c:manualLayout>
                  <c:x val="-1.039292604736326E-16"/>
                  <c:y val="-3.594771241830065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4E43-465D-B5EE-3750DB7DF6A3}"/>
                </c:ext>
              </c:extLst>
            </c:dLbl>
            <c:dLbl>
              <c:idx val="512"/>
              <c:layout>
                <c:manualLayout>
                  <c:x val="0"/>
                  <c:y val="-4.575163398692812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4E43-465D-B5EE-3750DB7DF6A3}"/>
                </c:ext>
              </c:extLst>
            </c:dLbl>
            <c:dLbl>
              <c:idx val="513"/>
              <c:layout>
                <c:manualLayout>
                  <c:x val="2.8248587570621469E-3"/>
                  <c:y val="-5.228758169934642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0343-4176-ADBF-0CF92C6C21FE}"/>
                </c:ext>
              </c:extLst>
            </c:dLbl>
            <c:dLbl>
              <c:idx val="516"/>
              <c:layout>
                <c:manualLayout>
                  <c:x val="0"/>
                  <c:y val="-4.248366013071894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2579-42CD-B069-0737FD9EA137}"/>
                </c:ext>
              </c:extLst>
            </c:dLbl>
            <c:dLbl>
              <c:idx val="527"/>
              <c:layout>
                <c:manualLayout>
                  <c:x val="-2.1064987056429489E-16"/>
                  <c:y val="-1.66320188101584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1BEF-404B-93DA-FBDC67071CB0}"/>
                </c:ext>
              </c:extLst>
            </c:dLbl>
            <c:dLbl>
              <c:idx val="528"/>
              <c:layout>
                <c:manualLayout>
                  <c:x val="5.7450628366246701E-3"/>
                  <c:y val="-5.6548863954538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0A49-4E44-9F58-3E89DDD1F150}"/>
                </c:ext>
              </c:extLst>
            </c:dLbl>
            <c:dLbl>
              <c:idx val="529"/>
              <c:layout>
                <c:manualLayout>
                  <c:x val="4.3087971274684764E-3"/>
                  <c:y val="-4.989605643047542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8224-4C3B-AE09-71A3D03DEDCB}"/>
                </c:ext>
              </c:extLst>
            </c:dLbl>
            <c:spPr>
              <a:noFill/>
              <a:ln>
                <a:noFill/>
              </a:ln>
              <a:effectLst/>
            </c:spPr>
            <c:txPr>
              <a:bodyPr/>
              <a:lstStyle/>
              <a:p>
                <a:pPr>
                  <a:defRPr sz="2000">
                    <a:solidFill>
                      <a:srgbClr val="00B0F0"/>
                    </a:solidFill>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Years!$AB$903:$AB$1514</c:f>
              <c:numCache>
                <c:formatCode>General</c:formatCode>
                <c:ptCount val="612"/>
                <c:pt idx="6">
                  <c:v>1975</c:v>
                </c:pt>
                <c:pt idx="66">
                  <c:v>1980</c:v>
                </c:pt>
                <c:pt idx="126">
                  <c:v>1985</c:v>
                </c:pt>
                <c:pt idx="186">
                  <c:v>1990</c:v>
                </c:pt>
                <c:pt idx="246">
                  <c:v>1995</c:v>
                </c:pt>
                <c:pt idx="306">
                  <c:v>2000</c:v>
                </c:pt>
                <c:pt idx="366">
                  <c:v>2005</c:v>
                </c:pt>
                <c:pt idx="426">
                  <c:v>2010</c:v>
                </c:pt>
                <c:pt idx="486">
                  <c:v>2015</c:v>
                </c:pt>
                <c:pt idx="546">
                  <c:v>2020</c:v>
                </c:pt>
                <c:pt idx="606">
                  <c:v>2025</c:v>
                </c:pt>
              </c:numCache>
            </c:numRef>
          </c:cat>
          <c:val>
            <c:numRef>
              <c:f>TIPRONSA!$S$675:$S$1226</c:f>
              <c:numCache>
                <c:formatCode>General</c:formatCode>
                <c:ptCount val="5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109.20337499999999</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numCache>
            </c:numRef>
          </c:val>
          <c:smooth val="0"/>
          <c:extLst>
            <c:ext xmlns:c16="http://schemas.microsoft.com/office/drawing/2014/chart" uri="{C3380CC4-5D6E-409C-BE32-E72D297353CC}">
              <c16:uniqueId val="{00000008-4E43-465D-B5EE-3750DB7DF6A3}"/>
            </c:ext>
          </c:extLst>
        </c:ser>
        <c:dLbls>
          <c:dLblPos val="r"/>
          <c:showLegendKey val="0"/>
          <c:showVal val="1"/>
          <c:showCatName val="0"/>
          <c:showSerName val="0"/>
          <c:showPercent val="0"/>
          <c:showBubbleSize val="0"/>
        </c:dLbls>
        <c:marker val="1"/>
        <c:smooth val="0"/>
        <c:axId val="379364352"/>
        <c:axId val="379754112"/>
      </c:lineChart>
      <c:catAx>
        <c:axId val="387540480"/>
        <c:scaling>
          <c:orientation val="minMax"/>
        </c:scaling>
        <c:delete val="0"/>
        <c:axPos val="b"/>
        <c:numFmt formatCode="General" sourceLinked="1"/>
        <c:majorTickMark val="out"/>
        <c:minorTickMark val="none"/>
        <c:tickLblPos val="nextTo"/>
        <c:spPr>
          <a:ln w="3175">
            <a:solidFill>
              <a:sysClr val="window" lastClr="FFFFFF">
                <a:lumMod val="65000"/>
              </a:sysClr>
            </a:solidFill>
            <a:prstDash val="solid"/>
          </a:ln>
        </c:spPr>
        <c:txPr>
          <a:bodyPr rot="0" vert="horz"/>
          <a:lstStyle/>
          <a:p>
            <a:pPr>
              <a:defRPr sz="1200">
                <a:solidFill>
                  <a:schemeClr val="bg1">
                    <a:lumMod val="65000"/>
                  </a:schemeClr>
                </a:solidFill>
              </a:defRPr>
            </a:pPr>
            <a:endParaRPr lang="en-US"/>
          </a:p>
        </c:txPr>
        <c:crossAx val="379753536"/>
        <c:crossesAt val="-100"/>
        <c:auto val="1"/>
        <c:lblAlgn val="ctr"/>
        <c:lblOffset val="100"/>
        <c:tickLblSkip val="6"/>
        <c:tickMarkSkip val="12"/>
        <c:noMultiLvlLbl val="0"/>
      </c:catAx>
      <c:valAx>
        <c:axId val="379753536"/>
        <c:scaling>
          <c:orientation val="minMax"/>
          <c:max val="120"/>
          <c:min val="30"/>
        </c:scaling>
        <c:delete val="0"/>
        <c:axPos val="l"/>
        <c:title>
          <c:tx>
            <c:rich>
              <a:bodyPr rot="0" vert="horz"/>
              <a:lstStyle/>
              <a:p>
                <a:pPr algn="ctr">
                  <a:defRPr sz="1200">
                    <a:solidFill>
                      <a:srgbClr val="00B0F0"/>
                    </a:solidFill>
                  </a:defRPr>
                </a:pPr>
                <a:r>
                  <a:rPr lang="en-US" sz="1200">
                    <a:solidFill>
                      <a:srgbClr val="00B0F0"/>
                    </a:solidFill>
                  </a:rPr>
                  <a:t>US IP</a:t>
                </a:r>
              </a:p>
            </c:rich>
          </c:tx>
          <c:layout>
            <c:manualLayout>
              <c:xMode val="edge"/>
              <c:yMode val="edge"/>
              <c:x val="2.569991251093614E-4"/>
              <c:y val="2.1787382624103395E-3"/>
            </c:manualLayout>
          </c:layout>
          <c:overlay val="0"/>
          <c:spPr>
            <a:noFill/>
            <a:ln w="25400">
              <a:noFill/>
            </a:ln>
          </c:spPr>
        </c:title>
        <c:numFmt formatCode="0" sourceLinked="0"/>
        <c:majorTickMark val="out"/>
        <c:minorTickMark val="none"/>
        <c:tickLblPos val="nextTo"/>
        <c:spPr>
          <a:ln w="3175">
            <a:solidFill>
              <a:sysClr val="window" lastClr="FFFFFF">
                <a:lumMod val="65000"/>
              </a:sysClr>
            </a:solidFill>
            <a:prstDash val="solid"/>
          </a:ln>
        </c:spPr>
        <c:txPr>
          <a:bodyPr rot="0" vert="horz"/>
          <a:lstStyle/>
          <a:p>
            <a:pPr>
              <a:defRPr sz="1200">
                <a:solidFill>
                  <a:schemeClr val="bg1">
                    <a:lumMod val="65000"/>
                  </a:schemeClr>
                </a:solidFill>
              </a:defRPr>
            </a:pPr>
            <a:endParaRPr lang="en-US"/>
          </a:p>
        </c:txPr>
        <c:crossAx val="387540480"/>
        <c:crosses val="autoZero"/>
        <c:crossBetween val="between"/>
        <c:majorUnit val="15"/>
      </c:valAx>
      <c:catAx>
        <c:axId val="379364352"/>
        <c:scaling>
          <c:orientation val="minMax"/>
        </c:scaling>
        <c:delete val="1"/>
        <c:axPos val="b"/>
        <c:numFmt formatCode="General" sourceLinked="1"/>
        <c:majorTickMark val="out"/>
        <c:minorTickMark val="none"/>
        <c:tickLblPos val="nextTo"/>
        <c:crossAx val="379754112"/>
        <c:crossesAt val="-16"/>
        <c:auto val="1"/>
        <c:lblAlgn val="ctr"/>
        <c:lblOffset val="100"/>
        <c:noMultiLvlLbl val="0"/>
      </c:catAx>
      <c:valAx>
        <c:axId val="379754112"/>
        <c:scaling>
          <c:orientation val="minMax"/>
          <c:max val="120"/>
          <c:min val="30"/>
        </c:scaling>
        <c:delete val="0"/>
        <c:axPos val="r"/>
        <c:title>
          <c:tx>
            <c:rich>
              <a:bodyPr rot="0" vert="horz"/>
              <a:lstStyle/>
              <a:p>
                <a:pPr algn="ctr">
                  <a:defRPr sz="1200">
                    <a:solidFill>
                      <a:schemeClr val="accent6"/>
                    </a:solidFill>
                  </a:defRPr>
                </a:pPr>
                <a:r>
                  <a:rPr lang="en-US" sz="1200">
                    <a:solidFill>
                      <a:schemeClr val="accent6"/>
                    </a:solidFill>
                  </a:rPr>
                  <a:t>Manufacturing</a:t>
                </a:r>
              </a:p>
            </c:rich>
          </c:tx>
          <c:layout>
            <c:manualLayout>
              <c:xMode val="edge"/>
              <c:yMode val="edge"/>
              <c:x val="0.93856415269519877"/>
              <c:y val="0"/>
            </c:manualLayout>
          </c:layout>
          <c:overlay val="0"/>
          <c:spPr>
            <a:noFill/>
            <a:ln w="25400">
              <a:noFill/>
            </a:ln>
          </c:spPr>
        </c:title>
        <c:numFmt formatCode="0" sourceLinked="0"/>
        <c:majorTickMark val="out"/>
        <c:minorTickMark val="none"/>
        <c:tickLblPos val="nextTo"/>
        <c:spPr>
          <a:ln w="3175">
            <a:solidFill>
              <a:sysClr val="window" lastClr="FFFFFF">
                <a:lumMod val="65000"/>
              </a:sysClr>
            </a:solidFill>
            <a:prstDash val="solid"/>
          </a:ln>
        </c:spPr>
        <c:txPr>
          <a:bodyPr rot="0" vert="horz"/>
          <a:lstStyle/>
          <a:p>
            <a:pPr>
              <a:defRPr sz="1200">
                <a:solidFill>
                  <a:schemeClr val="bg1">
                    <a:lumMod val="65000"/>
                  </a:schemeClr>
                </a:solidFill>
              </a:defRPr>
            </a:pPr>
            <a:endParaRPr lang="en-US"/>
          </a:p>
        </c:txPr>
        <c:crossAx val="379364352"/>
        <c:crosses val="max"/>
        <c:crossBetween val="between"/>
        <c:majorUnit val="15"/>
      </c:valAx>
      <c:spPr>
        <a:noFill/>
        <a:ln w="25400">
          <a:noFill/>
        </a:ln>
      </c:spPr>
    </c:plotArea>
    <c:legend>
      <c:legendPos val="l"/>
      <c:legendEntry>
        <c:idx val="2"/>
        <c:delete val="1"/>
      </c:legendEntry>
      <c:legendEntry>
        <c:idx val="3"/>
        <c:delete val="1"/>
      </c:legendEntry>
      <c:layout>
        <c:manualLayout>
          <c:xMode val="edge"/>
          <c:yMode val="edge"/>
          <c:x val="0.76672335600907027"/>
          <c:y val="0.74076837831530473"/>
          <c:w val="0.15967300962379702"/>
          <c:h val="0.14594478641213829"/>
        </c:manualLayout>
      </c:layout>
      <c:overlay val="1"/>
      <c:spPr>
        <a:noFill/>
        <a:ln w="25400">
          <a:noFill/>
        </a:ln>
      </c:spPr>
      <c:txPr>
        <a:bodyPr/>
        <a:lstStyle/>
        <a:p>
          <a:pPr>
            <a:defRPr sz="1200"/>
          </a:pPr>
          <a:endParaRPr lang="en-US"/>
        </a:p>
      </c:txPr>
    </c:legend>
    <c:plotVisOnly val="1"/>
    <c:dispBlanksAs val="gap"/>
    <c:showDLblsOverMax val="0"/>
  </c:chart>
  <c:spPr>
    <a:noFill/>
    <a:ln w="9525">
      <a:noFill/>
    </a:ln>
  </c:spPr>
  <c:txPr>
    <a:bodyPr/>
    <a:lstStyle/>
    <a:p>
      <a:pPr>
        <a:defRPr sz="1400" b="1" i="0" u="none" strike="noStrike" baseline="0">
          <a:solidFill>
            <a:srgbClr val="000000"/>
          </a:solidFill>
          <a:latin typeface="Arial"/>
          <a:ea typeface="Arial"/>
          <a:cs typeface="Arial"/>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1343269591301086E-2"/>
          <c:y val="8.251402398229632E-2"/>
          <c:w val="0.91359325605900943"/>
          <c:h val="0.84508929030929958"/>
        </c:manualLayout>
      </c:layout>
      <c:lineChart>
        <c:grouping val="standard"/>
        <c:varyColors val="0"/>
        <c:ser>
          <c:idx val="4"/>
          <c:order val="0"/>
          <c:tx>
            <c:v>0</c:v>
          </c:tx>
          <c:marker>
            <c:symbol val="none"/>
          </c:marker>
          <c:cat>
            <c:numRef>
              <c:f>USEXPCHN!$A$184:$A$578</c:f>
              <c:numCache>
                <c:formatCode>mmm\-yy</c:formatCode>
                <c:ptCount val="395"/>
                <c:pt idx="0">
                  <c:v>36557</c:v>
                </c:pt>
                <c:pt idx="1">
                  <c:v>36586</c:v>
                </c:pt>
                <c:pt idx="2">
                  <c:v>36617</c:v>
                </c:pt>
                <c:pt idx="3">
                  <c:v>36647</c:v>
                </c:pt>
                <c:pt idx="4">
                  <c:v>36678</c:v>
                </c:pt>
                <c:pt idx="5">
                  <c:v>36708</c:v>
                </c:pt>
                <c:pt idx="6">
                  <c:v>36739</c:v>
                </c:pt>
                <c:pt idx="7">
                  <c:v>36770</c:v>
                </c:pt>
                <c:pt idx="8">
                  <c:v>36800</c:v>
                </c:pt>
                <c:pt idx="9">
                  <c:v>36831</c:v>
                </c:pt>
                <c:pt idx="10">
                  <c:v>36861</c:v>
                </c:pt>
                <c:pt idx="11">
                  <c:v>36892</c:v>
                </c:pt>
                <c:pt idx="12">
                  <c:v>36923</c:v>
                </c:pt>
                <c:pt idx="13">
                  <c:v>36951</c:v>
                </c:pt>
                <c:pt idx="14">
                  <c:v>36982</c:v>
                </c:pt>
                <c:pt idx="15">
                  <c:v>37012</c:v>
                </c:pt>
                <c:pt idx="16">
                  <c:v>37043</c:v>
                </c:pt>
                <c:pt idx="17">
                  <c:v>37073</c:v>
                </c:pt>
                <c:pt idx="18">
                  <c:v>37104</c:v>
                </c:pt>
                <c:pt idx="19">
                  <c:v>37135</c:v>
                </c:pt>
                <c:pt idx="20">
                  <c:v>37165</c:v>
                </c:pt>
                <c:pt idx="21">
                  <c:v>37196</c:v>
                </c:pt>
                <c:pt idx="22">
                  <c:v>37226</c:v>
                </c:pt>
                <c:pt idx="23">
                  <c:v>37257</c:v>
                </c:pt>
                <c:pt idx="24">
                  <c:v>37288</c:v>
                </c:pt>
                <c:pt idx="25">
                  <c:v>37316</c:v>
                </c:pt>
                <c:pt idx="26">
                  <c:v>37347</c:v>
                </c:pt>
                <c:pt idx="27">
                  <c:v>37377</c:v>
                </c:pt>
                <c:pt idx="28">
                  <c:v>37408</c:v>
                </c:pt>
                <c:pt idx="29">
                  <c:v>37438</c:v>
                </c:pt>
                <c:pt idx="30">
                  <c:v>37469</c:v>
                </c:pt>
                <c:pt idx="31">
                  <c:v>37500</c:v>
                </c:pt>
                <c:pt idx="32">
                  <c:v>37530</c:v>
                </c:pt>
                <c:pt idx="33">
                  <c:v>37561</c:v>
                </c:pt>
                <c:pt idx="34">
                  <c:v>37591</c:v>
                </c:pt>
                <c:pt idx="35">
                  <c:v>37622</c:v>
                </c:pt>
                <c:pt idx="36">
                  <c:v>37653</c:v>
                </c:pt>
                <c:pt idx="37">
                  <c:v>37681</c:v>
                </c:pt>
                <c:pt idx="38">
                  <c:v>37712</c:v>
                </c:pt>
                <c:pt idx="39">
                  <c:v>37742</c:v>
                </c:pt>
                <c:pt idx="40">
                  <c:v>37773</c:v>
                </c:pt>
                <c:pt idx="41">
                  <c:v>37803</c:v>
                </c:pt>
                <c:pt idx="42">
                  <c:v>37834</c:v>
                </c:pt>
                <c:pt idx="43">
                  <c:v>37865</c:v>
                </c:pt>
                <c:pt idx="44">
                  <c:v>37895</c:v>
                </c:pt>
                <c:pt idx="45">
                  <c:v>37926</c:v>
                </c:pt>
                <c:pt idx="46">
                  <c:v>37956</c:v>
                </c:pt>
                <c:pt idx="47">
                  <c:v>37987</c:v>
                </c:pt>
                <c:pt idx="48">
                  <c:v>38018</c:v>
                </c:pt>
                <c:pt idx="49">
                  <c:v>38047</c:v>
                </c:pt>
                <c:pt idx="50">
                  <c:v>38078</c:v>
                </c:pt>
                <c:pt idx="51">
                  <c:v>38108</c:v>
                </c:pt>
                <c:pt idx="52">
                  <c:v>38139</c:v>
                </c:pt>
                <c:pt idx="53">
                  <c:v>38169</c:v>
                </c:pt>
                <c:pt idx="54">
                  <c:v>38200</c:v>
                </c:pt>
                <c:pt idx="55">
                  <c:v>38231</c:v>
                </c:pt>
                <c:pt idx="56">
                  <c:v>38261</c:v>
                </c:pt>
                <c:pt idx="57">
                  <c:v>38292</c:v>
                </c:pt>
                <c:pt idx="58">
                  <c:v>38322</c:v>
                </c:pt>
                <c:pt idx="59">
                  <c:v>38353</c:v>
                </c:pt>
                <c:pt idx="60">
                  <c:v>38384</c:v>
                </c:pt>
                <c:pt idx="61">
                  <c:v>38412</c:v>
                </c:pt>
                <c:pt idx="62">
                  <c:v>38443</c:v>
                </c:pt>
                <c:pt idx="63">
                  <c:v>38473</c:v>
                </c:pt>
                <c:pt idx="64">
                  <c:v>38504</c:v>
                </c:pt>
                <c:pt idx="65">
                  <c:v>38534</c:v>
                </c:pt>
                <c:pt idx="66">
                  <c:v>38565</c:v>
                </c:pt>
                <c:pt idx="67">
                  <c:v>38596</c:v>
                </c:pt>
                <c:pt idx="68">
                  <c:v>38626</c:v>
                </c:pt>
                <c:pt idx="69">
                  <c:v>38657</c:v>
                </c:pt>
                <c:pt idx="70">
                  <c:v>38687</c:v>
                </c:pt>
                <c:pt idx="71">
                  <c:v>38718</c:v>
                </c:pt>
                <c:pt idx="72">
                  <c:v>38749</c:v>
                </c:pt>
                <c:pt idx="73">
                  <c:v>38777</c:v>
                </c:pt>
                <c:pt idx="74">
                  <c:v>38808</c:v>
                </c:pt>
                <c:pt idx="75">
                  <c:v>38838</c:v>
                </c:pt>
                <c:pt idx="76">
                  <c:v>38869</c:v>
                </c:pt>
                <c:pt idx="77">
                  <c:v>38899</c:v>
                </c:pt>
                <c:pt idx="78">
                  <c:v>38930</c:v>
                </c:pt>
                <c:pt idx="79">
                  <c:v>38961</c:v>
                </c:pt>
                <c:pt idx="80">
                  <c:v>38991</c:v>
                </c:pt>
                <c:pt idx="81">
                  <c:v>39022</c:v>
                </c:pt>
                <c:pt idx="82">
                  <c:v>39052</c:v>
                </c:pt>
                <c:pt idx="83">
                  <c:v>39083</c:v>
                </c:pt>
                <c:pt idx="84">
                  <c:v>39114</c:v>
                </c:pt>
                <c:pt idx="85">
                  <c:v>39142</c:v>
                </c:pt>
                <c:pt idx="86">
                  <c:v>39173</c:v>
                </c:pt>
                <c:pt idx="87">
                  <c:v>39203</c:v>
                </c:pt>
                <c:pt idx="88">
                  <c:v>39234</c:v>
                </c:pt>
                <c:pt idx="89">
                  <c:v>39264</c:v>
                </c:pt>
                <c:pt idx="90">
                  <c:v>39295</c:v>
                </c:pt>
                <c:pt idx="91">
                  <c:v>39326</c:v>
                </c:pt>
                <c:pt idx="92">
                  <c:v>39356</c:v>
                </c:pt>
                <c:pt idx="93">
                  <c:v>39387</c:v>
                </c:pt>
                <c:pt idx="94">
                  <c:v>39417</c:v>
                </c:pt>
                <c:pt idx="95">
                  <c:v>39448</c:v>
                </c:pt>
                <c:pt idx="96">
                  <c:v>39479</c:v>
                </c:pt>
                <c:pt idx="97">
                  <c:v>39508</c:v>
                </c:pt>
                <c:pt idx="98">
                  <c:v>39539</c:v>
                </c:pt>
                <c:pt idx="99">
                  <c:v>39569</c:v>
                </c:pt>
                <c:pt idx="100">
                  <c:v>39600</c:v>
                </c:pt>
                <c:pt idx="101">
                  <c:v>39630</c:v>
                </c:pt>
                <c:pt idx="102">
                  <c:v>39661</c:v>
                </c:pt>
                <c:pt idx="103">
                  <c:v>39692</c:v>
                </c:pt>
                <c:pt idx="104">
                  <c:v>39722</c:v>
                </c:pt>
                <c:pt idx="105">
                  <c:v>39753</c:v>
                </c:pt>
                <c:pt idx="106">
                  <c:v>39783</c:v>
                </c:pt>
                <c:pt idx="107">
                  <c:v>39814</c:v>
                </c:pt>
                <c:pt idx="108">
                  <c:v>39845</c:v>
                </c:pt>
                <c:pt idx="109">
                  <c:v>39873</c:v>
                </c:pt>
                <c:pt idx="110">
                  <c:v>39904</c:v>
                </c:pt>
                <c:pt idx="111">
                  <c:v>39934</c:v>
                </c:pt>
                <c:pt idx="112">
                  <c:v>39965</c:v>
                </c:pt>
                <c:pt idx="113">
                  <c:v>39995</c:v>
                </c:pt>
                <c:pt idx="114">
                  <c:v>40026</c:v>
                </c:pt>
                <c:pt idx="115">
                  <c:v>40057</c:v>
                </c:pt>
                <c:pt idx="116">
                  <c:v>40087</c:v>
                </c:pt>
                <c:pt idx="117">
                  <c:v>40118</c:v>
                </c:pt>
                <c:pt idx="118">
                  <c:v>40148</c:v>
                </c:pt>
                <c:pt idx="119">
                  <c:v>40179</c:v>
                </c:pt>
                <c:pt idx="120">
                  <c:v>40210</c:v>
                </c:pt>
                <c:pt idx="121">
                  <c:v>40238</c:v>
                </c:pt>
                <c:pt idx="122">
                  <c:v>40269</c:v>
                </c:pt>
                <c:pt idx="123">
                  <c:v>40299</c:v>
                </c:pt>
                <c:pt idx="124">
                  <c:v>40330</c:v>
                </c:pt>
                <c:pt idx="125">
                  <c:v>40360</c:v>
                </c:pt>
                <c:pt idx="126">
                  <c:v>40391</c:v>
                </c:pt>
                <c:pt idx="127">
                  <c:v>40422</c:v>
                </c:pt>
                <c:pt idx="128">
                  <c:v>40452</c:v>
                </c:pt>
                <c:pt idx="129">
                  <c:v>40483</c:v>
                </c:pt>
                <c:pt idx="130">
                  <c:v>40513</c:v>
                </c:pt>
                <c:pt idx="131">
                  <c:v>40544</c:v>
                </c:pt>
                <c:pt idx="132">
                  <c:v>40575</c:v>
                </c:pt>
                <c:pt idx="133">
                  <c:v>40603</c:v>
                </c:pt>
                <c:pt idx="134">
                  <c:v>40634</c:v>
                </c:pt>
                <c:pt idx="135">
                  <c:v>40664</c:v>
                </c:pt>
                <c:pt idx="136">
                  <c:v>40695</c:v>
                </c:pt>
                <c:pt idx="137">
                  <c:v>40725</c:v>
                </c:pt>
                <c:pt idx="138">
                  <c:v>40756</c:v>
                </c:pt>
                <c:pt idx="139">
                  <c:v>40787</c:v>
                </c:pt>
                <c:pt idx="140">
                  <c:v>40817</c:v>
                </c:pt>
                <c:pt idx="141">
                  <c:v>40848</c:v>
                </c:pt>
                <c:pt idx="142">
                  <c:v>40878</c:v>
                </c:pt>
                <c:pt idx="143">
                  <c:v>40909</c:v>
                </c:pt>
                <c:pt idx="144">
                  <c:v>40940</c:v>
                </c:pt>
                <c:pt idx="145">
                  <c:v>40969</c:v>
                </c:pt>
                <c:pt idx="146">
                  <c:v>41000</c:v>
                </c:pt>
                <c:pt idx="147">
                  <c:v>41030</c:v>
                </c:pt>
                <c:pt idx="148">
                  <c:v>41061</c:v>
                </c:pt>
                <c:pt idx="149">
                  <c:v>41091</c:v>
                </c:pt>
                <c:pt idx="150">
                  <c:v>41122</c:v>
                </c:pt>
                <c:pt idx="151">
                  <c:v>41153</c:v>
                </c:pt>
                <c:pt idx="152">
                  <c:v>41183</c:v>
                </c:pt>
                <c:pt idx="153">
                  <c:v>41214</c:v>
                </c:pt>
                <c:pt idx="154">
                  <c:v>41244</c:v>
                </c:pt>
                <c:pt idx="155">
                  <c:v>41275</c:v>
                </c:pt>
                <c:pt idx="156">
                  <c:v>41306</c:v>
                </c:pt>
                <c:pt idx="157">
                  <c:v>41334</c:v>
                </c:pt>
                <c:pt idx="158">
                  <c:v>41365</c:v>
                </c:pt>
                <c:pt idx="159">
                  <c:v>41395</c:v>
                </c:pt>
                <c:pt idx="160">
                  <c:v>41426</c:v>
                </c:pt>
                <c:pt idx="161">
                  <c:v>41456</c:v>
                </c:pt>
                <c:pt idx="162">
                  <c:v>41487</c:v>
                </c:pt>
                <c:pt idx="163">
                  <c:v>41518</c:v>
                </c:pt>
                <c:pt idx="164">
                  <c:v>41548</c:v>
                </c:pt>
                <c:pt idx="165">
                  <c:v>41579</c:v>
                </c:pt>
                <c:pt idx="166">
                  <c:v>41609</c:v>
                </c:pt>
                <c:pt idx="167">
                  <c:v>41640</c:v>
                </c:pt>
                <c:pt idx="168">
                  <c:v>41671</c:v>
                </c:pt>
                <c:pt idx="169">
                  <c:v>41699</c:v>
                </c:pt>
                <c:pt idx="170">
                  <c:v>41730</c:v>
                </c:pt>
                <c:pt idx="171">
                  <c:v>41760</c:v>
                </c:pt>
                <c:pt idx="172">
                  <c:v>41791</c:v>
                </c:pt>
                <c:pt idx="173">
                  <c:v>41821</c:v>
                </c:pt>
                <c:pt idx="174">
                  <c:v>41852</c:v>
                </c:pt>
                <c:pt idx="175">
                  <c:v>41883</c:v>
                </c:pt>
                <c:pt idx="176">
                  <c:v>41913</c:v>
                </c:pt>
                <c:pt idx="177">
                  <c:v>41944</c:v>
                </c:pt>
                <c:pt idx="178">
                  <c:v>41974</c:v>
                </c:pt>
                <c:pt idx="179">
                  <c:v>42005</c:v>
                </c:pt>
                <c:pt idx="180">
                  <c:v>42036</c:v>
                </c:pt>
                <c:pt idx="181">
                  <c:v>42064</c:v>
                </c:pt>
                <c:pt idx="182">
                  <c:v>42095</c:v>
                </c:pt>
                <c:pt idx="183">
                  <c:v>42125</c:v>
                </c:pt>
                <c:pt idx="184">
                  <c:v>42156</c:v>
                </c:pt>
                <c:pt idx="185">
                  <c:v>42186</c:v>
                </c:pt>
                <c:pt idx="186">
                  <c:v>42217</c:v>
                </c:pt>
                <c:pt idx="187">
                  <c:v>42248</c:v>
                </c:pt>
                <c:pt idx="188">
                  <c:v>42278</c:v>
                </c:pt>
                <c:pt idx="189">
                  <c:v>42309</c:v>
                </c:pt>
                <c:pt idx="190">
                  <c:v>42339</c:v>
                </c:pt>
                <c:pt idx="191">
                  <c:v>42370</c:v>
                </c:pt>
                <c:pt idx="192">
                  <c:v>42401</c:v>
                </c:pt>
                <c:pt idx="193">
                  <c:v>42430</c:v>
                </c:pt>
                <c:pt idx="194">
                  <c:v>42461</c:v>
                </c:pt>
                <c:pt idx="195">
                  <c:v>42491</c:v>
                </c:pt>
                <c:pt idx="196">
                  <c:v>42522</c:v>
                </c:pt>
                <c:pt idx="197">
                  <c:v>42552</c:v>
                </c:pt>
                <c:pt idx="198">
                  <c:v>42583</c:v>
                </c:pt>
                <c:pt idx="199">
                  <c:v>42614</c:v>
                </c:pt>
                <c:pt idx="200">
                  <c:v>42644</c:v>
                </c:pt>
                <c:pt idx="201">
                  <c:v>42675</c:v>
                </c:pt>
                <c:pt idx="202">
                  <c:v>42705</c:v>
                </c:pt>
                <c:pt idx="203">
                  <c:v>42736</c:v>
                </c:pt>
                <c:pt idx="204">
                  <c:v>42767</c:v>
                </c:pt>
                <c:pt idx="205">
                  <c:v>42795</c:v>
                </c:pt>
                <c:pt idx="206">
                  <c:v>42826</c:v>
                </c:pt>
                <c:pt idx="207">
                  <c:v>42856</c:v>
                </c:pt>
                <c:pt idx="208">
                  <c:v>42887</c:v>
                </c:pt>
                <c:pt idx="209">
                  <c:v>42917</c:v>
                </c:pt>
                <c:pt idx="210">
                  <c:v>42948</c:v>
                </c:pt>
                <c:pt idx="211">
                  <c:v>42979</c:v>
                </c:pt>
                <c:pt idx="212">
                  <c:v>43009</c:v>
                </c:pt>
                <c:pt idx="213">
                  <c:v>43040</c:v>
                </c:pt>
                <c:pt idx="214">
                  <c:v>43070</c:v>
                </c:pt>
                <c:pt idx="215">
                  <c:v>43101</c:v>
                </c:pt>
                <c:pt idx="216">
                  <c:v>43132</c:v>
                </c:pt>
                <c:pt idx="217">
                  <c:v>43160</c:v>
                </c:pt>
                <c:pt idx="218">
                  <c:v>43191</c:v>
                </c:pt>
                <c:pt idx="219">
                  <c:v>43221</c:v>
                </c:pt>
                <c:pt idx="220">
                  <c:v>43252</c:v>
                </c:pt>
                <c:pt idx="221">
                  <c:v>43282</c:v>
                </c:pt>
                <c:pt idx="222">
                  <c:v>43313</c:v>
                </c:pt>
                <c:pt idx="223">
                  <c:v>43344</c:v>
                </c:pt>
                <c:pt idx="224">
                  <c:v>43374</c:v>
                </c:pt>
                <c:pt idx="225">
                  <c:v>43405</c:v>
                </c:pt>
                <c:pt idx="226">
                  <c:v>43435</c:v>
                </c:pt>
                <c:pt idx="227">
                  <c:v>43466</c:v>
                </c:pt>
                <c:pt idx="228">
                  <c:v>43497</c:v>
                </c:pt>
                <c:pt idx="229">
                  <c:v>43525</c:v>
                </c:pt>
                <c:pt idx="230">
                  <c:v>43556</c:v>
                </c:pt>
                <c:pt idx="231">
                  <c:v>43586</c:v>
                </c:pt>
                <c:pt idx="232">
                  <c:v>43617</c:v>
                </c:pt>
                <c:pt idx="233">
                  <c:v>43647</c:v>
                </c:pt>
                <c:pt idx="234">
                  <c:v>43678</c:v>
                </c:pt>
                <c:pt idx="235">
                  <c:v>43709</c:v>
                </c:pt>
                <c:pt idx="236">
                  <c:v>43739</c:v>
                </c:pt>
                <c:pt idx="237">
                  <c:v>43770</c:v>
                </c:pt>
                <c:pt idx="238">
                  <c:v>43800</c:v>
                </c:pt>
                <c:pt idx="239">
                  <c:v>43831</c:v>
                </c:pt>
                <c:pt idx="240">
                  <c:v>43862</c:v>
                </c:pt>
                <c:pt idx="241">
                  <c:v>43891</c:v>
                </c:pt>
                <c:pt idx="242">
                  <c:v>43922</c:v>
                </c:pt>
                <c:pt idx="243">
                  <c:v>43952</c:v>
                </c:pt>
                <c:pt idx="244">
                  <c:v>43983</c:v>
                </c:pt>
                <c:pt idx="245">
                  <c:v>44013</c:v>
                </c:pt>
                <c:pt idx="246">
                  <c:v>44044</c:v>
                </c:pt>
                <c:pt idx="247">
                  <c:v>44075</c:v>
                </c:pt>
                <c:pt idx="248">
                  <c:v>44105</c:v>
                </c:pt>
                <c:pt idx="249">
                  <c:v>44136</c:v>
                </c:pt>
                <c:pt idx="250">
                  <c:v>44166</c:v>
                </c:pt>
                <c:pt idx="251">
                  <c:v>44197</c:v>
                </c:pt>
                <c:pt idx="252">
                  <c:v>44228</c:v>
                </c:pt>
                <c:pt idx="253">
                  <c:v>44256</c:v>
                </c:pt>
                <c:pt idx="254">
                  <c:v>44287</c:v>
                </c:pt>
                <c:pt idx="255">
                  <c:v>44317</c:v>
                </c:pt>
                <c:pt idx="256">
                  <c:v>44348</c:v>
                </c:pt>
                <c:pt idx="257">
                  <c:v>44378</c:v>
                </c:pt>
                <c:pt idx="258">
                  <c:v>44409</c:v>
                </c:pt>
                <c:pt idx="259">
                  <c:v>44440</c:v>
                </c:pt>
                <c:pt idx="260">
                  <c:v>44470</c:v>
                </c:pt>
                <c:pt idx="261">
                  <c:v>44501</c:v>
                </c:pt>
                <c:pt idx="262">
                  <c:v>44531</c:v>
                </c:pt>
                <c:pt idx="263">
                  <c:v>44562</c:v>
                </c:pt>
                <c:pt idx="264">
                  <c:v>44593</c:v>
                </c:pt>
                <c:pt idx="265">
                  <c:v>44621</c:v>
                </c:pt>
                <c:pt idx="266">
                  <c:v>44652</c:v>
                </c:pt>
                <c:pt idx="267">
                  <c:v>44682</c:v>
                </c:pt>
                <c:pt idx="268">
                  <c:v>44713</c:v>
                </c:pt>
                <c:pt idx="269">
                  <c:v>44743</c:v>
                </c:pt>
                <c:pt idx="270">
                  <c:v>44774</c:v>
                </c:pt>
                <c:pt idx="271">
                  <c:v>44805</c:v>
                </c:pt>
                <c:pt idx="272">
                  <c:v>44835</c:v>
                </c:pt>
                <c:pt idx="273">
                  <c:v>44866</c:v>
                </c:pt>
                <c:pt idx="274">
                  <c:v>44896</c:v>
                </c:pt>
                <c:pt idx="275">
                  <c:v>44927</c:v>
                </c:pt>
                <c:pt idx="276">
                  <c:v>44958</c:v>
                </c:pt>
                <c:pt idx="277">
                  <c:v>44986</c:v>
                </c:pt>
                <c:pt idx="278">
                  <c:v>45017</c:v>
                </c:pt>
                <c:pt idx="279">
                  <c:v>45047</c:v>
                </c:pt>
                <c:pt idx="280">
                  <c:v>45078</c:v>
                </c:pt>
                <c:pt idx="281">
                  <c:v>45108</c:v>
                </c:pt>
                <c:pt idx="282">
                  <c:v>45139</c:v>
                </c:pt>
                <c:pt idx="283">
                  <c:v>45170</c:v>
                </c:pt>
                <c:pt idx="284">
                  <c:v>45200</c:v>
                </c:pt>
                <c:pt idx="285">
                  <c:v>45231</c:v>
                </c:pt>
                <c:pt idx="286">
                  <c:v>45261</c:v>
                </c:pt>
                <c:pt idx="287">
                  <c:v>45292</c:v>
                </c:pt>
                <c:pt idx="288">
                  <c:v>45323</c:v>
                </c:pt>
                <c:pt idx="289">
                  <c:v>45352</c:v>
                </c:pt>
                <c:pt idx="290">
                  <c:v>45383</c:v>
                </c:pt>
                <c:pt idx="291">
                  <c:v>45413</c:v>
                </c:pt>
                <c:pt idx="292">
                  <c:v>45444</c:v>
                </c:pt>
                <c:pt idx="293">
                  <c:v>45474</c:v>
                </c:pt>
                <c:pt idx="294">
                  <c:v>45505</c:v>
                </c:pt>
                <c:pt idx="295">
                  <c:v>45536</c:v>
                </c:pt>
                <c:pt idx="296">
                  <c:v>45566</c:v>
                </c:pt>
                <c:pt idx="297">
                  <c:v>45597</c:v>
                </c:pt>
                <c:pt idx="298">
                  <c:v>45627</c:v>
                </c:pt>
                <c:pt idx="299">
                  <c:v>45658</c:v>
                </c:pt>
                <c:pt idx="300">
                  <c:v>45689</c:v>
                </c:pt>
                <c:pt idx="301">
                  <c:v>45717</c:v>
                </c:pt>
                <c:pt idx="302">
                  <c:v>45748</c:v>
                </c:pt>
                <c:pt idx="303">
                  <c:v>45778</c:v>
                </c:pt>
                <c:pt idx="304">
                  <c:v>45809</c:v>
                </c:pt>
                <c:pt idx="305">
                  <c:v>45839</c:v>
                </c:pt>
                <c:pt idx="306">
                  <c:v>45870</c:v>
                </c:pt>
                <c:pt idx="307">
                  <c:v>45901</c:v>
                </c:pt>
                <c:pt idx="308">
                  <c:v>45931</c:v>
                </c:pt>
                <c:pt idx="309">
                  <c:v>45962</c:v>
                </c:pt>
                <c:pt idx="310">
                  <c:v>45992</c:v>
                </c:pt>
                <c:pt idx="311">
                  <c:v>46023</c:v>
                </c:pt>
                <c:pt idx="312">
                  <c:v>46054</c:v>
                </c:pt>
                <c:pt idx="313">
                  <c:v>46082</c:v>
                </c:pt>
                <c:pt idx="314">
                  <c:v>46113</c:v>
                </c:pt>
                <c:pt idx="315">
                  <c:v>46143</c:v>
                </c:pt>
                <c:pt idx="316">
                  <c:v>46174</c:v>
                </c:pt>
                <c:pt idx="317">
                  <c:v>46204</c:v>
                </c:pt>
                <c:pt idx="318">
                  <c:v>46235</c:v>
                </c:pt>
                <c:pt idx="319">
                  <c:v>46266</c:v>
                </c:pt>
                <c:pt idx="320">
                  <c:v>46296</c:v>
                </c:pt>
                <c:pt idx="321">
                  <c:v>46327</c:v>
                </c:pt>
                <c:pt idx="322">
                  <c:v>46357</c:v>
                </c:pt>
                <c:pt idx="323">
                  <c:v>46388</c:v>
                </c:pt>
                <c:pt idx="324">
                  <c:v>46419</c:v>
                </c:pt>
                <c:pt idx="325">
                  <c:v>46447</c:v>
                </c:pt>
                <c:pt idx="326">
                  <c:v>46478</c:v>
                </c:pt>
                <c:pt idx="327">
                  <c:v>46508</c:v>
                </c:pt>
                <c:pt idx="328">
                  <c:v>46539</c:v>
                </c:pt>
                <c:pt idx="329">
                  <c:v>46569</c:v>
                </c:pt>
                <c:pt idx="330">
                  <c:v>46600</c:v>
                </c:pt>
                <c:pt idx="331">
                  <c:v>46631</c:v>
                </c:pt>
                <c:pt idx="332">
                  <c:v>46661</c:v>
                </c:pt>
                <c:pt idx="333">
                  <c:v>46692</c:v>
                </c:pt>
                <c:pt idx="334">
                  <c:v>46722</c:v>
                </c:pt>
                <c:pt idx="335">
                  <c:v>46753</c:v>
                </c:pt>
                <c:pt idx="336">
                  <c:v>46784</c:v>
                </c:pt>
                <c:pt idx="337">
                  <c:v>46813</c:v>
                </c:pt>
                <c:pt idx="338">
                  <c:v>46844</c:v>
                </c:pt>
                <c:pt idx="339">
                  <c:v>46874</c:v>
                </c:pt>
                <c:pt idx="340">
                  <c:v>46905</c:v>
                </c:pt>
                <c:pt idx="341">
                  <c:v>46935</c:v>
                </c:pt>
                <c:pt idx="342">
                  <c:v>46966</c:v>
                </c:pt>
                <c:pt idx="343">
                  <c:v>46997</c:v>
                </c:pt>
                <c:pt idx="344">
                  <c:v>47027</c:v>
                </c:pt>
                <c:pt idx="345">
                  <c:v>47058</c:v>
                </c:pt>
                <c:pt idx="346">
                  <c:v>47088</c:v>
                </c:pt>
                <c:pt idx="347">
                  <c:v>47119</c:v>
                </c:pt>
                <c:pt idx="348">
                  <c:v>47150</c:v>
                </c:pt>
                <c:pt idx="349">
                  <c:v>47178</c:v>
                </c:pt>
                <c:pt idx="350">
                  <c:v>47209</c:v>
                </c:pt>
                <c:pt idx="351">
                  <c:v>47239</c:v>
                </c:pt>
                <c:pt idx="352">
                  <c:v>47270</c:v>
                </c:pt>
                <c:pt idx="353">
                  <c:v>47300</c:v>
                </c:pt>
                <c:pt idx="354">
                  <c:v>47331</c:v>
                </c:pt>
                <c:pt idx="355">
                  <c:v>47362</c:v>
                </c:pt>
                <c:pt idx="356">
                  <c:v>47392</c:v>
                </c:pt>
                <c:pt idx="357">
                  <c:v>47423</c:v>
                </c:pt>
                <c:pt idx="358">
                  <c:v>47453</c:v>
                </c:pt>
                <c:pt idx="359">
                  <c:v>47484</c:v>
                </c:pt>
                <c:pt idx="360">
                  <c:v>47515</c:v>
                </c:pt>
                <c:pt idx="361">
                  <c:v>47543</c:v>
                </c:pt>
                <c:pt idx="362">
                  <c:v>47574</c:v>
                </c:pt>
                <c:pt idx="363">
                  <c:v>47604</c:v>
                </c:pt>
                <c:pt idx="364">
                  <c:v>47635</c:v>
                </c:pt>
                <c:pt idx="365">
                  <c:v>47665</c:v>
                </c:pt>
                <c:pt idx="366">
                  <c:v>47696</c:v>
                </c:pt>
                <c:pt idx="367">
                  <c:v>47727</c:v>
                </c:pt>
                <c:pt idx="368">
                  <c:v>47757</c:v>
                </c:pt>
                <c:pt idx="369">
                  <c:v>47788</c:v>
                </c:pt>
                <c:pt idx="370">
                  <c:v>47818</c:v>
                </c:pt>
                <c:pt idx="371">
                  <c:v>47849</c:v>
                </c:pt>
                <c:pt idx="372">
                  <c:v>47880</c:v>
                </c:pt>
                <c:pt idx="373">
                  <c:v>47908</c:v>
                </c:pt>
                <c:pt idx="374">
                  <c:v>47939</c:v>
                </c:pt>
                <c:pt idx="375">
                  <c:v>47969</c:v>
                </c:pt>
                <c:pt idx="376">
                  <c:v>48000</c:v>
                </c:pt>
                <c:pt idx="377">
                  <c:v>48030</c:v>
                </c:pt>
                <c:pt idx="378">
                  <c:v>48061</c:v>
                </c:pt>
                <c:pt idx="379">
                  <c:v>48092</c:v>
                </c:pt>
                <c:pt idx="380">
                  <c:v>48122</c:v>
                </c:pt>
                <c:pt idx="381">
                  <c:v>48153</c:v>
                </c:pt>
                <c:pt idx="382">
                  <c:v>48183</c:v>
                </c:pt>
                <c:pt idx="383">
                  <c:v>48214</c:v>
                </c:pt>
                <c:pt idx="384">
                  <c:v>48245</c:v>
                </c:pt>
                <c:pt idx="385">
                  <c:v>48274</c:v>
                </c:pt>
                <c:pt idx="386">
                  <c:v>48305</c:v>
                </c:pt>
                <c:pt idx="387">
                  <c:v>48335</c:v>
                </c:pt>
                <c:pt idx="388">
                  <c:v>48366</c:v>
                </c:pt>
                <c:pt idx="389">
                  <c:v>48396</c:v>
                </c:pt>
                <c:pt idx="390">
                  <c:v>48427</c:v>
                </c:pt>
                <c:pt idx="391">
                  <c:v>48458</c:v>
                </c:pt>
                <c:pt idx="392">
                  <c:v>48488</c:v>
                </c:pt>
                <c:pt idx="393">
                  <c:v>48519</c:v>
                </c:pt>
                <c:pt idx="394">
                  <c:v>48549</c:v>
                </c:pt>
              </c:numCache>
            </c:numRef>
          </c:cat>
          <c:val>
            <c:numRef>
              <c:f>USEXPCHN!$C$184:$C$578</c:f>
              <c:numCache>
                <c:formatCode>General</c:formatCode>
                <c:ptCount val="39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numCache>
            </c:numRef>
          </c:val>
          <c:smooth val="0"/>
          <c:extLst>
            <c:ext xmlns:c16="http://schemas.microsoft.com/office/drawing/2014/chart" uri="{C3380CC4-5D6E-409C-BE32-E72D297353CC}">
              <c16:uniqueId val="{00000000-814D-4D3C-B595-012926AE28CB}"/>
            </c:ext>
          </c:extLst>
        </c:ser>
        <c:ser>
          <c:idx val="3"/>
          <c:order val="2"/>
          <c:tx>
            <c:v>China Exports</c:v>
          </c:tx>
          <c:spPr>
            <a:ln w="57150">
              <a:solidFill>
                <a:schemeClr val="accent6"/>
              </a:solidFill>
            </a:ln>
            <a:effectLst>
              <a:outerShdw blurRad="50800" dist="50800" dir="5400000" algn="ctr" rotWithShape="0">
                <a:schemeClr val="tx1"/>
              </a:outerShdw>
            </a:effectLst>
          </c:spPr>
          <c:marker>
            <c:symbol val="none"/>
          </c:marker>
          <c:cat>
            <c:numRef>
              <c:f>USEXPCHN!$A$184:$A$578</c:f>
              <c:numCache>
                <c:formatCode>mmm\-yy</c:formatCode>
                <c:ptCount val="395"/>
                <c:pt idx="0">
                  <c:v>36557</c:v>
                </c:pt>
                <c:pt idx="1">
                  <c:v>36586</c:v>
                </c:pt>
                <c:pt idx="2">
                  <c:v>36617</c:v>
                </c:pt>
                <c:pt idx="3">
                  <c:v>36647</c:v>
                </c:pt>
                <c:pt idx="4">
                  <c:v>36678</c:v>
                </c:pt>
                <c:pt idx="5">
                  <c:v>36708</c:v>
                </c:pt>
                <c:pt idx="6">
                  <c:v>36739</c:v>
                </c:pt>
                <c:pt idx="7">
                  <c:v>36770</c:v>
                </c:pt>
                <c:pt idx="8">
                  <c:v>36800</c:v>
                </c:pt>
                <c:pt idx="9">
                  <c:v>36831</c:v>
                </c:pt>
                <c:pt idx="10">
                  <c:v>36861</c:v>
                </c:pt>
                <c:pt idx="11">
                  <c:v>36892</c:v>
                </c:pt>
                <c:pt idx="12">
                  <c:v>36923</c:v>
                </c:pt>
                <c:pt idx="13">
                  <c:v>36951</c:v>
                </c:pt>
                <c:pt idx="14">
                  <c:v>36982</c:v>
                </c:pt>
                <c:pt idx="15">
                  <c:v>37012</c:v>
                </c:pt>
                <c:pt idx="16">
                  <c:v>37043</c:v>
                </c:pt>
                <c:pt idx="17">
                  <c:v>37073</c:v>
                </c:pt>
                <c:pt idx="18">
                  <c:v>37104</c:v>
                </c:pt>
                <c:pt idx="19">
                  <c:v>37135</c:v>
                </c:pt>
                <c:pt idx="20">
                  <c:v>37165</c:v>
                </c:pt>
                <c:pt idx="21">
                  <c:v>37196</c:v>
                </c:pt>
                <c:pt idx="22">
                  <c:v>37226</c:v>
                </c:pt>
                <c:pt idx="23">
                  <c:v>37257</c:v>
                </c:pt>
                <c:pt idx="24">
                  <c:v>37288</c:v>
                </c:pt>
                <c:pt idx="25">
                  <c:v>37316</c:v>
                </c:pt>
                <c:pt idx="26">
                  <c:v>37347</c:v>
                </c:pt>
                <c:pt idx="27">
                  <c:v>37377</c:v>
                </c:pt>
                <c:pt idx="28">
                  <c:v>37408</c:v>
                </c:pt>
                <c:pt idx="29">
                  <c:v>37438</c:v>
                </c:pt>
                <c:pt idx="30">
                  <c:v>37469</c:v>
                </c:pt>
                <c:pt idx="31">
                  <c:v>37500</c:v>
                </c:pt>
                <c:pt idx="32">
                  <c:v>37530</c:v>
                </c:pt>
                <c:pt idx="33">
                  <c:v>37561</c:v>
                </c:pt>
                <c:pt idx="34">
                  <c:v>37591</c:v>
                </c:pt>
                <c:pt idx="35">
                  <c:v>37622</c:v>
                </c:pt>
                <c:pt idx="36">
                  <c:v>37653</c:v>
                </c:pt>
                <c:pt idx="37">
                  <c:v>37681</c:v>
                </c:pt>
                <c:pt idx="38">
                  <c:v>37712</c:v>
                </c:pt>
                <c:pt idx="39">
                  <c:v>37742</c:v>
                </c:pt>
                <c:pt idx="40">
                  <c:v>37773</c:v>
                </c:pt>
                <c:pt idx="41">
                  <c:v>37803</c:v>
                </c:pt>
                <c:pt idx="42">
                  <c:v>37834</c:v>
                </c:pt>
                <c:pt idx="43">
                  <c:v>37865</c:v>
                </c:pt>
                <c:pt idx="44">
                  <c:v>37895</c:v>
                </c:pt>
                <c:pt idx="45">
                  <c:v>37926</c:v>
                </c:pt>
                <c:pt idx="46">
                  <c:v>37956</c:v>
                </c:pt>
                <c:pt idx="47">
                  <c:v>37987</c:v>
                </c:pt>
                <c:pt idx="48">
                  <c:v>38018</c:v>
                </c:pt>
                <c:pt idx="49">
                  <c:v>38047</c:v>
                </c:pt>
                <c:pt idx="50">
                  <c:v>38078</c:v>
                </c:pt>
                <c:pt idx="51">
                  <c:v>38108</c:v>
                </c:pt>
                <c:pt idx="52">
                  <c:v>38139</c:v>
                </c:pt>
                <c:pt idx="53">
                  <c:v>38169</c:v>
                </c:pt>
                <c:pt idx="54">
                  <c:v>38200</c:v>
                </c:pt>
                <c:pt idx="55">
                  <c:v>38231</c:v>
                </c:pt>
                <c:pt idx="56">
                  <c:v>38261</c:v>
                </c:pt>
                <c:pt idx="57">
                  <c:v>38292</c:v>
                </c:pt>
                <c:pt idx="58">
                  <c:v>38322</c:v>
                </c:pt>
                <c:pt idx="59">
                  <c:v>38353</c:v>
                </c:pt>
                <c:pt idx="60">
                  <c:v>38384</c:v>
                </c:pt>
                <c:pt idx="61">
                  <c:v>38412</c:v>
                </c:pt>
                <c:pt idx="62">
                  <c:v>38443</c:v>
                </c:pt>
                <c:pt idx="63">
                  <c:v>38473</c:v>
                </c:pt>
                <c:pt idx="64">
                  <c:v>38504</c:v>
                </c:pt>
                <c:pt idx="65">
                  <c:v>38534</c:v>
                </c:pt>
                <c:pt idx="66">
                  <c:v>38565</c:v>
                </c:pt>
                <c:pt idx="67">
                  <c:v>38596</c:v>
                </c:pt>
                <c:pt idx="68">
                  <c:v>38626</c:v>
                </c:pt>
                <c:pt idx="69">
                  <c:v>38657</c:v>
                </c:pt>
                <c:pt idx="70">
                  <c:v>38687</c:v>
                </c:pt>
                <c:pt idx="71">
                  <c:v>38718</c:v>
                </c:pt>
                <c:pt idx="72">
                  <c:v>38749</c:v>
                </c:pt>
                <c:pt idx="73">
                  <c:v>38777</c:v>
                </c:pt>
                <c:pt idx="74">
                  <c:v>38808</c:v>
                </c:pt>
                <c:pt idx="75">
                  <c:v>38838</c:v>
                </c:pt>
                <c:pt idx="76">
                  <c:v>38869</c:v>
                </c:pt>
                <c:pt idx="77">
                  <c:v>38899</c:v>
                </c:pt>
                <c:pt idx="78">
                  <c:v>38930</c:v>
                </c:pt>
                <c:pt idx="79">
                  <c:v>38961</c:v>
                </c:pt>
                <c:pt idx="80">
                  <c:v>38991</c:v>
                </c:pt>
                <c:pt idx="81">
                  <c:v>39022</c:v>
                </c:pt>
                <c:pt idx="82">
                  <c:v>39052</c:v>
                </c:pt>
                <c:pt idx="83">
                  <c:v>39083</c:v>
                </c:pt>
                <c:pt idx="84">
                  <c:v>39114</c:v>
                </c:pt>
                <c:pt idx="85">
                  <c:v>39142</c:v>
                </c:pt>
                <c:pt idx="86">
                  <c:v>39173</c:v>
                </c:pt>
                <c:pt idx="87">
                  <c:v>39203</c:v>
                </c:pt>
                <c:pt idx="88">
                  <c:v>39234</c:v>
                </c:pt>
                <c:pt idx="89">
                  <c:v>39264</c:v>
                </c:pt>
                <c:pt idx="90">
                  <c:v>39295</c:v>
                </c:pt>
                <c:pt idx="91">
                  <c:v>39326</c:v>
                </c:pt>
                <c:pt idx="92">
                  <c:v>39356</c:v>
                </c:pt>
                <c:pt idx="93">
                  <c:v>39387</c:v>
                </c:pt>
                <c:pt idx="94">
                  <c:v>39417</c:v>
                </c:pt>
                <c:pt idx="95">
                  <c:v>39448</c:v>
                </c:pt>
                <c:pt idx="96">
                  <c:v>39479</c:v>
                </c:pt>
                <c:pt idx="97">
                  <c:v>39508</c:v>
                </c:pt>
                <c:pt idx="98">
                  <c:v>39539</c:v>
                </c:pt>
                <c:pt idx="99">
                  <c:v>39569</c:v>
                </c:pt>
                <c:pt idx="100">
                  <c:v>39600</c:v>
                </c:pt>
                <c:pt idx="101">
                  <c:v>39630</c:v>
                </c:pt>
                <c:pt idx="102">
                  <c:v>39661</c:v>
                </c:pt>
                <c:pt idx="103">
                  <c:v>39692</c:v>
                </c:pt>
                <c:pt idx="104">
                  <c:v>39722</c:v>
                </c:pt>
                <c:pt idx="105">
                  <c:v>39753</c:v>
                </c:pt>
                <c:pt idx="106">
                  <c:v>39783</c:v>
                </c:pt>
                <c:pt idx="107">
                  <c:v>39814</c:v>
                </c:pt>
                <c:pt idx="108">
                  <c:v>39845</c:v>
                </c:pt>
                <c:pt idx="109">
                  <c:v>39873</c:v>
                </c:pt>
                <c:pt idx="110">
                  <c:v>39904</c:v>
                </c:pt>
                <c:pt idx="111">
                  <c:v>39934</c:v>
                </c:pt>
                <c:pt idx="112">
                  <c:v>39965</c:v>
                </c:pt>
                <c:pt idx="113">
                  <c:v>39995</c:v>
                </c:pt>
                <c:pt idx="114">
                  <c:v>40026</c:v>
                </c:pt>
                <c:pt idx="115">
                  <c:v>40057</c:v>
                </c:pt>
                <c:pt idx="116">
                  <c:v>40087</c:v>
                </c:pt>
                <c:pt idx="117">
                  <c:v>40118</c:v>
                </c:pt>
                <c:pt idx="118">
                  <c:v>40148</c:v>
                </c:pt>
                <c:pt idx="119">
                  <c:v>40179</c:v>
                </c:pt>
                <c:pt idx="120">
                  <c:v>40210</c:v>
                </c:pt>
                <c:pt idx="121">
                  <c:v>40238</c:v>
                </c:pt>
                <c:pt idx="122">
                  <c:v>40269</c:v>
                </c:pt>
                <c:pt idx="123">
                  <c:v>40299</c:v>
                </c:pt>
                <c:pt idx="124">
                  <c:v>40330</c:v>
                </c:pt>
                <c:pt idx="125">
                  <c:v>40360</c:v>
                </c:pt>
                <c:pt idx="126">
                  <c:v>40391</c:v>
                </c:pt>
                <c:pt idx="127">
                  <c:v>40422</c:v>
                </c:pt>
                <c:pt idx="128">
                  <c:v>40452</c:v>
                </c:pt>
                <c:pt idx="129">
                  <c:v>40483</c:v>
                </c:pt>
                <c:pt idx="130">
                  <c:v>40513</c:v>
                </c:pt>
                <c:pt idx="131">
                  <c:v>40544</c:v>
                </c:pt>
                <c:pt idx="132">
                  <c:v>40575</c:v>
                </c:pt>
                <c:pt idx="133">
                  <c:v>40603</c:v>
                </c:pt>
                <c:pt idx="134">
                  <c:v>40634</c:v>
                </c:pt>
                <c:pt idx="135">
                  <c:v>40664</c:v>
                </c:pt>
                <c:pt idx="136">
                  <c:v>40695</c:v>
                </c:pt>
                <c:pt idx="137">
                  <c:v>40725</c:v>
                </c:pt>
                <c:pt idx="138">
                  <c:v>40756</c:v>
                </c:pt>
                <c:pt idx="139">
                  <c:v>40787</c:v>
                </c:pt>
                <c:pt idx="140">
                  <c:v>40817</c:v>
                </c:pt>
                <c:pt idx="141">
                  <c:v>40848</c:v>
                </c:pt>
                <c:pt idx="142">
                  <c:v>40878</c:v>
                </c:pt>
                <c:pt idx="143">
                  <c:v>40909</c:v>
                </c:pt>
                <c:pt idx="144">
                  <c:v>40940</c:v>
                </c:pt>
                <c:pt idx="145">
                  <c:v>40969</c:v>
                </c:pt>
                <c:pt idx="146">
                  <c:v>41000</c:v>
                </c:pt>
                <c:pt idx="147">
                  <c:v>41030</c:v>
                </c:pt>
                <c:pt idx="148">
                  <c:v>41061</c:v>
                </c:pt>
                <c:pt idx="149">
                  <c:v>41091</c:v>
                </c:pt>
                <c:pt idx="150">
                  <c:v>41122</c:v>
                </c:pt>
                <c:pt idx="151">
                  <c:v>41153</c:v>
                </c:pt>
                <c:pt idx="152">
                  <c:v>41183</c:v>
                </c:pt>
                <c:pt idx="153">
                  <c:v>41214</c:v>
                </c:pt>
                <c:pt idx="154">
                  <c:v>41244</c:v>
                </c:pt>
                <c:pt idx="155">
                  <c:v>41275</c:v>
                </c:pt>
                <c:pt idx="156">
                  <c:v>41306</c:v>
                </c:pt>
                <c:pt idx="157">
                  <c:v>41334</c:v>
                </c:pt>
                <c:pt idx="158">
                  <c:v>41365</c:v>
                </c:pt>
                <c:pt idx="159">
                  <c:v>41395</c:v>
                </c:pt>
                <c:pt idx="160">
                  <c:v>41426</c:v>
                </c:pt>
                <c:pt idx="161">
                  <c:v>41456</c:v>
                </c:pt>
                <c:pt idx="162">
                  <c:v>41487</c:v>
                </c:pt>
                <c:pt idx="163">
                  <c:v>41518</c:v>
                </c:pt>
                <c:pt idx="164">
                  <c:v>41548</c:v>
                </c:pt>
                <c:pt idx="165">
                  <c:v>41579</c:v>
                </c:pt>
                <c:pt idx="166">
                  <c:v>41609</c:v>
                </c:pt>
                <c:pt idx="167">
                  <c:v>41640</c:v>
                </c:pt>
                <c:pt idx="168">
                  <c:v>41671</c:v>
                </c:pt>
                <c:pt idx="169">
                  <c:v>41699</c:v>
                </c:pt>
                <c:pt idx="170">
                  <c:v>41730</c:v>
                </c:pt>
                <c:pt idx="171">
                  <c:v>41760</c:v>
                </c:pt>
                <c:pt idx="172">
                  <c:v>41791</c:v>
                </c:pt>
                <c:pt idx="173">
                  <c:v>41821</c:v>
                </c:pt>
                <c:pt idx="174">
                  <c:v>41852</c:v>
                </c:pt>
                <c:pt idx="175">
                  <c:v>41883</c:v>
                </c:pt>
                <c:pt idx="176">
                  <c:v>41913</c:v>
                </c:pt>
                <c:pt idx="177">
                  <c:v>41944</c:v>
                </c:pt>
                <c:pt idx="178">
                  <c:v>41974</c:v>
                </c:pt>
                <c:pt idx="179">
                  <c:v>42005</c:v>
                </c:pt>
                <c:pt idx="180">
                  <c:v>42036</c:v>
                </c:pt>
                <c:pt idx="181">
                  <c:v>42064</c:v>
                </c:pt>
                <c:pt idx="182">
                  <c:v>42095</c:v>
                </c:pt>
                <c:pt idx="183">
                  <c:v>42125</c:v>
                </c:pt>
                <c:pt idx="184">
                  <c:v>42156</c:v>
                </c:pt>
                <c:pt idx="185">
                  <c:v>42186</c:v>
                </c:pt>
                <c:pt idx="186">
                  <c:v>42217</c:v>
                </c:pt>
                <c:pt idx="187">
                  <c:v>42248</c:v>
                </c:pt>
                <c:pt idx="188">
                  <c:v>42278</c:v>
                </c:pt>
                <c:pt idx="189">
                  <c:v>42309</c:v>
                </c:pt>
                <c:pt idx="190">
                  <c:v>42339</c:v>
                </c:pt>
                <c:pt idx="191">
                  <c:v>42370</c:v>
                </c:pt>
                <c:pt idx="192">
                  <c:v>42401</c:v>
                </c:pt>
                <c:pt idx="193">
                  <c:v>42430</c:v>
                </c:pt>
                <c:pt idx="194">
                  <c:v>42461</c:v>
                </c:pt>
                <c:pt idx="195">
                  <c:v>42491</c:v>
                </c:pt>
                <c:pt idx="196">
                  <c:v>42522</c:v>
                </c:pt>
                <c:pt idx="197">
                  <c:v>42552</c:v>
                </c:pt>
                <c:pt idx="198">
                  <c:v>42583</c:v>
                </c:pt>
                <c:pt idx="199">
                  <c:v>42614</c:v>
                </c:pt>
                <c:pt idx="200">
                  <c:v>42644</c:v>
                </c:pt>
                <c:pt idx="201">
                  <c:v>42675</c:v>
                </c:pt>
                <c:pt idx="202">
                  <c:v>42705</c:v>
                </c:pt>
                <c:pt idx="203">
                  <c:v>42736</c:v>
                </c:pt>
                <c:pt idx="204">
                  <c:v>42767</c:v>
                </c:pt>
                <c:pt idx="205">
                  <c:v>42795</c:v>
                </c:pt>
                <c:pt idx="206">
                  <c:v>42826</c:v>
                </c:pt>
                <c:pt idx="207">
                  <c:v>42856</c:v>
                </c:pt>
                <c:pt idx="208">
                  <c:v>42887</c:v>
                </c:pt>
                <c:pt idx="209">
                  <c:v>42917</c:v>
                </c:pt>
                <c:pt idx="210">
                  <c:v>42948</c:v>
                </c:pt>
                <c:pt idx="211">
                  <c:v>42979</c:v>
                </c:pt>
                <c:pt idx="212">
                  <c:v>43009</c:v>
                </c:pt>
                <c:pt idx="213">
                  <c:v>43040</c:v>
                </c:pt>
                <c:pt idx="214">
                  <c:v>43070</c:v>
                </c:pt>
                <c:pt idx="215">
                  <c:v>43101</c:v>
                </c:pt>
                <c:pt idx="216">
                  <c:v>43132</c:v>
                </c:pt>
                <c:pt idx="217">
                  <c:v>43160</c:v>
                </c:pt>
                <c:pt idx="218">
                  <c:v>43191</c:v>
                </c:pt>
                <c:pt idx="219">
                  <c:v>43221</c:v>
                </c:pt>
                <c:pt idx="220">
                  <c:v>43252</c:v>
                </c:pt>
                <c:pt idx="221">
                  <c:v>43282</c:v>
                </c:pt>
                <c:pt idx="222">
                  <c:v>43313</c:v>
                </c:pt>
                <c:pt idx="223">
                  <c:v>43344</c:v>
                </c:pt>
                <c:pt idx="224">
                  <c:v>43374</c:v>
                </c:pt>
                <c:pt idx="225">
                  <c:v>43405</c:v>
                </c:pt>
                <c:pt idx="226">
                  <c:v>43435</c:v>
                </c:pt>
                <c:pt idx="227">
                  <c:v>43466</c:v>
                </c:pt>
                <c:pt idx="228">
                  <c:v>43497</c:v>
                </c:pt>
                <c:pt idx="229">
                  <c:v>43525</c:v>
                </c:pt>
                <c:pt idx="230">
                  <c:v>43556</c:v>
                </c:pt>
                <c:pt idx="231">
                  <c:v>43586</c:v>
                </c:pt>
                <c:pt idx="232">
                  <c:v>43617</c:v>
                </c:pt>
                <c:pt idx="233">
                  <c:v>43647</c:v>
                </c:pt>
                <c:pt idx="234">
                  <c:v>43678</c:v>
                </c:pt>
                <c:pt idx="235">
                  <c:v>43709</c:v>
                </c:pt>
                <c:pt idx="236">
                  <c:v>43739</c:v>
                </c:pt>
                <c:pt idx="237">
                  <c:v>43770</c:v>
                </c:pt>
                <c:pt idx="238">
                  <c:v>43800</c:v>
                </c:pt>
                <c:pt idx="239">
                  <c:v>43831</c:v>
                </c:pt>
                <c:pt idx="240">
                  <c:v>43862</c:v>
                </c:pt>
                <c:pt idx="241">
                  <c:v>43891</c:v>
                </c:pt>
                <c:pt idx="242">
                  <c:v>43922</c:v>
                </c:pt>
                <c:pt idx="243">
                  <c:v>43952</c:v>
                </c:pt>
                <c:pt idx="244">
                  <c:v>43983</c:v>
                </c:pt>
                <c:pt idx="245">
                  <c:v>44013</c:v>
                </c:pt>
                <c:pt idx="246">
                  <c:v>44044</c:v>
                </c:pt>
                <c:pt idx="247">
                  <c:v>44075</c:v>
                </c:pt>
                <c:pt idx="248">
                  <c:v>44105</c:v>
                </c:pt>
                <c:pt idx="249">
                  <c:v>44136</c:v>
                </c:pt>
                <c:pt idx="250">
                  <c:v>44166</c:v>
                </c:pt>
                <c:pt idx="251">
                  <c:v>44197</c:v>
                </c:pt>
                <c:pt idx="252">
                  <c:v>44228</c:v>
                </c:pt>
                <c:pt idx="253">
                  <c:v>44256</c:v>
                </c:pt>
                <c:pt idx="254">
                  <c:v>44287</c:v>
                </c:pt>
                <c:pt idx="255">
                  <c:v>44317</c:v>
                </c:pt>
                <c:pt idx="256">
                  <c:v>44348</c:v>
                </c:pt>
                <c:pt idx="257">
                  <c:v>44378</c:v>
                </c:pt>
                <c:pt idx="258">
                  <c:v>44409</c:v>
                </c:pt>
                <c:pt idx="259">
                  <c:v>44440</c:v>
                </c:pt>
                <c:pt idx="260">
                  <c:v>44470</c:v>
                </c:pt>
                <c:pt idx="261">
                  <c:v>44501</c:v>
                </c:pt>
                <c:pt idx="262">
                  <c:v>44531</c:v>
                </c:pt>
                <c:pt idx="263">
                  <c:v>44562</c:v>
                </c:pt>
                <c:pt idx="264">
                  <c:v>44593</c:v>
                </c:pt>
                <c:pt idx="265">
                  <c:v>44621</c:v>
                </c:pt>
                <c:pt idx="266">
                  <c:v>44652</c:v>
                </c:pt>
                <c:pt idx="267">
                  <c:v>44682</c:v>
                </c:pt>
                <c:pt idx="268">
                  <c:v>44713</c:v>
                </c:pt>
                <c:pt idx="269">
                  <c:v>44743</c:v>
                </c:pt>
                <c:pt idx="270">
                  <c:v>44774</c:v>
                </c:pt>
                <c:pt idx="271">
                  <c:v>44805</c:v>
                </c:pt>
                <c:pt idx="272">
                  <c:v>44835</c:v>
                </c:pt>
                <c:pt idx="273">
                  <c:v>44866</c:v>
                </c:pt>
                <c:pt idx="274">
                  <c:v>44896</c:v>
                </c:pt>
                <c:pt idx="275">
                  <c:v>44927</c:v>
                </c:pt>
                <c:pt idx="276">
                  <c:v>44958</c:v>
                </c:pt>
                <c:pt idx="277">
                  <c:v>44986</c:v>
                </c:pt>
                <c:pt idx="278">
                  <c:v>45017</c:v>
                </c:pt>
                <c:pt idx="279">
                  <c:v>45047</c:v>
                </c:pt>
                <c:pt idx="280">
                  <c:v>45078</c:v>
                </c:pt>
                <c:pt idx="281">
                  <c:v>45108</c:v>
                </c:pt>
                <c:pt idx="282">
                  <c:v>45139</c:v>
                </c:pt>
                <c:pt idx="283">
                  <c:v>45170</c:v>
                </c:pt>
                <c:pt idx="284">
                  <c:v>45200</c:v>
                </c:pt>
                <c:pt idx="285">
                  <c:v>45231</c:v>
                </c:pt>
                <c:pt idx="286">
                  <c:v>45261</c:v>
                </c:pt>
                <c:pt idx="287">
                  <c:v>45292</c:v>
                </c:pt>
                <c:pt idx="288">
                  <c:v>45323</c:v>
                </c:pt>
                <c:pt idx="289">
                  <c:v>45352</c:v>
                </c:pt>
                <c:pt idx="290">
                  <c:v>45383</c:v>
                </c:pt>
                <c:pt idx="291">
                  <c:v>45413</c:v>
                </c:pt>
                <c:pt idx="292">
                  <c:v>45444</c:v>
                </c:pt>
                <c:pt idx="293">
                  <c:v>45474</c:v>
                </c:pt>
                <c:pt idx="294">
                  <c:v>45505</c:v>
                </c:pt>
                <c:pt idx="295">
                  <c:v>45536</c:v>
                </c:pt>
                <c:pt idx="296">
                  <c:v>45566</c:v>
                </c:pt>
                <c:pt idx="297">
                  <c:v>45597</c:v>
                </c:pt>
                <c:pt idx="298">
                  <c:v>45627</c:v>
                </c:pt>
                <c:pt idx="299">
                  <c:v>45658</c:v>
                </c:pt>
                <c:pt idx="300">
                  <c:v>45689</c:v>
                </c:pt>
                <c:pt idx="301">
                  <c:v>45717</c:v>
                </c:pt>
                <c:pt idx="302">
                  <c:v>45748</c:v>
                </c:pt>
                <c:pt idx="303">
                  <c:v>45778</c:v>
                </c:pt>
                <c:pt idx="304">
                  <c:v>45809</c:v>
                </c:pt>
                <c:pt idx="305">
                  <c:v>45839</c:v>
                </c:pt>
                <c:pt idx="306">
                  <c:v>45870</c:v>
                </c:pt>
                <c:pt idx="307">
                  <c:v>45901</c:v>
                </c:pt>
                <c:pt idx="308">
                  <c:v>45931</c:v>
                </c:pt>
                <c:pt idx="309">
                  <c:v>45962</c:v>
                </c:pt>
                <c:pt idx="310">
                  <c:v>45992</c:v>
                </c:pt>
                <c:pt idx="311">
                  <c:v>46023</c:v>
                </c:pt>
                <c:pt idx="312">
                  <c:v>46054</c:v>
                </c:pt>
                <c:pt idx="313">
                  <c:v>46082</c:v>
                </c:pt>
                <c:pt idx="314">
                  <c:v>46113</c:v>
                </c:pt>
                <c:pt idx="315">
                  <c:v>46143</c:v>
                </c:pt>
                <c:pt idx="316">
                  <c:v>46174</c:v>
                </c:pt>
                <c:pt idx="317">
                  <c:v>46204</c:v>
                </c:pt>
                <c:pt idx="318">
                  <c:v>46235</c:v>
                </c:pt>
                <c:pt idx="319">
                  <c:v>46266</c:v>
                </c:pt>
                <c:pt idx="320">
                  <c:v>46296</c:v>
                </c:pt>
                <c:pt idx="321">
                  <c:v>46327</c:v>
                </c:pt>
                <c:pt idx="322">
                  <c:v>46357</c:v>
                </c:pt>
                <c:pt idx="323">
                  <c:v>46388</c:v>
                </c:pt>
                <c:pt idx="324">
                  <c:v>46419</c:v>
                </c:pt>
                <c:pt idx="325">
                  <c:v>46447</c:v>
                </c:pt>
                <c:pt idx="326">
                  <c:v>46478</c:v>
                </c:pt>
                <c:pt idx="327">
                  <c:v>46508</c:v>
                </c:pt>
                <c:pt idx="328">
                  <c:v>46539</c:v>
                </c:pt>
                <c:pt idx="329">
                  <c:v>46569</c:v>
                </c:pt>
                <c:pt idx="330">
                  <c:v>46600</c:v>
                </c:pt>
                <c:pt idx="331">
                  <c:v>46631</c:v>
                </c:pt>
                <c:pt idx="332">
                  <c:v>46661</c:v>
                </c:pt>
                <c:pt idx="333">
                  <c:v>46692</c:v>
                </c:pt>
                <c:pt idx="334">
                  <c:v>46722</c:v>
                </c:pt>
                <c:pt idx="335">
                  <c:v>46753</c:v>
                </c:pt>
                <c:pt idx="336">
                  <c:v>46784</c:v>
                </c:pt>
                <c:pt idx="337">
                  <c:v>46813</c:v>
                </c:pt>
                <c:pt idx="338">
                  <c:v>46844</c:v>
                </c:pt>
                <c:pt idx="339">
                  <c:v>46874</c:v>
                </c:pt>
                <c:pt idx="340">
                  <c:v>46905</c:v>
                </c:pt>
                <c:pt idx="341">
                  <c:v>46935</c:v>
                </c:pt>
                <c:pt idx="342">
                  <c:v>46966</c:v>
                </c:pt>
                <c:pt idx="343">
                  <c:v>46997</c:v>
                </c:pt>
                <c:pt idx="344">
                  <c:v>47027</c:v>
                </c:pt>
                <c:pt idx="345">
                  <c:v>47058</c:v>
                </c:pt>
                <c:pt idx="346">
                  <c:v>47088</c:v>
                </c:pt>
                <c:pt idx="347">
                  <c:v>47119</c:v>
                </c:pt>
                <c:pt idx="348">
                  <c:v>47150</c:v>
                </c:pt>
                <c:pt idx="349">
                  <c:v>47178</c:v>
                </c:pt>
                <c:pt idx="350">
                  <c:v>47209</c:v>
                </c:pt>
                <c:pt idx="351">
                  <c:v>47239</c:v>
                </c:pt>
                <c:pt idx="352">
                  <c:v>47270</c:v>
                </c:pt>
                <c:pt idx="353">
                  <c:v>47300</c:v>
                </c:pt>
                <c:pt idx="354">
                  <c:v>47331</c:v>
                </c:pt>
                <c:pt idx="355">
                  <c:v>47362</c:v>
                </c:pt>
                <c:pt idx="356">
                  <c:v>47392</c:v>
                </c:pt>
                <c:pt idx="357">
                  <c:v>47423</c:v>
                </c:pt>
                <c:pt idx="358">
                  <c:v>47453</c:v>
                </c:pt>
                <c:pt idx="359">
                  <c:v>47484</c:v>
                </c:pt>
                <c:pt idx="360">
                  <c:v>47515</c:v>
                </c:pt>
                <c:pt idx="361">
                  <c:v>47543</c:v>
                </c:pt>
                <c:pt idx="362">
                  <c:v>47574</c:v>
                </c:pt>
                <c:pt idx="363">
                  <c:v>47604</c:v>
                </c:pt>
                <c:pt idx="364">
                  <c:v>47635</c:v>
                </c:pt>
                <c:pt idx="365">
                  <c:v>47665</c:v>
                </c:pt>
                <c:pt idx="366">
                  <c:v>47696</c:v>
                </c:pt>
                <c:pt idx="367">
                  <c:v>47727</c:v>
                </c:pt>
                <c:pt idx="368">
                  <c:v>47757</c:v>
                </c:pt>
                <c:pt idx="369">
                  <c:v>47788</c:v>
                </c:pt>
                <c:pt idx="370">
                  <c:v>47818</c:v>
                </c:pt>
                <c:pt idx="371">
                  <c:v>47849</c:v>
                </c:pt>
                <c:pt idx="372">
                  <c:v>47880</c:v>
                </c:pt>
                <c:pt idx="373">
                  <c:v>47908</c:v>
                </c:pt>
                <c:pt idx="374">
                  <c:v>47939</c:v>
                </c:pt>
                <c:pt idx="375">
                  <c:v>47969</c:v>
                </c:pt>
                <c:pt idx="376">
                  <c:v>48000</c:v>
                </c:pt>
                <c:pt idx="377">
                  <c:v>48030</c:v>
                </c:pt>
                <c:pt idx="378">
                  <c:v>48061</c:v>
                </c:pt>
                <c:pt idx="379">
                  <c:v>48092</c:v>
                </c:pt>
                <c:pt idx="380">
                  <c:v>48122</c:v>
                </c:pt>
                <c:pt idx="381">
                  <c:v>48153</c:v>
                </c:pt>
                <c:pt idx="382">
                  <c:v>48183</c:v>
                </c:pt>
                <c:pt idx="383">
                  <c:v>48214</c:v>
                </c:pt>
                <c:pt idx="384">
                  <c:v>48245</c:v>
                </c:pt>
                <c:pt idx="385">
                  <c:v>48274</c:v>
                </c:pt>
                <c:pt idx="386">
                  <c:v>48305</c:v>
                </c:pt>
                <c:pt idx="387">
                  <c:v>48335</c:v>
                </c:pt>
                <c:pt idx="388">
                  <c:v>48366</c:v>
                </c:pt>
                <c:pt idx="389">
                  <c:v>48396</c:v>
                </c:pt>
                <c:pt idx="390">
                  <c:v>48427</c:v>
                </c:pt>
                <c:pt idx="391">
                  <c:v>48458</c:v>
                </c:pt>
                <c:pt idx="392">
                  <c:v>48488</c:v>
                </c:pt>
                <c:pt idx="393">
                  <c:v>48519</c:v>
                </c:pt>
                <c:pt idx="394">
                  <c:v>48549</c:v>
                </c:pt>
              </c:numCache>
            </c:numRef>
          </c:cat>
          <c:val>
            <c:numRef>
              <c:f>USEXPCHN!$I$183:$I$482</c:f>
              <c:numCache>
                <c:formatCode>0.0</c:formatCode>
                <c:ptCount val="300"/>
                <c:pt idx="0">
                  <c:v>13.1929</c:v>
                </c:pt>
                <c:pt idx="1">
                  <c:v>13.2417</c:v>
                </c:pt>
                <c:pt idx="2">
                  <c:v>13.4962</c:v>
                </c:pt>
                <c:pt idx="3">
                  <c:v>13.688699999999997</c:v>
                </c:pt>
                <c:pt idx="4">
                  <c:v>14.101199999999999</c:v>
                </c:pt>
                <c:pt idx="5">
                  <c:v>13.994800000000001</c:v>
                </c:pt>
                <c:pt idx="6">
                  <c:v>14.563599999999999</c:v>
                </c:pt>
                <c:pt idx="7">
                  <c:v>14.841299999999997</c:v>
                </c:pt>
                <c:pt idx="8">
                  <c:v>14.849299999999998</c:v>
                </c:pt>
                <c:pt idx="9">
                  <c:v>15.267499999999998</c:v>
                </c:pt>
                <c:pt idx="10">
                  <c:v>15.692399999999999</c:v>
                </c:pt>
                <c:pt idx="11">
                  <c:v>16.185199999999998</c:v>
                </c:pt>
                <c:pt idx="12">
                  <c:v>16.509599999999999</c:v>
                </c:pt>
                <c:pt idx="13">
                  <c:v>16.826699999999999</c:v>
                </c:pt>
                <c:pt idx="14">
                  <c:v>17.352</c:v>
                </c:pt>
                <c:pt idx="15">
                  <c:v>17.523399999999999</c:v>
                </c:pt>
                <c:pt idx="16">
                  <c:v>17.5931</c:v>
                </c:pt>
                <c:pt idx="17">
                  <c:v>18.043900000000001</c:v>
                </c:pt>
                <c:pt idx="18">
                  <c:v>17.888100000000001</c:v>
                </c:pt>
                <c:pt idx="19">
                  <c:v>18.3888</c:v>
                </c:pt>
                <c:pt idx="20">
                  <c:v>18.4833</c:v>
                </c:pt>
                <c:pt idx="21">
                  <c:v>18.643700000000003</c:v>
                </c:pt>
                <c:pt idx="22">
                  <c:v>18.867800000000003</c:v>
                </c:pt>
                <c:pt idx="23">
                  <c:v>19.182300000000001</c:v>
                </c:pt>
                <c:pt idx="24">
                  <c:v>19.5641</c:v>
                </c:pt>
                <c:pt idx="25">
                  <c:v>19.803799999999999</c:v>
                </c:pt>
                <c:pt idx="26">
                  <c:v>19.568499999999997</c:v>
                </c:pt>
                <c:pt idx="27">
                  <c:v>19.714099999999998</c:v>
                </c:pt>
                <c:pt idx="28">
                  <c:v>19.892000000000003</c:v>
                </c:pt>
                <c:pt idx="29">
                  <c:v>20.311500000000002</c:v>
                </c:pt>
                <c:pt idx="30">
                  <c:v>20.672499999999999</c:v>
                </c:pt>
                <c:pt idx="31">
                  <c:v>20.582599999999999</c:v>
                </c:pt>
                <c:pt idx="32">
                  <c:v>21.1785</c:v>
                </c:pt>
                <c:pt idx="33">
                  <c:v>21.493500000000001</c:v>
                </c:pt>
                <c:pt idx="34">
                  <c:v>21.979799999999997</c:v>
                </c:pt>
                <c:pt idx="35">
                  <c:v>22.127700000000001</c:v>
                </c:pt>
                <c:pt idx="36">
                  <c:v>22.628200000000003</c:v>
                </c:pt>
                <c:pt idx="37">
                  <c:v>23.147400000000001</c:v>
                </c:pt>
                <c:pt idx="38">
                  <c:v>23.950000000000003</c:v>
                </c:pt>
                <c:pt idx="39">
                  <c:v>24.527399999999997</c:v>
                </c:pt>
                <c:pt idx="40">
                  <c:v>24.7378</c:v>
                </c:pt>
                <c:pt idx="41">
                  <c:v>24.651499999999999</c:v>
                </c:pt>
                <c:pt idx="42">
                  <c:v>24.870899999999999</c:v>
                </c:pt>
                <c:pt idx="43">
                  <c:v>25.0655</c:v>
                </c:pt>
                <c:pt idx="44">
                  <c:v>25.1328</c:v>
                </c:pt>
                <c:pt idx="45">
                  <c:v>25.948400000000003</c:v>
                </c:pt>
                <c:pt idx="46">
                  <c:v>27.107300000000006</c:v>
                </c:pt>
                <c:pt idx="47">
                  <c:v>28.367800000000003</c:v>
                </c:pt>
                <c:pt idx="48">
                  <c:v>28.918500000000002</c:v>
                </c:pt>
                <c:pt idx="49">
                  <c:v>29.7988</c:v>
                </c:pt>
                <c:pt idx="50">
                  <c:v>30.737599999999993</c:v>
                </c:pt>
                <c:pt idx="51">
                  <c:v>31.350299999999997</c:v>
                </c:pt>
                <c:pt idx="52">
                  <c:v>32.201099999999997</c:v>
                </c:pt>
                <c:pt idx="53">
                  <c:v>32.845700000000001</c:v>
                </c:pt>
                <c:pt idx="54">
                  <c:v>33.397099999999995</c:v>
                </c:pt>
                <c:pt idx="55">
                  <c:v>33.983699999999999</c:v>
                </c:pt>
                <c:pt idx="56">
                  <c:v>34.715799999999994</c:v>
                </c:pt>
                <c:pt idx="57">
                  <c:v>34.8842</c:v>
                </c:pt>
                <c:pt idx="58">
                  <c:v>34.502699999999997</c:v>
                </c:pt>
                <c:pt idx="59">
                  <c:v>34.427900000000001</c:v>
                </c:pt>
                <c:pt idx="60">
                  <c:v>34.416726125999993</c:v>
                </c:pt>
                <c:pt idx="61">
                  <c:v>34.545815216999998</c:v>
                </c:pt>
                <c:pt idx="62">
                  <c:v>34.520296394999995</c:v>
                </c:pt>
                <c:pt idx="63">
                  <c:v>35.049367148999998</c:v>
                </c:pt>
                <c:pt idx="64">
                  <c:v>35.437176887</c:v>
                </c:pt>
                <c:pt idx="65">
                  <c:v>36.043707692999995</c:v>
                </c:pt>
                <c:pt idx="66">
                  <c:v>36.984879837999998</c:v>
                </c:pt>
                <c:pt idx="67">
                  <c:v>38.092603685</c:v>
                </c:pt>
                <c:pt idx="68">
                  <c:v>38.435316950999997</c:v>
                </c:pt>
                <c:pt idx="69">
                  <c:v>39.387768446999999</c:v>
                </c:pt>
                <c:pt idx="70">
                  <c:v>40.257060019000008</c:v>
                </c:pt>
                <c:pt idx="71">
                  <c:v>41.192010123000003</c:v>
                </c:pt>
                <c:pt idx="72">
                  <c:v>41.979554146000005</c:v>
                </c:pt>
                <c:pt idx="73">
                  <c:v>42.993710141000001</c:v>
                </c:pt>
                <c:pt idx="74">
                  <c:v>44.524393673000006</c:v>
                </c:pt>
                <c:pt idx="75">
                  <c:v>45.493127414</c:v>
                </c:pt>
                <c:pt idx="76">
                  <c:v>46.704307725</c:v>
                </c:pt>
                <c:pt idx="77">
                  <c:v>47.63648225499999</c:v>
                </c:pt>
                <c:pt idx="78">
                  <c:v>48.882785212999991</c:v>
                </c:pt>
                <c:pt idx="79">
                  <c:v>49.757329943000002</c:v>
                </c:pt>
                <c:pt idx="80">
                  <c:v>51.052526553</c:v>
                </c:pt>
                <c:pt idx="81">
                  <c:v>52.038639232000001</c:v>
                </c:pt>
                <c:pt idx="82">
                  <c:v>52.826970282000005</c:v>
                </c:pt>
                <c:pt idx="83">
                  <c:v>53.673008343000006</c:v>
                </c:pt>
                <c:pt idx="84">
                  <c:v>54.665672815000001</c:v>
                </c:pt>
                <c:pt idx="85">
                  <c:v>55.126317703000005</c:v>
                </c:pt>
                <c:pt idx="86">
                  <c:v>55.684646880999999</c:v>
                </c:pt>
                <c:pt idx="87">
                  <c:v>56.156193600999998</c:v>
                </c:pt>
                <c:pt idx="88">
                  <c:v>56.85154029200001</c:v>
                </c:pt>
                <c:pt idx="89">
                  <c:v>58.110408206000002</c:v>
                </c:pt>
                <c:pt idx="90">
                  <c:v>57.970070359000012</c:v>
                </c:pt>
                <c:pt idx="91">
                  <c:v>58.919599349000002</c:v>
                </c:pt>
                <c:pt idx="92">
                  <c:v>59.770460381999996</c:v>
                </c:pt>
                <c:pt idx="93">
                  <c:v>60.418116189000003</c:v>
                </c:pt>
                <c:pt idx="94">
                  <c:v>61.403798565999992</c:v>
                </c:pt>
                <c:pt idx="95">
                  <c:v>62.936891576000001</c:v>
                </c:pt>
                <c:pt idx="96">
                  <c:v>64.104065806999984</c:v>
                </c:pt>
                <c:pt idx="97">
                  <c:v>65.269230609999994</c:v>
                </c:pt>
                <c:pt idx="98">
                  <c:v>66.13818843</c:v>
                </c:pt>
                <c:pt idx="99">
                  <c:v>67.085485575000007</c:v>
                </c:pt>
                <c:pt idx="100">
                  <c:v>68.231721151000002</c:v>
                </c:pt>
                <c:pt idx="101">
                  <c:v>68.858114237999999</c:v>
                </c:pt>
                <c:pt idx="102">
                  <c:v>70.426812684000012</c:v>
                </c:pt>
                <c:pt idx="103">
                  <c:v>71.075311494999994</c:v>
                </c:pt>
                <c:pt idx="104">
                  <c:v>71.021087228999988</c:v>
                </c:pt>
                <c:pt idx="105">
                  <c:v>71.571567381999998</c:v>
                </c:pt>
                <c:pt idx="106">
                  <c:v>71.171012523000002</c:v>
                </c:pt>
                <c:pt idx="107">
                  <c:v>69.732837543000016</c:v>
                </c:pt>
                <c:pt idx="108">
                  <c:v>68.335778446999996</c:v>
                </c:pt>
                <c:pt idx="109">
                  <c:v>67.299405031999996</c:v>
                </c:pt>
                <c:pt idx="110">
                  <c:v>66.584312347000008</c:v>
                </c:pt>
                <c:pt idx="111">
                  <c:v>66.094506596000002</c:v>
                </c:pt>
                <c:pt idx="112">
                  <c:v>65.074852378000003</c:v>
                </c:pt>
                <c:pt idx="113">
                  <c:v>64.435260622000001</c:v>
                </c:pt>
                <c:pt idx="114">
                  <c:v>63.469911620999994</c:v>
                </c:pt>
                <c:pt idx="115">
                  <c:v>62.786589469999996</c:v>
                </c:pt>
                <c:pt idx="116">
                  <c:v>63.293291614999994</c:v>
                </c:pt>
                <c:pt idx="117">
                  <c:v>64.089191512999989</c:v>
                </c:pt>
                <c:pt idx="118">
                  <c:v>66.282402008999995</c:v>
                </c:pt>
                <c:pt idx="119">
                  <c:v>69.496678611000007</c:v>
                </c:pt>
                <c:pt idx="120">
                  <c:v>72.235387711000001</c:v>
                </c:pt>
                <c:pt idx="121">
                  <c:v>74.413933830000005</c:v>
                </c:pt>
                <c:pt idx="122">
                  <c:v>76.235449422000002</c:v>
                </c:pt>
                <c:pt idx="123">
                  <c:v>77.674732239000008</c:v>
                </c:pt>
                <c:pt idx="124">
                  <c:v>79.173999936000001</c:v>
                </c:pt>
                <c:pt idx="125">
                  <c:v>80.359143903000003</c:v>
                </c:pt>
                <c:pt idx="126">
                  <c:v>82.429113233999999</c:v>
                </c:pt>
                <c:pt idx="127">
                  <c:v>84.120873856000003</c:v>
                </c:pt>
                <c:pt idx="128">
                  <c:v>85.470836294000009</c:v>
                </c:pt>
                <c:pt idx="129">
                  <c:v>88.008824787999998</c:v>
                </c:pt>
                <c:pt idx="130">
                  <c:v>90.110509117999996</c:v>
                </c:pt>
                <c:pt idx="131">
                  <c:v>91.911080943999991</c:v>
                </c:pt>
                <c:pt idx="132">
                  <c:v>93.030513921999983</c:v>
                </c:pt>
                <c:pt idx="133">
                  <c:v>94.573596564999988</c:v>
                </c:pt>
                <c:pt idx="134">
                  <c:v>96.736550230999995</c:v>
                </c:pt>
                <c:pt idx="135">
                  <c:v>98.136328120999991</c:v>
                </c:pt>
                <c:pt idx="136">
                  <c:v>99.230201640999994</c:v>
                </c:pt>
                <c:pt idx="137">
                  <c:v>100.36348818099998</c:v>
                </c:pt>
                <c:pt idx="138">
                  <c:v>101.18213333599999</c:v>
                </c:pt>
                <c:pt idx="139">
                  <c:v>102.394040553</c:v>
                </c:pt>
                <c:pt idx="140">
                  <c:v>103.64979288300002</c:v>
                </c:pt>
                <c:pt idx="141">
                  <c:v>103.97806050000001</c:v>
                </c:pt>
                <c:pt idx="142">
                  <c:v>104.499411123</c:v>
                </c:pt>
                <c:pt idx="143">
                  <c:v>104.12152363500002</c:v>
                </c:pt>
                <c:pt idx="144">
                  <c:v>104.46320451400001</c:v>
                </c:pt>
                <c:pt idx="145">
                  <c:v>104.865557168</c:v>
                </c:pt>
                <c:pt idx="146">
                  <c:v>105.113405413</c:v>
                </c:pt>
                <c:pt idx="147">
                  <c:v>105.58104407900001</c:v>
                </c:pt>
                <c:pt idx="148">
                  <c:v>106.692039741</c:v>
                </c:pt>
                <c:pt idx="149">
                  <c:v>107.303151961</c:v>
                </c:pt>
                <c:pt idx="150">
                  <c:v>107.66034627500001</c:v>
                </c:pt>
                <c:pt idx="151">
                  <c:v>107.85203952800001</c:v>
                </c:pt>
                <c:pt idx="152">
                  <c:v>108.28618566200001</c:v>
                </c:pt>
                <c:pt idx="153">
                  <c:v>109.365060914</c:v>
                </c:pt>
                <c:pt idx="154">
                  <c:v>109.95565087199999</c:v>
                </c:pt>
                <c:pt idx="155">
                  <c:v>110.51661567199999</c:v>
                </c:pt>
                <c:pt idx="156">
                  <c:v>111.54006610499998</c:v>
                </c:pt>
                <c:pt idx="157">
                  <c:v>111.88772092699999</c:v>
                </c:pt>
                <c:pt idx="158">
                  <c:v>111.61517574</c:v>
                </c:pt>
                <c:pt idx="159">
                  <c:v>112.10098828999999</c:v>
                </c:pt>
                <c:pt idx="160">
                  <c:v>111.89366099799999</c:v>
                </c:pt>
                <c:pt idx="161">
                  <c:v>112.63317002000001</c:v>
                </c:pt>
                <c:pt idx="162">
                  <c:v>112.841782669</c:v>
                </c:pt>
                <c:pt idx="163">
                  <c:v>113.58056684600001</c:v>
                </c:pt>
                <c:pt idx="164">
                  <c:v>114.30353379899999</c:v>
                </c:pt>
                <c:pt idx="165">
                  <c:v>116.626866225</c:v>
                </c:pt>
                <c:pt idx="166">
                  <c:v>119.06616327099999</c:v>
                </c:pt>
                <c:pt idx="167">
                  <c:v>121.746188637</c:v>
                </c:pt>
                <c:pt idx="168">
                  <c:v>122.62780803300001</c:v>
                </c:pt>
                <c:pt idx="169">
                  <c:v>123.24518661700002</c:v>
                </c:pt>
                <c:pt idx="170">
                  <c:v>124.64043138400001</c:v>
                </c:pt>
                <c:pt idx="171">
                  <c:v>124.71837766400002</c:v>
                </c:pt>
                <c:pt idx="172">
                  <c:v>125.18571196100001</c:v>
                </c:pt>
                <c:pt idx="173">
                  <c:v>125.29830520500001</c:v>
                </c:pt>
                <c:pt idx="174">
                  <c:v>125.86638811900001</c:v>
                </c:pt>
                <c:pt idx="175">
                  <c:v>126.139441386</c:v>
                </c:pt>
                <c:pt idx="176">
                  <c:v>125.92623244199999</c:v>
                </c:pt>
                <c:pt idx="177">
                  <c:v>125.37180291799999</c:v>
                </c:pt>
                <c:pt idx="178">
                  <c:v>124.47065084399999</c:v>
                </c:pt>
                <c:pt idx="179">
                  <c:v>123.65720340599998</c:v>
                </c:pt>
                <c:pt idx="180">
                  <c:v>122.851857864</c:v>
                </c:pt>
                <c:pt idx="181">
                  <c:v>121.85574968</c:v>
                </c:pt>
                <c:pt idx="182">
                  <c:v>120.807992574</c:v>
                </c:pt>
                <c:pt idx="183">
                  <c:v>121.05600376199999</c:v>
                </c:pt>
                <c:pt idx="184">
                  <c:v>120.58562878000001</c:v>
                </c:pt>
                <c:pt idx="185">
                  <c:v>120.87116220599999</c:v>
                </c:pt>
                <c:pt idx="186">
                  <c:v>121.084543142</c:v>
                </c:pt>
                <c:pt idx="187">
                  <c:v>120.64282637899998</c:v>
                </c:pt>
                <c:pt idx="188">
                  <c:v>120.74827768</c:v>
                </c:pt>
                <c:pt idx="189">
                  <c:v>119.47980138200001</c:v>
                </c:pt>
                <c:pt idx="190">
                  <c:v>117.957462863</c:v>
                </c:pt>
                <c:pt idx="191">
                  <c:v>115.87335800000001</c:v>
                </c:pt>
                <c:pt idx="192">
                  <c:v>114.61700200000003</c:v>
                </c:pt>
                <c:pt idx="193">
                  <c:v>113.93249900000002</c:v>
                </c:pt>
                <c:pt idx="194">
                  <c:v>112.96226700000001</c:v>
                </c:pt>
                <c:pt idx="195">
                  <c:v>112.35508900000001</c:v>
                </c:pt>
                <c:pt idx="196">
                  <c:v>112.14519000000001</c:v>
                </c:pt>
                <c:pt idx="197">
                  <c:v>111.36823100000001</c:v>
                </c:pt>
                <c:pt idx="198">
                  <c:v>110.991203</c:v>
                </c:pt>
                <c:pt idx="199">
                  <c:v>111.17817800000002</c:v>
                </c:pt>
                <c:pt idx="200">
                  <c:v>111.27875500000002</c:v>
                </c:pt>
                <c:pt idx="201">
                  <c:v>112.55245200000002</c:v>
                </c:pt>
                <c:pt idx="202">
                  <c:v>113.988362</c:v>
                </c:pt>
                <c:pt idx="203">
                  <c:v>115.54551499999999</c:v>
                </c:pt>
                <c:pt idx="204">
                  <c:v>117.30377099999998</c:v>
                </c:pt>
                <c:pt idx="205">
                  <c:v>118.969471</c:v>
                </c:pt>
                <c:pt idx="206">
                  <c:v>119.77237099999999</c:v>
                </c:pt>
                <c:pt idx="207">
                  <c:v>120.90529600000001</c:v>
                </c:pt>
                <c:pt idx="208">
                  <c:v>122.22758600000002</c:v>
                </c:pt>
                <c:pt idx="209">
                  <c:v>123.10619500000001</c:v>
                </c:pt>
                <c:pt idx="210">
                  <c:v>123.95711000000003</c:v>
                </c:pt>
                <c:pt idx="211">
                  <c:v>125.41502000000003</c:v>
                </c:pt>
                <c:pt idx="212">
                  <c:v>126.806701</c:v>
                </c:pt>
                <c:pt idx="213">
                  <c:v>127.17158000000001</c:v>
                </c:pt>
                <c:pt idx="214">
                  <c:v>127.897098</c:v>
                </c:pt>
                <c:pt idx="215">
                  <c:v>129.89358999999999</c:v>
                </c:pt>
                <c:pt idx="216">
                  <c:v>129.76775199999997</c:v>
                </c:pt>
                <c:pt idx="217">
                  <c:v>129.83805999999998</c:v>
                </c:pt>
                <c:pt idx="218">
                  <c:v>132.500958</c:v>
                </c:pt>
                <c:pt idx="219">
                  <c:v>132.963334</c:v>
                </c:pt>
                <c:pt idx="220">
                  <c:v>133.711973</c:v>
                </c:pt>
                <c:pt idx="221">
                  <c:v>135.11019199999998</c:v>
                </c:pt>
                <c:pt idx="222">
                  <c:v>135.392822</c:v>
                </c:pt>
                <c:pt idx="223">
                  <c:v>133.858824</c:v>
                </c:pt>
                <c:pt idx="224">
                  <c:v>132.73622800000001</c:v>
                </c:pt>
                <c:pt idx="225">
                  <c:v>128.90331399999999</c:v>
                </c:pt>
                <c:pt idx="226">
                  <c:v>124.803189</c:v>
                </c:pt>
                <c:pt idx="227">
                  <c:v>120.34142300000001</c:v>
                </c:pt>
                <c:pt idx="228">
                  <c:v>117.640502</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xmlns:c15="http://schemas.microsoft.com/office/drawing/2012/chart">
            <c:ext xmlns:c16="http://schemas.microsoft.com/office/drawing/2014/chart" uri="{C3380CC4-5D6E-409C-BE32-E72D297353CC}">
              <c16:uniqueId val="{00000001-814D-4D3C-B595-012926AE28CB}"/>
            </c:ext>
          </c:extLst>
        </c:ser>
        <c:ser>
          <c:idx val="7"/>
          <c:order val="4"/>
          <c:tx>
            <c:strRef>
              <c:f>USEXPCHN!$R$2</c:f>
              <c:strCache>
                <c:ptCount val="1"/>
                <c:pt idx="0">
                  <c:v>117.6</c:v>
                </c:pt>
              </c:strCache>
            </c:strRef>
          </c:tx>
          <c:marker>
            <c:symbol val="none"/>
          </c:marker>
          <c:dLbls>
            <c:dLbl>
              <c:idx val="47"/>
              <c:layout>
                <c:manualLayout>
                  <c:x val="1.4172335600905991E-3"/>
                  <c:y val="2.287581699346393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814D-4D3C-B595-012926AE28CB}"/>
                </c:ext>
              </c:extLst>
            </c:dLbl>
            <c:dLbl>
              <c:idx val="104"/>
              <c:layout>
                <c:manualLayout>
                  <c:x val="-1.4172335600908068E-3"/>
                  <c:y val="3.921568627450974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814D-4D3C-B595-012926AE28CB}"/>
                </c:ext>
              </c:extLst>
            </c:dLbl>
            <c:dLbl>
              <c:idx val="140"/>
              <c:layout>
                <c:manualLayout>
                  <c:x val="1.4172335600905991E-3"/>
                  <c:y val="2.287581699346405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814D-4D3C-B595-012926AE28CB}"/>
                </c:ext>
              </c:extLst>
            </c:dLbl>
            <c:dLbl>
              <c:idx val="215"/>
              <c:layout>
                <c:manualLayout>
                  <c:x val="-2.8344671201815099E-3"/>
                  <c:y val="-2.287581699346405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814D-4D3C-B595-012926AE28CB}"/>
                </c:ext>
              </c:extLst>
            </c:dLbl>
            <c:spPr>
              <a:noFill/>
              <a:ln>
                <a:noFill/>
              </a:ln>
              <a:effectLst/>
            </c:spPr>
            <c:txPr>
              <a:bodyPr wrap="square" lIns="38100" tIns="19050" rIns="38100" bIns="19050" anchor="ctr">
                <a:spAutoFit/>
              </a:bodyPr>
              <a:lstStyle/>
              <a:p>
                <a:pPr>
                  <a:defRPr sz="2000">
                    <a:solidFill>
                      <a:schemeClr val="accent6"/>
                    </a:solidFill>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USEXPCHN!$A$184:$A$578</c:f>
              <c:numCache>
                <c:formatCode>mmm\-yy</c:formatCode>
                <c:ptCount val="395"/>
                <c:pt idx="0">
                  <c:v>36557</c:v>
                </c:pt>
                <c:pt idx="1">
                  <c:v>36586</c:v>
                </c:pt>
                <c:pt idx="2">
                  <c:v>36617</c:v>
                </c:pt>
                <c:pt idx="3">
                  <c:v>36647</c:v>
                </c:pt>
                <c:pt idx="4">
                  <c:v>36678</c:v>
                </c:pt>
                <c:pt idx="5">
                  <c:v>36708</c:v>
                </c:pt>
                <c:pt idx="6">
                  <c:v>36739</c:v>
                </c:pt>
                <c:pt idx="7">
                  <c:v>36770</c:v>
                </c:pt>
                <c:pt idx="8">
                  <c:v>36800</c:v>
                </c:pt>
                <c:pt idx="9">
                  <c:v>36831</c:v>
                </c:pt>
                <c:pt idx="10">
                  <c:v>36861</c:v>
                </c:pt>
                <c:pt idx="11">
                  <c:v>36892</c:v>
                </c:pt>
                <c:pt idx="12">
                  <c:v>36923</c:v>
                </c:pt>
                <c:pt idx="13">
                  <c:v>36951</c:v>
                </c:pt>
                <c:pt idx="14">
                  <c:v>36982</c:v>
                </c:pt>
                <c:pt idx="15">
                  <c:v>37012</c:v>
                </c:pt>
                <c:pt idx="16">
                  <c:v>37043</c:v>
                </c:pt>
                <c:pt idx="17">
                  <c:v>37073</c:v>
                </c:pt>
                <c:pt idx="18">
                  <c:v>37104</c:v>
                </c:pt>
                <c:pt idx="19">
                  <c:v>37135</c:v>
                </c:pt>
                <c:pt idx="20">
                  <c:v>37165</c:v>
                </c:pt>
                <c:pt idx="21">
                  <c:v>37196</c:v>
                </c:pt>
                <c:pt idx="22">
                  <c:v>37226</c:v>
                </c:pt>
                <c:pt idx="23">
                  <c:v>37257</c:v>
                </c:pt>
                <c:pt idx="24">
                  <c:v>37288</c:v>
                </c:pt>
                <c:pt idx="25">
                  <c:v>37316</c:v>
                </c:pt>
                <c:pt idx="26">
                  <c:v>37347</c:v>
                </c:pt>
                <c:pt idx="27">
                  <c:v>37377</c:v>
                </c:pt>
                <c:pt idx="28">
                  <c:v>37408</c:v>
                </c:pt>
                <c:pt idx="29">
                  <c:v>37438</c:v>
                </c:pt>
                <c:pt idx="30">
                  <c:v>37469</c:v>
                </c:pt>
                <c:pt idx="31">
                  <c:v>37500</c:v>
                </c:pt>
                <c:pt idx="32">
                  <c:v>37530</c:v>
                </c:pt>
                <c:pt idx="33">
                  <c:v>37561</c:v>
                </c:pt>
                <c:pt idx="34">
                  <c:v>37591</c:v>
                </c:pt>
                <c:pt idx="35">
                  <c:v>37622</c:v>
                </c:pt>
                <c:pt idx="36">
                  <c:v>37653</c:v>
                </c:pt>
                <c:pt idx="37">
                  <c:v>37681</c:v>
                </c:pt>
                <c:pt idx="38">
                  <c:v>37712</c:v>
                </c:pt>
                <c:pt idx="39">
                  <c:v>37742</c:v>
                </c:pt>
                <c:pt idx="40">
                  <c:v>37773</c:v>
                </c:pt>
                <c:pt idx="41">
                  <c:v>37803</c:v>
                </c:pt>
                <c:pt idx="42">
                  <c:v>37834</c:v>
                </c:pt>
                <c:pt idx="43">
                  <c:v>37865</c:v>
                </c:pt>
                <c:pt idx="44">
                  <c:v>37895</c:v>
                </c:pt>
                <c:pt idx="45">
                  <c:v>37926</c:v>
                </c:pt>
                <c:pt idx="46">
                  <c:v>37956</c:v>
                </c:pt>
                <c:pt idx="47">
                  <c:v>37987</c:v>
                </c:pt>
                <c:pt idx="48">
                  <c:v>38018</c:v>
                </c:pt>
                <c:pt idx="49">
                  <c:v>38047</c:v>
                </c:pt>
                <c:pt idx="50">
                  <c:v>38078</c:v>
                </c:pt>
                <c:pt idx="51">
                  <c:v>38108</c:v>
                </c:pt>
                <c:pt idx="52">
                  <c:v>38139</c:v>
                </c:pt>
                <c:pt idx="53">
                  <c:v>38169</c:v>
                </c:pt>
                <c:pt idx="54">
                  <c:v>38200</c:v>
                </c:pt>
                <c:pt idx="55">
                  <c:v>38231</c:v>
                </c:pt>
                <c:pt idx="56">
                  <c:v>38261</c:v>
                </c:pt>
                <c:pt idx="57">
                  <c:v>38292</c:v>
                </c:pt>
                <c:pt idx="58">
                  <c:v>38322</c:v>
                </c:pt>
                <c:pt idx="59">
                  <c:v>38353</c:v>
                </c:pt>
                <c:pt idx="60">
                  <c:v>38384</c:v>
                </c:pt>
                <c:pt idx="61">
                  <c:v>38412</c:v>
                </c:pt>
                <c:pt idx="62">
                  <c:v>38443</c:v>
                </c:pt>
                <c:pt idx="63">
                  <c:v>38473</c:v>
                </c:pt>
                <c:pt idx="64">
                  <c:v>38504</c:v>
                </c:pt>
                <c:pt idx="65">
                  <c:v>38534</c:v>
                </c:pt>
                <c:pt idx="66">
                  <c:v>38565</c:v>
                </c:pt>
                <c:pt idx="67">
                  <c:v>38596</c:v>
                </c:pt>
                <c:pt idx="68">
                  <c:v>38626</c:v>
                </c:pt>
                <c:pt idx="69">
                  <c:v>38657</c:v>
                </c:pt>
                <c:pt idx="70">
                  <c:v>38687</c:v>
                </c:pt>
                <c:pt idx="71">
                  <c:v>38718</c:v>
                </c:pt>
                <c:pt idx="72">
                  <c:v>38749</c:v>
                </c:pt>
                <c:pt idx="73">
                  <c:v>38777</c:v>
                </c:pt>
                <c:pt idx="74">
                  <c:v>38808</c:v>
                </c:pt>
                <c:pt idx="75">
                  <c:v>38838</c:v>
                </c:pt>
                <c:pt idx="76">
                  <c:v>38869</c:v>
                </c:pt>
                <c:pt idx="77">
                  <c:v>38899</c:v>
                </c:pt>
                <c:pt idx="78">
                  <c:v>38930</c:v>
                </c:pt>
                <c:pt idx="79">
                  <c:v>38961</c:v>
                </c:pt>
                <c:pt idx="80">
                  <c:v>38991</c:v>
                </c:pt>
                <c:pt idx="81">
                  <c:v>39022</c:v>
                </c:pt>
                <c:pt idx="82">
                  <c:v>39052</c:v>
                </c:pt>
                <c:pt idx="83">
                  <c:v>39083</c:v>
                </c:pt>
                <c:pt idx="84">
                  <c:v>39114</c:v>
                </c:pt>
                <c:pt idx="85">
                  <c:v>39142</c:v>
                </c:pt>
                <c:pt idx="86">
                  <c:v>39173</c:v>
                </c:pt>
                <c:pt idx="87">
                  <c:v>39203</c:v>
                </c:pt>
                <c:pt idx="88">
                  <c:v>39234</c:v>
                </c:pt>
                <c:pt idx="89">
                  <c:v>39264</c:v>
                </c:pt>
                <c:pt idx="90">
                  <c:v>39295</c:v>
                </c:pt>
                <c:pt idx="91">
                  <c:v>39326</c:v>
                </c:pt>
                <c:pt idx="92">
                  <c:v>39356</c:v>
                </c:pt>
                <c:pt idx="93">
                  <c:v>39387</c:v>
                </c:pt>
                <c:pt idx="94">
                  <c:v>39417</c:v>
                </c:pt>
                <c:pt idx="95">
                  <c:v>39448</c:v>
                </c:pt>
                <c:pt idx="96">
                  <c:v>39479</c:v>
                </c:pt>
                <c:pt idx="97">
                  <c:v>39508</c:v>
                </c:pt>
                <c:pt idx="98">
                  <c:v>39539</c:v>
                </c:pt>
                <c:pt idx="99">
                  <c:v>39569</c:v>
                </c:pt>
                <c:pt idx="100">
                  <c:v>39600</c:v>
                </c:pt>
                <c:pt idx="101">
                  <c:v>39630</c:v>
                </c:pt>
                <c:pt idx="102">
                  <c:v>39661</c:v>
                </c:pt>
                <c:pt idx="103">
                  <c:v>39692</c:v>
                </c:pt>
                <c:pt idx="104">
                  <c:v>39722</c:v>
                </c:pt>
                <c:pt idx="105">
                  <c:v>39753</c:v>
                </c:pt>
                <c:pt idx="106">
                  <c:v>39783</c:v>
                </c:pt>
                <c:pt idx="107">
                  <c:v>39814</c:v>
                </c:pt>
                <c:pt idx="108">
                  <c:v>39845</c:v>
                </c:pt>
                <c:pt idx="109">
                  <c:v>39873</c:v>
                </c:pt>
                <c:pt idx="110">
                  <c:v>39904</c:v>
                </c:pt>
                <c:pt idx="111">
                  <c:v>39934</c:v>
                </c:pt>
                <c:pt idx="112">
                  <c:v>39965</c:v>
                </c:pt>
                <c:pt idx="113">
                  <c:v>39995</c:v>
                </c:pt>
                <c:pt idx="114">
                  <c:v>40026</c:v>
                </c:pt>
                <c:pt idx="115">
                  <c:v>40057</c:v>
                </c:pt>
                <c:pt idx="116">
                  <c:v>40087</c:v>
                </c:pt>
                <c:pt idx="117">
                  <c:v>40118</c:v>
                </c:pt>
                <c:pt idx="118">
                  <c:v>40148</c:v>
                </c:pt>
                <c:pt idx="119">
                  <c:v>40179</c:v>
                </c:pt>
                <c:pt idx="120">
                  <c:v>40210</c:v>
                </c:pt>
                <c:pt idx="121">
                  <c:v>40238</c:v>
                </c:pt>
                <c:pt idx="122">
                  <c:v>40269</c:v>
                </c:pt>
                <c:pt idx="123">
                  <c:v>40299</c:v>
                </c:pt>
                <c:pt idx="124">
                  <c:v>40330</c:v>
                </c:pt>
                <c:pt idx="125">
                  <c:v>40360</c:v>
                </c:pt>
                <c:pt idx="126">
                  <c:v>40391</c:v>
                </c:pt>
                <c:pt idx="127">
                  <c:v>40422</c:v>
                </c:pt>
                <c:pt idx="128">
                  <c:v>40452</c:v>
                </c:pt>
                <c:pt idx="129">
                  <c:v>40483</c:v>
                </c:pt>
                <c:pt idx="130">
                  <c:v>40513</c:v>
                </c:pt>
                <c:pt idx="131">
                  <c:v>40544</c:v>
                </c:pt>
                <c:pt idx="132">
                  <c:v>40575</c:v>
                </c:pt>
                <c:pt idx="133">
                  <c:v>40603</c:v>
                </c:pt>
                <c:pt idx="134">
                  <c:v>40634</c:v>
                </c:pt>
                <c:pt idx="135">
                  <c:v>40664</c:v>
                </c:pt>
                <c:pt idx="136">
                  <c:v>40695</c:v>
                </c:pt>
                <c:pt idx="137">
                  <c:v>40725</c:v>
                </c:pt>
                <c:pt idx="138">
                  <c:v>40756</c:v>
                </c:pt>
                <c:pt idx="139">
                  <c:v>40787</c:v>
                </c:pt>
                <c:pt idx="140">
                  <c:v>40817</c:v>
                </c:pt>
                <c:pt idx="141">
                  <c:v>40848</c:v>
                </c:pt>
                <c:pt idx="142">
                  <c:v>40878</c:v>
                </c:pt>
                <c:pt idx="143">
                  <c:v>40909</c:v>
                </c:pt>
                <c:pt idx="144">
                  <c:v>40940</c:v>
                </c:pt>
                <c:pt idx="145">
                  <c:v>40969</c:v>
                </c:pt>
                <c:pt idx="146">
                  <c:v>41000</c:v>
                </c:pt>
                <c:pt idx="147">
                  <c:v>41030</c:v>
                </c:pt>
                <c:pt idx="148">
                  <c:v>41061</c:v>
                </c:pt>
                <c:pt idx="149">
                  <c:v>41091</c:v>
                </c:pt>
                <c:pt idx="150">
                  <c:v>41122</c:v>
                </c:pt>
                <c:pt idx="151">
                  <c:v>41153</c:v>
                </c:pt>
                <c:pt idx="152">
                  <c:v>41183</c:v>
                </c:pt>
                <c:pt idx="153">
                  <c:v>41214</c:v>
                </c:pt>
                <c:pt idx="154">
                  <c:v>41244</c:v>
                </c:pt>
                <c:pt idx="155">
                  <c:v>41275</c:v>
                </c:pt>
                <c:pt idx="156">
                  <c:v>41306</c:v>
                </c:pt>
                <c:pt idx="157">
                  <c:v>41334</c:v>
                </c:pt>
                <c:pt idx="158">
                  <c:v>41365</c:v>
                </c:pt>
                <c:pt idx="159">
                  <c:v>41395</c:v>
                </c:pt>
                <c:pt idx="160">
                  <c:v>41426</c:v>
                </c:pt>
                <c:pt idx="161">
                  <c:v>41456</c:v>
                </c:pt>
                <c:pt idx="162">
                  <c:v>41487</c:v>
                </c:pt>
                <c:pt idx="163">
                  <c:v>41518</c:v>
                </c:pt>
                <c:pt idx="164">
                  <c:v>41548</c:v>
                </c:pt>
                <c:pt idx="165">
                  <c:v>41579</c:v>
                </c:pt>
                <c:pt idx="166">
                  <c:v>41609</c:v>
                </c:pt>
                <c:pt idx="167">
                  <c:v>41640</c:v>
                </c:pt>
                <c:pt idx="168">
                  <c:v>41671</c:v>
                </c:pt>
                <c:pt idx="169">
                  <c:v>41699</c:v>
                </c:pt>
                <c:pt idx="170">
                  <c:v>41730</c:v>
                </c:pt>
                <c:pt idx="171">
                  <c:v>41760</c:v>
                </c:pt>
                <c:pt idx="172">
                  <c:v>41791</c:v>
                </c:pt>
                <c:pt idx="173">
                  <c:v>41821</c:v>
                </c:pt>
                <c:pt idx="174">
                  <c:v>41852</c:v>
                </c:pt>
                <c:pt idx="175">
                  <c:v>41883</c:v>
                </c:pt>
                <c:pt idx="176">
                  <c:v>41913</c:v>
                </c:pt>
                <c:pt idx="177">
                  <c:v>41944</c:v>
                </c:pt>
                <c:pt idx="178">
                  <c:v>41974</c:v>
                </c:pt>
                <c:pt idx="179">
                  <c:v>42005</c:v>
                </c:pt>
                <c:pt idx="180">
                  <c:v>42036</c:v>
                </c:pt>
                <c:pt idx="181">
                  <c:v>42064</c:v>
                </c:pt>
                <c:pt idx="182">
                  <c:v>42095</c:v>
                </c:pt>
                <c:pt idx="183">
                  <c:v>42125</c:v>
                </c:pt>
                <c:pt idx="184">
                  <c:v>42156</c:v>
                </c:pt>
                <c:pt idx="185">
                  <c:v>42186</c:v>
                </c:pt>
                <c:pt idx="186">
                  <c:v>42217</c:v>
                </c:pt>
                <c:pt idx="187">
                  <c:v>42248</c:v>
                </c:pt>
                <c:pt idx="188">
                  <c:v>42278</c:v>
                </c:pt>
                <c:pt idx="189">
                  <c:v>42309</c:v>
                </c:pt>
                <c:pt idx="190">
                  <c:v>42339</c:v>
                </c:pt>
                <c:pt idx="191">
                  <c:v>42370</c:v>
                </c:pt>
                <c:pt idx="192">
                  <c:v>42401</c:v>
                </c:pt>
                <c:pt idx="193">
                  <c:v>42430</c:v>
                </c:pt>
                <c:pt idx="194">
                  <c:v>42461</c:v>
                </c:pt>
                <c:pt idx="195">
                  <c:v>42491</c:v>
                </c:pt>
                <c:pt idx="196">
                  <c:v>42522</c:v>
                </c:pt>
                <c:pt idx="197">
                  <c:v>42552</c:v>
                </c:pt>
                <c:pt idx="198">
                  <c:v>42583</c:v>
                </c:pt>
                <c:pt idx="199">
                  <c:v>42614</c:v>
                </c:pt>
                <c:pt idx="200">
                  <c:v>42644</c:v>
                </c:pt>
                <c:pt idx="201">
                  <c:v>42675</c:v>
                </c:pt>
                <c:pt idx="202">
                  <c:v>42705</c:v>
                </c:pt>
                <c:pt idx="203">
                  <c:v>42736</c:v>
                </c:pt>
                <c:pt idx="204">
                  <c:v>42767</c:v>
                </c:pt>
                <c:pt idx="205">
                  <c:v>42795</c:v>
                </c:pt>
                <c:pt idx="206">
                  <c:v>42826</c:v>
                </c:pt>
                <c:pt idx="207">
                  <c:v>42856</c:v>
                </c:pt>
                <c:pt idx="208">
                  <c:v>42887</c:v>
                </c:pt>
                <c:pt idx="209">
                  <c:v>42917</c:v>
                </c:pt>
                <c:pt idx="210">
                  <c:v>42948</c:v>
                </c:pt>
                <c:pt idx="211">
                  <c:v>42979</c:v>
                </c:pt>
                <c:pt idx="212">
                  <c:v>43009</c:v>
                </c:pt>
                <c:pt idx="213">
                  <c:v>43040</c:v>
                </c:pt>
                <c:pt idx="214">
                  <c:v>43070</c:v>
                </c:pt>
                <c:pt idx="215">
                  <c:v>43101</c:v>
                </c:pt>
                <c:pt idx="216">
                  <c:v>43132</c:v>
                </c:pt>
                <c:pt idx="217">
                  <c:v>43160</c:v>
                </c:pt>
                <c:pt idx="218">
                  <c:v>43191</c:v>
                </c:pt>
                <c:pt idx="219">
                  <c:v>43221</c:v>
                </c:pt>
                <c:pt idx="220">
                  <c:v>43252</c:v>
                </c:pt>
                <c:pt idx="221">
                  <c:v>43282</c:v>
                </c:pt>
                <c:pt idx="222">
                  <c:v>43313</c:v>
                </c:pt>
                <c:pt idx="223">
                  <c:v>43344</c:v>
                </c:pt>
                <c:pt idx="224">
                  <c:v>43374</c:v>
                </c:pt>
                <c:pt idx="225">
                  <c:v>43405</c:v>
                </c:pt>
                <c:pt idx="226">
                  <c:v>43435</c:v>
                </c:pt>
                <c:pt idx="227">
                  <c:v>43466</c:v>
                </c:pt>
                <c:pt idx="228">
                  <c:v>43497</c:v>
                </c:pt>
                <c:pt idx="229">
                  <c:v>43525</c:v>
                </c:pt>
                <c:pt idx="230">
                  <c:v>43556</c:v>
                </c:pt>
                <c:pt idx="231">
                  <c:v>43586</c:v>
                </c:pt>
                <c:pt idx="232">
                  <c:v>43617</c:v>
                </c:pt>
                <c:pt idx="233">
                  <c:v>43647</c:v>
                </c:pt>
                <c:pt idx="234">
                  <c:v>43678</c:v>
                </c:pt>
                <c:pt idx="235">
                  <c:v>43709</c:v>
                </c:pt>
                <c:pt idx="236">
                  <c:v>43739</c:v>
                </c:pt>
                <c:pt idx="237">
                  <c:v>43770</c:v>
                </c:pt>
                <c:pt idx="238">
                  <c:v>43800</c:v>
                </c:pt>
                <c:pt idx="239">
                  <c:v>43831</c:v>
                </c:pt>
                <c:pt idx="240">
                  <c:v>43862</c:v>
                </c:pt>
                <c:pt idx="241">
                  <c:v>43891</c:v>
                </c:pt>
                <c:pt idx="242">
                  <c:v>43922</c:v>
                </c:pt>
                <c:pt idx="243">
                  <c:v>43952</c:v>
                </c:pt>
                <c:pt idx="244">
                  <c:v>43983</c:v>
                </c:pt>
                <c:pt idx="245">
                  <c:v>44013</c:v>
                </c:pt>
                <c:pt idx="246">
                  <c:v>44044</c:v>
                </c:pt>
                <c:pt idx="247">
                  <c:v>44075</c:v>
                </c:pt>
                <c:pt idx="248">
                  <c:v>44105</c:v>
                </c:pt>
                <c:pt idx="249">
                  <c:v>44136</c:v>
                </c:pt>
                <c:pt idx="250">
                  <c:v>44166</c:v>
                </c:pt>
                <c:pt idx="251">
                  <c:v>44197</c:v>
                </c:pt>
                <c:pt idx="252">
                  <c:v>44228</c:v>
                </c:pt>
                <c:pt idx="253">
                  <c:v>44256</c:v>
                </c:pt>
                <c:pt idx="254">
                  <c:v>44287</c:v>
                </c:pt>
                <c:pt idx="255">
                  <c:v>44317</c:v>
                </c:pt>
                <c:pt idx="256">
                  <c:v>44348</c:v>
                </c:pt>
                <c:pt idx="257">
                  <c:v>44378</c:v>
                </c:pt>
                <c:pt idx="258">
                  <c:v>44409</c:v>
                </c:pt>
                <c:pt idx="259">
                  <c:v>44440</c:v>
                </c:pt>
                <c:pt idx="260">
                  <c:v>44470</c:v>
                </c:pt>
                <c:pt idx="261">
                  <c:v>44501</c:v>
                </c:pt>
                <c:pt idx="262">
                  <c:v>44531</c:v>
                </c:pt>
                <c:pt idx="263">
                  <c:v>44562</c:v>
                </c:pt>
                <c:pt idx="264">
                  <c:v>44593</c:v>
                </c:pt>
                <c:pt idx="265">
                  <c:v>44621</c:v>
                </c:pt>
                <c:pt idx="266">
                  <c:v>44652</c:v>
                </c:pt>
                <c:pt idx="267">
                  <c:v>44682</c:v>
                </c:pt>
                <c:pt idx="268">
                  <c:v>44713</c:v>
                </c:pt>
                <c:pt idx="269">
                  <c:v>44743</c:v>
                </c:pt>
                <c:pt idx="270">
                  <c:v>44774</c:v>
                </c:pt>
                <c:pt idx="271">
                  <c:v>44805</c:v>
                </c:pt>
                <c:pt idx="272">
                  <c:v>44835</c:v>
                </c:pt>
                <c:pt idx="273">
                  <c:v>44866</c:v>
                </c:pt>
                <c:pt idx="274">
                  <c:v>44896</c:v>
                </c:pt>
                <c:pt idx="275">
                  <c:v>44927</c:v>
                </c:pt>
                <c:pt idx="276">
                  <c:v>44958</c:v>
                </c:pt>
                <c:pt idx="277">
                  <c:v>44986</c:v>
                </c:pt>
                <c:pt idx="278">
                  <c:v>45017</c:v>
                </c:pt>
                <c:pt idx="279">
                  <c:v>45047</c:v>
                </c:pt>
                <c:pt idx="280">
                  <c:v>45078</c:v>
                </c:pt>
                <c:pt idx="281">
                  <c:v>45108</c:v>
                </c:pt>
                <c:pt idx="282">
                  <c:v>45139</c:v>
                </c:pt>
                <c:pt idx="283">
                  <c:v>45170</c:v>
                </c:pt>
                <c:pt idx="284">
                  <c:v>45200</c:v>
                </c:pt>
                <c:pt idx="285">
                  <c:v>45231</c:v>
                </c:pt>
                <c:pt idx="286">
                  <c:v>45261</c:v>
                </c:pt>
                <c:pt idx="287">
                  <c:v>45292</c:v>
                </c:pt>
                <c:pt idx="288">
                  <c:v>45323</c:v>
                </c:pt>
                <c:pt idx="289">
                  <c:v>45352</c:v>
                </c:pt>
                <c:pt idx="290">
                  <c:v>45383</c:v>
                </c:pt>
                <c:pt idx="291">
                  <c:v>45413</c:v>
                </c:pt>
                <c:pt idx="292">
                  <c:v>45444</c:v>
                </c:pt>
                <c:pt idx="293">
                  <c:v>45474</c:v>
                </c:pt>
                <c:pt idx="294">
                  <c:v>45505</c:v>
                </c:pt>
                <c:pt idx="295">
                  <c:v>45536</c:v>
                </c:pt>
                <c:pt idx="296">
                  <c:v>45566</c:v>
                </c:pt>
                <c:pt idx="297">
                  <c:v>45597</c:v>
                </c:pt>
                <c:pt idx="298">
                  <c:v>45627</c:v>
                </c:pt>
                <c:pt idx="299">
                  <c:v>45658</c:v>
                </c:pt>
                <c:pt idx="300">
                  <c:v>45689</c:v>
                </c:pt>
                <c:pt idx="301">
                  <c:v>45717</c:v>
                </c:pt>
                <c:pt idx="302">
                  <c:v>45748</c:v>
                </c:pt>
                <c:pt idx="303">
                  <c:v>45778</c:v>
                </c:pt>
                <c:pt idx="304">
                  <c:v>45809</c:v>
                </c:pt>
                <c:pt idx="305">
                  <c:v>45839</c:v>
                </c:pt>
                <c:pt idx="306">
                  <c:v>45870</c:v>
                </c:pt>
                <c:pt idx="307">
                  <c:v>45901</c:v>
                </c:pt>
                <c:pt idx="308">
                  <c:v>45931</c:v>
                </c:pt>
                <c:pt idx="309">
                  <c:v>45962</c:v>
                </c:pt>
                <c:pt idx="310">
                  <c:v>45992</c:v>
                </c:pt>
                <c:pt idx="311">
                  <c:v>46023</c:v>
                </c:pt>
                <c:pt idx="312">
                  <c:v>46054</c:v>
                </c:pt>
                <c:pt idx="313">
                  <c:v>46082</c:v>
                </c:pt>
                <c:pt idx="314">
                  <c:v>46113</c:v>
                </c:pt>
                <c:pt idx="315">
                  <c:v>46143</c:v>
                </c:pt>
                <c:pt idx="316">
                  <c:v>46174</c:v>
                </c:pt>
                <c:pt idx="317">
                  <c:v>46204</c:v>
                </c:pt>
                <c:pt idx="318">
                  <c:v>46235</c:v>
                </c:pt>
                <c:pt idx="319">
                  <c:v>46266</c:v>
                </c:pt>
                <c:pt idx="320">
                  <c:v>46296</c:v>
                </c:pt>
                <c:pt idx="321">
                  <c:v>46327</c:v>
                </c:pt>
                <c:pt idx="322">
                  <c:v>46357</c:v>
                </c:pt>
                <c:pt idx="323">
                  <c:v>46388</c:v>
                </c:pt>
                <c:pt idx="324">
                  <c:v>46419</c:v>
                </c:pt>
                <c:pt idx="325">
                  <c:v>46447</c:v>
                </c:pt>
                <c:pt idx="326">
                  <c:v>46478</c:v>
                </c:pt>
                <c:pt idx="327">
                  <c:v>46508</c:v>
                </c:pt>
                <c:pt idx="328">
                  <c:v>46539</c:v>
                </c:pt>
                <c:pt idx="329">
                  <c:v>46569</c:v>
                </c:pt>
                <c:pt idx="330">
                  <c:v>46600</c:v>
                </c:pt>
                <c:pt idx="331">
                  <c:v>46631</c:v>
                </c:pt>
                <c:pt idx="332">
                  <c:v>46661</c:v>
                </c:pt>
                <c:pt idx="333">
                  <c:v>46692</c:v>
                </c:pt>
                <c:pt idx="334">
                  <c:v>46722</c:v>
                </c:pt>
                <c:pt idx="335">
                  <c:v>46753</c:v>
                </c:pt>
                <c:pt idx="336">
                  <c:v>46784</c:v>
                </c:pt>
                <c:pt idx="337">
                  <c:v>46813</c:v>
                </c:pt>
                <c:pt idx="338">
                  <c:v>46844</c:v>
                </c:pt>
                <c:pt idx="339">
                  <c:v>46874</c:v>
                </c:pt>
                <c:pt idx="340">
                  <c:v>46905</c:v>
                </c:pt>
                <c:pt idx="341">
                  <c:v>46935</c:v>
                </c:pt>
                <c:pt idx="342">
                  <c:v>46966</c:v>
                </c:pt>
                <c:pt idx="343">
                  <c:v>46997</c:v>
                </c:pt>
                <c:pt idx="344">
                  <c:v>47027</c:v>
                </c:pt>
                <c:pt idx="345">
                  <c:v>47058</c:v>
                </c:pt>
                <c:pt idx="346">
                  <c:v>47088</c:v>
                </c:pt>
                <c:pt idx="347">
                  <c:v>47119</c:v>
                </c:pt>
                <c:pt idx="348">
                  <c:v>47150</c:v>
                </c:pt>
                <c:pt idx="349">
                  <c:v>47178</c:v>
                </c:pt>
                <c:pt idx="350">
                  <c:v>47209</c:v>
                </c:pt>
                <c:pt idx="351">
                  <c:v>47239</c:v>
                </c:pt>
                <c:pt idx="352">
                  <c:v>47270</c:v>
                </c:pt>
                <c:pt idx="353">
                  <c:v>47300</c:v>
                </c:pt>
                <c:pt idx="354">
                  <c:v>47331</c:v>
                </c:pt>
                <c:pt idx="355">
                  <c:v>47362</c:v>
                </c:pt>
                <c:pt idx="356">
                  <c:v>47392</c:v>
                </c:pt>
                <c:pt idx="357">
                  <c:v>47423</c:v>
                </c:pt>
                <c:pt idx="358">
                  <c:v>47453</c:v>
                </c:pt>
                <c:pt idx="359">
                  <c:v>47484</c:v>
                </c:pt>
                <c:pt idx="360">
                  <c:v>47515</c:v>
                </c:pt>
                <c:pt idx="361">
                  <c:v>47543</c:v>
                </c:pt>
                <c:pt idx="362">
                  <c:v>47574</c:v>
                </c:pt>
                <c:pt idx="363">
                  <c:v>47604</c:v>
                </c:pt>
                <c:pt idx="364">
                  <c:v>47635</c:v>
                </c:pt>
                <c:pt idx="365">
                  <c:v>47665</c:v>
                </c:pt>
                <c:pt idx="366">
                  <c:v>47696</c:v>
                </c:pt>
                <c:pt idx="367">
                  <c:v>47727</c:v>
                </c:pt>
                <c:pt idx="368">
                  <c:v>47757</c:v>
                </c:pt>
                <c:pt idx="369">
                  <c:v>47788</c:v>
                </c:pt>
                <c:pt idx="370">
                  <c:v>47818</c:v>
                </c:pt>
                <c:pt idx="371">
                  <c:v>47849</c:v>
                </c:pt>
                <c:pt idx="372">
                  <c:v>47880</c:v>
                </c:pt>
                <c:pt idx="373">
                  <c:v>47908</c:v>
                </c:pt>
                <c:pt idx="374">
                  <c:v>47939</c:v>
                </c:pt>
                <c:pt idx="375">
                  <c:v>47969</c:v>
                </c:pt>
                <c:pt idx="376">
                  <c:v>48000</c:v>
                </c:pt>
                <c:pt idx="377">
                  <c:v>48030</c:v>
                </c:pt>
                <c:pt idx="378">
                  <c:v>48061</c:v>
                </c:pt>
                <c:pt idx="379">
                  <c:v>48092</c:v>
                </c:pt>
                <c:pt idx="380">
                  <c:v>48122</c:v>
                </c:pt>
                <c:pt idx="381">
                  <c:v>48153</c:v>
                </c:pt>
                <c:pt idx="382">
                  <c:v>48183</c:v>
                </c:pt>
                <c:pt idx="383">
                  <c:v>48214</c:v>
                </c:pt>
                <c:pt idx="384">
                  <c:v>48245</c:v>
                </c:pt>
                <c:pt idx="385">
                  <c:v>48274</c:v>
                </c:pt>
                <c:pt idx="386">
                  <c:v>48305</c:v>
                </c:pt>
                <c:pt idx="387">
                  <c:v>48335</c:v>
                </c:pt>
                <c:pt idx="388">
                  <c:v>48366</c:v>
                </c:pt>
                <c:pt idx="389">
                  <c:v>48396</c:v>
                </c:pt>
                <c:pt idx="390">
                  <c:v>48427</c:v>
                </c:pt>
                <c:pt idx="391">
                  <c:v>48458</c:v>
                </c:pt>
                <c:pt idx="392">
                  <c:v>48488</c:v>
                </c:pt>
                <c:pt idx="393">
                  <c:v>48519</c:v>
                </c:pt>
                <c:pt idx="394">
                  <c:v>48549</c:v>
                </c:pt>
              </c:numCache>
            </c:numRef>
          </c:cat>
          <c:val>
            <c:numRef>
              <c:f>USEXPCHN!$R$183:$R$482</c:f>
              <c:numCache>
                <c:formatCode>General</c:formatCode>
                <c:ptCount val="3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117.640502</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xmlns:c15="http://schemas.microsoft.com/office/drawing/2012/chart">
            <c:ext xmlns:c16="http://schemas.microsoft.com/office/drawing/2014/chart" uri="{C3380CC4-5D6E-409C-BE32-E72D297353CC}">
              <c16:uniqueId val="{00000006-814D-4D3C-B595-012926AE28CB}"/>
            </c:ext>
          </c:extLst>
        </c:ser>
        <c:dLbls>
          <c:showLegendKey val="0"/>
          <c:showVal val="0"/>
          <c:showCatName val="0"/>
          <c:showSerName val="0"/>
          <c:showPercent val="0"/>
          <c:showBubbleSize val="0"/>
        </c:dLbls>
        <c:marker val="1"/>
        <c:smooth val="0"/>
        <c:axId val="1385417216"/>
        <c:axId val="1106967296"/>
      </c:lineChart>
      <c:lineChart>
        <c:grouping val="standard"/>
        <c:varyColors val="0"/>
        <c:ser>
          <c:idx val="2"/>
          <c:order val="1"/>
          <c:tx>
            <c:v>China Imports</c:v>
          </c:tx>
          <c:spPr>
            <a:ln w="57150">
              <a:solidFill>
                <a:srgbClr val="00B0F0"/>
              </a:solidFill>
            </a:ln>
            <a:effectLst>
              <a:outerShdw blurRad="50800" dist="50800" dir="5400000" algn="ctr" rotWithShape="0">
                <a:schemeClr val="tx1"/>
              </a:outerShdw>
            </a:effectLst>
          </c:spPr>
          <c:marker>
            <c:symbol val="none"/>
          </c:marker>
          <c:val>
            <c:numRef>
              <c:f>USIMPCHN!$I$183:$I$482</c:f>
              <c:numCache>
                <c:formatCode>0.0</c:formatCode>
                <c:ptCount val="300"/>
                <c:pt idx="0">
                  <c:v>83.036299999999997</c:v>
                </c:pt>
                <c:pt idx="1">
                  <c:v>84.057600000000008</c:v>
                </c:pt>
                <c:pt idx="2">
                  <c:v>85.277699999999996</c:v>
                </c:pt>
                <c:pt idx="3">
                  <c:v>86.529299999999992</c:v>
                </c:pt>
                <c:pt idx="4">
                  <c:v>88.016400000000004</c:v>
                </c:pt>
                <c:pt idx="5">
                  <c:v>89.440700000000007</c:v>
                </c:pt>
                <c:pt idx="6">
                  <c:v>91.281400000000019</c:v>
                </c:pt>
                <c:pt idx="7">
                  <c:v>93.313300000000012</c:v>
                </c:pt>
                <c:pt idx="8">
                  <c:v>95.176800000000014</c:v>
                </c:pt>
                <c:pt idx="9">
                  <c:v>97.580500000000001</c:v>
                </c:pt>
                <c:pt idx="10">
                  <c:v>99.103799999999993</c:v>
                </c:pt>
                <c:pt idx="11">
                  <c:v>100.01819999999999</c:v>
                </c:pt>
                <c:pt idx="12">
                  <c:v>101.54359999999998</c:v>
                </c:pt>
                <c:pt idx="13">
                  <c:v>101.3348</c:v>
                </c:pt>
                <c:pt idx="14">
                  <c:v>102.5009</c:v>
                </c:pt>
                <c:pt idx="15">
                  <c:v>103.1172</c:v>
                </c:pt>
                <c:pt idx="16">
                  <c:v>103.0249</c:v>
                </c:pt>
                <c:pt idx="17">
                  <c:v>102.88140000000001</c:v>
                </c:pt>
                <c:pt idx="18">
                  <c:v>102.61030000000002</c:v>
                </c:pt>
                <c:pt idx="19">
                  <c:v>102.59920000000002</c:v>
                </c:pt>
                <c:pt idx="20">
                  <c:v>102.46530000000001</c:v>
                </c:pt>
                <c:pt idx="21">
                  <c:v>102.66200000000001</c:v>
                </c:pt>
                <c:pt idx="22">
                  <c:v>102.474</c:v>
                </c:pt>
                <c:pt idx="23">
                  <c:v>102.2784</c:v>
                </c:pt>
                <c:pt idx="24">
                  <c:v>102.2663</c:v>
                </c:pt>
                <c:pt idx="25">
                  <c:v>103.91149999999999</c:v>
                </c:pt>
                <c:pt idx="26">
                  <c:v>103.58029999999998</c:v>
                </c:pt>
                <c:pt idx="27">
                  <c:v>104.99109999999999</c:v>
                </c:pt>
                <c:pt idx="28">
                  <c:v>107.0801</c:v>
                </c:pt>
                <c:pt idx="29">
                  <c:v>109.4091</c:v>
                </c:pt>
                <c:pt idx="30">
                  <c:v>111.64700000000001</c:v>
                </c:pt>
                <c:pt idx="31">
                  <c:v>114.27550000000001</c:v>
                </c:pt>
                <c:pt idx="32">
                  <c:v>116.6392</c:v>
                </c:pt>
                <c:pt idx="33">
                  <c:v>117.2859</c:v>
                </c:pt>
                <c:pt idx="34">
                  <c:v>120.97669999999999</c:v>
                </c:pt>
                <c:pt idx="35">
                  <c:v>125.1926</c:v>
                </c:pt>
                <c:pt idx="36">
                  <c:v>128.1807</c:v>
                </c:pt>
                <c:pt idx="37">
                  <c:v>129.78949999999998</c:v>
                </c:pt>
                <c:pt idx="38">
                  <c:v>132.64049999999997</c:v>
                </c:pt>
                <c:pt idx="39">
                  <c:v>135.06479999999999</c:v>
                </c:pt>
                <c:pt idx="40">
                  <c:v>137.1026</c:v>
                </c:pt>
                <c:pt idx="41">
                  <c:v>138.50269999999998</c:v>
                </c:pt>
                <c:pt idx="42">
                  <c:v>140.72809999999998</c:v>
                </c:pt>
                <c:pt idx="43">
                  <c:v>141.82160000000002</c:v>
                </c:pt>
                <c:pt idx="44">
                  <c:v>144.27760000000001</c:v>
                </c:pt>
                <c:pt idx="45">
                  <c:v>149.2809</c:v>
                </c:pt>
                <c:pt idx="46">
                  <c:v>150.8682</c:v>
                </c:pt>
                <c:pt idx="47">
                  <c:v>152.43600000000001</c:v>
                </c:pt>
                <c:pt idx="48">
                  <c:v>155.1215</c:v>
                </c:pt>
                <c:pt idx="49">
                  <c:v>156.75900000000001</c:v>
                </c:pt>
                <c:pt idx="50">
                  <c:v>160.44909999999999</c:v>
                </c:pt>
                <c:pt idx="51">
                  <c:v>163.67199999999997</c:v>
                </c:pt>
                <c:pt idx="52">
                  <c:v>166.85440000000003</c:v>
                </c:pt>
                <c:pt idx="53">
                  <c:v>171.61490000000003</c:v>
                </c:pt>
                <c:pt idx="54">
                  <c:v>175.73839999999998</c:v>
                </c:pt>
                <c:pt idx="55">
                  <c:v>180.04139999999998</c:v>
                </c:pt>
                <c:pt idx="56">
                  <c:v>183.6808</c:v>
                </c:pt>
                <c:pt idx="57">
                  <c:v>186.94069999999999</c:v>
                </c:pt>
                <c:pt idx="58">
                  <c:v>192.46279999999999</c:v>
                </c:pt>
                <c:pt idx="59">
                  <c:v>196.68203082899998</c:v>
                </c:pt>
                <c:pt idx="60">
                  <c:v>200.47887143899999</c:v>
                </c:pt>
                <c:pt idx="61">
                  <c:v>206.149366251</c:v>
                </c:pt>
                <c:pt idx="62">
                  <c:v>208.53421120300001</c:v>
                </c:pt>
                <c:pt idx="63">
                  <c:v>211.937869363</c:v>
                </c:pt>
                <c:pt idx="64">
                  <c:v>215.92395624299996</c:v>
                </c:pt>
                <c:pt idx="65">
                  <c:v>220.01285809999999</c:v>
                </c:pt>
                <c:pt idx="66">
                  <c:v>223.72342756</c:v>
                </c:pt>
                <c:pt idx="67">
                  <c:v>228.076819908</c:v>
                </c:pt>
                <c:pt idx="68">
                  <c:v>232.98440158700001</c:v>
                </c:pt>
                <c:pt idx="69">
                  <c:v>237.64905431299999</c:v>
                </c:pt>
                <c:pt idx="70">
                  <c:v>240.39618262900001</c:v>
                </c:pt>
                <c:pt idx="71">
                  <c:v>243.470104795</c:v>
                </c:pt>
                <c:pt idx="72">
                  <c:v>246.96677009199999</c:v>
                </c:pt>
                <c:pt idx="73">
                  <c:v>247.93452874699997</c:v>
                </c:pt>
                <c:pt idx="74">
                  <c:v>252.28084212499999</c:v>
                </c:pt>
                <c:pt idx="75">
                  <c:v>255.59145389799997</c:v>
                </c:pt>
                <c:pt idx="76">
                  <c:v>258.85590214899997</c:v>
                </c:pt>
                <c:pt idx="77">
                  <c:v>261.868899688</c:v>
                </c:pt>
                <c:pt idx="78">
                  <c:v>265.22824099299999</c:v>
                </c:pt>
                <c:pt idx="79">
                  <c:v>269.52028387999997</c:v>
                </c:pt>
                <c:pt idx="80">
                  <c:v>273.79642011599998</c:v>
                </c:pt>
                <c:pt idx="81">
                  <c:v>278.80216912899999</c:v>
                </c:pt>
                <c:pt idx="82">
                  <c:v>284.15112003399997</c:v>
                </c:pt>
                <c:pt idx="83">
                  <c:v>287.77435261199992</c:v>
                </c:pt>
                <c:pt idx="84">
                  <c:v>292.03240937699996</c:v>
                </c:pt>
                <c:pt idx="85">
                  <c:v>297.16593627200001</c:v>
                </c:pt>
                <c:pt idx="86">
                  <c:v>299.35772217699997</c:v>
                </c:pt>
                <c:pt idx="87">
                  <c:v>302.14017501699993</c:v>
                </c:pt>
                <c:pt idx="88">
                  <c:v>305.11311432799999</c:v>
                </c:pt>
                <c:pt idx="89">
                  <c:v>308.19437612999997</c:v>
                </c:pt>
                <c:pt idx="90">
                  <c:v>312.163536179</c:v>
                </c:pt>
                <c:pt idx="91">
                  <c:v>313.87470237900004</c:v>
                </c:pt>
                <c:pt idx="92">
                  <c:v>315.72304699400001</c:v>
                </c:pt>
                <c:pt idx="93">
                  <c:v>317.88985165700001</c:v>
                </c:pt>
                <c:pt idx="94">
                  <c:v>319.89549122699998</c:v>
                </c:pt>
                <c:pt idx="95">
                  <c:v>321.44286693399999</c:v>
                </c:pt>
                <c:pt idx="96">
                  <c:v>321.99533640700002</c:v>
                </c:pt>
                <c:pt idx="97">
                  <c:v>323.05234250000001</c:v>
                </c:pt>
                <c:pt idx="98">
                  <c:v>322.76954003500003</c:v>
                </c:pt>
                <c:pt idx="99">
                  <c:v>324.47968425800002</c:v>
                </c:pt>
                <c:pt idx="100">
                  <c:v>326.82364225899994</c:v>
                </c:pt>
                <c:pt idx="101">
                  <c:v>327.683321595</c:v>
                </c:pt>
                <c:pt idx="102">
                  <c:v>330.32942144999998</c:v>
                </c:pt>
                <c:pt idx="103">
                  <c:v>333.72861790400003</c:v>
                </c:pt>
                <c:pt idx="104">
                  <c:v>337.38838600500003</c:v>
                </c:pt>
                <c:pt idx="105">
                  <c:v>339.865367886</c:v>
                </c:pt>
                <c:pt idx="106">
                  <c:v>338.34967412499998</c:v>
                </c:pt>
                <c:pt idx="107">
                  <c:v>337.77262782299999</c:v>
                </c:pt>
                <c:pt idx="108">
                  <c:v>336.32305308000002</c:v>
                </c:pt>
                <c:pt idx="109">
                  <c:v>331.07266183500002</c:v>
                </c:pt>
                <c:pt idx="110">
                  <c:v>329.857133578</c:v>
                </c:pt>
                <c:pt idx="111">
                  <c:v>325.82606183000001</c:v>
                </c:pt>
                <c:pt idx="112">
                  <c:v>320.92567723299993</c:v>
                </c:pt>
                <c:pt idx="113">
                  <c:v>316.96781093599998</c:v>
                </c:pt>
                <c:pt idx="114">
                  <c:v>311.39162467600005</c:v>
                </c:pt>
                <c:pt idx="115">
                  <c:v>305.36604644300002</c:v>
                </c:pt>
                <c:pt idx="116">
                  <c:v>300.18123240400001</c:v>
                </c:pt>
                <c:pt idx="117">
                  <c:v>295.70662698599995</c:v>
                </c:pt>
                <c:pt idx="118">
                  <c:v>294.98332273099999</c:v>
                </c:pt>
                <c:pt idx="119">
                  <c:v>296.37388348800005</c:v>
                </c:pt>
                <c:pt idx="120">
                  <c:v>296.84634509199998</c:v>
                </c:pt>
                <c:pt idx="121">
                  <c:v>301.34362739599999</c:v>
                </c:pt>
                <c:pt idx="122">
                  <c:v>304.41112708000003</c:v>
                </c:pt>
                <c:pt idx="123">
                  <c:v>308.41071997299997</c:v>
                </c:pt>
                <c:pt idx="124">
                  <c:v>314.72901047199997</c:v>
                </c:pt>
                <c:pt idx="125">
                  <c:v>323.59933626999998</c:v>
                </c:pt>
                <c:pt idx="126">
                  <c:v>331.19508545500003</c:v>
                </c:pt>
                <c:pt idx="127">
                  <c:v>340.77225422999999</c:v>
                </c:pt>
                <c:pt idx="128">
                  <c:v>348.07503649199998</c:v>
                </c:pt>
                <c:pt idx="129">
                  <c:v>353.60055306399994</c:v>
                </c:pt>
                <c:pt idx="130">
                  <c:v>360.62312618200002</c:v>
                </c:pt>
                <c:pt idx="131">
                  <c:v>364.95263359500001</c:v>
                </c:pt>
                <c:pt idx="132">
                  <c:v>371.11406833500001</c:v>
                </c:pt>
                <c:pt idx="133">
                  <c:v>375.01602663399996</c:v>
                </c:pt>
                <c:pt idx="134">
                  <c:v>378.32348029399998</c:v>
                </c:pt>
                <c:pt idx="135">
                  <c:v>381.98357485899993</c:v>
                </c:pt>
                <c:pt idx="136">
                  <c:v>385.71920812699994</c:v>
                </c:pt>
                <c:pt idx="137">
                  <c:v>387.25093888500004</c:v>
                </c:pt>
                <c:pt idx="138">
                  <c:v>389.13634854499998</c:v>
                </c:pt>
                <c:pt idx="139">
                  <c:v>391.13519663699998</c:v>
                </c:pt>
                <c:pt idx="140">
                  <c:v>392.35714064299998</c:v>
                </c:pt>
                <c:pt idx="141">
                  <c:v>395.09791290899994</c:v>
                </c:pt>
                <c:pt idx="142">
                  <c:v>397.29853065199995</c:v>
                </c:pt>
                <c:pt idx="143">
                  <c:v>399.37123263099994</c:v>
                </c:pt>
                <c:pt idx="144">
                  <c:v>402.41141930500004</c:v>
                </c:pt>
                <c:pt idx="145">
                  <c:v>403.27186991100001</c:v>
                </c:pt>
                <c:pt idx="146">
                  <c:v>407.10355198500002</c:v>
                </c:pt>
                <c:pt idx="147">
                  <c:v>410.53952311300003</c:v>
                </c:pt>
                <c:pt idx="148">
                  <c:v>412.68928142299995</c:v>
                </c:pt>
                <c:pt idx="149">
                  <c:v>414.26381008099997</c:v>
                </c:pt>
                <c:pt idx="150">
                  <c:v>417.042322033</c:v>
                </c:pt>
                <c:pt idx="151">
                  <c:v>416.94881465399999</c:v>
                </c:pt>
                <c:pt idx="152">
                  <c:v>418.421994853</c:v>
                </c:pt>
                <c:pt idx="153">
                  <c:v>420.85500667399998</c:v>
                </c:pt>
                <c:pt idx="154">
                  <c:v>423.63378821999999</c:v>
                </c:pt>
                <c:pt idx="155">
                  <c:v>425.61908263700002</c:v>
                </c:pt>
                <c:pt idx="156">
                  <c:v>428.39520102</c:v>
                </c:pt>
                <c:pt idx="157">
                  <c:v>433.03269218600013</c:v>
                </c:pt>
                <c:pt idx="158">
                  <c:v>428.89541045800013</c:v>
                </c:pt>
                <c:pt idx="159">
                  <c:v>429.0110829300001</c:v>
                </c:pt>
                <c:pt idx="160">
                  <c:v>430.6908766470001</c:v>
                </c:pt>
                <c:pt idx="161">
                  <c:v>430.627496028</c:v>
                </c:pt>
                <c:pt idx="162">
                  <c:v>431.49717145</c:v>
                </c:pt>
                <c:pt idx="163">
                  <c:v>433.377841821</c:v>
                </c:pt>
                <c:pt idx="164">
                  <c:v>435.63041127000002</c:v>
                </c:pt>
                <c:pt idx="165">
                  <c:v>437.21879987700004</c:v>
                </c:pt>
                <c:pt idx="166">
                  <c:v>437.78738626000001</c:v>
                </c:pt>
                <c:pt idx="167">
                  <c:v>440.43001959200001</c:v>
                </c:pt>
                <c:pt idx="168">
                  <c:v>441.61356034900001</c:v>
                </c:pt>
                <c:pt idx="169">
                  <c:v>439.57123509299998</c:v>
                </c:pt>
                <c:pt idx="170">
                  <c:v>443.69804317099999</c:v>
                </c:pt>
                <c:pt idx="171">
                  <c:v>447.01633565999998</c:v>
                </c:pt>
                <c:pt idx="172">
                  <c:v>448.58684778999998</c:v>
                </c:pt>
                <c:pt idx="173">
                  <c:v>452.30798761900002</c:v>
                </c:pt>
                <c:pt idx="174">
                  <c:v>453.82717533700009</c:v>
                </c:pt>
                <c:pt idx="175">
                  <c:v>454.7596929070001</c:v>
                </c:pt>
                <c:pt idx="176">
                  <c:v>459.71807580900008</c:v>
                </c:pt>
                <c:pt idx="177">
                  <c:v>463.2079554</c:v>
                </c:pt>
                <c:pt idx="178">
                  <c:v>465.57920527300001</c:v>
                </c:pt>
                <c:pt idx="179">
                  <c:v>468.47489485599999</c:v>
                </c:pt>
                <c:pt idx="180">
                  <c:v>468.68739329599998</c:v>
                </c:pt>
                <c:pt idx="181">
                  <c:v>469.55102796700004</c:v>
                </c:pt>
                <c:pt idx="182">
                  <c:v>479.26707068600001</c:v>
                </c:pt>
                <c:pt idx="183">
                  <c:v>478.93824589100001</c:v>
                </c:pt>
                <c:pt idx="184">
                  <c:v>479.83213912100007</c:v>
                </c:pt>
                <c:pt idx="185">
                  <c:v>481.67886146000001</c:v>
                </c:pt>
                <c:pt idx="186">
                  <c:v>482.57432111400004</c:v>
                </c:pt>
                <c:pt idx="187">
                  <c:v>486.61856102899998</c:v>
                </c:pt>
                <c:pt idx="188">
                  <c:v>487.24073661900002</c:v>
                </c:pt>
                <c:pt idx="189">
                  <c:v>486.21531889699997</c:v>
                </c:pt>
                <c:pt idx="190">
                  <c:v>485.61656445899996</c:v>
                </c:pt>
                <c:pt idx="191">
                  <c:v>483.20165899999995</c:v>
                </c:pt>
                <c:pt idx="192">
                  <c:v>481.75779499999993</c:v>
                </c:pt>
                <c:pt idx="193">
                  <c:v>486.27563799999996</c:v>
                </c:pt>
                <c:pt idx="194">
                  <c:v>474.96606400000002</c:v>
                </c:pt>
                <c:pt idx="195">
                  <c:v>471.773931</c:v>
                </c:pt>
                <c:pt idx="196">
                  <c:v>470.21624899999995</c:v>
                </c:pt>
                <c:pt idx="197">
                  <c:v>467.318512</c:v>
                </c:pt>
                <c:pt idx="198">
                  <c:v>465.564188</c:v>
                </c:pt>
                <c:pt idx="199">
                  <c:v>464.64625999999998</c:v>
                </c:pt>
                <c:pt idx="200">
                  <c:v>460.949524</c:v>
                </c:pt>
                <c:pt idx="201">
                  <c:v>460.43786899999998</c:v>
                </c:pt>
                <c:pt idx="202">
                  <c:v>461.15854200000001</c:v>
                </c:pt>
                <c:pt idx="203">
                  <c:v>462.54200100000003</c:v>
                </c:pt>
                <c:pt idx="204">
                  <c:v>466.73924999999997</c:v>
                </c:pt>
                <c:pt idx="205">
                  <c:v>463.46171600000002</c:v>
                </c:pt>
                <c:pt idx="206">
                  <c:v>467.82131299999998</c:v>
                </c:pt>
                <c:pt idx="207">
                  <c:v>472.357688</c:v>
                </c:pt>
                <c:pt idx="208">
                  <c:v>476.616399</c:v>
                </c:pt>
                <c:pt idx="209">
                  <c:v>480.349447</c:v>
                </c:pt>
                <c:pt idx="210">
                  <c:v>484.47786199999996</c:v>
                </c:pt>
                <c:pt idx="211">
                  <c:v>487.07550000000003</c:v>
                </c:pt>
                <c:pt idx="212">
                  <c:v>490.47700499999996</c:v>
                </c:pt>
                <c:pt idx="213">
                  <c:v>494.84637899999996</c:v>
                </c:pt>
                <c:pt idx="214">
                  <c:v>500.36873899999995</c:v>
                </c:pt>
                <c:pt idx="215">
                  <c:v>505.46995199999992</c:v>
                </c:pt>
                <c:pt idx="216">
                  <c:v>509.91490999999996</c:v>
                </c:pt>
                <c:pt idx="217">
                  <c:v>516.17821400000003</c:v>
                </c:pt>
                <c:pt idx="218">
                  <c:v>520.24800800000003</c:v>
                </c:pt>
                <c:pt idx="219">
                  <c:v>521.012382</c:v>
                </c:pt>
                <c:pt idx="220">
                  <c:v>523.02669399999991</c:v>
                </c:pt>
                <c:pt idx="221">
                  <c:v>525.33700599999997</c:v>
                </c:pt>
                <c:pt idx="222">
                  <c:v>528.84384499999999</c:v>
                </c:pt>
                <c:pt idx="223">
                  <c:v>530.88998399999991</c:v>
                </c:pt>
                <c:pt idx="224">
                  <c:v>535.4923849999999</c:v>
                </c:pt>
                <c:pt idx="225">
                  <c:v>539.55772300000001</c:v>
                </c:pt>
                <c:pt idx="226">
                  <c:v>537.9555969999999</c:v>
                </c:pt>
                <c:pt idx="227">
                  <c:v>539.50342599999999</c:v>
                </c:pt>
                <c:pt idx="228">
                  <c:v>535.31921499999999</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7-814D-4D3C-B595-012926AE28CB}"/>
            </c:ext>
          </c:extLst>
        </c:ser>
        <c:ser>
          <c:idx val="6"/>
          <c:order val="3"/>
          <c:tx>
            <c:strRef>
              <c:f>USIMPCHN!$R$2</c:f>
              <c:strCache>
                <c:ptCount val="1"/>
                <c:pt idx="0">
                  <c:v>535.3</c:v>
                </c:pt>
              </c:strCache>
            </c:strRef>
          </c:tx>
          <c:marker>
            <c:symbol val="none"/>
          </c:marker>
          <c:dLbls>
            <c:spPr>
              <a:noFill/>
              <a:ln>
                <a:noFill/>
              </a:ln>
              <a:effectLst/>
            </c:spPr>
            <c:txPr>
              <a:bodyPr wrap="square" lIns="38100" tIns="19050" rIns="38100" bIns="19050" anchor="ctr">
                <a:spAutoFit/>
              </a:bodyPr>
              <a:lstStyle/>
              <a:p>
                <a:pPr>
                  <a:defRPr sz="2000">
                    <a:solidFill>
                      <a:srgbClr val="00B0F0"/>
                    </a:solidFill>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VerizonRev!$A$99:$A$494</c:f>
              <c:numCache>
                <c:formatCode>mmm\-yy</c:formatCode>
                <c:ptCount val="396"/>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pt idx="266">
                  <c:v>44621</c:v>
                </c:pt>
                <c:pt idx="267">
                  <c:v>44652</c:v>
                </c:pt>
                <c:pt idx="268">
                  <c:v>44682</c:v>
                </c:pt>
                <c:pt idx="269">
                  <c:v>44713</c:v>
                </c:pt>
                <c:pt idx="270">
                  <c:v>44743</c:v>
                </c:pt>
                <c:pt idx="271">
                  <c:v>44774</c:v>
                </c:pt>
                <c:pt idx="272">
                  <c:v>44805</c:v>
                </c:pt>
                <c:pt idx="273">
                  <c:v>44835</c:v>
                </c:pt>
                <c:pt idx="274">
                  <c:v>44866</c:v>
                </c:pt>
                <c:pt idx="275">
                  <c:v>44896</c:v>
                </c:pt>
                <c:pt idx="276">
                  <c:v>44927</c:v>
                </c:pt>
                <c:pt idx="277">
                  <c:v>44958</c:v>
                </c:pt>
                <c:pt idx="278">
                  <c:v>44986</c:v>
                </c:pt>
                <c:pt idx="279">
                  <c:v>45017</c:v>
                </c:pt>
                <c:pt idx="280">
                  <c:v>45047</c:v>
                </c:pt>
                <c:pt idx="281">
                  <c:v>45078</c:v>
                </c:pt>
                <c:pt idx="282">
                  <c:v>45108</c:v>
                </c:pt>
                <c:pt idx="283">
                  <c:v>45139</c:v>
                </c:pt>
                <c:pt idx="284">
                  <c:v>45170</c:v>
                </c:pt>
                <c:pt idx="285">
                  <c:v>45200</c:v>
                </c:pt>
                <c:pt idx="286">
                  <c:v>45231</c:v>
                </c:pt>
                <c:pt idx="287">
                  <c:v>45261</c:v>
                </c:pt>
                <c:pt idx="288">
                  <c:v>45292</c:v>
                </c:pt>
                <c:pt idx="289">
                  <c:v>45323</c:v>
                </c:pt>
                <c:pt idx="290">
                  <c:v>45352</c:v>
                </c:pt>
                <c:pt idx="291">
                  <c:v>45383</c:v>
                </c:pt>
                <c:pt idx="292">
                  <c:v>45413</c:v>
                </c:pt>
                <c:pt idx="293">
                  <c:v>45444</c:v>
                </c:pt>
                <c:pt idx="294">
                  <c:v>45474</c:v>
                </c:pt>
                <c:pt idx="295">
                  <c:v>45505</c:v>
                </c:pt>
                <c:pt idx="296">
                  <c:v>45536</c:v>
                </c:pt>
                <c:pt idx="297">
                  <c:v>45566</c:v>
                </c:pt>
                <c:pt idx="298">
                  <c:v>45597</c:v>
                </c:pt>
                <c:pt idx="299">
                  <c:v>45627</c:v>
                </c:pt>
                <c:pt idx="300">
                  <c:v>45658</c:v>
                </c:pt>
                <c:pt idx="301">
                  <c:v>45689</c:v>
                </c:pt>
                <c:pt idx="302">
                  <c:v>45717</c:v>
                </c:pt>
                <c:pt idx="303">
                  <c:v>45748</c:v>
                </c:pt>
                <c:pt idx="304">
                  <c:v>45778</c:v>
                </c:pt>
                <c:pt idx="305">
                  <c:v>45809</c:v>
                </c:pt>
                <c:pt idx="306">
                  <c:v>45839</c:v>
                </c:pt>
                <c:pt idx="307">
                  <c:v>45870</c:v>
                </c:pt>
                <c:pt idx="308">
                  <c:v>45901</c:v>
                </c:pt>
                <c:pt idx="309">
                  <c:v>45931</c:v>
                </c:pt>
                <c:pt idx="310">
                  <c:v>45962</c:v>
                </c:pt>
                <c:pt idx="311">
                  <c:v>45992</c:v>
                </c:pt>
                <c:pt idx="312">
                  <c:v>46023</c:v>
                </c:pt>
                <c:pt idx="313">
                  <c:v>46054</c:v>
                </c:pt>
                <c:pt idx="314">
                  <c:v>46082</c:v>
                </c:pt>
                <c:pt idx="315">
                  <c:v>46113</c:v>
                </c:pt>
                <c:pt idx="316">
                  <c:v>46143</c:v>
                </c:pt>
                <c:pt idx="317">
                  <c:v>46174</c:v>
                </c:pt>
                <c:pt idx="318">
                  <c:v>46204</c:v>
                </c:pt>
                <c:pt idx="319">
                  <c:v>46235</c:v>
                </c:pt>
                <c:pt idx="320">
                  <c:v>46266</c:v>
                </c:pt>
                <c:pt idx="321">
                  <c:v>46296</c:v>
                </c:pt>
                <c:pt idx="322">
                  <c:v>46327</c:v>
                </c:pt>
                <c:pt idx="323">
                  <c:v>46357</c:v>
                </c:pt>
                <c:pt idx="324">
                  <c:v>46388</c:v>
                </c:pt>
                <c:pt idx="325">
                  <c:v>46419</c:v>
                </c:pt>
                <c:pt idx="326">
                  <c:v>46447</c:v>
                </c:pt>
                <c:pt idx="327">
                  <c:v>46478</c:v>
                </c:pt>
                <c:pt idx="328">
                  <c:v>46508</c:v>
                </c:pt>
                <c:pt idx="329">
                  <c:v>46539</c:v>
                </c:pt>
                <c:pt idx="330">
                  <c:v>46569</c:v>
                </c:pt>
                <c:pt idx="331">
                  <c:v>46600</c:v>
                </c:pt>
                <c:pt idx="332">
                  <c:v>46631</c:v>
                </c:pt>
                <c:pt idx="333">
                  <c:v>46661</c:v>
                </c:pt>
                <c:pt idx="334">
                  <c:v>46692</c:v>
                </c:pt>
                <c:pt idx="335">
                  <c:v>46722</c:v>
                </c:pt>
                <c:pt idx="336">
                  <c:v>46753</c:v>
                </c:pt>
                <c:pt idx="337">
                  <c:v>46784</c:v>
                </c:pt>
                <c:pt idx="338">
                  <c:v>46813</c:v>
                </c:pt>
                <c:pt idx="339">
                  <c:v>46844</c:v>
                </c:pt>
                <c:pt idx="340">
                  <c:v>46874</c:v>
                </c:pt>
                <c:pt idx="341">
                  <c:v>46905</c:v>
                </c:pt>
                <c:pt idx="342">
                  <c:v>46935</c:v>
                </c:pt>
                <c:pt idx="343">
                  <c:v>46966</c:v>
                </c:pt>
                <c:pt idx="344">
                  <c:v>46997</c:v>
                </c:pt>
                <c:pt idx="345">
                  <c:v>47027</c:v>
                </c:pt>
                <c:pt idx="346">
                  <c:v>47058</c:v>
                </c:pt>
                <c:pt idx="347">
                  <c:v>47088</c:v>
                </c:pt>
                <c:pt idx="348">
                  <c:v>47119</c:v>
                </c:pt>
                <c:pt idx="349">
                  <c:v>47150</c:v>
                </c:pt>
                <c:pt idx="350">
                  <c:v>47178</c:v>
                </c:pt>
                <c:pt idx="351">
                  <c:v>47209</c:v>
                </c:pt>
                <c:pt idx="352">
                  <c:v>47239</c:v>
                </c:pt>
                <c:pt idx="353">
                  <c:v>47270</c:v>
                </c:pt>
                <c:pt idx="354">
                  <c:v>47300</c:v>
                </c:pt>
                <c:pt idx="355">
                  <c:v>47331</c:v>
                </c:pt>
                <c:pt idx="356">
                  <c:v>47362</c:v>
                </c:pt>
                <c:pt idx="357">
                  <c:v>47392</c:v>
                </c:pt>
                <c:pt idx="358">
                  <c:v>47423</c:v>
                </c:pt>
                <c:pt idx="359">
                  <c:v>47453</c:v>
                </c:pt>
                <c:pt idx="360">
                  <c:v>47484</c:v>
                </c:pt>
                <c:pt idx="361">
                  <c:v>47515</c:v>
                </c:pt>
                <c:pt idx="362">
                  <c:v>47543</c:v>
                </c:pt>
                <c:pt idx="363">
                  <c:v>47574</c:v>
                </c:pt>
                <c:pt idx="364">
                  <c:v>47604</c:v>
                </c:pt>
                <c:pt idx="365">
                  <c:v>47635</c:v>
                </c:pt>
                <c:pt idx="366">
                  <c:v>47665</c:v>
                </c:pt>
                <c:pt idx="367">
                  <c:v>47696</c:v>
                </c:pt>
                <c:pt idx="368">
                  <c:v>47727</c:v>
                </c:pt>
                <c:pt idx="369">
                  <c:v>47757</c:v>
                </c:pt>
                <c:pt idx="370">
                  <c:v>47788</c:v>
                </c:pt>
                <c:pt idx="371">
                  <c:v>47818</c:v>
                </c:pt>
                <c:pt idx="372">
                  <c:v>47849</c:v>
                </c:pt>
                <c:pt idx="373">
                  <c:v>47880</c:v>
                </c:pt>
                <c:pt idx="374">
                  <c:v>47908</c:v>
                </c:pt>
                <c:pt idx="375">
                  <c:v>47939</c:v>
                </c:pt>
                <c:pt idx="376">
                  <c:v>47969</c:v>
                </c:pt>
                <c:pt idx="377">
                  <c:v>48000</c:v>
                </c:pt>
                <c:pt idx="378">
                  <c:v>48030</c:v>
                </c:pt>
                <c:pt idx="379">
                  <c:v>48061</c:v>
                </c:pt>
                <c:pt idx="380">
                  <c:v>48092</c:v>
                </c:pt>
                <c:pt idx="381">
                  <c:v>48122</c:v>
                </c:pt>
                <c:pt idx="382">
                  <c:v>48153</c:v>
                </c:pt>
                <c:pt idx="383">
                  <c:v>48183</c:v>
                </c:pt>
                <c:pt idx="384">
                  <c:v>48214</c:v>
                </c:pt>
                <c:pt idx="385">
                  <c:v>48245</c:v>
                </c:pt>
                <c:pt idx="386">
                  <c:v>48274</c:v>
                </c:pt>
                <c:pt idx="387">
                  <c:v>48305</c:v>
                </c:pt>
                <c:pt idx="388">
                  <c:v>48335</c:v>
                </c:pt>
                <c:pt idx="389">
                  <c:v>48366</c:v>
                </c:pt>
                <c:pt idx="390">
                  <c:v>48396</c:v>
                </c:pt>
                <c:pt idx="391">
                  <c:v>48427</c:v>
                </c:pt>
                <c:pt idx="392">
                  <c:v>48458</c:v>
                </c:pt>
                <c:pt idx="393">
                  <c:v>48488</c:v>
                </c:pt>
                <c:pt idx="394">
                  <c:v>48519</c:v>
                </c:pt>
                <c:pt idx="395">
                  <c:v>48549</c:v>
                </c:pt>
              </c:numCache>
            </c:numRef>
          </c:cat>
          <c:val>
            <c:numRef>
              <c:f>USIMPCHN!$R$183:$R$482</c:f>
              <c:numCache>
                <c:formatCode>General</c:formatCode>
                <c:ptCount val="3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535.31921499999999</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8-814D-4D3C-B595-012926AE28CB}"/>
            </c:ext>
          </c:extLst>
        </c:ser>
        <c:dLbls>
          <c:showLegendKey val="0"/>
          <c:showVal val="0"/>
          <c:showCatName val="0"/>
          <c:showSerName val="0"/>
          <c:showPercent val="0"/>
          <c:showBubbleSize val="0"/>
        </c:dLbls>
        <c:marker val="1"/>
        <c:smooth val="0"/>
        <c:axId val="1092747264"/>
        <c:axId val="1106967872"/>
      </c:lineChart>
      <c:dateAx>
        <c:axId val="1385417216"/>
        <c:scaling>
          <c:orientation val="minMax"/>
          <c:max val="45627"/>
          <c:min val="36526"/>
        </c:scaling>
        <c:delete val="0"/>
        <c:axPos val="b"/>
        <c:numFmt formatCode="\'yy" sourceLinked="0"/>
        <c:majorTickMark val="out"/>
        <c:minorTickMark val="none"/>
        <c:tickLblPos val="nextTo"/>
        <c:spPr>
          <a:ln w="3175">
            <a:solidFill>
              <a:schemeClr val="bg1">
                <a:lumMod val="75000"/>
              </a:schemeClr>
            </a:solidFill>
            <a:prstDash val="solid"/>
          </a:ln>
        </c:spPr>
        <c:txPr>
          <a:bodyPr rot="0" vert="horz"/>
          <a:lstStyle/>
          <a:p>
            <a:pPr>
              <a:defRPr sz="1200">
                <a:solidFill>
                  <a:schemeClr val="bg1">
                    <a:lumMod val="65000"/>
                  </a:schemeClr>
                </a:solidFill>
              </a:defRPr>
            </a:pPr>
            <a:endParaRPr lang="en-US"/>
          </a:p>
        </c:txPr>
        <c:crossAx val="1106967296"/>
        <c:crossesAt val="-10000"/>
        <c:auto val="0"/>
        <c:lblOffset val="100"/>
        <c:baseTimeUnit val="months"/>
        <c:majorUnit val="2"/>
        <c:majorTimeUnit val="years"/>
        <c:minorUnit val="12"/>
      </c:dateAx>
      <c:valAx>
        <c:axId val="1106967296"/>
        <c:scaling>
          <c:orientation val="minMax"/>
          <c:max val="200"/>
          <c:min val="0"/>
        </c:scaling>
        <c:delete val="0"/>
        <c:axPos val="l"/>
        <c:title>
          <c:tx>
            <c:rich>
              <a:bodyPr rot="0" vert="horz"/>
              <a:lstStyle/>
              <a:p>
                <a:pPr algn="ctr">
                  <a:defRPr sz="1200">
                    <a:solidFill>
                      <a:schemeClr val="bg1">
                        <a:lumMod val="65000"/>
                      </a:schemeClr>
                    </a:solidFill>
                  </a:defRPr>
                </a:pPr>
                <a:r>
                  <a:rPr lang="en-US" sz="1200">
                    <a:solidFill>
                      <a:schemeClr val="accent6"/>
                    </a:solidFill>
                  </a:rPr>
                  <a:t>China Exports</a:t>
                </a:r>
              </a:p>
            </c:rich>
          </c:tx>
          <c:layout>
            <c:manualLayout>
              <c:xMode val="edge"/>
              <c:yMode val="edge"/>
              <c:x val="0"/>
              <c:y val="5.638474344275772E-3"/>
            </c:manualLayout>
          </c:layout>
          <c:overlay val="0"/>
          <c:spPr>
            <a:noFill/>
            <a:ln w="25400">
              <a:noFill/>
            </a:ln>
          </c:spPr>
        </c:title>
        <c:numFmt formatCode="0" sourceLinked="0"/>
        <c:majorTickMark val="out"/>
        <c:minorTickMark val="none"/>
        <c:tickLblPos val="nextTo"/>
        <c:spPr>
          <a:ln w="3175">
            <a:solidFill>
              <a:schemeClr val="bg1">
                <a:lumMod val="75000"/>
              </a:schemeClr>
            </a:solidFill>
            <a:prstDash val="solid"/>
          </a:ln>
        </c:spPr>
        <c:txPr>
          <a:bodyPr rot="0" vert="horz"/>
          <a:lstStyle/>
          <a:p>
            <a:pPr>
              <a:defRPr sz="1200">
                <a:solidFill>
                  <a:schemeClr val="bg1">
                    <a:lumMod val="65000"/>
                  </a:schemeClr>
                </a:solidFill>
              </a:defRPr>
            </a:pPr>
            <a:endParaRPr lang="en-US"/>
          </a:p>
        </c:txPr>
        <c:crossAx val="1385417216"/>
        <c:crosses val="autoZero"/>
        <c:crossBetween val="between"/>
        <c:majorUnit val="100"/>
      </c:valAx>
      <c:catAx>
        <c:axId val="1092747264"/>
        <c:scaling>
          <c:orientation val="minMax"/>
        </c:scaling>
        <c:delete val="1"/>
        <c:axPos val="b"/>
        <c:numFmt formatCode="General" sourceLinked="1"/>
        <c:majorTickMark val="out"/>
        <c:minorTickMark val="none"/>
        <c:tickLblPos val="nextTo"/>
        <c:crossAx val="1106967872"/>
        <c:crossesAt val="1.5"/>
        <c:auto val="0"/>
        <c:lblAlgn val="ctr"/>
        <c:lblOffset val="100"/>
        <c:noMultiLvlLbl val="0"/>
      </c:catAx>
      <c:valAx>
        <c:axId val="1106967872"/>
        <c:scaling>
          <c:orientation val="minMax"/>
          <c:max val="600"/>
          <c:min val="0"/>
        </c:scaling>
        <c:delete val="0"/>
        <c:axPos val="r"/>
        <c:title>
          <c:tx>
            <c:rich>
              <a:bodyPr rot="0" vert="horz"/>
              <a:lstStyle/>
              <a:p>
                <a:pPr algn="ctr">
                  <a:defRPr sz="1200">
                    <a:solidFill>
                      <a:srgbClr val="00B0F0"/>
                    </a:solidFill>
                  </a:defRPr>
                </a:pPr>
                <a:r>
                  <a:rPr lang="en-US" sz="1200">
                    <a:solidFill>
                      <a:srgbClr val="00B0F0"/>
                    </a:solidFill>
                  </a:rPr>
                  <a:t>China Imports</a:t>
                </a:r>
              </a:p>
            </c:rich>
          </c:tx>
          <c:layout>
            <c:manualLayout>
              <c:xMode val="edge"/>
              <c:yMode val="edge"/>
              <c:x val="0.95363540569020022"/>
              <c:y val="0"/>
            </c:manualLayout>
          </c:layout>
          <c:overlay val="0"/>
          <c:spPr>
            <a:noFill/>
            <a:ln w="25400">
              <a:noFill/>
            </a:ln>
          </c:spPr>
        </c:title>
        <c:numFmt formatCode="0" sourceLinked="0"/>
        <c:majorTickMark val="out"/>
        <c:minorTickMark val="none"/>
        <c:tickLblPos val="nextTo"/>
        <c:spPr>
          <a:ln w="3175">
            <a:solidFill>
              <a:schemeClr val="bg1">
                <a:lumMod val="75000"/>
              </a:schemeClr>
            </a:solidFill>
            <a:prstDash val="solid"/>
          </a:ln>
        </c:spPr>
        <c:txPr>
          <a:bodyPr rot="0" vert="horz"/>
          <a:lstStyle/>
          <a:p>
            <a:pPr>
              <a:defRPr sz="1200">
                <a:solidFill>
                  <a:schemeClr val="bg1">
                    <a:lumMod val="65000"/>
                  </a:schemeClr>
                </a:solidFill>
              </a:defRPr>
            </a:pPr>
            <a:endParaRPr lang="en-US"/>
          </a:p>
        </c:txPr>
        <c:crossAx val="1092747264"/>
        <c:crosses val="max"/>
        <c:crossBetween val="between"/>
        <c:majorUnit val="300"/>
        <c:minorUnit val="1.0000000000000002E-3"/>
      </c:valAx>
      <c:spPr>
        <a:noFill/>
        <a:ln w="25400">
          <a:noFill/>
        </a:ln>
      </c:spPr>
    </c:plotArea>
    <c:legend>
      <c:legendPos val="r"/>
      <c:legendEntry>
        <c:idx val="0"/>
        <c:delete val="1"/>
      </c:legendEntry>
      <c:legendEntry>
        <c:idx val="2"/>
        <c:delete val="1"/>
      </c:legendEntry>
      <c:legendEntry>
        <c:idx val="4"/>
        <c:delete val="1"/>
      </c:legendEntry>
      <c:layout>
        <c:manualLayout>
          <c:xMode val="edge"/>
          <c:yMode val="edge"/>
          <c:x val="0.76985459223342156"/>
          <c:y val="0.22165897446710098"/>
          <c:w val="0.15780940328887461"/>
          <c:h val="0.1259863105347126"/>
        </c:manualLayout>
      </c:layout>
      <c:overlay val="0"/>
      <c:txPr>
        <a:bodyPr/>
        <a:lstStyle/>
        <a:p>
          <a:pPr>
            <a:defRPr sz="1200"/>
          </a:pPr>
          <a:endParaRPr lang="en-US"/>
        </a:p>
      </c:txPr>
    </c:legend>
    <c:plotVisOnly val="1"/>
    <c:dispBlanksAs val="gap"/>
    <c:showDLblsOverMax val="0"/>
  </c:chart>
  <c:spPr>
    <a:noFill/>
    <a:ln w="9525">
      <a:noFill/>
    </a:ln>
  </c:spPr>
  <c:txPr>
    <a:bodyPr/>
    <a:lstStyle/>
    <a:p>
      <a:pPr>
        <a:defRPr sz="1400" b="1" i="0" u="none" strike="noStrike" baseline="0">
          <a:solidFill>
            <a:srgbClr val="000000"/>
          </a:solidFill>
          <a:latin typeface="Arial"/>
          <a:ea typeface="Arial"/>
          <a:cs typeface="Arial"/>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1099527737604226E-2"/>
          <c:y val="3.7056687969872444E-2"/>
          <c:w val="0.89770173817558518"/>
          <c:h val="0.8707683463149084"/>
        </c:manualLayout>
      </c:layout>
      <c:lineChart>
        <c:grouping val="standard"/>
        <c:varyColors val="0"/>
        <c:ser>
          <c:idx val="0"/>
          <c:order val="0"/>
          <c:tx>
            <c:v>Current Tax Receipts</c:v>
          </c:tx>
          <c:spPr>
            <a:ln w="57150">
              <a:solidFill>
                <a:srgbClr val="5BD4FF"/>
              </a:solidFill>
            </a:ln>
            <a:effectLst/>
          </c:spPr>
          <c:marker>
            <c:symbol val="none"/>
          </c:marker>
          <c:cat>
            <c:strRef>
              <c:f>'Years '!$AH$579:$AH$1454</c:f>
              <c:strCache>
                <c:ptCount val="871"/>
                <c:pt idx="6">
                  <c:v>1948</c:v>
                </c:pt>
                <c:pt idx="54">
                  <c:v>1952</c:v>
                </c:pt>
                <c:pt idx="102">
                  <c:v>1956</c:v>
                </c:pt>
                <c:pt idx="150">
                  <c:v>1960</c:v>
                </c:pt>
                <c:pt idx="198">
                  <c:v>1964</c:v>
                </c:pt>
                <c:pt idx="246">
                  <c:v>1968</c:v>
                </c:pt>
                <c:pt idx="294">
                  <c:v>1972</c:v>
                </c:pt>
                <c:pt idx="342">
                  <c:v>1976</c:v>
                </c:pt>
                <c:pt idx="390">
                  <c:v>1980</c:v>
                </c:pt>
                <c:pt idx="438">
                  <c:v>1984</c:v>
                </c:pt>
                <c:pt idx="486">
                  <c:v>1988</c:v>
                </c:pt>
                <c:pt idx="534">
                  <c:v>1992</c:v>
                </c:pt>
                <c:pt idx="582">
                  <c:v>1996</c:v>
                </c:pt>
                <c:pt idx="630">
                  <c:v>2000</c:v>
                </c:pt>
                <c:pt idx="678">
                  <c:v>2004</c:v>
                </c:pt>
                <c:pt idx="726">
                  <c:v>2008</c:v>
                </c:pt>
                <c:pt idx="774">
                  <c:v>2012</c:v>
                </c:pt>
                <c:pt idx="822">
                  <c:v>2016</c:v>
                </c:pt>
                <c:pt idx="870">
                  <c:v>2020</c:v>
                </c:pt>
              </c:strCache>
            </c:strRef>
          </c:cat>
          <c:val>
            <c:numRef>
              <c:f>FEDCURTR!$I$15:$I$890</c:f>
              <c:numCache>
                <c:formatCode>General</c:formatCode>
                <c:ptCount val="874"/>
                <c:pt idx="11" formatCode="0.0">
                  <c:v>37.474999999999994</c:v>
                </c:pt>
                <c:pt idx="12" formatCode="0.0">
                  <c:v>37.091666666666661</c:v>
                </c:pt>
                <c:pt idx="13" formatCode="0.0">
                  <c:v>36.708333333333329</c:v>
                </c:pt>
                <c:pt idx="14" formatCode="0.0">
                  <c:v>36.324999999999996</c:v>
                </c:pt>
                <c:pt idx="15" formatCode="0.0">
                  <c:v>35.891666666666659</c:v>
                </c:pt>
                <c:pt idx="16" formatCode="0.0">
                  <c:v>35.458333333333329</c:v>
                </c:pt>
                <c:pt idx="17" formatCode="0.0">
                  <c:v>35.024999999999999</c:v>
                </c:pt>
                <c:pt idx="18" formatCode="0.0">
                  <c:v>34.658333333333339</c:v>
                </c:pt>
                <c:pt idx="19" formatCode="0.0">
                  <c:v>34.291666666666664</c:v>
                </c:pt>
                <c:pt idx="20" formatCode="0.0">
                  <c:v>33.925000000000004</c:v>
                </c:pt>
                <c:pt idx="21" formatCode="0.0">
                  <c:v>33.491666666666674</c:v>
                </c:pt>
                <c:pt idx="22" formatCode="0.0">
                  <c:v>33.058333333333337</c:v>
                </c:pt>
                <c:pt idx="23" formatCode="0.0">
                  <c:v>32.625000000000007</c:v>
                </c:pt>
                <c:pt idx="24" formatCode="0.0">
                  <c:v>32.750000000000007</c:v>
                </c:pt>
                <c:pt idx="25" formatCode="0.0">
                  <c:v>32.875</c:v>
                </c:pt>
                <c:pt idx="26" formatCode="0.0">
                  <c:v>33</c:v>
                </c:pt>
                <c:pt idx="27" formatCode="0.0">
                  <c:v>33.624999999999993</c:v>
                </c:pt>
                <c:pt idx="28" formatCode="0.0">
                  <c:v>34.249999999999993</c:v>
                </c:pt>
                <c:pt idx="29" formatCode="0.0">
                  <c:v>34.875</c:v>
                </c:pt>
                <c:pt idx="30" formatCode="0.0">
                  <c:v>36.024999999999999</c:v>
                </c:pt>
                <c:pt idx="31" formatCode="0.0">
                  <c:v>37.175000000000004</c:v>
                </c:pt>
                <c:pt idx="32" formatCode="0.0">
                  <c:v>38.32500000000001</c:v>
                </c:pt>
                <c:pt idx="33" formatCode="0.0">
                  <c:v>39.925000000000004</c:v>
                </c:pt>
                <c:pt idx="34" formatCode="0.0">
                  <c:v>41.525000000000006</c:v>
                </c:pt>
                <c:pt idx="35" formatCode="0.0">
                  <c:v>43.125</c:v>
                </c:pt>
                <c:pt idx="36" formatCode="0.0">
                  <c:v>44.933333333333337</c:v>
                </c:pt>
                <c:pt idx="37" formatCode="0.0">
                  <c:v>46.741666666666667</c:v>
                </c:pt>
                <c:pt idx="38" formatCode="0.0">
                  <c:v>48.550000000000004</c:v>
                </c:pt>
                <c:pt idx="39" formatCode="0.0">
                  <c:v>49.766666666666673</c:v>
                </c:pt>
                <c:pt idx="40" formatCode="0.0">
                  <c:v>50.983333333333341</c:v>
                </c:pt>
                <c:pt idx="41" formatCode="0.0">
                  <c:v>52.20000000000001</c:v>
                </c:pt>
                <c:pt idx="42" formatCode="0.0">
                  <c:v>52.858333333333341</c:v>
                </c:pt>
                <c:pt idx="43" formatCode="0.0">
                  <c:v>53.516666666666673</c:v>
                </c:pt>
                <c:pt idx="44" formatCode="0.0">
                  <c:v>54.175000000000011</c:v>
                </c:pt>
                <c:pt idx="45" formatCode="0.0">
                  <c:v>54.76666666666668</c:v>
                </c:pt>
                <c:pt idx="46" formatCode="0.0">
                  <c:v>55.358333333333341</c:v>
                </c:pt>
                <c:pt idx="47" formatCode="0.0">
                  <c:v>55.95000000000001</c:v>
                </c:pt>
                <c:pt idx="48" formatCode="0.0">
                  <c:v>55.94166666666667</c:v>
                </c:pt>
                <c:pt idx="49" formatCode="0.0">
                  <c:v>55.933333333333337</c:v>
                </c:pt>
                <c:pt idx="50" formatCode="0.0">
                  <c:v>55.925000000000011</c:v>
                </c:pt>
                <c:pt idx="51" formatCode="0.0">
                  <c:v>56.183333333333337</c:v>
                </c:pt>
                <c:pt idx="52" formatCode="0.0">
                  <c:v>56.441666666666684</c:v>
                </c:pt>
                <c:pt idx="53" formatCode="0.0">
                  <c:v>56.70000000000001</c:v>
                </c:pt>
                <c:pt idx="54" formatCode="0.0">
                  <c:v>57.041666666666679</c:v>
                </c:pt>
                <c:pt idx="55" formatCode="0.0">
                  <c:v>57.383333333333333</c:v>
                </c:pt>
                <c:pt idx="56" formatCode="0.0">
                  <c:v>57.725000000000001</c:v>
                </c:pt>
                <c:pt idx="57" formatCode="0.0">
                  <c:v>58.008333333333333</c:v>
                </c:pt>
                <c:pt idx="58" formatCode="0.0">
                  <c:v>58.291666666666664</c:v>
                </c:pt>
                <c:pt idx="59" formatCode="0.0">
                  <c:v>58.574999999999996</c:v>
                </c:pt>
                <c:pt idx="60" formatCode="0.0">
                  <c:v>59.008333333333347</c:v>
                </c:pt>
                <c:pt idx="61" formatCode="0.0">
                  <c:v>59.441666666666684</c:v>
                </c:pt>
                <c:pt idx="62" formatCode="0.0">
                  <c:v>59.875000000000021</c:v>
                </c:pt>
                <c:pt idx="63" formatCode="0.0">
                  <c:v>60.31666666666667</c:v>
                </c:pt>
                <c:pt idx="64" formatCode="0.0">
                  <c:v>60.758333333333333</c:v>
                </c:pt>
                <c:pt idx="65" formatCode="0.0">
                  <c:v>61.199999999999996</c:v>
                </c:pt>
                <c:pt idx="66" formatCode="0.0">
                  <c:v>61.524999999999999</c:v>
                </c:pt>
                <c:pt idx="67" formatCode="0.0">
                  <c:v>61.85</c:v>
                </c:pt>
                <c:pt idx="68" formatCode="0.0">
                  <c:v>62.17499999999999</c:v>
                </c:pt>
                <c:pt idx="69" formatCode="0.0">
                  <c:v>61.833333333333321</c:v>
                </c:pt>
                <c:pt idx="70" formatCode="0.0">
                  <c:v>61.491666666666667</c:v>
                </c:pt>
                <c:pt idx="71" formatCode="0.0">
                  <c:v>61.15</c:v>
                </c:pt>
                <c:pt idx="72" formatCode="0.0">
                  <c:v>60.358333333333327</c:v>
                </c:pt>
                <c:pt idx="73" formatCode="0.0">
                  <c:v>59.56666666666667</c:v>
                </c:pt>
                <c:pt idx="74" formatCode="0.0">
                  <c:v>58.775000000000006</c:v>
                </c:pt>
                <c:pt idx="75" formatCode="0.0">
                  <c:v>57.975000000000001</c:v>
                </c:pt>
                <c:pt idx="76" formatCode="0.0">
                  <c:v>57.17499999999999</c:v>
                </c:pt>
                <c:pt idx="77" formatCode="0.0">
                  <c:v>56.374999999999993</c:v>
                </c:pt>
                <c:pt idx="78" formatCode="0.0">
                  <c:v>55.708333333333321</c:v>
                </c:pt>
                <c:pt idx="79" formatCode="0.0">
                  <c:v>55.041666666666664</c:v>
                </c:pt>
                <c:pt idx="80" formatCode="0.0">
                  <c:v>54.374999999999993</c:v>
                </c:pt>
                <c:pt idx="81" formatCode="0.0">
                  <c:v>54.29999999999999</c:v>
                </c:pt>
                <c:pt idx="82" formatCode="0.0">
                  <c:v>54.224999999999994</c:v>
                </c:pt>
                <c:pt idx="83" formatCode="0.0">
                  <c:v>54.15</c:v>
                </c:pt>
                <c:pt idx="84" formatCode="0.0">
                  <c:v>54.650000000000006</c:v>
                </c:pt>
                <c:pt idx="85" formatCode="0.0">
                  <c:v>55.150000000000006</c:v>
                </c:pt>
                <c:pt idx="86" formatCode="0.0">
                  <c:v>55.650000000000006</c:v>
                </c:pt>
                <c:pt idx="87" formatCode="0.0">
                  <c:v>56.283333333333339</c:v>
                </c:pt>
                <c:pt idx="88" formatCode="0.0">
                  <c:v>56.916666666666664</c:v>
                </c:pt>
                <c:pt idx="89" formatCode="0.0">
                  <c:v>57.54999999999999</c:v>
                </c:pt>
                <c:pt idx="90" formatCode="0.0">
                  <c:v>58.258333333333326</c:v>
                </c:pt>
                <c:pt idx="91" formatCode="0.0">
                  <c:v>58.966666666666661</c:v>
                </c:pt>
                <c:pt idx="92" formatCode="0.0">
                  <c:v>59.67499999999999</c:v>
                </c:pt>
                <c:pt idx="93" formatCode="0.0">
                  <c:v>60.349999999999994</c:v>
                </c:pt>
                <c:pt idx="94" formatCode="0.0">
                  <c:v>61.025000000000006</c:v>
                </c:pt>
                <c:pt idx="95" formatCode="0.0">
                  <c:v>61.70000000000001</c:v>
                </c:pt>
                <c:pt idx="96" formatCode="0.0">
                  <c:v>62.091666666666669</c:v>
                </c:pt>
                <c:pt idx="97" formatCode="0.0">
                  <c:v>62.483333333333327</c:v>
                </c:pt>
                <c:pt idx="98" formatCode="0.0">
                  <c:v>62.875</c:v>
                </c:pt>
                <c:pt idx="99" formatCode="0.0">
                  <c:v>63.225000000000001</c:v>
                </c:pt>
                <c:pt idx="100" formatCode="0.0">
                  <c:v>63.57500000000001</c:v>
                </c:pt>
                <c:pt idx="101" formatCode="0.0">
                  <c:v>63.925000000000004</c:v>
                </c:pt>
                <c:pt idx="102" formatCode="0.0">
                  <c:v>64.13333333333334</c:v>
                </c:pt>
                <c:pt idx="103" formatCode="0.0">
                  <c:v>64.341666666666669</c:v>
                </c:pt>
                <c:pt idx="104" formatCode="0.0">
                  <c:v>64.55</c:v>
                </c:pt>
                <c:pt idx="105" formatCode="0.0">
                  <c:v>64.841666666666669</c:v>
                </c:pt>
                <c:pt idx="106" formatCode="0.0">
                  <c:v>65.13333333333334</c:v>
                </c:pt>
                <c:pt idx="107" formatCode="0.0">
                  <c:v>65.424999999999997</c:v>
                </c:pt>
                <c:pt idx="108" formatCode="0.0">
                  <c:v>65.808333333333337</c:v>
                </c:pt>
                <c:pt idx="109" formatCode="0.0">
                  <c:v>66.191666666666677</c:v>
                </c:pt>
                <c:pt idx="110" formatCode="0.0">
                  <c:v>66.575000000000003</c:v>
                </c:pt>
                <c:pt idx="111" formatCode="0.0">
                  <c:v>66.8</c:v>
                </c:pt>
                <c:pt idx="112" formatCode="0.0">
                  <c:v>67.024999999999991</c:v>
                </c:pt>
                <c:pt idx="113" formatCode="0.0">
                  <c:v>67.25</c:v>
                </c:pt>
                <c:pt idx="114" formatCode="0.0">
                  <c:v>67.48333333333332</c:v>
                </c:pt>
                <c:pt idx="115" formatCode="0.0">
                  <c:v>67.716666666666654</c:v>
                </c:pt>
                <c:pt idx="116" formatCode="0.0">
                  <c:v>67.949999999999974</c:v>
                </c:pt>
                <c:pt idx="117" formatCode="0.0">
                  <c:v>67.749999999999986</c:v>
                </c:pt>
                <c:pt idx="118" formatCode="0.0">
                  <c:v>67.55</c:v>
                </c:pt>
                <c:pt idx="119" formatCode="0.0">
                  <c:v>67.350000000000009</c:v>
                </c:pt>
                <c:pt idx="120" formatCode="0.0">
                  <c:v>66.77500000000002</c:v>
                </c:pt>
                <c:pt idx="121" formatCode="0.0">
                  <c:v>66.200000000000017</c:v>
                </c:pt>
                <c:pt idx="122" formatCode="0.0">
                  <c:v>65.625000000000014</c:v>
                </c:pt>
                <c:pt idx="123" formatCode="0.0">
                  <c:v>65.100000000000009</c:v>
                </c:pt>
                <c:pt idx="124" formatCode="0.0">
                  <c:v>64.575000000000003</c:v>
                </c:pt>
                <c:pt idx="125" formatCode="0.0">
                  <c:v>64.05</c:v>
                </c:pt>
                <c:pt idx="126" formatCode="0.0">
                  <c:v>63.800000000000004</c:v>
                </c:pt>
                <c:pt idx="127" formatCode="0.0">
                  <c:v>63.550000000000004</c:v>
                </c:pt>
                <c:pt idx="128" formatCode="0.0">
                  <c:v>63.300000000000004</c:v>
                </c:pt>
                <c:pt idx="129" formatCode="0.0">
                  <c:v>63.566666666666663</c:v>
                </c:pt>
                <c:pt idx="130" formatCode="0.0">
                  <c:v>63.833333333333336</c:v>
                </c:pt>
                <c:pt idx="131" formatCode="0.0">
                  <c:v>64.099999999999994</c:v>
                </c:pt>
                <c:pt idx="132" formatCode="0.0">
                  <c:v>64.850000000000009</c:v>
                </c:pt>
                <c:pt idx="133" formatCode="0.0">
                  <c:v>65.600000000000009</c:v>
                </c:pt>
                <c:pt idx="134" formatCode="0.0">
                  <c:v>66.350000000000009</c:v>
                </c:pt>
                <c:pt idx="135" formatCode="0.0">
                  <c:v>67.391666666666666</c:v>
                </c:pt>
                <c:pt idx="136" formatCode="0.0">
                  <c:v>68.433333333333337</c:v>
                </c:pt>
                <c:pt idx="137" formatCode="0.0">
                  <c:v>69.475000000000009</c:v>
                </c:pt>
                <c:pt idx="138" formatCode="0.0">
                  <c:v>70.091666666666683</c:v>
                </c:pt>
                <c:pt idx="139" formatCode="0.0">
                  <c:v>70.708333333333357</c:v>
                </c:pt>
                <c:pt idx="140" formatCode="0.0">
                  <c:v>71.325000000000017</c:v>
                </c:pt>
                <c:pt idx="141" formatCode="0.0">
                  <c:v>71.666666666666686</c:v>
                </c:pt>
                <c:pt idx="142" formatCode="0.0">
                  <c:v>72.00833333333334</c:v>
                </c:pt>
                <c:pt idx="143" formatCode="0.0">
                  <c:v>72.350000000000009</c:v>
                </c:pt>
                <c:pt idx="144" formatCode="0.0">
                  <c:v>72.900000000000006</c:v>
                </c:pt>
                <c:pt idx="145" formatCode="0.0">
                  <c:v>73.45</c:v>
                </c:pt>
                <c:pt idx="146" formatCode="0.0">
                  <c:v>74.000000000000014</c:v>
                </c:pt>
                <c:pt idx="147" formatCode="0.0">
                  <c:v>74.141666666666666</c:v>
                </c:pt>
                <c:pt idx="148" formatCode="0.0">
                  <c:v>74.283333333333331</c:v>
                </c:pt>
                <c:pt idx="149" formatCode="0.0">
                  <c:v>74.424999999999997</c:v>
                </c:pt>
                <c:pt idx="150" formatCode="0.0">
                  <c:v>74.674999999999997</c:v>
                </c:pt>
                <c:pt idx="151" formatCode="0.0">
                  <c:v>74.924999999999997</c:v>
                </c:pt>
                <c:pt idx="152" formatCode="0.0">
                  <c:v>75.174999999999997</c:v>
                </c:pt>
                <c:pt idx="153" formatCode="0.0">
                  <c:v>75.3</c:v>
                </c:pt>
                <c:pt idx="154" formatCode="0.0">
                  <c:v>75.425000000000011</c:v>
                </c:pt>
                <c:pt idx="155" formatCode="0.0">
                  <c:v>75.550000000000011</c:v>
                </c:pt>
                <c:pt idx="156" formatCode="0.0">
                  <c:v>75.266666666666666</c:v>
                </c:pt>
                <c:pt idx="157" formatCode="0.0">
                  <c:v>74.983333333333334</c:v>
                </c:pt>
                <c:pt idx="158" formatCode="0.0">
                  <c:v>74.699999999999989</c:v>
                </c:pt>
                <c:pt idx="159" formatCode="0.0">
                  <c:v>74.691666666666663</c:v>
                </c:pt>
                <c:pt idx="160" formatCode="0.0">
                  <c:v>74.683333333333323</c:v>
                </c:pt>
                <c:pt idx="161" formatCode="0.0">
                  <c:v>74.674999999999997</c:v>
                </c:pt>
                <c:pt idx="162" formatCode="0.0">
                  <c:v>74.850000000000009</c:v>
                </c:pt>
                <c:pt idx="163" formatCode="0.0">
                  <c:v>75.025000000000006</c:v>
                </c:pt>
                <c:pt idx="164" formatCode="0.0">
                  <c:v>75.2</c:v>
                </c:pt>
                <c:pt idx="165" formatCode="0.0">
                  <c:v>75.724999999999994</c:v>
                </c:pt>
                <c:pt idx="166" formatCode="0.0">
                  <c:v>76.249999999999986</c:v>
                </c:pt>
                <c:pt idx="167" formatCode="0.0">
                  <c:v>76.774999999999977</c:v>
                </c:pt>
                <c:pt idx="168" formatCode="0.0">
                  <c:v>77.299999999999983</c:v>
                </c:pt>
                <c:pt idx="169" formatCode="0.0">
                  <c:v>77.824999999999989</c:v>
                </c:pt>
                <c:pt idx="170" formatCode="0.0">
                  <c:v>78.350000000000009</c:v>
                </c:pt>
                <c:pt idx="171" formatCode="0.0">
                  <c:v>78.816666666666663</c:v>
                </c:pt>
                <c:pt idx="172" formatCode="0.0">
                  <c:v>79.283333333333331</c:v>
                </c:pt>
                <c:pt idx="173" formatCode="0.0">
                  <c:v>79.749999999999986</c:v>
                </c:pt>
                <c:pt idx="174" formatCode="0.0">
                  <c:v>80.274999999999991</c:v>
                </c:pt>
                <c:pt idx="175" formatCode="0.0">
                  <c:v>80.8</c:v>
                </c:pt>
                <c:pt idx="176" formatCode="0.0">
                  <c:v>81.325000000000003</c:v>
                </c:pt>
                <c:pt idx="177" formatCode="0.0">
                  <c:v>81.7</c:v>
                </c:pt>
                <c:pt idx="178" formatCode="0.0">
                  <c:v>82.075000000000003</c:v>
                </c:pt>
                <c:pt idx="179" formatCode="0.0">
                  <c:v>82.449999999999989</c:v>
                </c:pt>
                <c:pt idx="180" formatCode="0.0">
                  <c:v>82.891666666666666</c:v>
                </c:pt>
                <c:pt idx="181" formatCode="0.0">
                  <c:v>83.333333333333329</c:v>
                </c:pt>
                <c:pt idx="182" formatCode="0.0">
                  <c:v>83.774999999999991</c:v>
                </c:pt>
                <c:pt idx="183" formatCode="0.0">
                  <c:v>84.291666666666657</c:v>
                </c:pt>
                <c:pt idx="184" formatCode="0.0">
                  <c:v>84.808333333333323</c:v>
                </c:pt>
                <c:pt idx="185" formatCode="0.0">
                  <c:v>85.325000000000003</c:v>
                </c:pt>
                <c:pt idx="186" formatCode="0.0">
                  <c:v>85.725000000000009</c:v>
                </c:pt>
                <c:pt idx="187" formatCode="0.0">
                  <c:v>86.125</c:v>
                </c:pt>
                <c:pt idx="188" formatCode="0.0">
                  <c:v>86.524999999999991</c:v>
                </c:pt>
                <c:pt idx="189" formatCode="0.0">
                  <c:v>86.916666666666671</c:v>
                </c:pt>
                <c:pt idx="190" formatCode="0.0">
                  <c:v>87.308333333333323</c:v>
                </c:pt>
                <c:pt idx="191" formatCode="0.0">
                  <c:v>87.7</c:v>
                </c:pt>
                <c:pt idx="192" formatCode="0.0">
                  <c:v>87.883333333333326</c:v>
                </c:pt>
                <c:pt idx="193" formatCode="0.0">
                  <c:v>88.066666666666663</c:v>
                </c:pt>
                <c:pt idx="194" formatCode="0.0">
                  <c:v>88.25</c:v>
                </c:pt>
                <c:pt idx="195" formatCode="0.0">
                  <c:v>87.924999999999997</c:v>
                </c:pt>
                <c:pt idx="196" formatCode="0.0">
                  <c:v>87.600000000000009</c:v>
                </c:pt>
                <c:pt idx="197" formatCode="0.0">
                  <c:v>87.27500000000002</c:v>
                </c:pt>
                <c:pt idx="198" formatCode="0.0">
                  <c:v>87.075000000000003</c:v>
                </c:pt>
                <c:pt idx="199" formatCode="0.0">
                  <c:v>86.875</c:v>
                </c:pt>
                <c:pt idx="200" formatCode="0.0">
                  <c:v>86.675000000000011</c:v>
                </c:pt>
                <c:pt idx="201" formatCode="0.0">
                  <c:v>86.500000000000014</c:v>
                </c:pt>
                <c:pt idx="202" formatCode="0.0">
                  <c:v>86.325000000000003</c:v>
                </c:pt>
                <c:pt idx="203" formatCode="0.0">
                  <c:v>86.149999999999991</c:v>
                </c:pt>
                <c:pt idx="204" formatCode="0.0">
                  <c:v>86.633333333333326</c:v>
                </c:pt>
                <c:pt idx="205" formatCode="0.0">
                  <c:v>87.11666666666666</c:v>
                </c:pt>
                <c:pt idx="206" formatCode="0.0">
                  <c:v>87.59999999999998</c:v>
                </c:pt>
                <c:pt idx="207" formatCode="0.0">
                  <c:v>88.533333333333317</c:v>
                </c:pt>
                <c:pt idx="208" formatCode="0.0">
                  <c:v>89.466666666666654</c:v>
                </c:pt>
                <c:pt idx="209" formatCode="0.0">
                  <c:v>90.399999999999977</c:v>
                </c:pt>
                <c:pt idx="210" formatCode="0.0">
                  <c:v>90.97499999999998</c:v>
                </c:pt>
                <c:pt idx="211" formatCode="0.0">
                  <c:v>91.55</c:v>
                </c:pt>
                <c:pt idx="212" formatCode="0.0">
                  <c:v>92.124999999999986</c:v>
                </c:pt>
                <c:pt idx="213" formatCode="0.0">
                  <c:v>92.84999999999998</c:v>
                </c:pt>
                <c:pt idx="214" formatCode="0.0">
                  <c:v>93.574999999999989</c:v>
                </c:pt>
                <c:pt idx="215" formatCode="0.0">
                  <c:v>94.3</c:v>
                </c:pt>
                <c:pt idx="216" formatCode="0.0">
                  <c:v>94.741666666666674</c:v>
                </c:pt>
                <c:pt idx="217" formatCode="0.0">
                  <c:v>95.183333333333337</c:v>
                </c:pt>
                <c:pt idx="218" formatCode="0.0">
                  <c:v>95.625</c:v>
                </c:pt>
                <c:pt idx="219" formatCode="0.0">
                  <c:v>96.308333333333337</c:v>
                </c:pt>
                <c:pt idx="220" formatCode="0.0">
                  <c:v>96.991666666666674</c:v>
                </c:pt>
                <c:pt idx="221" formatCode="0.0">
                  <c:v>97.675000000000026</c:v>
                </c:pt>
                <c:pt idx="222" formatCode="0.0">
                  <c:v>98.625000000000014</c:v>
                </c:pt>
                <c:pt idx="223" formatCode="0.0">
                  <c:v>99.575000000000003</c:v>
                </c:pt>
                <c:pt idx="224" formatCode="0.0">
                  <c:v>100.52499999999999</c:v>
                </c:pt>
                <c:pt idx="225" formatCode="0.0">
                  <c:v>101.37499999999999</c:v>
                </c:pt>
                <c:pt idx="226" formatCode="0.0">
                  <c:v>102.22499999999998</c:v>
                </c:pt>
                <c:pt idx="227" formatCode="0.0">
                  <c:v>103.07499999999999</c:v>
                </c:pt>
                <c:pt idx="228" formatCode="0.0">
                  <c:v>103.66666666666664</c:v>
                </c:pt>
                <c:pt idx="229" formatCode="0.0">
                  <c:v>104.25833333333331</c:v>
                </c:pt>
                <c:pt idx="230" formatCode="0.0">
                  <c:v>104.84999999999998</c:v>
                </c:pt>
                <c:pt idx="231" formatCode="0.0">
                  <c:v>105.06666666666665</c:v>
                </c:pt>
                <c:pt idx="232" formatCode="0.0">
                  <c:v>105.2833333333333</c:v>
                </c:pt>
                <c:pt idx="233" formatCode="0.0">
                  <c:v>105.49999999999996</c:v>
                </c:pt>
                <c:pt idx="234" formatCode="0.0">
                  <c:v>105.84166666666665</c:v>
                </c:pt>
                <c:pt idx="235" formatCode="0.0">
                  <c:v>106.18333333333334</c:v>
                </c:pt>
                <c:pt idx="236" formatCode="0.0">
                  <c:v>106.52500000000002</c:v>
                </c:pt>
                <c:pt idx="237" formatCode="0.0">
                  <c:v>106.99166666666669</c:v>
                </c:pt>
                <c:pt idx="238" formatCode="0.0">
                  <c:v>107.45833333333336</c:v>
                </c:pt>
                <c:pt idx="239" formatCode="0.0">
                  <c:v>107.92500000000001</c:v>
                </c:pt>
                <c:pt idx="240" formatCode="0.0">
                  <c:v>108.95833333333333</c:v>
                </c:pt>
                <c:pt idx="241" formatCode="0.0">
                  <c:v>109.99166666666667</c:v>
                </c:pt>
                <c:pt idx="242" formatCode="0.0">
                  <c:v>111.02499999999999</c:v>
                </c:pt>
                <c:pt idx="243" formatCode="0.0">
                  <c:v>112.38333333333334</c:v>
                </c:pt>
                <c:pt idx="244" formatCode="0.0">
                  <c:v>113.74166666666667</c:v>
                </c:pt>
                <c:pt idx="245" formatCode="0.0">
                  <c:v>115.10000000000002</c:v>
                </c:pt>
                <c:pt idx="246" formatCode="0.0">
                  <c:v>117.08333333333337</c:v>
                </c:pt>
                <c:pt idx="247" formatCode="0.0">
                  <c:v>119.06666666666671</c:v>
                </c:pt>
                <c:pt idx="248" formatCode="0.0">
                  <c:v>121.05000000000001</c:v>
                </c:pt>
                <c:pt idx="249" formatCode="0.0">
                  <c:v>123.10833333333333</c:v>
                </c:pt>
                <c:pt idx="250" formatCode="0.0">
                  <c:v>125.16666666666664</c:v>
                </c:pt>
                <c:pt idx="251" formatCode="0.0">
                  <c:v>127.22499999999998</c:v>
                </c:pt>
                <c:pt idx="252" formatCode="0.0">
                  <c:v>129.29166666666666</c:v>
                </c:pt>
                <c:pt idx="253" formatCode="0.0">
                  <c:v>131.35833333333332</c:v>
                </c:pt>
                <c:pt idx="254" formatCode="0.0">
                  <c:v>133.42499999999998</c:v>
                </c:pt>
                <c:pt idx="255" formatCode="0.0">
                  <c:v>135.35833333333332</c:v>
                </c:pt>
                <c:pt idx="256" formatCode="0.0">
                  <c:v>137.29166666666666</c:v>
                </c:pt>
                <c:pt idx="257" formatCode="0.0">
                  <c:v>139.22499999999999</c:v>
                </c:pt>
                <c:pt idx="258" formatCode="0.0">
                  <c:v>140.01666666666665</c:v>
                </c:pt>
                <c:pt idx="259" formatCode="0.0">
                  <c:v>140.80833333333331</c:v>
                </c:pt>
                <c:pt idx="260" formatCode="0.0">
                  <c:v>141.6</c:v>
                </c:pt>
                <c:pt idx="261" formatCode="0.0">
                  <c:v>142.05833333333334</c:v>
                </c:pt>
                <c:pt idx="262" formatCode="0.0">
                  <c:v>142.51666666666668</c:v>
                </c:pt>
                <c:pt idx="263" formatCode="0.0">
                  <c:v>142.97499999999999</c:v>
                </c:pt>
                <c:pt idx="264" formatCode="0.0">
                  <c:v>142.36666666666665</c:v>
                </c:pt>
                <c:pt idx="265" formatCode="0.0">
                  <c:v>141.75833333333333</c:v>
                </c:pt>
                <c:pt idx="266" formatCode="0.0">
                  <c:v>141.15</c:v>
                </c:pt>
                <c:pt idx="267" formatCode="0.0">
                  <c:v>140.46666666666667</c:v>
                </c:pt>
                <c:pt idx="268" formatCode="0.0">
                  <c:v>139.78333333333336</c:v>
                </c:pt>
                <c:pt idx="269" formatCode="0.0">
                  <c:v>139.10000000000002</c:v>
                </c:pt>
                <c:pt idx="270" formatCode="0.0">
                  <c:v>138.35833333333338</c:v>
                </c:pt>
                <c:pt idx="271" formatCode="0.0">
                  <c:v>137.6166666666667</c:v>
                </c:pt>
                <c:pt idx="272" formatCode="0.0">
                  <c:v>136.875</c:v>
                </c:pt>
                <c:pt idx="273" formatCode="0.0">
                  <c:v>136.05833333333331</c:v>
                </c:pt>
                <c:pt idx="274" formatCode="0.0">
                  <c:v>135.24166666666665</c:v>
                </c:pt>
                <c:pt idx="275" formatCode="0.0">
                  <c:v>134.42499999999998</c:v>
                </c:pt>
                <c:pt idx="276" formatCode="0.0">
                  <c:v>134.21666666666664</c:v>
                </c:pt>
                <c:pt idx="277" formatCode="0.0">
                  <c:v>134.00833333333333</c:v>
                </c:pt>
                <c:pt idx="278" formatCode="0.0">
                  <c:v>133.79999999999998</c:v>
                </c:pt>
                <c:pt idx="279" formatCode="0.0">
                  <c:v>133.63333333333335</c:v>
                </c:pt>
                <c:pt idx="280" formatCode="0.0">
                  <c:v>133.4666666666667</c:v>
                </c:pt>
                <c:pt idx="281" formatCode="0.0">
                  <c:v>133.30000000000004</c:v>
                </c:pt>
                <c:pt idx="282" formatCode="0.0">
                  <c:v>133.50833333333335</c:v>
                </c:pt>
                <c:pt idx="283" formatCode="0.0">
                  <c:v>133.7166666666667</c:v>
                </c:pt>
                <c:pt idx="284" formatCode="0.0">
                  <c:v>133.92499999999998</c:v>
                </c:pt>
                <c:pt idx="285" formatCode="0.0">
                  <c:v>134.36666666666665</c:v>
                </c:pt>
                <c:pt idx="286" formatCode="0.0">
                  <c:v>134.80833333333331</c:v>
                </c:pt>
                <c:pt idx="287" formatCode="0.0">
                  <c:v>135.24999999999997</c:v>
                </c:pt>
                <c:pt idx="288" formatCode="0.0">
                  <c:v>136.69999999999996</c:v>
                </c:pt>
                <c:pt idx="289" formatCode="0.0">
                  <c:v>138.14999999999995</c:v>
                </c:pt>
                <c:pt idx="290" formatCode="0.0">
                  <c:v>139.59999999999997</c:v>
                </c:pt>
                <c:pt idx="291" formatCode="0.0">
                  <c:v>141.11666666666665</c:v>
                </c:pt>
                <c:pt idx="292" formatCode="0.0">
                  <c:v>142.6333333333333</c:v>
                </c:pt>
                <c:pt idx="293" formatCode="0.0">
                  <c:v>144.14999999999998</c:v>
                </c:pt>
                <c:pt idx="294" formatCode="0.0">
                  <c:v>145.79999999999998</c:v>
                </c:pt>
                <c:pt idx="295" formatCode="0.0">
                  <c:v>147.44999999999996</c:v>
                </c:pt>
                <c:pt idx="296" formatCode="0.0">
                  <c:v>149.09999999999997</c:v>
                </c:pt>
                <c:pt idx="297" formatCode="0.0">
                  <c:v>151.07499999999996</c:v>
                </c:pt>
                <c:pt idx="298" formatCode="0.0">
                  <c:v>153.04999999999998</c:v>
                </c:pt>
                <c:pt idx="299" formatCode="0.0">
                  <c:v>155.02499999999998</c:v>
                </c:pt>
                <c:pt idx="300" formatCode="0.0">
                  <c:v>156.11666666666665</c:v>
                </c:pt>
                <c:pt idx="301" formatCode="0.0">
                  <c:v>157.20833333333334</c:v>
                </c:pt>
                <c:pt idx="302" formatCode="0.0">
                  <c:v>158.30000000000001</c:v>
                </c:pt>
                <c:pt idx="303" formatCode="0.0">
                  <c:v>159.41666666666666</c:v>
                </c:pt>
                <c:pt idx="304" formatCode="0.0">
                  <c:v>160.53333333333333</c:v>
                </c:pt>
                <c:pt idx="305" formatCode="0.0">
                  <c:v>161.65</c:v>
                </c:pt>
                <c:pt idx="306" formatCode="0.0">
                  <c:v>162.78333333333333</c:v>
                </c:pt>
                <c:pt idx="307" formatCode="0.0">
                  <c:v>163.91666666666669</c:v>
                </c:pt>
                <c:pt idx="308" formatCode="0.0">
                  <c:v>165.05</c:v>
                </c:pt>
                <c:pt idx="309" formatCode="0.0">
                  <c:v>166.26666666666668</c:v>
                </c:pt>
                <c:pt idx="310" formatCode="0.0">
                  <c:v>167.48333333333338</c:v>
                </c:pt>
                <c:pt idx="311" formatCode="0.0">
                  <c:v>168.70000000000002</c:v>
                </c:pt>
                <c:pt idx="312" formatCode="0.0">
                  <c:v>169.80833333333337</c:v>
                </c:pt>
                <c:pt idx="313" formatCode="0.0">
                  <c:v>170.91666666666671</c:v>
                </c:pt>
                <c:pt idx="314" formatCode="0.0">
                  <c:v>172.02500000000001</c:v>
                </c:pt>
                <c:pt idx="315" formatCode="0.0">
                  <c:v>173.53333333333333</c:v>
                </c:pt>
                <c:pt idx="316" formatCode="0.0">
                  <c:v>175.04166666666666</c:v>
                </c:pt>
                <c:pt idx="317" formatCode="0.0">
                  <c:v>176.54999999999998</c:v>
                </c:pt>
                <c:pt idx="318" formatCode="0.0">
                  <c:v>178.64166666666665</c:v>
                </c:pt>
                <c:pt idx="319" formatCode="0.0">
                  <c:v>180.73333333333332</c:v>
                </c:pt>
                <c:pt idx="320" formatCode="0.0">
                  <c:v>182.82499999999996</c:v>
                </c:pt>
                <c:pt idx="321" formatCode="0.0">
                  <c:v>184.05833333333328</c:v>
                </c:pt>
                <c:pt idx="322" formatCode="0.0">
                  <c:v>185.29166666666663</c:v>
                </c:pt>
                <c:pt idx="323" formatCode="0.0">
                  <c:v>186.52499999999998</c:v>
                </c:pt>
                <c:pt idx="324" formatCode="0.0">
                  <c:v>187.10000000000002</c:v>
                </c:pt>
                <c:pt idx="325" formatCode="0.0">
                  <c:v>187.67500000000004</c:v>
                </c:pt>
                <c:pt idx="326" formatCode="0.0">
                  <c:v>188.25</c:v>
                </c:pt>
                <c:pt idx="327" formatCode="0.0">
                  <c:v>185.41666666666666</c:v>
                </c:pt>
                <c:pt idx="328" formatCode="0.0">
                  <c:v>182.58333333333337</c:v>
                </c:pt>
                <c:pt idx="329" formatCode="0.0">
                  <c:v>179.75000000000003</c:v>
                </c:pt>
                <c:pt idx="330" formatCode="0.0">
                  <c:v>179.65</c:v>
                </c:pt>
                <c:pt idx="331" formatCode="0.0">
                  <c:v>179.54999999999998</c:v>
                </c:pt>
                <c:pt idx="332" formatCode="0.0">
                  <c:v>179.44999999999996</c:v>
                </c:pt>
                <c:pt idx="333" formatCode="0.0">
                  <c:v>180.11666666666659</c:v>
                </c:pt>
                <c:pt idx="334" formatCode="0.0">
                  <c:v>180.7833333333333</c:v>
                </c:pt>
                <c:pt idx="335" formatCode="0.0">
                  <c:v>181.45000000000002</c:v>
                </c:pt>
                <c:pt idx="336" formatCode="0.0">
                  <c:v>183.15833333333333</c:v>
                </c:pt>
                <c:pt idx="337" formatCode="0.0">
                  <c:v>184.86666666666667</c:v>
                </c:pt>
                <c:pt idx="338" formatCode="0.0">
                  <c:v>186.57500000000002</c:v>
                </c:pt>
                <c:pt idx="339" formatCode="0.0">
                  <c:v>191.50833333333335</c:v>
                </c:pt>
                <c:pt idx="340" formatCode="0.0">
                  <c:v>196.44166666666672</c:v>
                </c:pt>
                <c:pt idx="341" formatCode="0.0">
                  <c:v>201.37500000000003</c:v>
                </c:pt>
                <c:pt idx="342" formatCode="0.0">
                  <c:v>203.27500000000001</c:v>
                </c:pt>
                <c:pt idx="343" formatCode="0.0">
                  <c:v>205.17499999999998</c:v>
                </c:pt>
                <c:pt idx="344" formatCode="0.0">
                  <c:v>207.07500000000002</c:v>
                </c:pt>
                <c:pt idx="345" formatCode="0.0">
                  <c:v>208.85</c:v>
                </c:pt>
                <c:pt idx="346" formatCode="0.0">
                  <c:v>210.625</c:v>
                </c:pt>
                <c:pt idx="347" formatCode="0.0">
                  <c:v>212.4</c:v>
                </c:pt>
                <c:pt idx="348" formatCode="0.0">
                  <c:v>214.44166666666672</c:v>
                </c:pt>
                <c:pt idx="349" formatCode="0.0">
                  <c:v>216.48333333333335</c:v>
                </c:pt>
                <c:pt idx="350" formatCode="0.0">
                  <c:v>218.52500000000001</c:v>
                </c:pt>
                <c:pt idx="351" formatCode="0.0">
                  <c:v>221.03333333333333</c:v>
                </c:pt>
                <c:pt idx="352" formatCode="0.0">
                  <c:v>223.54166666666671</c:v>
                </c:pt>
                <c:pt idx="353" formatCode="0.0">
                  <c:v>226.05000000000004</c:v>
                </c:pt>
                <c:pt idx="354" formatCode="0.0">
                  <c:v>228.4666666666667</c:v>
                </c:pt>
                <c:pt idx="355" formatCode="0.0">
                  <c:v>230.88333333333335</c:v>
                </c:pt>
                <c:pt idx="356" formatCode="0.0">
                  <c:v>233.30000000000004</c:v>
                </c:pt>
                <c:pt idx="357" formatCode="0.0">
                  <c:v>236.07500000000005</c:v>
                </c:pt>
                <c:pt idx="358" formatCode="0.0">
                  <c:v>238.85000000000005</c:v>
                </c:pt>
                <c:pt idx="359" formatCode="0.0">
                  <c:v>241.62500000000009</c:v>
                </c:pt>
                <c:pt idx="360" formatCode="0.0">
                  <c:v>243.60000000000005</c:v>
                </c:pt>
                <c:pt idx="361" formatCode="0.0">
                  <c:v>245.57500000000002</c:v>
                </c:pt>
                <c:pt idx="362" formatCode="0.0">
                  <c:v>247.54999999999998</c:v>
                </c:pt>
                <c:pt idx="363" formatCode="0.0">
                  <c:v>250.51666666666665</c:v>
                </c:pt>
                <c:pt idx="364" formatCode="0.0">
                  <c:v>253.48333333333332</c:v>
                </c:pt>
                <c:pt idx="365" formatCode="0.0">
                  <c:v>256.45</c:v>
                </c:pt>
                <c:pt idx="366" formatCode="0.0">
                  <c:v>260.125</c:v>
                </c:pt>
                <c:pt idx="367" formatCode="0.0">
                  <c:v>263.79999999999995</c:v>
                </c:pt>
                <c:pt idx="368" formatCode="0.0">
                  <c:v>267.47499999999997</c:v>
                </c:pt>
                <c:pt idx="369" formatCode="0.0">
                  <c:v>271.59166666666664</c:v>
                </c:pt>
                <c:pt idx="370" formatCode="0.0">
                  <c:v>275.70833333333331</c:v>
                </c:pt>
                <c:pt idx="371" formatCode="0.0">
                  <c:v>279.82499999999999</c:v>
                </c:pt>
                <c:pt idx="372" formatCode="0.0">
                  <c:v>284.19999999999993</c:v>
                </c:pt>
                <c:pt idx="373" formatCode="0.0">
                  <c:v>288.57499999999993</c:v>
                </c:pt>
                <c:pt idx="374" formatCode="0.0">
                  <c:v>292.95</c:v>
                </c:pt>
                <c:pt idx="375" formatCode="0.0">
                  <c:v>296.11666666666662</c:v>
                </c:pt>
                <c:pt idx="376" formatCode="0.0">
                  <c:v>299.2833333333333</c:v>
                </c:pt>
                <c:pt idx="377" formatCode="0.0">
                  <c:v>302.45</c:v>
                </c:pt>
                <c:pt idx="378" formatCode="0.0">
                  <c:v>305.17500000000001</c:v>
                </c:pt>
                <c:pt idx="379" formatCode="0.0">
                  <c:v>307.89999999999998</c:v>
                </c:pt>
                <c:pt idx="380" formatCode="0.0">
                  <c:v>310.62499999999994</c:v>
                </c:pt>
                <c:pt idx="381" formatCode="0.0">
                  <c:v>312.69999999999993</c:v>
                </c:pt>
                <c:pt idx="382" formatCode="0.0">
                  <c:v>314.77499999999992</c:v>
                </c:pt>
                <c:pt idx="383" formatCode="0.0">
                  <c:v>316.84999999999997</c:v>
                </c:pt>
                <c:pt idx="384" formatCode="0.0">
                  <c:v>319.29166666666663</c:v>
                </c:pt>
                <c:pt idx="385" formatCode="0.0">
                  <c:v>321.73333333333329</c:v>
                </c:pt>
                <c:pt idx="386" formatCode="0.0">
                  <c:v>324.17500000000001</c:v>
                </c:pt>
                <c:pt idx="387" formatCode="0.0">
                  <c:v>325.48333333333335</c:v>
                </c:pt>
                <c:pt idx="388" formatCode="0.0">
                  <c:v>326.79166666666669</c:v>
                </c:pt>
                <c:pt idx="389" formatCode="0.0">
                  <c:v>328.09999999999997</c:v>
                </c:pt>
                <c:pt idx="390" formatCode="0.0">
                  <c:v>330.20833333333331</c:v>
                </c:pt>
                <c:pt idx="391" formatCode="0.0">
                  <c:v>332.31666666666666</c:v>
                </c:pt>
                <c:pt idx="392" formatCode="0.0">
                  <c:v>334.42499999999995</c:v>
                </c:pt>
                <c:pt idx="393" formatCode="0.0">
                  <c:v>337.78333333333336</c:v>
                </c:pt>
                <c:pt idx="394" formatCode="0.0">
                  <c:v>341.14166666666671</c:v>
                </c:pt>
                <c:pt idx="395" formatCode="0.0">
                  <c:v>344.5</c:v>
                </c:pt>
                <c:pt idx="396" formatCode="0.0">
                  <c:v>349.05833333333339</c:v>
                </c:pt>
                <c:pt idx="397" formatCode="0.0">
                  <c:v>353.61666666666673</c:v>
                </c:pt>
                <c:pt idx="398" formatCode="0.0">
                  <c:v>358.17500000000001</c:v>
                </c:pt>
                <c:pt idx="399" formatCode="0.0">
                  <c:v>363.5</c:v>
                </c:pt>
                <c:pt idx="400" formatCode="0.0">
                  <c:v>368.82499999999999</c:v>
                </c:pt>
                <c:pt idx="401" formatCode="0.0">
                  <c:v>374.15000000000003</c:v>
                </c:pt>
                <c:pt idx="402" formatCode="0.0">
                  <c:v>379</c:v>
                </c:pt>
                <c:pt idx="403" formatCode="0.0">
                  <c:v>383.84999999999991</c:v>
                </c:pt>
                <c:pt idx="404" formatCode="0.0">
                  <c:v>388.69999999999987</c:v>
                </c:pt>
                <c:pt idx="405" formatCode="0.0">
                  <c:v>390.55833333333322</c:v>
                </c:pt>
                <c:pt idx="406" formatCode="0.0">
                  <c:v>392.41666666666657</c:v>
                </c:pt>
                <c:pt idx="407" formatCode="0.0">
                  <c:v>394.27499999999992</c:v>
                </c:pt>
                <c:pt idx="408" formatCode="0.0">
                  <c:v>392.97499999999991</c:v>
                </c:pt>
                <c:pt idx="409" formatCode="0.0">
                  <c:v>391.67499999999995</c:v>
                </c:pt>
                <c:pt idx="410" formatCode="0.0">
                  <c:v>390.375</c:v>
                </c:pt>
                <c:pt idx="411" formatCode="0.0">
                  <c:v>389.09166666666664</c:v>
                </c:pt>
                <c:pt idx="412" formatCode="0.0">
                  <c:v>387.80833333333334</c:v>
                </c:pt>
                <c:pt idx="413" formatCode="0.0">
                  <c:v>386.52499999999992</c:v>
                </c:pt>
                <c:pt idx="414" formatCode="0.0">
                  <c:v>383.34166666666664</c:v>
                </c:pt>
                <c:pt idx="415" formatCode="0.0">
                  <c:v>380.1583333333333</c:v>
                </c:pt>
                <c:pt idx="416" formatCode="0.0">
                  <c:v>376.97499999999991</c:v>
                </c:pt>
                <c:pt idx="417" formatCode="0.0">
                  <c:v>375.23333333333335</c:v>
                </c:pt>
                <c:pt idx="418" formatCode="0.0">
                  <c:v>373.49166666666662</c:v>
                </c:pt>
                <c:pt idx="419" formatCode="0.0">
                  <c:v>371.75</c:v>
                </c:pt>
                <c:pt idx="420" formatCode="0.0">
                  <c:v>371.12500000000006</c:v>
                </c:pt>
                <c:pt idx="421" formatCode="0.0">
                  <c:v>370.50000000000006</c:v>
                </c:pt>
                <c:pt idx="422" formatCode="0.0">
                  <c:v>369.875</c:v>
                </c:pt>
                <c:pt idx="423" formatCode="0.0">
                  <c:v>370.73333333333341</c:v>
                </c:pt>
                <c:pt idx="424" formatCode="0.0">
                  <c:v>371.5916666666667</c:v>
                </c:pt>
                <c:pt idx="425" formatCode="0.0">
                  <c:v>372.45</c:v>
                </c:pt>
                <c:pt idx="426" formatCode="0.0">
                  <c:v>373.34999999999997</c:v>
                </c:pt>
                <c:pt idx="427" formatCode="0.0">
                  <c:v>374.25</c:v>
                </c:pt>
                <c:pt idx="428" formatCode="0.0">
                  <c:v>375.15000000000003</c:v>
                </c:pt>
                <c:pt idx="429" formatCode="0.0">
                  <c:v>376.58333333333331</c:v>
                </c:pt>
                <c:pt idx="430" formatCode="0.0">
                  <c:v>378.01666666666671</c:v>
                </c:pt>
                <c:pt idx="431" formatCode="0.0">
                  <c:v>379.45000000000005</c:v>
                </c:pt>
                <c:pt idx="432" formatCode="0.0">
                  <c:v>382.36666666666673</c:v>
                </c:pt>
                <c:pt idx="433" formatCode="0.0">
                  <c:v>385.2833333333333</c:v>
                </c:pt>
                <c:pt idx="434" formatCode="0.0">
                  <c:v>388.2</c:v>
                </c:pt>
                <c:pt idx="435" formatCode="0.0">
                  <c:v>389.79999999999995</c:v>
                </c:pt>
                <c:pt idx="436" formatCode="0.0">
                  <c:v>391.39999999999992</c:v>
                </c:pt>
                <c:pt idx="437" formatCode="0.0">
                  <c:v>393</c:v>
                </c:pt>
                <c:pt idx="438" formatCode="0.0">
                  <c:v>395.70833333333331</c:v>
                </c:pt>
                <c:pt idx="439" formatCode="0.0">
                  <c:v>398.41666666666669</c:v>
                </c:pt>
                <c:pt idx="440" formatCode="0.0">
                  <c:v>401.125</c:v>
                </c:pt>
                <c:pt idx="441" formatCode="0.0">
                  <c:v>403.97499999999997</c:v>
                </c:pt>
                <c:pt idx="442" formatCode="0.0">
                  <c:v>406.82500000000005</c:v>
                </c:pt>
                <c:pt idx="443" formatCode="0.0">
                  <c:v>409.67500000000001</c:v>
                </c:pt>
                <c:pt idx="444" formatCode="0.0">
                  <c:v>414.4666666666667</c:v>
                </c:pt>
                <c:pt idx="445" formatCode="0.0">
                  <c:v>419.25833333333338</c:v>
                </c:pt>
                <c:pt idx="446" formatCode="0.0">
                  <c:v>424.04999999999995</c:v>
                </c:pt>
                <c:pt idx="447" formatCode="0.0">
                  <c:v>424.39999999999992</c:v>
                </c:pt>
                <c:pt idx="448" formatCode="0.0">
                  <c:v>424.74999999999983</c:v>
                </c:pt>
                <c:pt idx="449" formatCode="0.0">
                  <c:v>425.09999999999991</c:v>
                </c:pt>
                <c:pt idx="450" formatCode="0.0">
                  <c:v>428.43333333333334</c:v>
                </c:pt>
                <c:pt idx="451" formatCode="0.0">
                  <c:v>431.76666666666671</c:v>
                </c:pt>
                <c:pt idx="452" formatCode="0.0">
                  <c:v>435.10000000000008</c:v>
                </c:pt>
                <c:pt idx="453" formatCode="0.0">
                  <c:v>437.70000000000005</c:v>
                </c:pt>
                <c:pt idx="454" formatCode="0.0">
                  <c:v>440.29999999999995</c:v>
                </c:pt>
                <c:pt idx="455" formatCode="0.0">
                  <c:v>442.90000000000003</c:v>
                </c:pt>
                <c:pt idx="456" formatCode="0.0">
                  <c:v>442.25833333333338</c:v>
                </c:pt>
                <c:pt idx="457" formatCode="0.0">
                  <c:v>441.61666666666673</c:v>
                </c:pt>
                <c:pt idx="458" formatCode="0.0">
                  <c:v>440.97500000000008</c:v>
                </c:pt>
                <c:pt idx="459" formatCode="0.0">
                  <c:v>444.38333333333338</c:v>
                </c:pt>
                <c:pt idx="460" formatCode="0.0">
                  <c:v>447.79166666666674</c:v>
                </c:pt>
                <c:pt idx="461" formatCode="0.0">
                  <c:v>451.2000000000001</c:v>
                </c:pt>
                <c:pt idx="462" formatCode="0.0">
                  <c:v>452.22500000000014</c:v>
                </c:pt>
                <c:pt idx="463" formatCode="0.0">
                  <c:v>453.25000000000017</c:v>
                </c:pt>
                <c:pt idx="464" formatCode="0.0">
                  <c:v>454.27500000000009</c:v>
                </c:pt>
                <c:pt idx="465" formatCode="0.0">
                  <c:v>456.85833333333335</c:v>
                </c:pt>
                <c:pt idx="466" formatCode="0.0">
                  <c:v>459.44166666666661</c:v>
                </c:pt>
                <c:pt idx="467" formatCode="0.0">
                  <c:v>462.02499999999992</c:v>
                </c:pt>
                <c:pt idx="468" formatCode="0.0">
                  <c:v>464.49166666666656</c:v>
                </c:pt>
                <c:pt idx="469" formatCode="0.0">
                  <c:v>466.95833333333326</c:v>
                </c:pt>
                <c:pt idx="470" formatCode="0.0">
                  <c:v>469.4249999999999</c:v>
                </c:pt>
                <c:pt idx="471" formatCode="0.0">
                  <c:v>477.17499999999995</c:v>
                </c:pt>
                <c:pt idx="472" formatCode="0.0">
                  <c:v>484.92500000000001</c:v>
                </c:pt>
                <c:pt idx="473" formatCode="0.0">
                  <c:v>492.67500000000013</c:v>
                </c:pt>
                <c:pt idx="474" formatCode="0.0">
                  <c:v>498.70833333333343</c:v>
                </c:pt>
                <c:pt idx="475" formatCode="0.0">
                  <c:v>504.74166666666673</c:v>
                </c:pt>
                <c:pt idx="476" formatCode="0.0">
                  <c:v>510.77500000000003</c:v>
                </c:pt>
                <c:pt idx="477" formatCode="0.0">
                  <c:v>515.98333333333335</c:v>
                </c:pt>
                <c:pt idx="478" formatCode="0.0">
                  <c:v>521.19166666666661</c:v>
                </c:pt>
                <c:pt idx="479" formatCode="0.0">
                  <c:v>526.39999999999986</c:v>
                </c:pt>
                <c:pt idx="480" formatCode="0.0">
                  <c:v>531.27499999999986</c:v>
                </c:pt>
                <c:pt idx="481" formatCode="0.0">
                  <c:v>536.14999999999986</c:v>
                </c:pt>
                <c:pt idx="482" formatCode="0.0">
                  <c:v>541.02499999999986</c:v>
                </c:pt>
                <c:pt idx="483" formatCode="0.0">
                  <c:v>540.80833333333328</c:v>
                </c:pt>
                <c:pt idx="484" formatCode="0.0">
                  <c:v>540.59166666666658</c:v>
                </c:pt>
                <c:pt idx="485" formatCode="0.0">
                  <c:v>540.37499999999989</c:v>
                </c:pt>
                <c:pt idx="486" formatCode="0.0">
                  <c:v>541.9083333333333</c:v>
                </c:pt>
                <c:pt idx="487" formatCode="0.0">
                  <c:v>543.44166666666661</c:v>
                </c:pt>
                <c:pt idx="488" formatCode="0.0">
                  <c:v>544.97499999999991</c:v>
                </c:pt>
                <c:pt idx="489" formatCode="0.0">
                  <c:v>546.58333333333314</c:v>
                </c:pt>
                <c:pt idx="490" formatCode="0.0">
                  <c:v>548.19166666666649</c:v>
                </c:pt>
                <c:pt idx="491" formatCode="0.0">
                  <c:v>549.79999999999984</c:v>
                </c:pt>
                <c:pt idx="492" formatCode="0.0">
                  <c:v>554.74166666666656</c:v>
                </c:pt>
                <c:pt idx="493" formatCode="0.0">
                  <c:v>559.68333333333328</c:v>
                </c:pt>
                <c:pt idx="494" formatCode="0.0">
                  <c:v>564.62499999999989</c:v>
                </c:pt>
                <c:pt idx="495" formatCode="0.0">
                  <c:v>568.94999999999993</c:v>
                </c:pt>
                <c:pt idx="496" formatCode="0.0">
                  <c:v>573.27499999999998</c:v>
                </c:pt>
                <c:pt idx="497" formatCode="0.0">
                  <c:v>577.6</c:v>
                </c:pt>
                <c:pt idx="498" formatCode="0.0">
                  <c:v>581.64166666666665</c:v>
                </c:pt>
                <c:pt idx="499" formatCode="0.0">
                  <c:v>585.68333333333328</c:v>
                </c:pt>
                <c:pt idx="500" formatCode="0.0">
                  <c:v>589.72499999999991</c:v>
                </c:pt>
                <c:pt idx="501" formatCode="0.0">
                  <c:v>593.53333333333319</c:v>
                </c:pt>
                <c:pt idx="502" formatCode="0.0">
                  <c:v>597.34166666666658</c:v>
                </c:pt>
                <c:pt idx="503" formatCode="0.0">
                  <c:v>601.14999999999986</c:v>
                </c:pt>
                <c:pt idx="504" formatCode="0.0">
                  <c:v>601.89999999999986</c:v>
                </c:pt>
                <c:pt idx="505" formatCode="0.0">
                  <c:v>602.64999999999986</c:v>
                </c:pt>
                <c:pt idx="506" formatCode="0.0">
                  <c:v>603.4</c:v>
                </c:pt>
                <c:pt idx="507" formatCode="0.0">
                  <c:v>605.54166666666663</c:v>
                </c:pt>
                <c:pt idx="508" formatCode="0.0">
                  <c:v>607.68333333333328</c:v>
                </c:pt>
                <c:pt idx="509" formatCode="0.0">
                  <c:v>609.82500000000005</c:v>
                </c:pt>
                <c:pt idx="510" formatCode="0.0">
                  <c:v>612.05000000000007</c:v>
                </c:pt>
                <c:pt idx="511" formatCode="0.0">
                  <c:v>614.27500000000009</c:v>
                </c:pt>
                <c:pt idx="512" formatCode="0.0">
                  <c:v>616.50000000000011</c:v>
                </c:pt>
                <c:pt idx="513" formatCode="0.0">
                  <c:v>617.85000000000014</c:v>
                </c:pt>
                <c:pt idx="514" formatCode="0.0">
                  <c:v>619.20000000000016</c:v>
                </c:pt>
                <c:pt idx="515" formatCode="0.0">
                  <c:v>620.55000000000018</c:v>
                </c:pt>
                <c:pt idx="516" formatCode="0.0">
                  <c:v>621.06666666666672</c:v>
                </c:pt>
                <c:pt idx="517" formatCode="0.0">
                  <c:v>621.58333333333337</c:v>
                </c:pt>
                <c:pt idx="518" formatCode="0.0">
                  <c:v>622.1</c:v>
                </c:pt>
                <c:pt idx="519" formatCode="0.0">
                  <c:v>621.48333333333323</c:v>
                </c:pt>
                <c:pt idx="520" formatCode="0.0">
                  <c:v>620.86666666666645</c:v>
                </c:pt>
                <c:pt idx="521" formatCode="0.0">
                  <c:v>620.24999999999989</c:v>
                </c:pt>
                <c:pt idx="522" formatCode="0.0">
                  <c:v>619.29999999999984</c:v>
                </c:pt>
                <c:pt idx="523" formatCode="0.0">
                  <c:v>618.34999999999991</c:v>
                </c:pt>
                <c:pt idx="524" formatCode="0.0">
                  <c:v>617.4</c:v>
                </c:pt>
                <c:pt idx="525" formatCode="0.0">
                  <c:v>617.29999999999984</c:v>
                </c:pt>
                <c:pt idx="526" formatCode="0.0">
                  <c:v>617.19999999999993</c:v>
                </c:pt>
                <c:pt idx="527" formatCode="0.0">
                  <c:v>617.09999999999991</c:v>
                </c:pt>
                <c:pt idx="528" formatCode="0.0">
                  <c:v>618.27499999999986</c:v>
                </c:pt>
                <c:pt idx="529" formatCode="0.0">
                  <c:v>619.44999999999993</c:v>
                </c:pt>
                <c:pt idx="530" formatCode="0.0">
                  <c:v>620.62499999999989</c:v>
                </c:pt>
                <c:pt idx="531" formatCode="0.0">
                  <c:v>622.70833333333326</c:v>
                </c:pt>
                <c:pt idx="532" formatCode="0.0">
                  <c:v>624.79166666666663</c:v>
                </c:pt>
                <c:pt idx="533" formatCode="0.0">
                  <c:v>626.87499999999989</c:v>
                </c:pt>
                <c:pt idx="534" formatCode="0.0">
                  <c:v>629.04999999999995</c:v>
                </c:pt>
                <c:pt idx="535" formatCode="0.0">
                  <c:v>631.22499999999991</c:v>
                </c:pt>
                <c:pt idx="536" formatCode="0.0">
                  <c:v>633.4</c:v>
                </c:pt>
                <c:pt idx="537" formatCode="0.0">
                  <c:v>637.40833333333342</c:v>
                </c:pt>
                <c:pt idx="538" formatCode="0.0">
                  <c:v>641.41666666666674</c:v>
                </c:pt>
                <c:pt idx="539" formatCode="0.0">
                  <c:v>645.42500000000007</c:v>
                </c:pt>
                <c:pt idx="540" formatCode="0.0">
                  <c:v>647.875</c:v>
                </c:pt>
                <c:pt idx="541" formatCode="0.0">
                  <c:v>650.32499999999993</c:v>
                </c:pt>
                <c:pt idx="542" formatCode="0.0">
                  <c:v>652.77499999999998</c:v>
                </c:pt>
                <c:pt idx="543" formatCode="0.0">
                  <c:v>657.49999999999989</c:v>
                </c:pt>
                <c:pt idx="544" formatCode="0.0">
                  <c:v>662.22499999999991</c:v>
                </c:pt>
                <c:pt idx="545" formatCode="0.0">
                  <c:v>666.94999999999993</c:v>
                </c:pt>
                <c:pt idx="546" formatCode="0.0">
                  <c:v>671.65</c:v>
                </c:pt>
                <c:pt idx="547" formatCode="0.0">
                  <c:v>676.35</c:v>
                </c:pt>
                <c:pt idx="548" formatCode="0.0">
                  <c:v>681.05000000000007</c:v>
                </c:pt>
                <c:pt idx="549" formatCode="0.0">
                  <c:v>687.125</c:v>
                </c:pt>
                <c:pt idx="550" formatCode="0.0">
                  <c:v>693.19999999999993</c:v>
                </c:pt>
                <c:pt idx="551" formatCode="0.0">
                  <c:v>699.27499999999998</c:v>
                </c:pt>
                <c:pt idx="552" formatCode="0.0">
                  <c:v>705.15833333333319</c:v>
                </c:pt>
                <c:pt idx="553" formatCode="0.0">
                  <c:v>711.04166666666652</c:v>
                </c:pt>
                <c:pt idx="554" formatCode="0.0">
                  <c:v>716.92499999999984</c:v>
                </c:pt>
                <c:pt idx="555" formatCode="0.0">
                  <c:v>722.95833333333337</c:v>
                </c:pt>
                <c:pt idx="556" formatCode="0.0">
                  <c:v>728.99166666666667</c:v>
                </c:pt>
                <c:pt idx="557" formatCode="0.0">
                  <c:v>735.02499999999998</c:v>
                </c:pt>
                <c:pt idx="558" formatCode="0.0">
                  <c:v>740.94999999999993</c:v>
                </c:pt>
                <c:pt idx="559" formatCode="0.0">
                  <c:v>746.87499999999989</c:v>
                </c:pt>
                <c:pt idx="560" formatCode="0.0">
                  <c:v>752.79999999999984</c:v>
                </c:pt>
                <c:pt idx="561" formatCode="0.0">
                  <c:v>756.35</c:v>
                </c:pt>
                <c:pt idx="562" formatCode="0.0">
                  <c:v>759.9</c:v>
                </c:pt>
                <c:pt idx="563" formatCode="0.0">
                  <c:v>763.45000000000016</c:v>
                </c:pt>
                <c:pt idx="564" formatCode="0.0">
                  <c:v>769.75000000000011</c:v>
                </c:pt>
                <c:pt idx="565" formatCode="0.0">
                  <c:v>776.05000000000007</c:v>
                </c:pt>
                <c:pt idx="566" formatCode="0.0">
                  <c:v>782.35</c:v>
                </c:pt>
                <c:pt idx="567" formatCode="0.0">
                  <c:v>787.3416666666667</c:v>
                </c:pt>
                <c:pt idx="568" formatCode="0.0">
                  <c:v>792.33333333333337</c:v>
                </c:pt>
                <c:pt idx="569" formatCode="0.0">
                  <c:v>797.32499999999993</c:v>
                </c:pt>
                <c:pt idx="570" formatCode="0.0">
                  <c:v>802.32499999999993</c:v>
                </c:pt>
                <c:pt idx="571" formatCode="0.0">
                  <c:v>807.32499999999982</c:v>
                </c:pt>
                <c:pt idx="572" formatCode="0.0">
                  <c:v>812.32499999999982</c:v>
                </c:pt>
                <c:pt idx="573" formatCode="0.0">
                  <c:v>816.7833333333333</c:v>
                </c:pt>
                <c:pt idx="574" formatCode="0.0">
                  <c:v>821.24166666666667</c:v>
                </c:pt>
                <c:pt idx="575" formatCode="0.0">
                  <c:v>825.70000000000016</c:v>
                </c:pt>
                <c:pt idx="576" formatCode="0.0">
                  <c:v>831.77499999999998</c:v>
                </c:pt>
                <c:pt idx="577" formatCode="0.0">
                  <c:v>837.85</c:v>
                </c:pt>
                <c:pt idx="578" formatCode="0.0">
                  <c:v>843.92500000000007</c:v>
                </c:pt>
                <c:pt idx="579" formatCode="0.0">
                  <c:v>851.81666666666672</c:v>
                </c:pt>
                <c:pt idx="580" formatCode="0.0">
                  <c:v>859.70833333333337</c:v>
                </c:pt>
                <c:pt idx="581" formatCode="0.0">
                  <c:v>867.6</c:v>
                </c:pt>
                <c:pt idx="582" formatCode="0.0">
                  <c:v>875.40000000000009</c:v>
                </c:pt>
                <c:pt idx="583" formatCode="0.0">
                  <c:v>883.19999999999993</c:v>
                </c:pt>
                <c:pt idx="584" formatCode="0.0">
                  <c:v>891</c:v>
                </c:pt>
                <c:pt idx="585" formatCode="0.0">
                  <c:v>899.6583333333333</c:v>
                </c:pt>
                <c:pt idx="586" formatCode="0.0">
                  <c:v>908.31666666666661</c:v>
                </c:pt>
                <c:pt idx="587" formatCode="0.0">
                  <c:v>916.97499999999991</c:v>
                </c:pt>
                <c:pt idx="588" formatCode="0.0">
                  <c:v>925.47499999999991</c:v>
                </c:pt>
                <c:pt idx="589" formatCode="0.0">
                  <c:v>933.97499999999991</c:v>
                </c:pt>
                <c:pt idx="590" formatCode="0.0">
                  <c:v>942.47499999999991</c:v>
                </c:pt>
                <c:pt idx="591" formatCode="0.0">
                  <c:v>949.37499999999989</c:v>
                </c:pt>
                <c:pt idx="592" formatCode="0.0">
                  <c:v>956.27499999999998</c:v>
                </c:pt>
                <c:pt idx="593" formatCode="0.0">
                  <c:v>963.17499999999984</c:v>
                </c:pt>
                <c:pt idx="594" formatCode="0.0">
                  <c:v>972.22499999999991</c:v>
                </c:pt>
                <c:pt idx="595" formatCode="0.0">
                  <c:v>981.27499999999998</c:v>
                </c:pt>
                <c:pt idx="596" formatCode="0.0">
                  <c:v>990.32499999999993</c:v>
                </c:pt>
                <c:pt idx="597" formatCode="0.0">
                  <c:v>998.57499999999993</c:v>
                </c:pt>
                <c:pt idx="598" formatCode="0.0">
                  <c:v>1006.8249999999998</c:v>
                </c:pt>
                <c:pt idx="599" formatCode="0.0">
                  <c:v>1015.0749999999999</c:v>
                </c:pt>
                <c:pt idx="600" formatCode="0.0">
                  <c:v>1022.2083333333334</c:v>
                </c:pt>
                <c:pt idx="601" formatCode="0.0">
                  <c:v>1029.3416666666667</c:v>
                </c:pt>
                <c:pt idx="602" formatCode="0.0">
                  <c:v>1036.4750000000001</c:v>
                </c:pt>
                <c:pt idx="603" formatCode="0.0">
                  <c:v>1042.9000000000001</c:v>
                </c:pt>
                <c:pt idx="604" formatCode="0.0">
                  <c:v>1049.325</c:v>
                </c:pt>
                <c:pt idx="605" formatCode="0.0">
                  <c:v>1055.75</c:v>
                </c:pt>
                <c:pt idx="606" formatCode="0.0">
                  <c:v>1062.1083333333333</c:v>
                </c:pt>
                <c:pt idx="607" formatCode="0.0">
                  <c:v>1068.4666666666667</c:v>
                </c:pt>
                <c:pt idx="608" formatCode="0.0">
                  <c:v>1074.8249999999998</c:v>
                </c:pt>
                <c:pt idx="609" formatCode="0.0">
                  <c:v>1081.6416666666667</c:v>
                </c:pt>
                <c:pt idx="610" formatCode="0.0">
                  <c:v>1088.4583333333333</c:v>
                </c:pt>
                <c:pt idx="611" formatCode="0.0">
                  <c:v>1095.2750000000001</c:v>
                </c:pt>
                <c:pt idx="612" formatCode="0.0">
                  <c:v>1101.866666666667</c:v>
                </c:pt>
                <c:pt idx="613" formatCode="0.0">
                  <c:v>1108.4583333333337</c:v>
                </c:pt>
                <c:pt idx="614" formatCode="0.0">
                  <c:v>1115.0500000000004</c:v>
                </c:pt>
                <c:pt idx="615" formatCode="0.0">
                  <c:v>1121.4250000000002</c:v>
                </c:pt>
                <c:pt idx="616" formatCode="0.0">
                  <c:v>1127.8000000000002</c:v>
                </c:pt>
                <c:pt idx="617" formatCode="0.0">
                  <c:v>1134.175</c:v>
                </c:pt>
                <c:pt idx="618" formatCode="0.0">
                  <c:v>1140.2833333333333</c:v>
                </c:pt>
                <c:pt idx="619" formatCode="0.0">
                  <c:v>1146.3916666666667</c:v>
                </c:pt>
                <c:pt idx="620" formatCode="0.0">
                  <c:v>1152.5000000000002</c:v>
                </c:pt>
                <c:pt idx="621" formatCode="0.0">
                  <c:v>1159.8416666666667</c:v>
                </c:pt>
                <c:pt idx="622" formatCode="0.0">
                  <c:v>1167.1833333333332</c:v>
                </c:pt>
                <c:pt idx="623" formatCode="0.0">
                  <c:v>1174.5249999999999</c:v>
                </c:pt>
                <c:pt idx="624" formatCode="0.0">
                  <c:v>1185.3083333333332</c:v>
                </c:pt>
                <c:pt idx="625" formatCode="0.0">
                  <c:v>1196.0916666666665</c:v>
                </c:pt>
                <c:pt idx="626" formatCode="0.0">
                  <c:v>1206.875</c:v>
                </c:pt>
                <c:pt idx="627" formatCode="0.0">
                  <c:v>1217.3916666666667</c:v>
                </c:pt>
                <c:pt idx="628" formatCode="0.0">
                  <c:v>1227.9083333333335</c:v>
                </c:pt>
                <c:pt idx="629" formatCode="0.0">
                  <c:v>1238.4250000000002</c:v>
                </c:pt>
                <c:pt idx="630" formatCode="0.0">
                  <c:v>1247.5583333333336</c:v>
                </c:pt>
                <c:pt idx="631" formatCode="0.0">
                  <c:v>1256.6916666666671</c:v>
                </c:pt>
                <c:pt idx="632" formatCode="0.0">
                  <c:v>1265.8250000000005</c:v>
                </c:pt>
                <c:pt idx="633" formatCode="0.0">
                  <c:v>1273.4000000000003</c:v>
                </c:pt>
                <c:pt idx="634" formatCode="0.0">
                  <c:v>1280.9750000000001</c:v>
                </c:pt>
                <c:pt idx="635" formatCode="0.0">
                  <c:v>1288.5500000000004</c:v>
                </c:pt>
                <c:pt idx="636" formatCode="0.0">
                  <c:v>1290.9583333333335</c:v>
                </c:pt>
                <c:pt idx="637" formatCode="0.0">
                  <c:v>1293.3666666666668</c:v>
                </c:pt>
                <c:pt idx="638" formatCode="0.0">
                  <c:v>1295.7750000000001</c:v>
                </c:pt>
                <c:pt idx="639" formatCode="0.0">
                  <c:v>1296.3583333333333</c:v>
                </c:pt>
                <c:pt idx="640" formatCode="0.0">
                  <c:v>1296.9416666666668</c:v>
                </c:pt>
                <c:pt idx="641" formatCode="0.0">
                  <c:v>1297.5250000000003</c:v>
                </c:pt>
                <c:pt idx="642" formatCode="0.0">
                  <c:v>1281.9083333333335</c:v>
                </c:pt>
                <c:pt idx="643" formatCode="0.0">
                  <c:v>1266.2916666666667</c:v>
                </c:pt>
                <c:pt idx="644" formatCode="0.0">
                  <c:v>1250.675</c:v>
                </c:pt>
                <c:pt idx="645" formatCode="0.0">
                  <c:v>1242.7249999999997</c:v>
                </c:pt>
                <c:pt idx="646" formatCode="0.0">
                  <c:v>1234.7749999999996</c:v>
                </c:pt>
                <c:pt idx="647" formatCode="0.0">
                  <c:v>1226.8249999999996</c:v>
                </c:pt>
                <c:pt idx="648" formatCode="0.0">
                  <c:v>1206.3749999999998</c:v>
                </c:pt>
                <c:pt idx="649" formatCode="0.0">
                  <c:v>1185.925</c:v>
                </c:pt>
                <c:pt idx="650" formatCode="0.0">
                  <c:v>1165.4750000000001</c:v>
                </c:pt>
                <c:pt idx="651" formatCode="0.0">
                  <c:v>1145.5249999999999</c:v>
                </c:pt>
                <c:pt idx="652" formatCode="0.0">
                  <c:v>1125.575</c:v>
                </c:pt>
                <c:pt idx="653" formatCode="0.0">
                  <c:v>1105.6249999999998</c:v>
                </c:pt>
                <c:pt idx="654" formatCode="0.0">
                  <c:v>1100.925</c:v>
                </c:pt>
                <c:pt idx="655" formatCode="0.0">
                  <c:v>1096.2249999999997</c:v>
                </c:pt>
                <c:pt idx="656" formatCode="0.0">
                  <c:v>1091.5249999999999</c:v>
                </c:pt>
                <c:pt idx="657" formatCode="0.0">
                  <c:v>1078.7499999999998</c:v>
                </c:pt>
                <c:pt idx="658" formatCode="0.0">
                  <c:v>1065.9749999999999</c:v>
                </c:pt>
                <c:pt idx="659" formatCode="0.0">
                  <c:v>1053.2</c:v>
                </c:pt>
                <c:pt idx="660" formatCode="0.0">
                  <c:v>1053.8083333333332</c:v>
                </c:pt>
                <c:pt idx="661" formatCode="0.0">
                  <c:v>1054.4166666666665</c:v>
                </c:pt>
                <c:pt idx="662" formatCode="0.0">
                  <c:v>1055.0249999999999</c:v>
                </c:pt>
                <c:pt idx="663" formatCode="0.0">
                  <c:v>1056.925</c:v>
                </c:pt>
                <c:pt idx="664" formatCode="0.0">
                  <c:v>1058.825</c:v>
                </c:pt>
                <c:pt idx="665" formatCode="0.0">
                  <c:v>1060.7250000000001</c:v>
                </c:pt>
                <c:pt idx="666" formatCode="0.0">
                  <c:v>1056.2916666666667</c:v>
                </c:pt>
                <c:pt idx="667" formatCode="0.0">
                  <c:v>1051.8583333333333</c:v>
                </c:pt>
                <c:pt idx="668" formatCode="0.0">
                  <c:v>1047.4250000000002</c:v>
                </c:pt>
                <c:pt idx="669" formatCode="0.0">
                  <c:v>1049.5666666666671</c:v>
                </c:pt>
                <c:pt idx="670" formatCode="0.0">
                  <c:v>1051.7083333333337</c:v>
                </c:pt>
                <c:pt idx="671" formatCode="0.0">
                  <c:v>1053.8500000000001</c:v>
                </c:pt>
                <c:pt idx="672" formatCode="0.0">
                  <c:v>1055.791666666667</c:v>
                </c:pt>
                <c:pt idx="673" formatCode="0.0">
                  <c:v>1057.7333333333336</c:v>
                </c:pt>
                <c:pt idx="674" formatCode="0.0">
                  <c:v>1059.6750000000002</c:v>
                </c:pt>
                <c:pt idx="675" formatCode="0.0">
                  <c:v>1063.6416666666669</c:v>
                </c:pt>
                <c:pt idx="676" formatCode="0.0">
                  <c:v>1067.6083333333336</c:v>
                </c:pt>
                <c:pt idx="677" formatCode="0.0">
                  <c:v>1071.5750000000003</c:v>
                </c:pt>
                <c:pt idx="678" formatCode="0.0">
                  <c:v>1085.8083333333336</c:v>
                </c:pt>
                <c:pt idx="679" formatCode="0.0">
                  <c:v>1100.0416666666667</c:v>
                </c:pt>
                <c:pt idx="680" formatCode="0.0">
                  <c:v>1114.2750000000001</c:v>
                </c:pt>
                <c:pt idx="681" formatCode="0.0">
                  <c:v>1123.05</c:v>
                </c:pt>
                <c:pt idx="682" formatCode="0.0">
                  <c:v>1131.825</c:v>
                </c:pt>
                <c:pt idx="683" formatCode="0.0">
                  <c:v>1140.6000000000001</c:v>
                </c:pt>
                <c:pt idx="684" formatCode="0.0">
                  <c:v>1160.6083333333333</c:v>
                </c:pt>
                <c:pt idx="685" formatCode="0.0">
                  <c:v>1180.6166666666666</c:v>
                </c:pt>
                <c:pt idx="686" formatCode="0.0">
                  <c:v>1200.6249999999998</c:v>
                </c:pt>
                <c:pt idx="687" formatCode="0.0">
                  <c:v>1219.0499999999997</c:v>
                </c:pt>
                <c:pt idx="688" formatCode="0.0">
                  <c:v>1237.4749999999997</c:v>
                </c:pt>
                <c:pt idx="689" formatCode="0.0">
                  <c:v>1255.8999999999996</c:v>
                </c:pt>
                <c:pt idx="690" formatCode="0.0">
                  <c:v>1273.3499999999997</c:v>
                </c:pt>
                <c:pt idx="691" formatCode="0.0">
                  <c:v>1290.7999999999997</c:v>
                </c:pt>
                <c:pt idx="692" formatCode="0.0">
                  <c:v>1308.2499999999998</c:v>
                </c:pt>
                <c:pt idx="693" formatCode="0.0">
                  <c:v>1328.1083333333331</c:v>
                </c:pt>
                <c:pt idx="694" formatCode="0.0">
                  <c:v>1347.9666666666665</c:v>
                </c:pt>
                <c:pt idx="695" formatCode="0.0">
                  <c:v>1367.8249999999998</c:v>
                </c:pt>
                <c:pt idx="696" formatCode="0.0">
                  <c:v>1381.675</c:v>
                </c:pt>
                <c:pt idx="697" formatCode="0.0">
                  <c:v>1395.5249999999996</c:v>
                </c:pt>
                <c:pt idx="698" formatCode="0.0">
                  <c:v>1409.3749999999998</c:v>
                </c:pt>
                <c:pt idx="699" formatCode="0.0">
                  <c:v>1424.0083333333332</c:v>
                </c:pt>
                <c:pt idx="700" formatCode="0.0">
                  <c:v>1438.6416666666667</c:v>
                </c:pt>
                <c:pt idx="701" formatCode="0.0">
                  <c:v>1453.2749999999999</c:v>
                </c:pt>
                <c:pt idx="702" formatCode="0.0">
                  <c:v>1468.5083333333332</c:v>
                </c:pt>
                <c:pt idx="703" formatCode="0.0">
                  <c:v>1483.7416666666666</c:v>
                </c:pt>
                <c:pt idx="704" formatCode="0.0">
                  <c:v>1498.9750000000001</c:v>
                </c:pt>
                <c:pt idx="705" formatCode="0.0">
                  <c:v>1510.9000000000003</c:v>
                </c:pt>
                <c:pt idx="706" formatCode="0.0">
                  <c:v>1522.8250000000005</c:v>
                </c:pt>
                <c:pt idx="707" formatCode="0.0">
                  <c:v>1534.7500000000002</c:v>
                </c:pt>
                <c:pt idx="708" formatCode="0.0">
                  <c:v>1544.25</c:v>
                </c:pt>
                <c:pt idx="709" formatCode="0.0">
                  <c:v>1553.75</c:v>
                </c:pt>
                <c:pt idx="710" formatCode="0.0">
                  <c:v>1563.25</c:v>
                </c:pt>
                <c:pt idx="711" formatCode="0.0">
                  <c:v>1571.5999999999997</c:v>
                </c:pt>
                <c:pt idx="712" formatCode="0.0">
                  <c:v>1579.9499999999998</c:v>
                </c:pt>
                <c:pt idx="713" formatCode="0.0">
                  <c:v>1588.3</c:v>
                </c:pt>
                <c:pt idx="714" formatCode="0.0">
                  <c:v>1592.0083333333334</c:v>
                </c:pt>
                <c:pt idx="715" formatCode="0.0">
                  <c:v>1595.7166666666669</c:v>
                </c:pt>
                <c:pt idx="716" formatCode="0.0">
                  <c:v>1599.4250000000002</c:v>
                </c:pt>
                <c:pt idx="717" formatCode="0.0">
                  <c:v>1602.1666666666667</c:v>
                </c:pt>
                <c:pt idx="718" formatCode="0.0">
                  <c:v>1604.9083333333335</c:v>
                </c:pt>
                <c:pt idx="719" formatCode="0.0">
                  <c:v>1607.6500000000003</c:v>
                </c:pt>
                <c:pt idx="720" formatCode="0.0">
                  <c:v>1603.0583333333336</c:v>
                </c:pt>
                <c:pt idx="721" formatCode="0.0">
                  <c:v>1598.4666666666665</c:v>
                </c:pt>
                <c:pt idx="722" formatCode="0.0">
                  <c:v>1593.875</c:v>
                </c:pt>
                <c:pt idx="723" formatCode="0.0">
                  <c:v>1586.3</c:v>
                </c:pt>
                <c:pt idx="724" formatCode="0.0">
                  <c:v>1578.7249999999997</c:v>
                </c:pt>
                <c:pt idx="725" formatCode="0.0">
                  <c:v>1571.1499999999999</c:v>
                </c:pt>
                <c:pt idx="726" formatCode="0.0">
                  <c:v>1562.1583333333335</c:v>
                </c:pt>
                <c:pt idx="727" formatCode="0.0">
                  <c:v>1553.1666666666667</c:v>
                </c:pt>
                <c:pt idx="728" formatCode="0.0">
                  <c:v>1544.175</c:v>
                </c:pt>
                <c:pt idx="729" formatCode="0.0">
                  <c:v>1525.9583333333333</c:v>
                </c:pt>
                <c:pt idx="730" formatCode="0.0">
                  <c:v>1507.7416666666666</c:v>
                </c:pt>
                <c:pt idx="731" formatCode="0.0">
                  <c:v>1489.5249999999999</c:v>
                </c:pt>
                <c:pt idx="732" formatCode="0.0">
                  <c:v>1455.5916666666665</c:v>
                </c:pt>
                <c:pt idx="733" formatCode="0.0">
                  <c:v>1421.6583333333335</c:v>
                </c:pt>
                <c:pt idx="734" formatCode="0.0">
                  <c:v>1387.7250000000004</c:v>
                </c:pt>
                <c:pt idx="735" formatCode="0.0">
                  <c:v>1352.2500000000002</c:v>
                </c:pt>
                <c:pt idx="736" formatCode="0.0">
                  <c:v>1316.7750000000003</c:v>
                </c:pt>
                <c:pt idx="737" formatCode="0.0">
                  <c:v>1281.3000000000002</c:v>
                </c:pt>
                <c:pt idx="738" formatCode="0.0">
                  <c:v>1248.7833333333335</c:v>
                </c:pt>
                <c:pt idx="739" formatCode="0.0">
                  <c:v>1216.2666666666667</c:v>
                </c:pt>
                <c:pt idx="740" formatCode="0.0">
                  <c:v>1183.7500000000002</c:v>
                </c:pt>
                <c:pt idx="741" formatCode="0.0">
                  <c:v>1163.7250000000001</c:v>
                </c:pt>
                <c:pt idx="742" formatCode="0.0">
                  <c:v>1143.7</c:v>
                </c:pt>
                <c:pt idx="743" formatCode="0.0">
                  <c:v>1123.675</c:v>
                </c:pt>
                <c:pt idx="744" formatCode="0.0">
                  <c:v>1129.4416666666666</c:v>
                </c:pt>
                <c:pt idx="745" formatCode="0.0">
                  <c:v>1135.2083333333333</c:v>
                </c:pt>
                <c:pt idx="746" formatCode="0.0">
                  <c:v>1140.9749999999999</c:v>
                </c:pt>
                <c:pt idx="747" formatCode="0.0">
                  <c:v>1153.883333333333</c:v>
                </c:pt>
                <c:pt idx="748" formatCode="0.0">
                  <c:v>1166.7916666666663</c:v>
                </c:pt>
                <c:pt idx="749" formatCode="0.0">
                  <c:v>1179.6999999999998</c:v>
                </c:pt>
                <c:pt idx="750" formatCode="0.0">
                  <c:v>1195.7833333333331</c:v>
                </c:pt>
                <c:pt idx="751" formatCode="0.0">
                  <c:v>1211.8666666666666</c:v>
                </c:pt>
                <c:pt idx="752" formatCode="0.0">
                  <c:v>1227.95</c:v>
                </c:pt>
                <c:pt idx="753" formatCode="0.0">
                  <c:v>1243.1666666666667</c:v>
                </c:pt>
                <c:pt idx="754" formatCode="0.0">
                  <c:v>1258.3833333333334</c:v>
                </c:pt>
                <c:pt idx="755" formatCode="0.0">
                  <c:v>1273.6000000000001</c:v>
                </c:pt>
                <c:pt idx="756" formatCode="0.0">
                  <c:v>1294.0250000000001</c:v>
                </c:pt>
                <c:pt idx="757" formatCode="0.0">
                  <c:v>1314.45</c:v>
                </c:pt>
                <c:pt idx="758" formatCode="0.0">
                  <c:v>1334.875</c:v>
                </c:pt>
                <c:pt idx="759" formatCode="0.0">
                  <c:v>1353.1083333333333</c:v>
                </c:pt>
                <c:pt idx="760" formatCode="0.0">
                  <c:v>1371.3416666666669</c:v>
                </c:pt>
                <c:pt idx="761" formatCode="0.0">
                  <c:v>1389.575</c:v>
                </c:pt>
                <c:pt idx="762" formatCode="0.0">
                  <c:v>1404.1250000000002</c:v>
                </c:pt>
                <c:pt idx="763" formatCode="0.0">
                  <c:v>1418.6750000000002</c:v>
                </c:pt>
                <c:pt idx="764" formatCode="0.0">
                  <c:v>1433.2250000000004</c:v>
                </c:pt>
                <c:pt idx="765" formatCode="0.0">
                  <c:v>1448.2833333333338</c:v>
                </c:pt>
                <c:pt idx="766" formatCode="0.0">
                  <c:v>1463.3416666666669</c:v>
                </c:pt>
                <c:pt idx="767" formatCode="0.0">
                  <c:v>1478.4000000000003</c:v>
                </c:pt>
                <c:pt idx="768" formatCode="0.0">
                  <c:v>1484.2833333333335</c:v>
                </c:pt>
                <c:pt idx="769" formatCode="0.0">
                  <c:v>1490.166666666667</c:v>
                </c:pt>
                <c:pt idx="770" formatCode="0.0">
                  <c:v>1496.0500000000002</c:v>
                </c:pt>
                <c:pt idx="771" formatCode="0.0">
                  <c:v>1502.7583333333334</c:v>
                </c:pt>
                <c:pt idx="772" formatCode="0.0">
                  <c:v>1509.4666666666669</c:v>
                </c:pt>
                <c:pt idx="773" formatCode="0.0">
                  <c:v>1516.1750000000002</c:v>
                </c:pt>
                <c:pt idx="774" formatCode="0.0">
                  <c:v>1524.8500000000001</c:v>
                </c:pt>
                <c:pt idx="775" formatCode="0.0">
                  <c:v>1533.5250000000003</c:v>
                </c:pt>
                <c:pt idx="776" formatCode="0.0">
                  <c:v>1542.2</c:v>
                </c:pt>
                <c:pt idx="777" formatCode="0.0">
                  <c:v>1552.4583333333333</c:v>
                </c:pt>
                <c:pt idx="778" formatCode="0.0">
                  <c:v>1562.7166666666665</c:v>
                </c:pt>
                <c:pt idx="779" formatCode="0.0">
                  <c:v>1572.9749999999997</c:v>
                </c:pt>
                <c:pt idx="780" formatCode="0.0">
                  <c:v>1588.0499999999995</c:v>
                </c:pt>
                <c:pt idx="781" formatCode="0.0">
                  <c:v>1603.1249999999998</c:v>
                </c:pt>
                <c:pt idx="782" formatCode="0.0">
                  <c:v>1618.1999999999998</c:v>
                </c:pt>
                <c:pt idx="783" formatCode="0.0">
                  <c:v>1632.7333333333329</c:v>
                </c:pt>
                <c:pt idx="784" formatCode="0.0">
                  <c:v>1647.2666666666664</c:v>
                </c:pt>
                <c:pt idx="785" formatCode="0.0">
                  <c:v>1661.7999999999995</c:v>
                </c:pt>
                <c:pt idx="786" formatCode="0.0">
                  <c:v>1676.675</c:v>
                </c:pt>
                <c:pt idx="787" formatCode="0.0">
                  <c:v>1691.55</c:v>
                </c:pt>
                <c:pt idx="788" formatCode="0.0">
                  <c:v>1706.425</c:v>
                </c:pt>
                <c:pt idx="789" formatCode="0.0">
                  <c:v>1719.2416666666666</c:v>
                </c:pt>
                <c:pt idx="790" formatCode="0.0">
                  <c:v>1732.0583333333332</c:v>
                </c:pt>
                <c:pt idx="791" formatCode="0.0">
                  <c:v>1744.8749999999998</c:v>
                </c:pt>
                <c:pt idx="792" formatCode="0.0">
                  <c:v>1758.1583333333331</c:v>
                </c:pt>
                <c:pt idx="793" formatCode="0.0">
                  <c:v>1771.4416666666666</c:v>
                </c:pt>
                <c:pt idx="794" formatCode="0.0">
                  <c:v>1784.7250000000004</c:v>
                </c:pt>
                <c:pt idx="795" formatCode="0.0">
                  <c:v>1799.2083333333337</c:v>
                </c:pt>
                <c:pt idx="796" formatCode="0.0">
                  <c:v>1813.6916666666668</c:v>
                </c:pt>
                <c:pt idx="797" formatCode="0.0">
                  <c:v>1828.1750000000002</c:v>
                </c:pt>
                <c:pt idx="798" formatCode="0.0">
                  <c:v>1840.0666666666666</c:v>
                </c:pt>
                <c:pt idx="799" formatCode="0.0">
                  <c:v>1851.9583333333333</c:v>
                </c:pt>
                <c:pt idx="800" formatCode="0.0">
                  <c:v>1863.8499999999997</c:v>
                </c:pt>
                <c:pt idx="801" formatCode="0.0">
                  <c:v>1875.9333333333332</c:v>
                </c:pt>
                <c:pt idx="802" formatCode="0.0">
                  <c:v>1888.0166666666664</c:v>
                </c:pt>
                <c:pt idx="803" formatCode="0.0">
                  <c:v>1900.0999999999997</c:v>
                </c:pt>
                <c:pt idx="804" formatCode="0.0">
                  <c:v>1912.2416666666661</c:v>
                </c:pt>
                <c:pt idx="805" formatCode="0.0">
                  <c:v>1924.383333333333</c:v>
                </c:pt>
                <c:pt idx="806" formatCode="0.0">
                  <c:v>1936.5249999999996</c:v>
                </c:pt>
                <c:pt idx="807" formatCode="0.0">
                  <c:v>1948.0249999999999</c:v>
                </c:pt>
                <c:pt idx="808" formatCode="0.0">
                  <c:v>1959.5250000000003</c:v>
                </c:pt>
                <c:pt idx="809" formatCode="0.0">
                  <c:v>1971.0250000000005</c:v>
                </c:pt>
                <c:pt idx="810" formatCode="0.0">
                  <c:v>1981.4833333333338</c:v>
                </c:pt>
                <c:pt idx="811" formatCode="0.0">
                  <c:v>1991.9416666666668</c:v>
                </c:pt>
                <c:pt idx="812" formatCode="0.0">
                  <c:v>2002.3999999999999</c:v>
                </c:pt>
                <c:pt idx="813" formatCode="0.0">
                  <c:v>2008.675</c:v>
                </c:pt>
                <c:pt idx="814" formatCode="0.0">
                  <c:v>2014.95</c:v>
                </c:pt>
                <c:pt idx="815" formatCode="0.0">
                  <c:v>2021.2250000000004</c:v>
                </c:pt>
                <c:pt idx="816" formatCode="0.0">
                  <c:v>2020.2</c:v>
                </c:pt>
                <c:pt idx="817" formatCode="0.0">
                  <c:v>2019.175</c:v>
                </c:pt>
                <c:pt idx="818" formatCode="0.0">
                  <c:v>2018.1499999999999</c:v>
                </c:pt>
                <c:pt idx="819" formatCode="0.0">
                  <c:v>2015.4999999999998</c:v>
                </c:pt>
                <c:pt idx="820" formatCode="0.0">
                  <c:v>2012.8499999999995</c:v>
                </c:pt>
                <c:pt idx="821" formatCode="0.0">
                  <c:v>2010.1999999999996</c:v>
                </c:pt>
                <c:pt idx="822" formatCode="0.0">
                  <c:v>2013.1999999999996</c:v>
                </c:pt>
                <c:pt idx="823" formatCode="0.0">
                  <c:v>2016.1999999999998</c:v>
                </c:pt>
                <c:pt idx="824" formatCode="0.0">
                  <c:v>2019.2</c:v>
                </c:pt>
                <c:pt idx="825" formatCode="0.0">
                  <c:v>2024.2916666666667</c:v>
                </c:pt>
                <c:pt idx="826" formatCode="0.0">
                  <c:v>2029.3833333333332</c:v>
                </c:pt>
                <c:pt idx="827" formatCode="0.0">
                  <c:v>2034.4750000000001</c:v>
                </c:pt>
                <c:pt idx="828" formatCode="0.0">
                  <c:v>2036.8333333333333</c:v>
                </c:pt>
                <c:pt idx="829" formatCode="0.0">
                  <c:v>2039.1916666666664</c:v>
                </c:pt>
                <c:pt idx="830" formatCode="0.0">
                  <c:v>2041.5499999999995</c:v>
                </c:pt>
                <c:pt idx="831" formatCode="0.0">
                  <c:v>2044.8666666666666</c:v>
                </c:pt>
                <c:pt idx="832" formatCode="0.0">
                  <c:v>2048.1833333333334</c:v>
                </c:pt>
                <c:pt idx="833" formatCode="0.0">
                  <c:v>2051.5000000000005</c:v>
                </c:pt>
                <c:pt idx="834" formatCode="0.0">
                  <c:v>2056.8000000000006</c:v>
                </c:pt>
                <c:pt idx="835" formatCode="0.0">
                  <c:v>2056.1750000000002</c:v>
                </c:pt>
                <c:pt idx="836" formatCode="0.0">
                  <c:v>2055.5500000000002</c:v>
                </c:pt>
                <c:pt idx="837" formatCode="0.0">
                  <c:v>2054.9249999999997</c:v>
                </c:pt>
                <c:pt idx="838" formatCode="0.0">
                  <c:v>2044.7333333333333</c:v>
                </c:pt>
                <c:pt idx="839" formatCode="0.0">
                  <c:v>2034.5416666666667</c:v>
                </c:pt>
                <c:pt idx="840" formatCode="0.0">
                  <c:v>2024.3500000000001</c:v>
                </c:pt>
                <c:pt idx="841" formatCode="0.0">
                  <c:v>2014.8249999999998</c:v>
                </c:pt>
                <c:pt idx="842" formatCode="0.0">
                  <c:v>2005.2999999999995</c:v>
                </c:pt>
                <c:pt idx="843" formatCode="0.0">
                  <c:v>1995.7749999999994</c:v>
                </c:pt>
                <c:pt idx="844" formatCode="0.0">
                  <c:v>1986.958333333333</c:v>
                </c:pt>
                <c:pt idx="845" formatCode="0.0">
                  <c:v>1978.1416666666667</c:v>
                </c:pt>
                <c:pt idx="846" formatCode="0.0">
                  <c:v>1969.3250000000005</c:v>
                </c:pt>
                <c:pt idx="847" formatCode="0.0">
                  <c:v>#N/A</c:v>
                </c:pt>
                <c:pt idx="848" formatCode="0.0">
                  <c:v>#N/A</c:v>
                </c:pt>
                <c:pt idx="849" formatCode="0.0">
                  <c:v>#N/A</c:v>
                </c:pt>
                <c:pt idx="850" formatCode="0.0">
                  <c:v>#N/A</c:v>
                </c:pt>
                <c:pt idx="851" formatCode="0.0">
                  <c:v>#N/A</c:v>
                </c:pt>
                <c:pt idx="852" formatCode="0.0">
                  <c:v>#N/A</c:v>
                </c:pt>
                <c:pt idx="853" formatCode="0.0">
                  <c:v>#N/A</c:v>
                </c:pt>
                <c:pt idx="854" formatCode="0.0">
                  <c:v>#N/A</c:v>
                </c:pt>
                <c:pt idx="855" formatCode="0.0">
                  <c:v>#N/A</c:v>
                </c:pt>
                <c:pt idx="856" formatCode="0.0">
                  <c:v>#N/A</c:v>
                </c:pt>
                <c:pt idx="857" formatCode="0.0">
                  <c:v>#N/A</c:v>
                </c:pt>
                <c:pt idx="858" formatCode="0.0">
                  <c:v>#N/A</c:v>
                </c:pt>
                <c:pt idx="859" formatCode="0.0">
                  <c:v>#N/A</c:v>
                </c:pt>
                <c:pt idx="860" formatCode="0.0">
                  <c:v>#N/A</c:v>
                </c:pt>
                <c:pt idx="861" formatCode="0.0">
                  <c:v>#N/A</c:v>
                </c:pt>
                <c:pt idx="862" formatCode="0.0">
                  <c:v>#N/A</c:v>
                </c:pt>
                <c:pt idx="863" formatCode="0.0">
                  <c:v>#N/A</c:v>
                </c:pt>
                <c:pt idx="864" formatCode="0.0">
                  <c:v>#N/A</c:v>
                </c:pt>
                <c:pt idx="865" formatCode="0.0">
                  <c:v>#N/A</c:v>
                </c:pt>
                <c:pt idx="866" formatCode="0.0">
                  <c:v>#N/A</c:v>
                </c:pt>
                <c:pt idx="867" formatCode="0.0">
                  <c:v>#N/A</c:v>
                </c:pt>
                <c:pt idx="868" formatCode="0.0">
                  <c:v>#N/A</c:v>
                </c:pt>
                <c:pt idx="869" formatCode="0.0">
                  <c:v>#N/A</c:v>
                </c:pt>
                <c:pt idx="870" formatCode="0.0">
                  <c:v>#N/A</c:v>
                </c:pt>
                <c:pt idx="871" formatCode="0.0">
                  <c:v>#N/A</c:v>
                </c:pt>
                <c:pt idx="872" formatCode="0.0">
                  <c:v>#N/A</c:v>
                </c:pt>
                <c:pt idx="873" formatCode="0.0">
                  <c:v>#N/A</c:v>
                </c:pt>
              </c:numCache>
            </c:numRef>
          </c:val>
          <c:smooth val="1"/>
          <c:extLst>
            <c:ext xmlns:c16="http://schemas.microsoft.com/office/drawing/2014/chart" uri="{C3380CC4-5D6E-409C-BE32-E72D297353CC}">
              <c16:uniqueId val="{00000000-7B9E-4221-9579-F9DDA95FDDA0}"/>
            </c:ext>
          </c:extLst>
        </c:ser>
        <c:ser>
          <c:idx val="1"/>
          <c:order val="1"/>
          <c:tx>
            <c:v>Consumption Expenditures</c:v>
          </c:tx>
          <c:spPr>
            <a:ln w="57150">
              <a:solidFill>
                <a:schemeClr val="accent6"/>
              </a:solidFill>
            </a:ln>
            <a:effectLst/>
          </c:spPr>
          <c:marker>
            <c:symbol val="none"/>
          </c:marker>
          <c:cat>
            <c:strRef>
              <c:f>'Years '!$AH$579:$AH$1454</c:f>
              <c:strCache>
                <c:ptCount val="871"/>
                <c:pt idx="6">
                  <c:v>1948</c:v>
                </c:pt>
                <c:pt idx="54">
                  <c:v>1952</c:v>
                </c:pt>
                <c:pt idx="102">
                  <c:v>1956</c:v>
                </c:pt>
                <c:pt idx="150">
                  <c:v>1960</c:v>
                </c:pt>
                <c:pt idx="198">
                  <c:v>1964</c:v>
                </c:pt>
                <c:pt idx="246">
                  <c:v>1968</c:v>
                </c:pt>
                <c:pt idx="294">
                  <c:v>1972</c:v>
                </c:pt>
                <c:pt idx="342">
                  <c:v>1976</c:v>
                </c:pt>
                <c:pt idx="390">
                  <c:v>1980</c:v>
                </c:pt>
                <c:pt idx="438">
                  <c:v>1984</c:v>
                </c:pt>
                <c:pt idx="486">
                  <c:v>1988</c:v>
                </c:pt>
                <c:pt idx="534">
                  <c:v>1992</c:v>
                </c:pt>
                <c:pt idx="582">
                  <c:v>1996</c:v>
                </c:pt>
                <c:pt idx="630">
                  <c:v>2000</c:v>
                </c:pt>
                <c:pt idx="678">
                  <c:v>2004</c:v>
                </c:pt>
                <c:pt idx="726">
                  <c:v>2008</c:v>
                </c:pt>
                <c:pt idx="774">
                  <c:v>2012</c:v>
                </c:pt>
                <c:pt idx="822">
                  <c:v>2016</c:v>
                </c:pt>
                <c:pt idx="870">
                  <c:v>2020</c:v>
                </c:pt>
              </c:strCache>
            </c:strRef>
          </c:cat>
          <c:val>
            <c:numRef>
              <c:f>FEDCXP!$I$15:$I$890</c:f>
              <c:numCache>
                <c:formatCode>General</c:formatCode>
                <c:ptCount val="874"/>
                <c:pt idx="11" formatCode="0.0">
                  <c:v>22.625</c:v>
                </c:pt>
                <c:pt idx="12" formatCode="0.0">
                  <c:v>22.908333333333335</c:v>
                </c:pt>
                <c:pt idx="13" formatCode="0.0">
                  <c:v>23.191666666666666</c:v>
                </c:pt>
                <c:pt idx="14" formatCode="0.0">
                  <c:v>23.474999999999998</c:v>
                </c:pt>
                <c:pt idx="15" formatCode="0.0">
                  <c:v>23.724999999999998</c:v>
                </c:pt>
                <c:pt idx="16" formatCode="0.0">
                  <c:v>23.974999999999998</c:v>
                </c:pt>
                <c:pt idx="17" formatCode="0.0">
                  <c:v>24.224999999999998</c:v>
                </c:pt>
                <c:pt idx="18" formatCode="0.0">
                  <c:v>24.333333333333332</c:v>
                </c:pt>
                <c:pt idx="19" formatCode="0.0">
                  <c:v>24.441666666666666</c:v>
                </c:pt>
                <c:pt idx="20" formatCode="0.0">
                  <c:v>24.55</c:v>
                </c:pt>
                <c:pt idx="21" formatCode="0.0">
                  <c:v>24.533333333333335</c:v>
                </c:pt>
                <c:pt idx="22" formatCode="0.0">
                  <c:v>24.516666666666669</c:v>
                </c:pt>
                <c:pt idx="23" formatCode="0.0">
                  <c:v>24.5</c:v>
                </c:pt>
                <c:pt idx="24" formatCode="0.0">
                  <c:v>24.400000000000002</c:v>
                </c:pt>
                <c:pt idx="25" formatCode="0.0">
                  <c:v>24.299999999999997</c:v>
                </c:pt>
                <c:pt idx="26" formatCode="0.0">
                  <c:v>24.2</c:v>
                </c:pt>
                <c:pt idx="27" formatCode="0.0">
                  <c:v>24.058333333333334</c:v>
                </c:pt>
                <c:pt idx="28" formatCode="0.0">
                  <c:v>23.916666666666668</c:v>
                </c:pt>
                <c:pt idx="29" formatCode="0.0">
                  <c:v>23.775000000000002</c:v>
                </c:pt>
                <c:pt idx="30" formatCode="0.0">
                  <c:v>23.641666666666666</c:v>
                </c:pt>
                <c:pt idx="31" formatCode="0.0">
                  <c:v>23.508333333333329</c:v>
                </c:pt>
                <c:pt idx="32" formatCode="0.0">
                  <c:v>23.374999999999996</c:v>
                </c:pt>
                <c:pt idx="33" formatCode="0.0">
                  <c:v>23.549999999999997</c:v>
                </c:pt>
                <c:pt idx="34" formatCode="0.0">
                  <c:v>23.724999999999998</c:v>
                </c:pt>
                <c:pt idx="35" formatCode="0.0">
                  <c:v>23.899999999999995</c:v>
                </c:pt>
                <c:pt idx="36" formatCode="0.0">
                  <c:v>24.549999999999997</c:v>
                </c:pt>
                <c:pt idx="37" formatCode="0.0">
                  <c:v>25.200000000000003</c:v>
                </c:pt>
                <c:pt idx="38" formatCode="0.0">
                  <c:v>25.850000000000005</c:v>
                </c:pt>
                <c:pt idx="39" formatCode="0.0">
                  <c:v>26.841666666666672</c:v>
                </c:pt>
                <c:pt idx="40" formatCode="0.0">
                  <c:v>27.833333333333339</c:v>
                </c:pt>
                <c:pt idx="41" formatCode="0.0">
                  <c:v>28.825000000000003</c:v>
                </c:pt>
                <c:pt idx="42" formatCode="0.0">
                  <c:v>30.3</c:v>
                </c:pt>
                <c:pt idx="43" formatCode="0.0">
                  <c:v>31.774999999999995</c:v>
                </c:pt>
                <c:pt idx="44" formatCode="0.0">
                  <c:v>33.249999999999993</c:v>
                </c:pt>
                <c:pt idx="45" formatCode="0.0">
                  <c:v>34.633333333333326</c:v>
                </c:pt>
                <c:pt idx="46" formatCode="0.0">
                  <c:v>36.016666666666659</c:v>
                </c:pt>
                <c:pt idx="47" formatCode="0.0">
                  <c:v>37.399999999999991</c:v>
                </c:pt>
                <c:pt idx="48" formatCode="0.0">
                  <c:v>38.474999999999994</c:v>
                </c:pt>
                <c:pt idx="49" formatCode="0.0">
                  <c:v>39.54999999999999</c:v>
                </c:pt>
                <c:pt idx="50" formatCode="0.0">
                  <c:v>40.624999999999993</c:v>
                </c:pt>
                <c:pt idx="51" formatCode="0.0">
                  <c:v>41.599999999999994</c:v>
                </c:pt>
                <c:pt idx="52" formatCode="0.0">
                  <c:v>42.574999999999996</c:v>
                </c:pt>
                <c:pt idx="53" formatCode="0.0">
                  <c:v>43.550000000000004</c:v>
                </c:pt>
                <c:pt idx="54" formatCode="0.0">
                  <c:v>44.241666666666667</c:v>
                </c:pt>
                <c:pt idx="55" formatCode="0.0">
                  <c:v>44.93333333333333</c:v>
                </c:pt>
                <c:pt idx="56" formatCode="0.0">
                  <c:v>45.624999999999993</c:v>
                </c:pt>
                <c:pt idx="57" formatCode="0.0">
                  <c:v>46.283333333333324</c:v>
                </c:pt>
                <c:pt idx="58" formatCode="0.0">
                  <c:v>46.941666666666656</c:v>
                </c:pt>
                <c:pt idx="59" formatCode="0.0">
                  <c:v>47.599999999999994</c:v>
                </c:pt>
                <c:pt idx="60" formatCode="0.0">
                  <c:v>48.158333333333331</c:v>
                </c:pt>
                <c:pt idx="61" formatCode="0.0">
                  <c:v>48.716666666666669</c:v>
                </c:pt>
                <c:pt idx="62" formatCode="0.0">
                  <c:v>49.274999999999999</c:v>
                </c:pt>
                <c:pt idx="63" formatCode="0.0">
                  <c:v>49.716666666666669</c:v>
                </c:pt>
                <c:pt idx="64" formatCode="0.0">
                  <c:v>50.158333333333331</c:v>
                </c:pt>
                <c:pt idx="65" formatCode="0.0">
                  <c:v>50.6</c:v>
                </c:pt>
                <c:pt idx="66" formatCode="0.0">
                  <c:v>50.791666666666664</c:v>
                </c:pt>
                <c:pt idx="67" formatCode="0.0">
                  <c:v>50.983333333333327</c:v>
                </c:pt>
                <c:pt idx="68" formatCode="0.0">
                  <c:v>51.17499999999999</c:v>
                </c:pt>
                <c:pt idx="69" formatCode="0.0">
                  <c:v>51.316666666666663</c:v>
                </c:pt>
                <c:pt idx="70" formatCode="0.0">
                  <c:v>51.458333333333336</c:v>
                </c:pt>
                <c:pt idx="71" formatCode="0.0">
                  <c:v>51.6</c:v>
                </c:pt>
                <c:pt idx="72" formatCode="0.0">
                  <c:v>51.466666666666661</c:v>
                </c:pt>
                <c:pt idx="73" formatCode="0.0">
                  <c:v>51.333333333333321</c:v>
                </c:pt>
                <c:pt idx="74" formatCode="0.0">
                  <c:v>51.199999999999989</c:v>
                </c:pt>
                <c:pt idx="75" formatCode="0.0">
                  <c:v>50.741666666666667</c:v>
                </c:pt>
                <c:pt idx="76" formatCode="0.0">
                  <c:v>50.283333333333339</c:v>
                </c:pt>
                <c:pt idx="77" formatCode="0.0">
                  <c:v>49.82500000000001</c:v>
                </c:pt>
                <c:pt idx="78" formatCode="0.0">
                  <c:v>49.416666666666679</c:v>
                </c:pt>
                <c:pt idx="79" formatCode="0.0">
                  <c:v>49.008333333333333</c:v>
                </c:pt>
                <c:pt idx="80" formatCode="0.0">
                  <c:v>48.6</c:v>
                </c:pt>
                <c:pt idx="81" formatCode="0.0">
                  <c:v>48.125</c:v>
                </c:pt>
                <c:pt idx="82" formatCode="0.0">
                  <c:v>47.65</c:v>
                </c:pt>
                <c:pt idx="83" formatCode="0.0">
                  <c:v>47.175000000000004</c:v>
                </c:pt>
                <c:pt idx="84" formatCode="0.0">
                  <c:v>46.933333333333337</c:v>
                </c:pt>
                <c:pt idx="85" formatCode="0.0">
                  <c:v>46.69166666666667</c:v>
                </c:pt>
                <c:pt idx="86" formatCode="0.0">
                  <c:v>46.449999999999996</c:v>
                </c:pt>
                <c:pt idx="87" formatCode="0.0">
                  <c:v>46.383333333333326</c:v>
                </c:pt>
                <c:pt idx="88" formatCode="0.0">
                  <c:v>46.316666666666663</c:v>
                </c:pt>
                <c:pt idx="89" formatCode="0.0">
                  <c:v>46.25</c:v>
                </c:pt>
                <c:pt idx="90" formatCode="0.0">
                  <c:v>46.4</c:v>
                </c:pt>
                <c:pt idx="91" formatCode="0.0">
                  <c:v>46.54999999999999</c:v>
                </c:pt>
                <c:pt idx="92" formatCode="0.0">
                  <c:v>46.699999999999989</c:v>
                </c:pt>
                <c:pt idx="93" formatCode="0.0">
                  <c:v>46.733333333333327</c:v>
                </c:pt>
                <c:pt idx="94" formatCode="0.0">
                  <c:v>46.766666666666659</c:v>
                </c:pt>
                <c:pt idx="95" formatCode="0.0">
                  <c:v>46.79999999999999</c:v>
                </c:pt>
                <c:pt idx="96" formatCode="0.0">
                  <c:v>46.80833333333333</c:v>
                </c:pt>
                <c:pt idx="97" formatCode="0.0">
                  <c:v>46.816666666666663</c:v>
                </c:pt>
                <c:pt idx="98" formatCode="0.0">
                  <c:v>46.824999999999996</c:v>
                </c:pt>
                <c:pt idx="99" formatCode="0.0">
                  <c:v>47</c:v>
                </c:pt>
                <c:pt idx="100" formatCode="0.0">
                  <c:v>47.17499999999999</c:v>
                </c:pt>
                <c:pt idx="101" formatCode="0.0">
                  <c:v>47.349999999999994</c:v>
                </c:pt>
                <c:pt idx="102" formatCode="0.0">
                  <c:v>47.233333333333327</c:v>
                </c:pt>
                <c:pt idx="103" formatCode="0.0">
                  <c:v>47.116666666666674</c:v>
                </c:pt>
                <c:pt idx="104" formatCode="0.0">
                  <c:v>47</c:v>
                </c:pt>
                <c:pt idx="105" formatCode="0.0">
                  <c:v>47.116666666666667</c:v>
                </c:pt>
                <c:pt idx="106" formatCode="0.0">
                  <c:v>47.233333333333341</c:v>
                </c:pt>
                <c:pt idx="107" formatCode="0.0">
                  <c:v>47.35</c:v>
                </c:pt>
                <c:pt idx="108" formatCode="0.0">
                  <c:v>47.69166666666667</c:v>
                </c:pt>
                <c:pt idx="109" formatCode="0.0">
                  <c:v>48.033333333333339</c:v>
                </c:pt>
                <c:pt idx="110" formatCode="0.0">
                  <c:v>48.375000000000007</c:v>
                </c:pt>
                <c:pt idx="111" formatCode="0.0">
                  <c:v>48.550000000000004</c:v>
                </c:pt>
                <c:pt idx="112" formatCode="0.0">
                  <c:v>48.725000000000001</c:v>
                </c:pt>
                <c:pt idx="113" formatCode="0.0">
                  <c:v>48.900000000000006</c:v>
                </c:pt>
                <c:pt idx="114" formatCode="0.0">
                  <c:v>49.224999999999994</c:v>
                </c:pt>
                <c:pt idx="115" formatCode="0.0">
                  <c:v>49.54999999999999</c:v>
                </c:pt>
                <c:pt idx="116" formatCode="0.0">
                  <c:v>49.874999999999993</c:v>
                </c:pt>
                <c:pt idx="117" formatCode="0.0">
                  <c:v>50.216666666666661</c:v>
                </c:pt>
                <c:pt idx="118" formatCode="0.0">
                  <c:v>50.55833333333333</c:v>
                </c:pt>
                <c:pt idx="119" formatCode="0.0">
                  <c:v>50.9</c:v>
                </c:pt>
                <c:pt idx="120" formatCode="0.0">
                  <c:v>50.9</c:v>
                </c:pt>
                <c:pt idx="121" formatCode="0.0">
                  <c:v>50.9</c:v>
                </c:pt>
                <c:pt idx="122" formatCode="0.0">
                  <c:v>50.9</c:v>
                </c:pt>
                <c:pt idx="123" formatCode="0.0">
                  <c:v>51.108333333333327</c:v>
                </c:pt>
                <c:pt idx="124" formatCode="0.0">
                  <c:v>51.31666666666667</c:v>
                </c:pt>
                <c:pt idx="125" formatCode="0.0">
                  <c:v>51.524999999999999</c:v>
                </c:pt>
                <c:pt idx="126" formatCode="0.0">
                  <c:v>51.733333333333327</c:v>
                </c:pt>
                <c:pt idx="127" formatCode="0.0">
                  <c:v>51.941666666666663</c:v>
                </c:pt>
                <c:pt idx="128" formatCode="0.0">
                  <c:v>52.15</c:v>
                </c:pt>
                <c:pt idx="129" formatCode="0.0">
                  <c:v>52.29999999999999</c:v>
                </c:pt>
                <c:pt idx="130" formatCode="0.0">
                  <c:v>52.449999999999989</c:v>
                </c:pt>
                <c:pt idx="131" formatCode="0.0">
                  <c:v>52.599999999999994</c:v>
                </c:pt>
                <c:pt idx="132" formatCode="0.0">
                  <c:v>52.616666666666653</c:v>
                </c:pt>
                <c:pt idx="133" formatCode="0.0">
                  <c:v>52.633333333333326</c:v>
                </c:pt>
                <c:pt idx="134" formatCode="0.0">
                  <c:v>52.649999999999984</c:v>
                </c:pt>
                <c:pt idx="135" formatCode="0.0">
                  <c:v>52.55833333333333</c:v>
                </c:pt>
                <c:pt idx="136" formatCode="0.0">
                  <c:v>52.466666666666661</c:v>
                </c:pt>
                <c:pt idx="137" formatCode="0.0">
                  <c:v>52.374999999999993</c:v>
                </c:pt>
                <c:pt idx="138" formatCode="0.0">
                  <c:v>52.333333333333336</c:v>
                </c:pt>
                <c:pt idx="139" formatCode="0.0">
                  <c:v>52.291666666666664</c:v>
                </c:pt>
                <c:pt idx="140" formatCode="0.0">
                  <c:v>52.25</c:v>
                </c:pt>
                <c:pt idx="141" formatCode="0.0">
                  <c:v>52.1</c:v>
                </c:pt>
                <c:pt idx="142" formatCode="0.0">
                  <c:v>51.95000000000001</c:v>
                </c:pt>
                <c:pt idx="143" formatCode="0.0">
                  <c:v>51.800000000000004</c:v>
                </c:pt>
                <c:pt idx="144" formatCode="0.0">
                  <c:v>51.68333333333333</c:v>
                </c:pt>
                <c:pt idx="145" formatCode="0.0">
                  <c:v>51.566666666666656</c:v>
                </c:pt>
                <c:pt idx="146" formatCode="0.0">
                  <c:v>51.449999999999989</c:v>
                </c:pt>
                <c:pt idx="147" formatCode="0.0">
                  <c:v>51.283333333333324</c:v>
                </c:pt>
                <c:pt idx="148" formatCode="0.0">
                  <c:v>51.116666666666653</c:v>
                </c:pt>
                <c:pt idx="149" formatCode="0.0">
                  <c:v>50.949999999999989</c:v>
                </c:pt>
                <c:pt idx="150" formatCode="0.0">
                  <c:v>50.899999999999984</c:v>
                </c:pt>
                <c:pt idx="151" formatCode="0.0">
                  <c:v>50.849999999999994</c:v>
                </c:pt>
                <c:pt idx="152" formatCode="0.0">
                  <c:v>50.800000000000004</c:v>
                </c:pt>
                <c:pt idx="153" formatCode="0.0">
                  <c:v>50.858333333333341</c:v>
                </c:pt>
                <c:pt idx="154" formatCode="0.0">
                  <c:v>50.916666666666664</c:v>
                </c:pt>
                <c:pt idx="155" formatCode="0.0">
                  <c:v>50.975000000000001</c:v>
                </c:pt>
                <c:pt idx="156" formatCode="0.0">
                  <c:v>51.108333333333327</c:v>
                </c:pt>
                <c:pt idx="157" formatCode="0.0">
                  <c:v>51.241666666666667</c:v>
                </c:pt>
                <c:pt idx="158" formatCode="0.0">
                  <c:v>51.375</c:v>
                </c:pt>
                <c:pt idx="159" formatCode="0.0">
                  <c:v>51.574999999999996</c:v>
                </c:pt>
                <c:pt idx="160" formatCode="0.0">
                  <c:v>51.774999999999999</c:v>
                </c:pt>
                <c:pt idx="161" formatCode="0.0">
                  <c:v>51.975000000000001</c:v>
                </c:pt>
                <c:pt idx="162" formatCode="0.0">
                  <c:v>52.1</c:v>
                </c:pt>
                <c:pt idx="163" formatCode="0.0">
                  <c:v>52.224999999999994</c:v>
                </c:pt>
                <c:pt idx="164" formatCode="0.0">
                  <c:v>52.349999999999987</c:v>
                </c:pt>
                <c:pt idx="165" formatCode="0.0">
                  <c:v>52.483333333333327</c:v>
                </c:pt>
                <c:pt idx="166" formatCode="0.0">
                  <c:v>52.616666666666667</c:v>
                </c:pt>
                <c:pt idx="167" formatCode="0.0">
                  <c:v>52.75</c:v>
                </c:pt>
                <c:pt idx="168" formatCode="0.0">
                  <c:v>53.266666666666673</c:v>
                </c:pt>
                <c:pt idx="169" formatCode="0.0">
                  <c:v>53.783333333333339</c:v>
                </c:pt>
                <c:pt idx="170" formatCode="0.0">
                  <c:v>54.300000000000011</c:v>
                </c:pt>
                <c:pt idx="171" formatCode="0.0">
                  <c:v>54.791666666666679</c:v>
                </c:pt>
                <c:pt idx="172" formatCode="0.0">
                  <c:v>55.283333333333339</c:v>
                </c:pt>
                <c:pt idx="173" formatCode="0.0">
                  <c:v>55.774999999999999</c:v>
                </c:pt>
                <c:pt idx="174" formatCode="0.0">
                  <c:v>56.341666666666669</c:v>
                </c:pt>
                <c:pt idx="175" formatCode="0.0">
                  <c:v>56.908333333333339</c:v>
                </c:pt>
                <c:pt idx="176" formatCode="0.0">
                  <c:v>57.475000000000001</c:v>
                </c:pt>
                <c:pt idx="177" formatCode="0.0">
                  <c:v>57.983333333333341</c:v>
                </c:pt>
                <c:pt idx="178" formatCode="0.0">
                  <c:v>58.491666666666681</c:v>
                </c:pt>
                <c:pt idx="179" formatCode="0.0">
                  <c:v>59.000000000000007</c:v>
                </c:pt>
                <c:pt idx="180" formatCode="0.0">
                  <c:v>59.250000000000007</c:v>
                </c:pt>
                <c:pt idx="181" formatCode="0.0">
                  <c:v>59.500000000000021</c:v>
                </c:pt>
                <c:pt idx="182" formatCode="0.0">
                  <c:v>59.750000000000021</c:v>
                </c:pt>
                <c:pt idx="183" formatCode="0.0">
                  <c:v>59.866666666666681</c:v>
                </c:pt>
                <c:pt idx="184" formatCode="0.0">
                  <c:v>59.983333333333341</c:v>
                </c:pt>
                <c:pt idx="185" formatCode="0.0">
                  <c:v>60.1</c:v>
                </c:pt>
                <c:pt idx="186" formatCode="0.0">
                  <c:v>60.274999999999999</c:v>
                </c:pt>
                <c:pt idx="187" formatCode="0.0">
                  <c:v>60.45000000000001</c:v>
                </c:pt>
                <c:pt idx="188" formatCode="0.0">
                  <c:v>60.625000000000007</c:v>
                </c:pt>
                <c:pt idx="189" formatCode="0.0">
                  <c:v>60.82500000000001</c:v>
                </c:pt>
                <c:pt idx="190" formatCode="0.0">
                  <c:v>61.025000000000006</c:v>
                </c:pt>
                <c:pt idx="191" formatCode="0.0">
                  <c:v>61.225000000000001</c:v>
                </c:pt>
                <c:pt idx="192" formatCode="0.0">
                  <c:v>61.449999999999996</c:v>
                </c:pt>
                <c:pt idx="193" formatCode="0.0">
                  <c:v>61.67499999999999</c:v>
                </c:pt>
                <c:pt idx="194" formatCode="0.0">
                  <c:v>61.899999999999984</c:v>
                </c:pt>
                <c:pt idx="195" formatCode="0.0">
                  <c:v>62.191666666666663</c:v>
                </c:pt>
                <c:pt idx="196" formatCode="0.0">
                  <c:v>62.483333333333327</c:v>
                </c:pt>
                <c:pt idx="197" formatCode="0.0">
                  <c:v>62.774999999999999</c:v>
                </c:pt>
                <c:pt idx="198" formatCode="0.0">
                  <c:v>62.908333333333324</c:v>
                </c:pt>
                <c:pt idx="199" formatCode="0.0">
                  <c:v>63.04166666666665</c:v>
                </c:pt>
                <c:pt idx="200" formatCode="0.0">
                  <c:v>63.17499999999999</c:v>
                </c:pt>
                <c:pt idx="201" formatCode="0.0">
                  <c:v>63.158333333333324</c:v>
                </c:pt>
                <c:pt idx="202" formatCode="0.0">
                  <c:v>63.141666666666659</c:v>
                </c:pt>
                <c:pt idx="203" formatCode="0.0">
                  <c:v>63.124999999999993</c:v>
                </c:pt>
                <c:pt idx="204" formatCode="0.0">
                  <c:v>63.133333333333326</c:v>
                </c:pt>
                <c:pt idx="205" formatCode="0.0">
                  <c:v>63.141666666666659</c:v>
                </c:pt>
                <c:pt idx="206" formatCode="0.0">
                  <c:v>63.150000000000006</c:v>
                </c:pt>
                <c:pt idx="207" formatCode="0.0">
                  <c:v>63.225000000000001</c:v>
                </c:pt>
                <c:pt idx="208" formatCode="0.0">
                  <c:v>63.29999999999999</c:v>
                </c:pt>
                <c:pt idx="209" formatCode="0.0">
                  <c:v>63.374999999999993</c:v>
                </c:pt>
                <c:pt idx="210" formatCode="0.0">
                  <c:v>63.68333333333333</c:v>
                </c:pt>
                <c:pt idx="211" formatCode="0.0">
                  <c:v>63.991666666666667</c:v>
                </c:pt>
                <c:pt idx="212" formatCode="0.0">
                  <c:v>64.3</c:v>
                </c:pt>
                <c:pt idx="213" formatCode="0.0">
                  <c:v>65.033333333333331</c:v>
                </c:pt>
                <c:pt idx="214" formatCode="0.0">
                  <c:v>65.766666666666666</c:v>
                </c:pt>
                <c:pt idx="215" formatCode="0.0">
                  <c:v>66.500000000000014</c:v>
                </c:pt>
                <c:pt idx="216" formatCode="0.0">
                  <c:v>67.250000000000014</c:v>
                </c:pt>
                <c:pt idx="217" formatCode="0.0">
                  <c:v>68.000000000000014</c:v>
                </c:pt>
                <c:pt idx="218" formatCode="0.0">
                  <c:v>68.75</c:v>
                </c:pt>
                <c:pt idx="219" formatCode="0.0">
                  <c:v>69.683333333333337</c:v>
                </c:pt>
                <c:pt idx="220" formatCode="0.0">
                  <c:v>70.616666666666674</c:v>
                </c:pt>
                <c:pt idx="221" formatCode="0.0">
                  <c:v>71.550000000000011</c:v>
                </c:pt>
                <c:pt idx="222" formatCode="0.0">
                  <c:v>72.516666666666666</c:v>
                </c:pt>
                <c:pt idx="223" formatCode="0.0">
                  <c:v>73.483333333333334</c:v>
                </c:pt>
                <c:pt idx="224" formatCode="0.0">
                  <c:v>74.45</c:v>
                </c:pt>
                <c:pt idx="225" formatCode="0.0">
                  <c:v>75.125000000000014</c:v>
                </c:pt>
                <c:pt idx="226" formatCode="0.0">
                  <c:v>75.800000000000026</c:v>
                </c:pt>
                <c:pt idx="227" formatCode="0.0">
                  <c:v>76.475000000000023</c:v>
                </c:pt>
                <c:pt idx="228" formatCode="0.0">
                  <c:v>77.63333333333334</c:v>
                </c:pt>
                <c:pt idx="229" formatCode="0.0">
                  <c:v>78.791666666666671</c:v>
                </c:pt>
                <c:pt idx="230" formatCode="0.0">
                  <c:v>79.95</c:v>
                </c:pt>
                <c:pt idx="231" formatCode="0.0">
                  <c:v>80.941666666666663</c:v>
                </c:pt>
                <c:pt idx="232" formatCode="0.0">
                  <c:v>81.933333333333323</c:v>
                </c:pt>
                <c:pt idx="233" formatCode="0.0">
                  <c:v>82.924999999999997</c:v>
                </c:pt>
                <c:pt idx="234" formatCode="0.0">
                  <c:v>83.691666666666649</c:v>
                </c:pt>
                <c:pt idx="235" formatCode="0.0">
                  <c:v>84.458333333333329</c:v>
                </c:pt>
                <c:pt idx="236" formatCode="0.0">
                  <c:v>85.22499999999998</c:v>
                </c:pt>
                <c:pt idx="237" formatCode="0.0">
                  <c:v>86.166666666666671</c:v>
                </c:pt>
                <c:pt idx="238" formatCode="0.0">
                  <c:v>87.108333333333334</c:v>
                </c:pt>
                <c:pt idx="239" formatCode="0.0">
                  <c:v>88.05</c:v>
                </c:pt>
                <c:pt idx="240" formatCode="0.0">
                  <c:v>88.816666666666663</c:v>
                </c:pt>
                <c:pt idx="241" formatCode="0.0">
                  <c:v>89.583333333333329</c:v>
                </c:pt>
                <c:pt idx="242" formatCode="0.0">
                  <c:v>90.350000000000009</c:v>
                </c:pt>
                <c:pt idx="243" formatCode="0.0">
                  <c:v>91.091666666666683</c:v>
                </c:pt>
                <c:pt idx="244" formatCode="0.0">
                  <c:v>91.833333333333357</c:v>
                </c:pt>
                <c:pt idx="245" formatCode="0.0">
                  <c:v>92.575000000000003</c:v>
                </c:pt>
                <c:pt idx="246" formatCode="0.0">
                  <c:v>93.333333333333329</c:v>
                </c:pt>
                <c:pt idx="247" formatCode="0.0">
                  <c:v>94.091666666666683</c:v>
                </c:pt>
                <c:pt idx="248" formatCode="0.0">
                  <c:v>94.850000000000009</c:v>
                </c:pt>
                <c:pt idx="249" formatCode="0.0">
                  <c:v>95.524999999999991</c:v>
                </c:pt>
                <c:pt idx="250" formatCode="0.0">
                  <c:v>96.199999999999974</c:v>
                </c:pt>
                <c:pt idx="251" formatCode="0.0">
                  <c:v>96.874999999999986</c:v>
                </c:pt>
                <c:pt idx="252" formatCode="0.0">
                  <c:v>97.041666666666643</c:v>
                </c:pt>
                <c:pt idx="253" formatCode="0.0">
                  <c:v>97.208333333333314</c:v>
                </c:pt>
                <c:pt idx="254" formatCode="0.0">
                  <c:v>97.375</c:v>
                </c:pt>
                <c:pt idx="255" formatCode="0.0">
                  <c:v>97.675000000000011</c:v>
                </c:pt>
                <c:pt idx="256" formatCode="0.0">
                  <c:v>97.975000000000023</c:v>
                </c:pt>
                <c:pt idx="257" formatCode="0.0">
                  <c:v>98.27500000000002</c:v>
                </c:pt>
                <c:pt idx="258" formatCode="0.0">
                  <c:v>98.683333333333337</c:v>
                </c:pt>
                <c:pt idx="259" formatCode="0.0">
                  <c:v>99.091666666666683</c:v>
                </c:pt>
                <c:pt idx="260" formatCode="0.0">
                  <c:v>99.5</c:v>
                </c:pt>
                <c:pt idx="261" formatCode="0.0">
                  <c:v>99.816666666666663</c:v>
                </c:pt>
                <c:pt idx="262" formatCode="0.0">
                  <c:v>100.13333333333333</c:v>
                </c:pt>
                <c:pt idx="263" formatCode="0.0">
                  <c:v>100.44999999999999</c:v>
                </c:pt>
                <c:pt idx="264" formatCode="0.0">
                  <c:v>100.91666666666667</c:v>
                </c:pt>
                <c:pt idx="265" formatCode="0.0">
                  <c:v>101.38333333333333</c:v>
                </c:pt>
                <c:pt idx="266" formatCode="0.0">
                  <c:v>101.85000000000001</c:v>
                </c:pt>
                <c:pt idx="267" formatCode="0.0">
                  <c:v>102.00833333333334</c:v>
                </c:pt>
                <c:pt idx="268" formatCode="0.0">
                  <c:v>102.16666666666669</c:v>
                </c:pt>
                <c:pt idx="269" formatCode="0.0">
                  <c:v>102.32500000000003</c:v>
                </c:pt>
                <c:pt idx="270" formatCode="0.0">
                  <c:v>102.33333333333336</c:v>
                </c:pt>
                <c:pt idx="271" formatCode="0.0">
                  <c:v>102.34166666666668</c:v>
                </c:pt>
                <c:pt idx="272" formatCode="0.0">
                  <c:v>102.35000000000001</c:v>
                </c:pt>
                <c:pt idx="273" formatCode="0.0">
                  <c:v>102.34166666666665</c:v>
                </c:pt>
                <c:pt idx="274" formatCode="0.0">
                  <c:v>102.33333333333331</c:v>
                </c:pt>
                <c:pt idx="275" formatCode="0.0">
                  <c:v>102.32499999999999</c:v>
                </c:pt>
                <c:pt idx="276" formatCode="0.0">
                  <c:v>102.56666666666665</c:v>
                </c:pt>
                <c:pt idx="277" formatCode="0.0">
                  <c:v>102.80833333333329</c:v>
                </c:pt>
                <c:pt idx="278" formatCode="0.0">
                  <c:v>103.04999999999997</c:v>
                </c:pt>
                <c:pt idx="279" formatCode="0.0">
                  <c:v>103.49166666666666</c:v>
                </c:pt>
                <c:pt idx="280" formatCode="0.0">
                  <c:v>103.93333333333334</c:v>
                </c:pt>
                <c:pt idx="281" formatCode="0.0">
                  <c:v>104.37500000000001</c:v>
                </c:pt>
                <c:pt idx="282" formatCode="0.0">
                  <c:v>104.74166666666667</c:v>
                </c:pt>
                <c:pt idx="283" formatCode="0.0">
                  <c:v>105.10833333333333</c:v>
                </c:pt>
                <c:pt idx="284" formatCode="0.0">
                  <c:v>105.47500000000001</c:v>
                </c:pt>
                <c:pt idx="285" formatCode="0.0">
                  <c:v>105.875</c:v>
                </c:pt>
                <c:pt idx="286" formatCode="0.0">
                  <c:v>106.27499999999999</c:v>
                </c:pt>
                <c:pt idx="287" formatCode="0.0">
                  <c:v>106.67499999999997</c:v>
                </c:pt>
                <c:pt idx="288" formatCode="0.0">
                  <c:v>107.28333333333332</c:v>
                </c:pt>
                <c:pt idx="289" formatCode="0.0">
                  <c:v>107.89166666666667</c:v>
                </c:pt>
                <c:pt idx="290" formatCode="0.0">
                  <c:v>108.50000000000001</c:v>
                </c:pt>
                <c:pt idx="291" formatCode="0.0">
                  <c:v>109.08333333333336</c:v>
                </c:pt>
                <c:pt idx="292" formatCode="0.0">
                  <c:v>109.66666666666669</c:v>
                </c:pt>
                <c:pt idx="293" formatCode="0.0">
                  <c:v>110.25</c:v>
                </c:pt>
                <c:pt idx="294" formatCode="0.0">
                  <c:v>110.55000000000001</c:v>
                </c:pt>
                <c:pt idx="295" formatCode="0.0">
                  <c:v>110.85000000000002</c:v>
                </c:pt>
                <c:pt idx="296" formatCode="0.0">
                  <c:v>111.15000000000002</c:v>
                </c:pt>
                <c:pt idx="297" formatCode="0.0">
                  <c:v>111.53333333333336</c:v>
                </c:pt>
                <c:pt idx="298" formatCode="0.0">
                  <c:v>111.91666666666669</c:v>
                </c:pt>
                <c:pt idx="299" formatCode="0.0">
                  <c:v>112.30000000000001</c:v>
                </c:pt>
                <c:pt idx="300" formatCode="0.0">
                  <c:v>112.35833333333333</c:v>
                </c:pt>
                <c:pt idx="301" formatCode="0.0">
                  <c:v>112.41666666666664</c:v>
                </c:pt>
                <c:pt idx="302" formatCode="0.0">
                  <c:v>112.47499999999998</c:v>
                </c:pt>
                <c:pt idx="303" formatCode="0.0">
                  <c:v>112.52499999999999</c:v>
                </c:pt>
                <c:pt idx="304" formatCode="0.0">
                  <c:v>112.575</c:v>
                </c:pt>
                <c:pt idx="305" formatCode="0.0">
                  <c:v>112.625</c:v>
                </c:pt>
                <c:pt idx="306" formatCode="0.0">
                  <c:v>112.88333333333333</c:v>
                </c:pt>
                <c:pt idx="307" formatCode="0.0">
                  <c:v>113.14166666666667</c:v>
                </c:pt>
                <c:pt idx="308" formatCode="0.0">
                  <c:v>113.39999999999999</c:v>
                </c:pt>
                <c:pt idx="309" formatCode="0.0">
                  <c:v>113.78333333333332</c:v>
                </c:pt>
                <c:pt idx="310" formatCode="0.0">
                  <c:v>114.16666666666664</c:v>
                </c:pt>
                <c:pt idx="311" formatCode="0.0">
                  <c:v>114.54999999999997</c:v>
                </c:pt>
                <c:pt idx="312" formatCode="0.0">
                  <c:v>115.03333333333335</c:v>
                </c:pt>
                <c:pt idx="313" formatCode="0.0">
                  <c:v>115.51666666666667</c:v>
                </c:pt>
                <c:pt idx="314" formatCode="0.0">
                  <c:v>116.00000000000001</c:v>
                </c:pt>
                <c:pt idx="315" formatCode="0.0">
                  <c:v>116.45</c:v>
                </c:pt>
                <c:pt idx="316" formatCode="0.0">
                  <c:v>116.90000000000002</c:v>
                </c:pt>
                <c:pt idx="317" formatCode="0.0">
                  <c:v>117.35000000000001</c:v>
                </c:pt>
                <c:pt idx="318" formatCode="0.0">
                  <c:v>118.21666666666668</c:v>
                </c:pt>
                <c:pt idx="319" formatCode="0.0">
                  <c:v>119.08333333333336</c:v>
                </c:pt>
                <c:pt idx="320" formatCode="0.0">
                  <c:v>119.95000000000003</c:v>
                </c:pt>
                <c:pt idx="321" formatCode="0.0">
                  <c:v>121.01666666666669</c:v>
                </c:pt>
                <c:pt idx="322" formatCode="0.0">
                  <c:v>122.08333333333333</c:v>
                </c:pt>
                <c:pt idx="323" formatCode="0.0">
                  <c:v>123.14999999999998</c:v>
                </c:pt>
                <c:pt idx="324" formatCode="0.0">
                  <c:v>124.10833333333331</c:v>
                </c:pt>
                <c:pt idx="325" formatCode="0.0">
                  <c:v>125.06666666666666</c:v>
                </c:pt>
                <c:pt idx="326" formatCode="0.0">
                  <c:v>126.02500000000002</c:v>
                </c:pt>
                <c:pt idx="327" formatCode="0.0">
                  <c:v>127.10000000000002</c:v>
                </c:pt>
                <c:pt idx="328" formatCode="0.0">
                  <c:v>128.17499999999998</c:v>
                </c:pt>
                <c:pt idx="329" formatCode="0.0">
                  <c:v>129.24999999999997</c:v>
                </c:pt>
                <c:pt idx="330" formatCode="0.0">
                  <c:v>130.11666666666665</c:v>
                </c:pt>
                <c:pt idx="331" formatCode="0.0">
                  <c:v>130.98333333333332</c:v>
                </c:pt>
                <c:pt idx="332" formatCode="0.0">
                  <c:v>131.84999999999997</c:v>
                </c:pt>
                <c:pt idx="333" formatCode="0.0">
                  <c:v>132.52500000000001</c:v>
                </c:pt>
                <c:pt idx="334" formatCode="0.0">
                  <c:v>133.20000000000002</c:v>
                </c:pt>
                <c:pt idx="335" formatCode="0.0">
                  <c:v>133.87500000000003</c:v>
                </c:pt>
                <c:pt idx="336" formatCode="0.0">
                  <c:v>134.46666666666667</c:v>
                </c:pt>
                <c:pt idx="337" formatCode="0.0">
                  <c:v>135.05833333333334</c:v>
                </c:pt>
                <c:pt idx="338" formatCode="0.0">
                  <c:v>135.65</c:v>
                </c:pt>
                <c:pt idx="339" formatCode="0.0">
                  <c:v>136.19166666666666</c:v>
                </c:pt>
                <c:pt idx="340" formatCode="0.0">
                  <c:v>136.73333333333332</c:v>
                </c:pt>
                <c:pt idx="341" formatCode="0.0">
                  <c:v>137.27499999999998</c:v>
                </c:pt>
                <c:pt idx="342" formatCode="0.0">
                  <c:v>137.69166666666663</c:v>
                </c:pt>
                <c:pt idx="343" formatCode="0.0">
                  <c:v>138.10833333333332</c:v>
                </c:pt>
                <c:pt idx="344" formatCode="0.0">
                  <c:v>138.52499999999998</c:v>
                </c:pt>
                <c:pt idx="345" formatCode="0.0">
                  <c:v>139.03333333333333</c:v>
                </c:pt>
                <c:pt idx="346" formatCode="0.0">
                  <c:v>139.54166666666666</c:v>
                </c:pt>
                <c:pt idx="347" formatCode="0.0">
                  <c:v>140.04999999999998</c:v>
                </c:pt>
                <c:pt idx="348" formatCode="0.0">
                  <c:v>140.74166666666665</c:v>
                </c:pt>
                <c:pt idx="349" formatCode="0.0">
                  <c:v>141.43333333333331</c:v>
                </c:pt>
                <c:pt idx="350" formatCode="0.0">
                  <c:v>142.12499999999997</c:v>
                </c:pt>
                <c:pt idx="351" formatCode="0.0">
                  <c:v>142.99999999999997</c:v>
                </c:pt>
                <c:pt idx="352" formatCode="0.0">
                  <c:v>143.87499999999997</c:v>
                </c:pt>
                <c:pt idx="353" formatCode="0.0">
                  <c:v>144.74999999999997</c:v>
                </c:pt>
                <c:pt idx="354" formatCode="0.0">
                  <c:v>145.81666666666663</c:v>
                </c:pt>
                <c:pt idx="355" formatCode="0.0">
                  <c:v>146.8833333333333</c:v>
                </c:pt>
                <c:pt idx="356" formatCode="0.0">
                  <c:v>147.94999999999996</c:v>
                </c:pt>
                <c:pt idx="357" formatCode="0.0">
                  <c:v>149.01666666666662</c:v>
                </c:pt>
                <c:pt idx="358" formatCode="0.0">
                  <c:v>150.08333333333329</c:v>
                </c:pt>
                <c:pt idx="359" formatCode="0.0">
                  <c:v>151.14999999999995</c:v>
                </c:pt>
                <c:pt idx="360" formatCode="0.0">
                  <c:v>152.14999999999998</c:v>
                </c:pt>
                <c:pt idx="361" formatCode="0.0">
                  <c:v>153.14999999999998</c:v>
                </c:pt>
                <c:pt idx="362" formatCode="0.0">
                  <c:v>154.14999999999998</c:v>
                </c:pt>
                <c:pt idx="363" formatCode="0.0">
                  <c:v>155.28333333333333</c:v>
                </c:pt>
                <c:pt idx="364" formatCode="0.0">
                  <c:v>156.41666666666666</c:v>
                </c:pt>
                <c:pt idx="365" formatCode="0.0">
                  <c:v>157.55000000000001</c:v>
                </c:pt>
                <c:pt idx="366" formatCode="0.0">
                  <c:v>158.70833333333334</c:v>
                </c:pt>
                <c:pt idx="367" formatCode="0.0">
                  <c:v>159.86666666666667</c:v>
                </c:pt>
                <c:pt idx="368" formatCode="0.0">
                  <c:v>161.02500000000001</c:v>
                </c:pt>
                <c:pt idx="369" formatCode="0.0">
                  <c:v>162.06666666666666</c:v>
                </c:pt>
                <c:pt idx="370" formatCode="0.0">
                  <c:v>163.10833333333332</c:v>
                </c:pt>
                <c:pt idx="371" formatCode="0.0">
                  <c:v>164.14999999999998</c:v>
                </c:pt>
                <c:pt idx="372" formatCode="0.0">
                  <c:v>165.40833333333333</c:v>
                </c:pt>
                <c:pt idx="373" formatCode="0.0">
                  <c:v>166.66666666666666</c:v>
                </c:pt>
                <c:pt idx="374" formatCode="0.0">
                  <c:v>167.92499999999998</c:v>
                </c:pt>
                <c:pt idx="375" formatCode="0.0">
                  <c:v>169.125</c:v>
                </c:pt>
                <c:pt idx="376" formatCode="0.0">
                  <c:v>170.32500000000002</c:v>
                </c:pt>
                <c:pt idx="377" formatCode="0.0">
                  <c:v>171.52500000000001</c:v>
                </c:pt>
                <c:pt idx="378" formatCode="0.0">
                  <c:v>172.60833333333335</c:v>
                </c:pt>
                <c:pt idx="379" formatCode="0.0">
                  <c:v>173.69166666666663</c:v>
                </c:pt>
                <c:pt idx="380" formatCode="0.0">
                  <c:v>174.77499999999998</c:v>
                </c:pt>
                <c:pt idx="381" formatCode="0.0">
                  <c:v>176.125</c:v>
                </c:pt>
                <c:pt idx="382" formatCode="0.0">
                  <c:v>177.47499999999999</c:v>
                </c:pt>
                <c:pt idx="383" formatCode="0.0">
                  <c:v>178.82500000000002</c:v>
                </c:pt>
                <c:pt idx="384" formatCode="0.0">
                  <c:v>180.44166666666663</c:v>
                </c:pt>
                <c:pt idx="385" formatCode="0.0">
                  <c:v>182.05833333333331</c:v>
                </c:pt>
                <c:pt idx="386" formatCode="0.0">
                  <c:v>183.67499999999998</c:v>
                </c:pt>
                <c:pt idx="387" formatCode="0.0">
                  <c:v>186.17499999999998</c:v>
                </c:pt>
                <c:pt idx="388" formatCode="0.0">
                  <c:v>188.67499999999998</c:v>
                </c:pt>
                <c:pt idx="389" formatCode="0.0">
                  <c:v>191.17499999999995</c:v>
                </c:pt>
                <c:pt idx="390" formatCode="0.0">
                  <c:v>193.4083333333333</c:v>
                </c:pt>
                <c:pt idx="391" formatCode="0.0">
                  <c:v>195.64166666666665</c:v>
                </c:pt>
                <c:pt idx="392" formatCode="0.0">
                  <c:v>197.875</c:v>
                </c:pt>
                <c:pt idx="393" formatCode="0.0">
                  <c:v>200.125</c:v>
                </c:pt>
                <c:pt idx="394" formatCode="0.0">
                  <c:v>202.375</c:v>
                </c:pt>
                <c:pt idx="395" formatCode="0.0">
                  <c:v>204.625</c:v>
                </c:pt>
                <c:pt idx="396" formatCode="0.0">
                  <c:v>207.04166666666671</c:v>
                </c:pt>
                <c:pt idx="397" formatCode="0.0">
                  <c:v>209.45833333333337</c:v>
                </c:pt>
                <c:pt idx="398" formatCode="0.0">
                  <c:v>211.875</c:v>
                </c:pt>
                <c:pt idx="399" formatCode="0.0">
                  <c:v>213.94166666666669</c:v>
                </c:pt>
                <c:pt idx="400" formatCode="0.0">
                  <c:v>216.00833333333333</c:v>
                </c:pt>
                <c:pt idx="401" formatCode="0.0">
                  <c:v>218.07500000000002</c:v>
                </c:pt>
                <c:pt idx="402" formatCode="0.0">
                  <c:v>220.57500000000002</c:v>
                </c:pt>
                <c:pt idx="403" formatCode="0.0">
                  <c:v>223.07500000000005</c:v>
                </c:pt>
                <c:pt idx="404" formatCode="0.0">
                  <c:v>225.57500000000005</c:v>
                </c:pt>
                <c:pt idx="405" formatCode="0.0">
                  <c:v>228.23333333333335</c:v>
                </c:pt>
                <c:pt idx="406" formatCode="0.0">
                  <c:v>230.89166666666665</c:v>
                </c:pt>
                <c:pt idx="407" formatCode="0.0">
                  <c:v>233.54999999999995</c:v>
                </c:pt>
                <c:pt idx="408" formatCode="0.0">
                  <c:v>235.89166666666662</c:v>
                </c:pt>
                <c:pt idx="409" formatCode="0.0">
                  <c:v>238.23333333333332</c:v>
                </c:pt>
                <c:pt idx="410" formatCode="0.0">
                  <c:v>240.57500000000002</c:v>
                </c:pt>
                <c:pt idx="411" formatCode="0.0">
                  <c:v>242.27500000000006</c:v>
                </c:pt>
                <c:pt idx="412" formatCode="0.0">
                  <c:v>243.97500000000005</c:v>
                </c:pt>
                <c:pt idx="413" formatCode="0.0">
                  <c:v>245.67500000000007</c:v>
                </c:pt>
                <c:pt idx="414" formatCode="0.0">
                  <c:v>247.80000000000007</c:v>
                </c:pt>
                <c:pt idx="415" formatCode="0.0">
                  <c:v>249.92500000000007</c:v>
                </c:pt>
                <c:pt idx="416" formatCode="0.0">
                  <c:v>252.05000000000004</c:v>
                </c:pt>
                <c:pt idx="417" formatCode="0.0">
                  <c:v>254.15833333333333</c:v>
                </c:pt>
                <c:pt idx="418" formatCode="0.0">
                  <c:v>256.26666666666671</c:v>
                </c:pt>
                <c:pt idx="419" formatCode="0.0">
                  <c:v>258.375</c:v>
                </c:pt>
                <c:pt idx="420" formatCode="0.0">
                  <c:v>260.34999999999997</c:v>
                </c:pt>
                <c:pt idx="421" formatCode="0.0">
                  <c:v>262.32499999999999</c:v>
                </c:pt>
                <c:pt idx="422" formatCode="0.0">
                  <c:v>264.3</c:v>
                </c:pt>
                <c:pt idx="423" formatCode="0.0">
                  <c:v>266.60833333333329</c:v>
                </c:pt>
                <c:pt idx="424" formatCode="0.0">
                  <c:v>268.91666666666669</c:v>
                </c:pt>
                <c:pt idx="425" formatCode="0.0">
                  <c:v>271.22499999999997</c:v>
                </c:pt>
                <c:pt idx="426" formatCode="0.0">
                  <c:v>273.64166666666665</c:v>
                </c:pt>
                <c:pt idx="427" formatCode="0.0">
                  <c:v>276.05833333333334</c:v>
                </c:pt>
                <c:pt idx="428" formatCode="0.0">
                  <c:v>278.47500000000002</c:v>
                </c:pt>
                <c:pt idx="429" formatCode="0.0">
                  <c:v>278.99166666666673</c:v>
                </c:pt>
                <c:pt idx="430" formatCode="0.0">
                  <c:v>279.50833333333338</c:v>
                </c:pt>
                <c:pt idx="431" formatCode="0.0">
                  <c:v>280.02499999999998</c:v>
                </c:pt>
                <c:pt idx="432" formatCode="0.0">
                  <c:v>280.69166666666661</c:v>
                </c:pt>
                <c:pt idx="433" formatCode="0.0">
                  <c:v>281.35833333333329</c:v>
                </c:pt>
                <c:pt idx="434" formatCode="0.0">
                  <c:v>282.02499999999992</c:v>
                </c:pt>
                <c:pt idx="435" formatCode="0.0">
                  <c:v>283.22499999999997</c:v>
                </c:pt>
                <c:pt idx="436" formatCode="0.0">
                  <c:v>284.42500000000001</c:v>
                </c:pt>
                <c:pt idx="437" formatCode="0.0">
                  <c:v>285.62500000000006</c:v>
                </c:pt>
                <c:pt idx="438" formatCode="0.0">
                  <c:v>286.42500000000001</c:v>
                </c:pt>
                <c:pt idx="439" formatCode="0.0">
                  <c:v>287.22500000000002</c:v>
                </c:pt>
                <c:pt idx="440" formatCode="0.0">
                  <c:v>288.02500000000003</c:v>
                </c:pt>
                <c:pt idx="441" formatCode="0.0">
                  <c:v>290.75000000000006</c:v>
                </c:pt>
                <c:pt idx="442" formatCode="0.0">
                  <c:v>293.47500000000008</c:v>
                </c:pt>
                <c:pt idx="443" formatCode="0.0">
                  <c:v>296.20000000000005</c:v>
                </c:pt>
                <c:pt idx="444" formatCode="0.0">
                  <c:v>298.53333333333336</c:v>
                </c:pt>
                <c:pt idx="445" formatCode="0.0">
                  <c:v>300.86666666666667</c:v>
                </c:pt>
                <c:pt idx="446" formatCode="0.0">
                  <c:v>303.2</c:v>
                </c:pt>
                <c:pt idx="447" formatCode="0.0">
                  <c:v>305.00833333333333</c:v>
                </c:pt>
                <c:pt idx="448" formatCode="0.0">
                  <c:v>306.81666666666666</c:v>
                </c:pt>
                <c:pt idx="449" formatCode="0.0">
                  <c:v>308.62499999999994</c:v>
                </c:pt>
                <c:pt idx="450" formatCode="0.0">
                  <c:v>310.81666666666661</c:v>
                </c:pt>
                <c:pt idx="451" formatCode="0.0">
                  <c:v>313.00833333333327</c:v>
                </c:pt>
                <c:pt idx="452" formatCode="0.0">
                  <c:v>315.19999999999993</c:v>
                </c:pt>
                <c:pt idx="453" formatCode="0.0">
                  <c:v>316.9249999999999</c:v>
                </c:pt>
                <c:pt idx="454" formatCode="0.0">
                  <c:v>318.64999999999992</c:v>
                </c:pt>
                <c:pt idx="455" formatCode="0.0">
                  <c:v>320.37499999999994</c:v>
                </c:pt>
                <c:pt idx="456" formatCode="0.0">
                  <c:v>321.99166666666662</c:v>
                </c:pt>
                <c:pt idx="457" formatCode="0.0">
                  <c:v>323.60833333333329</c:v>
                </c:pt>
                <c:pt idx="458" formatCode="0.0">
                  <c:v>325.22499999999997</c:v>
                </c:pt>
                <c:pt idx="459" formatCode="0.0">
                  <c:v>327.13333333333333</c:v>
                </c:pt>
                <c:pt idx="460" formatCode="0.0">
                  <c:v>329.04166666666669</c:v>
                </c:pt>
                <c:pt idx="461" formatCode="0.0">
                  <c:v>330.95</c:v>
                </c:pt>
                <c:pt idx="462" formatCode="0.0">
                  <c:v>332.73333333333329</c:v>
                </c:pt>
                <c:pt idx="463" formatCode="0.0">
                  <c:v>334.51666666666665</c:v>
                </c:pt>
                <c:pt idx="464" formatCode="0.0">
                  <c:v>336.3</c:v>
                </c:pt>
                <c:pt idx="465" formatCode="0.0">
                  <c:v>337.46666666666664</c:v>
                </c:pt>
                <c:pt idx="466" formatCode="0.0">
                  <c:v>338.63333333333327</c:v>
                </c:pt>
                <c:pt idx="467" formatCode="0.0">
                  <c:v>339.79999999999995</c:v>
                </c:pt>
                <c:pt idx="468" formatCode="0.0">
                  <c:v>341.09999999999997</c:v>
                </c:pt>
                <c:pt idx="469" formatCode="0.0">
                  <c:v>342.39999999999992</c:v>
                </c:pt>
                <c:pt idx="470" formatCode="0.0">
                  <c:v>343.7</c:v>
                </c:pt>
                <c:pt idx="471" formatCode="0.0">
                  <c:v>344.43333333333322</c:v>
                </c:pt>
                <c:pt idx="472" formatCode="0.0">
                  <c:v>345.16666666666669</c:v>
                </c:pt>
                <c:pt idx="473" formatCode="0.0">
                  <c:v>345.90000000000003</c:v>
                </c:pt>
                <c:pt idx="474" formatCode="0.0">
                  <c:v>345.99166666666673</c:v>
                </c:pt>
                <c:pt idx="475" formatCode="0.0">
                  <c:v>346.08333333333331</c:v>
                </c:pt>
                <c:pt idx="476" formatCode="0.0">
                  <c:v>346.17500000000001</c:v>
                </c:pt>
                <c:pt idx="477" formatCode="0.0">
                  <c:v>347.55833333333334</c:v>
                </c:pt>
                <c:pt idx="478" formatCode="0.0">
                  <c:v>348.94166666666661</c:v>
                </c:pt>
                <c:pt idx="479" formatCode="0.0">
                  <c:v>350.32499999999999</c:v>
                </c:pt>
                <c:pt idx="480" formatCode="0.0">
                  <c:v>351.47499999999991</c:v>
                </c:pt>
                <c:pt idx="481" formatCode="0.0">
                  <c:v>352.62499999999994</c:v>
                </c:pt>
                <c:pt idx="482" formatCode="0.0">
                  <c:v>353.77499999999992</c:v>
                </c:pt>
                <c:pt idx="483" formatCode="0.0">
                  <c:v>354.7</c:v>
                </c:pt>
                <c:pt idx="484" formatCode="0.0">
                  <c:v>355.625</c:v>
                </c:pt>
                <c:pt idx="485" formatCode="0.0">
                  <c:v>356.55</c:v>
                </c:pt>
                <c:pt idx="486" formatCode="0.0">
                  <c:v>357.48333333333335</c:v>
                </c:pt>
                <c:pt idx="487" formatCode="0.0">
                  <c:v>358.41666666666669</c:v>
                </c:pt>
                <c:pt idx="488" formatCode="0.0">
                  <c:v>359.35000000000008</c:v>
                </c:pt>
                <c:pt idx="489" formatCode="0.0">
                  <c:v>360.7166666666667</c:v>
                </c:pt>
                <c:pt idx="490" formatCode="0.0">
                  <c:v>362.08333333333343</c:v>
                </c:pt>
                <c:pt idx="491" formatCode="0.0">
                  <c:v>363.45000000000005</c:v>
                </c:pt>
                <c:pt idx="492" formatCode="0.0">
                  <c:v>364.45833333333331</c:v>
                </c:pt>
                <c:pt idx="493" formatCode="0.0">
                  <c:v>365.4666666666667</c:v>
                </c:pt>
                <c:pt idx="494" formatCode="0.0">
                  <c:v>366.47499999999997</c:v>
                </c:pt>
                <c:pt idx="495" formatCode="0.0">
                  <c:v>368.59999999999997</c:v>
                </c:pt>
                <c:pt idx="496" formatCode="0.0">
                  <c:v>370.72499999999997</c:v>
                </c:pt>
                <c:pt idx="497" formatCode="0.0">
                  <c:v>372.84999999999997</c:v>
                </c:pt>
                <c:pt idx="498" formatCode="0.0">
                  <c:v>375.05833333333334</c:v>
                </c:pt>
                <c:pt idx="499" formatCode="0.0">
                  <c:v>377.26666666666665</c:v>
                </c:pt>
                <c:pt idx="500" formatCode="0.0">
                  <c:v>379.47499999999997</c:v>
                </c:pt>
                <c:pt idx="501" formatCode="0.0">
                  <c:v>380.61666666666673</c:v>
                </c:pt>
                <c:pt idx="502" formatCode="0.0">
                  <c:v>381.75833333333338</c:v>
                </c:pt>
                <c:pt idx="503" formatCode="0.0">
                  <c:v>382.90000000000009</c:v>
                </c:pt>
                <c:pt idx="504" formatCode="0.0">
                  <c:v>385.15833333333347</c:v>
                </c:pt>
                <c:pt idx="505" formatCode="0.0">
                  <c:v>387.41666666666674</c:v>
                </c:pt>
                <c:pt idx="506" formatCode="0.0">
                  <c:v>389.67500000000013</c:v>
                </c:pt>
                <c:pt idx="507" formatCode="0.0">
                  <c:v>391.40000000000009</c:v>
                </c:pt>
                <c:pt idx="508" formatCode="0.0">
                  <c:v>393.125</c:v>
                </c:pt>
                <c:pt idx="509" formatCode="0.0">
                  <c:v>394.84999999999997</c:v>
                </c:pt>
                <c:pt idx="510" formatCode="0.0">
                  <c:v>396.1583333333333</c:v>
                </c:pt>
                <c:pt idx="511" formatCode="0.0">
                  <c:v>397.4666666666667</c:v>
                </c:pt>
                <c:pt idx="512" formatCode="0.0">
                  <c:v>398.77500000000003</c:v>
                </c:pt>
                <c:pt idx="513" formatCode="0.0">
                  <c:v>400.58333333333331</c:v>
                </c:pt>
                <c:pt idx="514" formatCode="0.0">
                  <c:v>402.39166666666659</c:v>
                </c:pt>
                <c:pt idx="515" formatCode="0.0">
                  <c:v>404.2</c:v>
                </c:pt>
                <c:pt idx="516" formatCode="0.0">
                  <c:v>406.50833333333327</c:v>
                </c:pt>
                <c:pt idx="517" formatCode="0.0">
                  <c:v>408.81666666666666</c:v>
                </c:pt>
                <c:pt idx="518" formatCode="0.0">
                  <c:v>411.125</c:v>
                </c:pt>
                <c:pt idx="519" formatCode="0.0">
                  <c:v>412.86666666666673</c:v>
                </c:pt>
                <c:pt idx="520" formatCode="0.0">
                  <c:v>414.60833333333335</c:v>
                </c:pt>
                <c:pt idx="521" formatCode="0.0">
                  <c:v>416.35000000000008</c:v>
                </c:pt>
                <c:pt idx="522" formatCode="0.0">
                  <c:v>418.54166666666669</c:v>
                </c:pt>
                <c:pt idx="523" formatCode="0.0">
                  <c:v>420.73333333333329</c:v>
                </c:pt>
                <c:pt idx="524" formatCode="0.0">
                  <c:v>422.92499999999995</c:v>
                </c:pt>
                <c:pt idx="525" formatCode="0.0">
                  <c:v>423.99999999999994</c:v>
                </c:pt>
                <c:pt idx="526" formatCode="0.0">
                  <c:v>425.07499999999987</c:v>
                </c:pt>
                <c:pt idx="527" formatCode="0.0">
                  <c:v>426.14999999999992</c:v>
                </c:pt>
                <c:pt idx="528" formatCode="0.0">
                  <c:v>426.17500000000001</c:v>
                </c:pt>
                <c:pt idx="529" formatCode="0.0">
                  <c:v>426.20000000000005</c:v>
                </c:pt>
                <c:pt idx="530" formatCode="0.0">
                  <c:v>426.22500000000014</c:v>
                </c:pt>
                <c:pt idx="531" formatCode="0.0">
                  <c:v>426.0916666666667</c:v>
                </c:pt>
                <c:pt idx="532" formatCode="0.0">
                  <c:v>425.95833333333326</c:v>
                </c:pt>
                <c:pt idx="533" formatCode="0.0">
                  <c:v>425.82499999999987</c:v>
                </c:pt>
                <c:pt idx="534" formatCode="0.0">
                  <c:v>426.56666666666661</c:v>
                </c:pt>
                <c:pt idx="535" formatCode="0.0">
                  <c:v>427.30833333333334</c:v>
                </c:pt>
                <c:pt idx="536" formatCode="0.0">
                  <c:v>428.05</c:v>
                </c:pt>
                <c:pt idx="537" formatCode="0.0">
                  <c:v>429.39166666666671</c:v>
                </c:pt>
                <c:pt idx="538" formatCode="0.0">
                  <c:v>430.73333333333335</c:v>
                </c:pt>
                <c:pt idx="539" formatCode="0.0">
                  <c:v>432.0750000000001</c:v>
                </c:pt>
                <c:pt idx="540" formatCode="0.0">
                  <c:v>432.25833333333344</c:v>
                </c:pt>
                <c:pt idx="541" formatCode="0.0">
                  <c:v>432.44166666666678</c:v>
                </c:pt>
                <c:pt idx="542" formatCode="0.0">
                  <c:v>432.625</c:v>
                </c:pt>
                <c:pt idx="543" formatCode="0.0">
                  <c:v>432.66666666666669</c:v>
                </c:pt>
                <c:pt idx="544" formatCode="0.0">
                  <c:v>432.70833333333331</c:v>
                </c:pt>
                <c:pt idx="545" formatCode="0.0">
                  <c:v>432.75</c:v>
                </c:pt>
                <c:pt idx="546" formatCode="0.0">
                  <c:v>432.2</c:v>
                </c:pt>
                <c:pt idx="547" formatCode="0.0">
                  <c:v>431.65000000000003</c:v>
                </c:pt>
                <c:pt idx="548" formatCode="0.0">
                  <c:v>431.09999999999997</c:v>
                </c:pt>
                <c:pt idx="549" formatCode="0.0">
                  <c:v>430.55833333333334</c:v>
                </c:pt>
                <c:pt idx="550" formatCode="0.0">
                  <c:v>430.01666666666665</c:v>
                </c:pt>
                <c:pt idx="551" formatCode="0.0">
                  <c:v>429.47499999999997</c:v>
                </c:pt>
                <c:pt idx="552" formatCode="0.0">
                  <c:v>429.2833333333333</c:v>
                </c:pt>
                <c:pt idx="553" formatCode="0.0">
                  <c:v>429.09166666666664</c:v>
                </c:pt>
                <c:pt idx="554" formatCode="0.0">
                  <c:v>428.89999999999992</c:v>
                </c:pt>
                <c:pt idx="555" formatCode="0.0">
                  <c:v>428.88333333333327</c:v>
                </c:pt>
                <c:pt idx="556" formatCode="0.0">
                  <c:v>428.86666666666662</c:v>
                </c:pt>
                <c:pt idx="557" formatCode="0.0">
                  <c:v>428.84999999999997</c:v>
                </c:pt>
                <c:pt idx="558" formatCode="0.0">
                  <c:v>429.38333333333338</c:v>
                </c:pt>
                <c:pt idx="559" formatCode="0.0">
                  <c:v>429.91666666666669</c:v>
                </c:pt>
                <c:pt idx="560" formatCode="0.0">
                  <c:v>430.45000000000005</c:v>
                </c:pt>
                <c:pt idx="561" formatCode="0.0">
                  <c:v>430.07499999999999</c:v>
                </c:pt>
                <c:pt idx="562" formatCode="0.0">
                  <c:v>429.7</c:v>
                </c:pt>
                <c:pt idx="563" formatCode="0.0">
                  <c:v>429.32499999999999</c:v>
                </c:pt>
                <c:pt idx="564" formatCode="0.0">
                  <c:v>429.60833333333329</c:v>
                </c:pt>
                <c:pt idx="565" formatCode="0.0">
                  <c:v>429.89166666666659</c:v>
                </c:pt>
                <c:pt idx="566" formatCode="0.0">
                  <c:v>430.1749999999999</c:v>
                </c:pt>
                <c:pt idx="567" formatCode="0.0">
                  <c:v>430.73333333333329</c:v>
                </c:pt>
                <c:pt idx="568" formatCode="0.0">
                  <c:v>431.29166666666657</c:v>
                </c:pt>
                <c:pt idx="569" formatCode="0.0">
                  <c:v>431.84999999999997</c:v>
                </c:pt>
                <c:pt idx="570" formatCode="0.0">
                  <c:v>431.44166666666661</c:v>
                </c:pt>
                <c:pt idx="571" formatCode="0.0">
                  <c:v>431.0333333333333</c:v>
                </c:pt>
                <c:pt idx="572" formatCode="0.0">
                  <c:v>430.625</c:v>
                </c:pt>
                <c:pt idx="573" formatCode="0.0">
                  <c:v>430.06666666666666</c:v>
                </c:pt>
                <c:pt idx="574" formatCode="0.0">
                  <c:v>429.50833333333338</c:v>
                </c:pt>
                <c:pt idx="575" formatCode="0.0">
                  <c:v>428.95</c:v>
                </c:pt>
                <c:pt idx="576" formatCode="0.0">
                  <c:v>428.55</c:v>
                </c:pt>
                <c:pt idx="577" formatCode="0.0">
                  <c:v>428.15000000000003</c:v>
                </c:pt>
                <c:pt idx="578" formatCode="0.0">
                  <c:v>427.75000000000006</c:v>
                </c:pt>
                <c:pt idx="579" formatCode="0.0">
                  <c:v>427.60833333333341</c:v>
                </c:pt>
                <c:pt idx="580" formatCode="0.0">
                  <c:v>427.4666666666667</c:v>
                </c:pt>
                <c:pt idx="581" formatCode="0.0">
                  <c:v>427.32499999999999</c:v>
                </c:pt>
                <c:pt idx="582" formatCode="0.0">
                  <c:v>427.04166666666669</c:v>
                </c:pt>
                <c:pt idx="583" formatCode="0.0">
                  <c:v>426.75833333333327</c:v>
                </c:pt>
                <c:pt idx="584" formatCode="0.0">
                  <c:v>426.47499999999997</c:v>
                </c:pt>
                <c:pt idx="585" formatCode="0.0">
                  <c:v>427.44166666666661</c:v>
                </c:pt>
                <c:pt idx="586" formatCode="0.0">
                  <c:v>428.40833333333325</c:v>
                </c:pt>
                <c:pt idx="587" formatCode="0.0">
                  <c:v>429.375</c:v>
                </c:pt>
                <c:pt idx="588" formatCode="0.0">
                  <c:v>429.88333333333338</c:v>
                </c:pt>
                <c:pt idx="589" formatCode="0.0">
                  <c:v>430.39166666666665</c:v>
                </c:pt>
                <c:pt idx="590" formatCode="0.0">
                  <c:v>430.90000000000003</c:v>
                </c:pt>
                <c:pt idx="591" formatCode="0.0">
                  <c:v>432.0916666666667</c:v>
                </c:pt>
                <c:pt idx="592" formatCode="0.0">
                  <c:v>433.2833333333333</c:v>
                </c:pt>
                <c:pt idx="593" formatCode="0.0">
                  <c:v>434.47499999999997</c:v>
                </c:pt>
                <c:pt idx="594" formatCode="0.0">
                  <c:v>435.33333333333331</c:v>
                </c:pt>
                <c:pt idx="595" formatCode="0.0">
                  <c:v>436.19166666666666</c:v>
                </c:pt>
                <c:pt idx="596" formatCode="0.0">
                  <c:v>437.05</c:v>
                </c:pt>
                <c:pt idx="597" formatCode="0.0">
                  <c:v>437.89166666666671</c:v>
                </c:pt>
                <c:pt idx="598" formatCode="0.0">
                  <c:v>438.73333333333335</c:v>
                </c:pt>
                <c:pt idx="599" formatCode="0.0">
                  <c:v>439.57499999999999</c:v>
                </c:pt>
                <c:pt idx="600" formatCode="0.0">
                  <c:v>439.36666666666662</c:v>
                </c:pt>
                <c:pt idx="601" formatCode="0.0">
                  <c:v>439.1583333333333</c:v>
                </c:pt>
                <c:pt idx="602" formatCode="0.0">
                  <c:v>438.95</c:v>
                </c:pt>
                <c:pt idx="603" formatCode="0.0">
                  <c:v>438.59999999999997</c:v>
                </c:pt>
                <c:pt idx="604" formatCode="0.0">
                  <c:v>438.25</c:v>
                </c:pt>
                <c:pt idx="605" formatCode="0.0">
                  <c:v>437.90000000000003</c:v>
                </c:pt>
                <c:pt idx="606" formatCode="0.0">
                  <c:v>437.66666666666669</c:v>
                </c:pt>
                <c:pt idx="607" formatCode="0.0">
                  <c:v>437.43333333333334</c:v>
                </c:pt>
                <c:pt idx="608" formatCode="0.0">
                  <c:v>437.20000000000005</c:v>
                </c:pt>
                <c:pt idx="609" formatCode="0.0">
                  <c:v>437.41666666666674</c:v>
                </c:pt>
                <c:pt idx="610" formatCode="0.0">
                  <c:v>437.63333333333344</c:v>
                </c:pt>
                <c:pt idx="611" formatCode="0.0">
                  <c:v>437.85000000000014</c:v>
                </c:pt>
                <c:pt idx="612" formatCode="0.0">
                  <c:v>439.30833333333339</c:v>
                </c:pt>
                <c:pt idx="613" formatCode="0.0">
                  <c:v>440.76666666666665</c:v>
                </c:pt>
                <c:pt idx="614" formatCode="0.0">
                  <c:v>442.22499999999997</c:v>
                </c:pt>
                <c:pt idx="615" formatCode="0.0">
                  <c:v>442.72499999999997</c:v>
                </c:pt>
                <c:pt idx="616" formatCode="0.0">
                  <c:v>443.22499999999997</c:v>
                </c:pt>
                <c:pt idx="617" formatCode="0.0">
                  <c:v>443.72499999999997</c:v>
                </c:pt>
                <c:pt idx="618" formatCode="0.0">
                  <c:v>445.625</c:v>
                </c:pt>
                <c:pt idx="619" formatCode="0.0">
                  <c:v>447.52500000000003</c:v>
                </c:pt>
                <c:pt idx="620" formatCode="0.0">
                  <c:v>449.42500000000013</c:v>
                </c:pt>
                <c:pt idx="621" formatCode="0.0">
                  <c:v>451.78333333333336</c:v>
                </c:pt>
                <c:pt idx="622" formatCode="0.0">
                  <c:v>454.14166666666665</c:v>
                </c:pt>
                <c:pt idx="623" formatCode="0.0">
                  <c:v>456.49999999999994</c:v>
                </c:pt>
                <c:pt idx="624" formatCode="0.0">
                  <c:v>458.02499999999992</c:v>
                </c:pt>
                <c:pt idx="625" formatCode="0.0">
                  <c:v>459.54999999999995</c:v>
                </c:pt>
                <c:pt idx="626" formatCode="0.0">
                  <c:v>461.07499999999999</c:v>
                </c:pt>
                <c:pt idx="627" formatCode="0.0">
                  <c:v>464.3</c:v>
                </c:pt>
                <c:pt idx="628" formatCode="0.0">
                  <c:v>467.52500000000003</c:v>
                </c:pt>
                <c:pt idx="629" formatCode="0.0">
                  <c:v>470.75</c:v>
                </c:pt>
                <c:pt idx="630" formatCode="0.0">
                  <c:v>472.29999999999995</c:v>
                </c:pt>
                <c:pt idx="631" formatCode="0.0">
                  <c:v>473.84999999999997</c:v>
                </c:pt>
                <c:pt idx="632" formatCode="0.0">
                  <c:v>475.39999999999992</c:v>
                </c:pt>
                <c:pt idx="633" formatCode="0.0">
                  <c:v>475.7</c:v>
                </c:pt>
                <c:pt idx="634" formatCode="0.0">
                  <c:v>476</c:v>
                </c:pt>
                <c:pt idx="635" formatCode="0.0">
                  <c:v>476.29999999999995</c:v>
                </c:pt>
                <c:pt idx="636" formatCode="0.0">
                  <c:v>478.79999999999995</c:v>
                </c:pt>
                <c:pt idx="637" formatCode="0.0">
                  <c:v>481.29999999999995</c:v>
                </c:pt>
                <c:pt idx="638" formatCode="0.0">
                  <c:v>483.8</c:v>
                </c:pt>
                <c:pt idx="639" formatCode="0.0">
                  <c:v>485.26666666666671</c:v>
                </c:pt>
                <c:pt idx="640" formatCode="0.0">
                  <c:v>486.73333333333341</c:v>
                </c:pt>
                <c:pt idx="641" formatCode="0.0">
                  <c:v>488.2000000000001</c:v>
                </c:pt>
                <c:pt idx="642" formatCode="0.0">
                  <c:v>490.88333333333338</c:v>
                </c:pt>
                <c:pt idx="643" formatCode="0.0">
                  <c:v>493.56666666666661</c:v>
                </c:pt>
                <c:pt idx="644" formatCode="0.0">
                  <c:v>496.24999999999994</c:v>
                </c:pt>
                <c:pt idx="645" formatCode="0.0">
                  <c:v>499.57499999999987</c:v>
                </c:pt>
                <c:pt idx="646" formatCode="0.0">
                  <c:v>502.89999999999986</c:v>
                </c:pt>
                <c:pt idx="647" formatCode="0.0">
                  <c:v>506.22499999999991</c:v>
                </c:pt>
                <c:pt idx="648" formatCode="0.0">
                  <c:v>510.12499999999994</c:v>
                </c:pt>
                <c:pt idx="649" formatCode="0.0">
                  <c:v>514.02499999999998</c:v>
                </c:pt>
                <c:pt idx="650" formatCode="0.0">
                  <c:v>517.92500000000007</c:v>
                </c:pt>
                <c:pt idx="651" formatCode="0.0">
                  <c:v>522.27500000000009</c:v>
                </c:pt>
                <c:pt idx="652" formatCode="0.0">
                  <c:v>526.62500000000011</c:v>
                </c:pt>
                <c:pt idx="653" formatCode="0.0">
                  <c:v>530.97500000000002</c:v>
                </c:pt>
                <c:pt idx="654" formatCode="0.0">
                  <c:v>535.31666666666672</c:v>
                </c:pt>
                <c:pt idx="655" formatCode="0.0">
                  <c:v>539.65833333333342</c:v>
                </c:pt>
                <c:pt idx="656" formatCode="0.0">
                  <c:v>544.00000000000011</c:v>
                </c:pt>
                <c:pt idx="657" formatCode="0.0">
                  <c:v>549.61666666666667</c:v>
                </c:pt>
                <c:pt idx="658" formatCode="0.0">
                  <c:v>555.23333333333335</c:v>
                </c:pt>
                <c:pt idx="659" formatCode="0.0">
                  <c:v>560.85</c:v>
                </c:pt>
                <c:pt idx="660" formatCode="0.0">
                  <c:v>566.03333333333342</c:v>
                </c:pt>
                <c:pt idx="661" formatCode="0.0">
                  <c:v>571.2166666666667</c:v>
                </c:pt>
                <c:pt idx="662" formatCode="0.0">
                  <c:v>576.4</c:v>
                </c:pt>
                <c:pt idx="663" formatCode="0.0">
                  <c:v>582.75833333333333</c:v>
                </c:pt>
                <c:pt idx="664" formatCode="0.0">
                  <c:v>589.11666666666679</c:v>
                </c:pt>
                <c:pt idx="665" formatCode="0.0">
                  <c:v>595.47500000000014</c:v>
                </c:pt>
                <c:pt idx="666" formatCode="0.0">
                  <c:v>601.65000000000009</c:v>
                </c:pt>
                <c:pt idx="667" formatCode="0.0">
                  <c:v>607.82500000000016</c:v>
                </c:pt>
                <c:pt idx="668" formatCode="0.0">
                  <c:v>614.00000000000011</c:v>
                </c:pt>
                <c:pt idx="669" formatCode="0.0">
                  <c:v>619.70000000000016</c:v>
                </c:pt>
                <c:pt idx="670" formatCode="0.0">
                  <c:v>625.40000000000009</c:v>
                </c:pt>
                <c:pt idx="671" formatCode="0.0">
                  <c:v>631.1</c:v>
                </c:pt>
                <c:pt idx="672" formatCode="0.0">
                  <c:v>636.75</c:v>
                </c:pt>
                <c:pt idx="673" formatCode="0.0">
                  <c:v>642.4</c:v>
                </c:pt>
                <c:pt idx="674" formatCode="0.0">
                  <c:v>648.05000000000007</c:v>
                </c:pt>
                <c:pt idx="675" formatCode="0.0">
                  <c:v>651.94999999999993</c:v>
                </c:pt>
                <c:pt idx="676" formatCode="0.0">
                  <c:v>655.85</c:v>
                </c:pt>
                <c:pt idx="677" formatCode="0.0">
                  <c:v>659.74999999999989</c:v>
                </c:pt>
                <c:pt idx="678" formatCode="0.0">
                  <c:v>664.25833333333333</c:v>
                </c:pt>
                <c:pt idx="679" formatCode="0.0">
                  <c:v>668.76666666666654</c:v>
                </c:pt>
                <c:pt idx="680" formatCode="0.0">
                  <c:v>673.27499999999986</c:v>
                </c:pt>
                <c:pt idx="681" formatCode="0.0">
                  <c:v>676.63333333333333</c:v>
                </c:pt>
                <c:pt idx="682" formatCode="0.0">
                  <c:v>679.99166666666667</c:v>
                </c:pt>
                <c:pt idx="683" formatCode="0.0">
                  <c:v>683.35</c:v>
                </c:pt>
                <c:pt idx="684" formatCode="0.0">
                  <c:v>687.0916666666667</c:v>
                </c:pt>
                <c:pt idx="685" formatCode="0.0">
                  <c:v>690.83333333333337</c:v>
                </c:pt>
                <c:pt idx="686" formatCode="0.0">
                  <c:v>694.57499999999993</c:v>
                </c:pt>
                <c:pt idx="687" formatCode="0.0">
                  <c:v>697.95833333333337</c:v>
                </c:pt>
                <c:pt idx="688" formatCode="0.0">
                  <c:v>701.34166666666658</c:v>
                </c:pt>
                <c:pt idx="689" formatCode="0.0">
                  <c:v>704.72500000000002</c:v>
                </c:pt>
                <c:pt idx="690" formatCode="0.0">
                  <c:v>708.15</c:v>
                </c:pt>
                <c:pt idx="691" formatCode="0.0">
                  <c:v>711.57499999999993</c:v>
                </c:pt>
                <c:pt idx="692" formatCode="0.0">
                  <c:v>715</c:v>
                </c:pt>
                <c:pt idx="693" formatCode="0.0">
                  <c:v>718.49166666666667</c:v>
                </c:pt>
                <c:pt idx="694" formatCode="0.0">
                  <c:v>721.98333333333346</c:v>
                </c:pt>
                <c:pt idx="695" formatCode="0.0">
                  <c:v>725.47500000000002</c:v>
                </c:pt>
                <c:pt idx="696" formatCode="0.0">
                  <c:v>729.57499999999993</c:v>
                </c:pt>
                <c:pt idx="697" formatCode="0.0">
                  <c:v>733.67499999999984</c:v>
                </c:pt>
                <c:pt idx="698" formatCode="0.0">
                  <c:v>737.77499999999998</c:v>
                </c:pt>
                <c:pt idx="699" formatCode="0.0">
                  <c:v>741.28333333333319</c:v>
                </c:pt>
                <c:pt idx="700" formatCode="0.0">
                  <c:v>744.79166666666652</c:v>
                </c:pt>
                <c:pt idx="701" formatCode="0.0">
                  <c:v>748.29999999999984</c:v>
                </c:pt>
                <c:pt idx="702" formatCode="0.0">
                  <c:v>750.82499999999993</c:v>
                </c:pt>
                <c:pt idx="703" formatCode="0.0">
                  <c:v>753.35</c:v>
                </c:pt>
                <c:pt idx="704" formatCode="0.0">
                  <c:v>755.87500000000011</c:v>
                </c:pt>
                <c:pt idx="705" formatCode="0.0">
                  <c:v>758.94166666666695</c:v>
                </c:pt>
                <c:pt idx="706" formatCode="0.0">
                  <c:v>762.00833333333355</c:v>
                </c:pt>
                <c:pt idx="707" formatCode="0.0">
                  <c:v>765.07500000000016</c:v>
                </c:pt>
                <c:pt idx="708" formatCode="0.0">
                  <c:v>766.01666666666677</c:v>
                </c:pt>
                <c:pt idx="709" formatCode="0.0">
                  <c:v>766.95833333333337</c:v>
                </c:pt>
                <c:pt idx="710" formatCode="0.0">
                  <c:v>767.90000000000009</c:v>
                </c:pt>
                <c:pt idx="711" formatCode="0.0">
                  <c:v>770.46666666666658</c:v>
                </c:pt>
                <c:pt idx="712" formatCode="0.0">
                  <c:v>773.0333333333333</c:v>
                </c:pt>
                <c:pt idx="713" formatCode="0.0">
                  <c:v>775.59999999999991</c:v>
                </c:pt>
                <c:pt idx="714" formatCode="0.0">
                  <c:v>779.33333333333314</c:v>
                </c:pt>
                <c:pt idx="715" formatCode="0.0">
                  <c:v>783.06666666666649</c:v>
                </c:pt>
                <c:pt idx="716" formatCode="0.0">
                  <c:v>786.79999999999984</c:v>
                </c:pt>
                <c:pt idx="717" formatCode="0.0">
                  <c:v>791.35833333333312</c:v>
                </c:pt>
                <c:pt idx="718" formatCode="0.0">
                  <c:v>795.91666666666652</c:v>
                </c:pt>
                <c:pt idx="719" formatCode="0.0">
                  <c:v>800.47499999999991</c:v>
                </c:pt>
                <c:pt idx="720" formatCode="0.0">
                  <c:v>806.76666666666654</c:v>
                </c:pt>
                <c:pt idx="721" formatCode="0.0">
                  <c:v>813.05833333333328</c:v>
                </c:pt>
                <c:pt idx="722" formatCode="0.0">
                  <c:v>819.34999999999991</c:v>
                </c:pt>
                <c:pt idx="723" formatCode="0.0">
                  <c:v>826.25833333333321</c:v>
                </c:pt>
                <c:pt idx="724" formatCode="0.0">
                  <c:v>833.16666666666652</c:v>
                </c:pt>
                <c:pt idx="725" formatCode="0.0">
                  <c:v>840.07499999999982</c:v>
                </c:pt>
                <c:pt idx="726" formatCode="0.0">
                  <c:v>847.23333333333312</c:v>
                </c:pt>
                <c:pt idx="727" formatCode="0.0">
                  <c:v>854.39166666666654</c:v>
                </c:pt>
                <c:pt idx="728" formatCode="0.0">
                  <c:v>861.54999999999984</c:v>
                </c:pt>
                <c:pt idx="729" formatCode="0.0">
                  <c:v>867.33333333333314</c:v>
                </c:pt>
                <c:pt idx="730" formatCode="0.0">
                  <c:v>873.11666666666667</c:v>
                </c:pt>
                <c:pt idx="731" formatCode="0.0">
                  <c:v>878.9</c:v>
                </c:pt>
                <c:pt idx="732" formatCode="0.0">
                  <c:v>883.50833333333333</c:v>
                </c:pt>
                <c:pt idx="733" formatCode="0.0">
                  <c:v>888.11666666666679</c:v>
                </c:pt>
                <c:pt idx="734" formatCode="0.0">
                  <c:v>892.72500000000002</c:v>
                </c:pt>
                <c:pt idx="735" formatCode="0.0">
                  <c:v>897.34166666666681</c:v>
                </c:pt>
                <c:pt idx="736" formatCode="0.0">
                  <c:v>901.95833333333348</c:v>
                </c:pt>
                <c:pt idx="737" formatCode="0.0">
                  <c:v>906.57500000000016</c:v>
                </c:pt>
                <c:pt idx="738" formatCode="0.0">
                  <c:v>910.63333333333333</c:v>
                </c:pt>
                <c:pt idx="739" formatCode="0.0">
                  <c:v>914.69166666666661</c:v>
                </c:pt>
                <c:pt idx="740" formatCode="0.0">
                  <c:v>918.75</c:v>
                </c:pt>
                <c:pt idx="741" formatCode="0.0">
                  <c:v>924.35833333333346</c:v>
                </c:pt>
                <c:pt idx="742" formatCode="0.0">
                  <c:v>929.9666666666667</c:v>
                </c:pt>
                <c:pt idx="743" formatCode="0.0">
                  <c:v>935.57499999999993</c:v>
                </c:pt>
                <c:pt idx="744" formatCode="0.0">
                  <c:v>942.00833333333333</c:v>
                </c:pt>
                <c:pt idx="745" formatCode="0.0">
                  <c:v>948.44166666666695</c:v>
                </c:pt>
                <c:pt idx="746" formatCode="0.0">
                  <c:v>954.87500000000034</c:v>
                </c:pt>
                <c:pt idx="747" formatCode="0.0">
                  <c:v>961.06666666666695</c:v>
                </c:pt>
                <c:pt idx="748" formatCode="0.0">
                  <c:v>967.25833333333355</c:v>
                </c:pt>
                <c:pt idx="749" formatCode="0.0">
                  <c:v>973.44999999999993</c:v>
                </c:pt>
                <c:pt idx="750" formatCode="0.0">
                  <c:v>978.73333333333323</c:v>
                </c:pt>
                <c:pt idx="751" formatCode="0.0">
                  <c:v>984.01666666666654</c:v>
                </c:pt>
                <c:pt idx="752" formatCode="0.0">
                  <c:v>989.29999999999984</c:v>
                </c:pt>
                <c:pt idx="753" formatCode="0.0">
                  <c:v>993.0916666666667</c:v>
                </c:pt>
                <c:pt idx="754" formatCode="0.0">
                  <c:v>996.88333333333333</c:v>
                </c:pt>
                <c:pt idx="755" formatCode="0.0">
                  <c:v>1000.6750000000001</c:v>
                </c:pt>
                <c:pt idx="756" formatCode="0.0">
                  <c:v>1002.5749999999999</c:v>
                </c:pt>
                <c:pt idx="757" formatCode="0.0">
                  <c:v>1004.4749999999999</c:v>
                </c:pt>
                <c:pt idx="758" formatCode="0.0">
                  <c:v>1006.375</c:v>
                </c:pt>
                <c:pt idx="759" formatCode="0.0">
                  <c:v>1007.2583333333333</c:v>
                </c:pt>
                <c:pt idx="760" formatCode="0.0">
                  <c:v>1008.1416666666668</c:v>
                </c:pt>
                <c:pt idx="761" formatCode="0.0">
                  <c:v>1009.0250000000001</c:v>
                </c:pt>
                <c:pt idx="762" formatCode="0.0">
                  <c:v>1008.0583333333334</c:v>
                </c:pt>
                <c:pt idx="763" formatCode="0.0">
                  <c:v>1007.0916666666666</c:v>
                </c:pt>
                <c:pt idx="764" formatCode="0.0">
                  <c:v>1006.1249999999999</c:v>
                </c:pt>
                <c:pt idx="765" formatCode="0.0">
                  <c:v>1005.1666666666666</c:v>
                </c:pt>
                <c:pt idx="766" formatCode="0.0">
                  <c:v>1004.2083333333334</c:v>
                </c:pt>
                <c:pt idx="767" formatCode="0.0">
                  <c:v>1003.2500000000001</c:v>
                </c:pt>
                <c:pt idx="768" formatCode="0.0">
                  <c:v>1003.2416666666668</c:v>
                </c:pt>
                <c:pt idx="769" formatCode="0.0">
                  <c:v>1003.2333333333332</c:v>
                </c:pt>
                <c:pt idx="770" formatCode="0.0">
                  <c:v>1003.225</c:v>
                </c:pt>
                <c:pt idx="771" formatCode="0.0">
                  <c:v>1001.85</c:v>
                </c:pt>
                <c:pt idx="772" formatCode="0.0">
                  <c:v>1000.475</c:v>
                </c:pt>
                <c:pt idx="773" formatCode="0.0">
                  <c:v>999.1</c:v>
                </c:pt>
                <c:pt idx="774" formatCode="0.0">
                  <c:v>1000.1999999999999</c:v>
                </c:pt>
                <c:pt idx="775" formatCode="0.0">
                  <c:v>1001.3000000000001</c:v>
                </c:pt>
                <c:pt idx="776" formatCode="0.0">
                  <c:v>1002.4000000000001</c:v>
                </c:pt>
                <c:pt idx="777" formatCode="0.0">
                  <c:v>1001.3583333333335</c:v>
                </c:pt>
                <c:pt idx="778" formatCode="0.0">
                  <c:v>1000.3166666666669</c:v>
                </c:pt>
                <c:pt idx="779" formatCode="0.0">
                  <c:v>999.27500000000009</c:v>
                </c:pt>
                <c:pt idx="780" formatCode="0.0">
                  <c:v>996.03333333333342</c:v>
                </c:pt>
                <c:pt idx="781" formatCode="0.0">
                  <c:v>992.79166666666663</c:v>
                </c:pt>
                <c:pt idx="782" formatCode="0.0">
                  <c:v>989.55000000000007</c:v>
                </c:pt>
                <c:pt idx="783" formatCode="0.0">
                  <c:v>986.70833333333337</c:v>
                </c:pt>
                <c:pt idx="784" formatCode="0.0">
                  <c:v>983.86666666666679</c:v>
                </c:pt>
                <c:pt idx="785" formatCode="0.0">
                  <c:v>981.02499999999998</c:v>
                </c:pt>
                <c:pt idx="786" formatCode="0.0">
                  <c:v>976.24166666666667</c:v>
                </c:pt>
                <c:pt idx="787" formatCode="0.0">
                  <c:v>971.45833333333337</c:v>
                </c:pt>
                <c:pt idx="788" formatCode="0.0">
                  <c:v>966.67500000000007</c:v>
                </c:pt>
                <c:pt idx="789" formatCode="0.0">
                  <c:v>963.41666666666663</c:v>
                </c:pt>
                <c:pt idx="790" formatCode="0.0">
                  <c:v>960.15833333333342</c:v>
                </c:pt>
                <c:pt idx="791" formatCode="0.0">
                  <c:v>956.90000000000009</c:v>
                </c:pt>
                <c:pt idx="792" formatCode="0.0">
                  <c:v>955.69166666666672</c:v>
                </c:pt>
                <c:pt idx="793" formatCode="0.0">
                  <c:v>954.48333333333346</c:v>
                </c:pt>
                <c:pt idx="794" formatCode="0.0">
                  <c:v>953.27499999999998</c:v>
                </c:pt>
                <c:pt idx="795" formatCode="0.0">
                  <c:v>951.47499999999991</c:v>
                </c:pt>
                <c:pt idx="796" formatCode="0.0">
                  <c:v>949.67499999999984</c:v>
                </c:pt>
                <c:pt idx="797" formatCode="0.0">
                  <c:v>947.87499999999989</c:v>
                </c:pt>
                <c:pt idx="798" formatCode="0.0">
                  <c:v>949.01666666666654</c:v>
                </c:pt>
                <c:pt idx="799" formatCode="0.0">
                  <c:v>950.15833333333319</c:v>
                </c:pt>
                <c:pt idx="800" formatCode="0.0">
                  <c:v>951.29999999999973</c:v>
                </c:pt>
                <c:pt idx="801" formatCode="0.0">
                  <c:v>950.9749999999998</c:v>
                </c:pt>
                <c:pt idx="802" formatCode="0.0">
                  <c:v>950.65</c:v>
                </c:pt>
                <c:pt idx="803" formatCode="0.0">
                  <c:v>950.32500000000016</c:v>
                </c:pt>
                <c:pt idx="804" formatCode="0.0">
                  <c:v>950.25833333333355</c:v>
                </c:pt>
                <c:pt idx="805" formatCode="0.0">
                  <c:v>950.19166666666695</c:v>
                </c:pt>
                <c:pt idx="806" formatCode="0.0">
                  <c:v>950.12500000000034</c:v>
                </c:pt>
                <c:pt idx="807" formatCode="0.0">
                  <c:v>951.13333333333355</c:v>
                </c:pt>
                <c:pt idx="808" formatCode="0.0">
                  <c:v>952.14166666666688</c:v>
                </c:pt>
                <c:pt idx="809" formatCode="0.0">
                  <c:v>953.15</c:v>
                </c:pt>
                <c:pt idx="810" formatCode="0.0">
                  <c:v>952.6583333333333</c:v>
                </c:pt>
                <c:pt idx="811" formatCode="0.0">
                  <c:v>952.16666666666663</c:v>
                </c:pt>
                <c:pt idx="812" formatCode="0.0">
                  <c:v>951.67499999999984</c:v>
                </c:pt>
                <c:pt idx="813" formatCode="0.0">
                  <c:v>953.06666666666661</c:v>
                </c:pt>
                <c:pt idx="814" formatCode="0.0">
                  <c:v>954.45833333333314</c:v>
                </c:pt>
                <c:pt idx="815" formatCode="0.0">
                  <c:v>955.8499999999998</c:v>
                </c:pt>
                <c:pt idx="816" formatCode="0.0">
                  <c:v>956.39999999999964</c:v>
                </c:pt>
                <c:pt idx="817" formatCode="0.0">
                  <c:v>956.9499999999997</c:v>
                </c:pt>
                <c:pt idx="818" formatCode="0.0">
                  <c:v>957.49999999999989</c:v>
                </c:pt>
                <c:pt idx="819" formatCode="0.0">
                  <c:v>958.10833333333312</c:v>
                </c:pt>
                <c:pt idx="820" formatCode="0.0">
                  <c:v>958.71666666666658</c:v>
                </c:pt>
                <c:pt idx="821" formatCode="0.0">
                  <c:v>959.32499999999982</c:v>
                </c:pt>
                <c:pt idx="822" formatCode="0.0">
                  <c:v>960.62499999999989</c:v>
                </c:pt>
                <c:pt idx="823" formatCode="0.0">
                  <c:v>961.92500000000007</c:v>
                </c:pt>
                <c:pt idx="824" formatCode="0.0">
                  <c:v>963.22500000000002</c:v>
                </c:pt>
                <c:pt idx="825" formatCode="0.0">
                  <c:v>964.67500000000018</c:v>
                </c:pt>
                <c:pt idx="826" formatCode="0.0">
                  <c:v>966.12500000000011</c:v>
                </c:pt>
                <c:pt idx="827" formatCode="0.0">
                  <c:v>967.57500000000016</c:v>
                </c:pt>
                <c:pt idx="828" formatCode="0.0">
                  <c:v>969.38333333333355</c:v>
                </c:pt>
                <c:pt idx="829" formatCode="0.0">
                  <c:v>971.19166666666672</c:v>
                </c:pt>
                <c:pt idx="830" formatCode="0.0">
                  <c:v>973</c:v>
                </c:pt>
                <c:pt idx="831" formatCode="0.0">
                  <c:v>974.85833333333346</c:v>
                </c:pt>
                <c:pt idx="832" formatCode="0.0">
                  <c:v>976.7166666666667</c:v>
                </c:pt>
                <c:pt idx="833" formatCode="0.0">
                  <c:v>978.57499999999993</c:v>
                </c:pt>
                <c:pt idx="834" formatCode="0.0">
                  <c:v>981.75000000000034</c:v>
                </c:pt>
                <c:pt idx="835" formatCode="0.0">
                  <c:v>983.43333333333351</c:v>
                </c:pt>
                <c:pt idx="836" formatCode="0.0">
                  <c:v>985.11666666666679</c:v>
                </c:pt>
                <c:pt idx="837" formatCode="0.0">
                  <c:v>986.79999999999984</c:v>
                </c:pt>
                <c:pt idx="838" formatCode="0.0">
                  <c:v>989.48333333333323</c:v>
                </c:pt>
                <c:pt idx="839" formatCode="0.0">
                  <c:v>992.16666666666663</c:v>
                </c:pt>
                <c:pt idx="840" formatCode="0.0">
                  <c:v>994.85</c:v>
                </c:pt>
                <c:pt idx="841" formatCode="0.0">
                  <c:v>998.5</c:v>
                </c:pt>
                <c:pt idx="842" formatCode="0.0">
                  <c:v>1002.15</c:v>
                </c:pt>
                <c:pt idx="843" formatCode="0.0">
                  <c:v>1005.7999999999998</c:v>
                </c:pt>
                <c:pt idx="844" formatCode="0.0">
                  <c:v>1010.5166666666665</c:v>
                </c:pt>
                <c:pt idx="845" formatCode="0.0">
                  <c:v>1015.2333333333331</c:v>
                </c:pt>
                <c:pt idx="846" formatCode="0.0">
                  <c:v>1019.9499999999997</c:v>
                </c:pt>
                <c:pt idx="847" formatCode="0.0">
                  <c:v>1024.1083333333329</c:v>
                </c:pt>
                <c:pt idx="848" formatCode="0.0">
                  <c:v>1028.2666666666664</c:v>
                </c:pt>
                <c:pt idx="849" formatCode="0.0">
                  <c:v>1032.425</c:v>
                </c:pt>
                <c:pt idx="850" formatCode="0.0">
                  <c:v>#N/A</c:v>
                </c:pt>
                <c:pt idx="851" formatCode="0.0">
                  <c:v>#N/A</c:v>
                </c:pt>
                <c:pt idx="852" formatCode="0.0">
                  <c:v>#N/A</c:v>
                </c:pt>
                <c:pt idx="853" formatCode="0.0">
                  <c:v>#N/A</c:v>
                </c:pt>
                <c:pt idx="854" formatCode="0.0">
                  <c:v>#N/A</c:v>
                </c:pt>
                <c:pt idx="855" formatCode="0.0">
                  <c:v>#N/A</c:v>
                </c:pt>
                <c:pt idx="856" formatCode="0.0">
                  <c:v>#N/A</c:v>
                </c:pt>
                <c:pt idx="857" formatCode="0.0">
                  <c:v>#N/A</c:v>
                </c:pt>
                <c:pt idx="858" formatCode="0.0">
                  <c:v>#N/A</c:v>
                </c:pt>
                <c:pt idx="859" formatCode="0.0">
                  <c:v>#N/A</c:v>
                </c:pt>
                <c:pt idx="860" formatCode="0.0">
                  <c:v>#N/A</c:v>
                </c:pt>
                <c:pt idx="861" formatCode="0.0">
                  <c:v>#N/A</c:v>
                </c:pt>
                <c:pt idx="862" formatCode="0.0">
                  <c:v>#N/A</c:v>
                </c:pt>
                <c:pt idx="863" formatCode="0.0">
                  <c:v>#N/A</c:v>
                </c:pt>
                <c:pt idx="864" formatCode="0.0">
                  <c:v>#N/A</c:v>
                </c:pt>
                <c:pt idx="865" formatCode="0.0">
                  <c:v>#N/A</c:v>
                </c:pt>
                <c:pt idx="866" formatCode="0.0">
                  <c:v>#N/A</c:v>
                </c:pt>
                <c:pt idx="867" formatCode="0.0">
                  <c:v>#N/A</c:v>
                </c:pt>
                <c:pt idx="868" formatCode="0.0">
                  <c:v>#N/A</c:v>
                </c:pt>
                <c:pt idx="869" formatCode="0.0">
                  <c:v>#N/A</c:v>
                </c:pt>
                <c:pt idx="870" formatCode="0.0">
                  <c:v>#N/A</c:v>
                </c:pt>
                <c:pt idx="871" formatCode="0.0">
                  <c:v>#N/A</c:v>
                </c:pt>
                <c:pt idx="872" formatCode="0.0">
                  <c:v>#N/A</c:v>
                </c:pt>
                <c:pt idx="873" formatCode="0.0">
                  <c:v>#N/A</c:v>
                </c:pt>
              </c:numCache>
            </c:numRef>
          </c:val>
          <c:smooth val="1"/>
          <c:extLst>
            <c:ext xmlns:c16="http://schemas.microsoft.com/office/drawing/2014/chart" uri="{C3380CC4-5D6E-409C-BE32-E72D297353CC}">
              <c16:uniqueId val="{00000001-7B9E-4221-9579-F9DDA95FDDA0}"/>
            </c:ext>
          </c:extLst>
        </c:ser>
        <c:ser>
          <c:idx val="2"/>
          <c:order val="2"/>
          <c:tx>
            <c:v>Current Transfer Payments</c:v>
          </c:tx>
          <c:spPr>
            <a:ln w="57150">
              <a:solidFill>
                <a:srgbClr val="FF0000"/>
              </a:solidFill>
            </a:ln>
            <a:effectLst/>
          </c:spPr>
          <c:marker>
            <c:symbol val="none"/>
          </c:marker>
          <c:cat>
            <c:strRef>
              <c:f>'Years '!$AH$579:$AH$1454</c:f>
              <c:strCache>
                <c:ptCount val="871"/>
                <c:pt idx="6">
                  <c:v>1948</c:v>
                </c:pt>
                <c:pt idx="54">
                  <c:v>1952</c:v>
                </c:pt>
                <c:pt idx="102">
                  <c:v>1956</c:v>
                </c:pt>
                <c:pt idx="150">
                  <c:v>1960</c:v>
                </c:pt>
                <c:pt idx="198">
                  <c:v>1964</c:v>
                </c:pt>
                <c:pt idx="246">
                  <c:v>1968</c:v>
                </c:pt>
                <c:pt idx="294">
                  <c:v>1972</c:v>
                </c:pt>
                <c:pt idx="342">
                  <c:v>1976</c:v>
                </c:pt>
                <c:pt idx="390">
                  <c:v>1980</c:v>
                </c:pt>
                <c:pt idx="438">
                  <c:v>1984</c:v>
                </c:pt>
                <c:pt idx="486">
                  <c:v>1988</c:v>
                </c:pt>
                <c:pt idx="534">
                  <c:v>1992</c:v>
                </c:pt>
                <c:pt idx="582">
                  <c:v>1996</c:v>
                </c:pt>
                <c:pt idx="630">
                  <c:v>2000</c:v>
                </c:pt>
                <c:pt idx="678">
                  <c:v>2004</c:v>
                </c:pt>
                <c:pt idx="726">
                  <c:v>2008</c:v>
                </c:pt>
                <c:pt idx="774">
                  <c:v>2012</c:v>
                </c:pt>
                <c:pt idx="822">
                  <c:v>2016</c:v>
                </c:pt>
                <c:pt idx="870">
                  <c:v>2020</c:v>
                </c:pt>
              </c:strCache>
            </c:strRef>
          </c:cat>
          <c:val>
            <c:numRef>
              <c:f>FEDCTP!$I$15:$I$890</c:f>
              <c:numCache>
                <c:formatCode>General</c:formatCode>
                <c:ptCount val="874"/>
                <c:pt idx="11" formatCode="0.0">
                  <c:v>12.4</c:v>
                </c:pt>
                <c:pt idx="12" formatCode="0.0">
                  <c:v>12.649999999999999</c:v>
                </c:pt>
                <c:pt idx="13" formatCode="0.0">
                  <c:v>12.899999999999999</c:v>
                </c:pt>
                <c:pt idx="14" formatCode="0.0">
                  <c:v>13.149999999999999</c:v>
                </c:pt>
                <c:pt idx="15" formatCode="0.0">
                  <c:v>13.449999999999998</c:v>
                </c:pt>
                <c:pt idx="16" formatCode="0.0">
                  <c:v>13.75</c:v>
                </c:pt>
                <c:pt idx="17" formatCode="0.0">
                  <c:v>14.049999999999999</c:v>
                </c:pt>
                <c:pt idx="18" formatCode="0.0">
                  <c:v>14.258333333333333</c:v>
                </c:pt>
                <c:pt idx="19" formatCode="0.0">
                  <c:v>14.466666666666669</c:v>
                </c:pt>
                <c:pt idx="20" formatCode="0.0">
                  <c:v>14.675000000000002</c:v>
                </c:pt>
                <c:pt idx="21" formatCode="0.0">
                  <c:v>14.825000000000001</c:v>
                </c:pt>
                <c:pt idx="22" formatCode="0.0">
                  <c:v>14.975</c:v>
                </c:pt>
                <c:pt idx="23" formatCode="0.0">
                  <c:v>15.124999999999998</c:v>
                </c:pt>
                <c:pt idx="24" formatCode="0.0">
                  <c:v>15.774999999999999</c:v>
                </c:pt>
                <c:pt idx="25" formatCode="0.0">
                  <c:v>16.425000000000001</c:v>
                </c:pt>
                <c:pt idx="26" formatCode="0.0">
                  <c:v>17.074999999999999</c:v>
                </c:pt>
                <c:pt idx="27" formatCode="0.0">
                  <c:v>17.083333333333332</c:v>
                </c:pt>
                <c:pt idx="28" formatCode="0.0">
                  <c:v>17.091666666666665</c:v>
                </c:pt>
                <c:pt idx="29" formatCode="0.0">
                  <c:v>17.099999999999998</c:v>
                </c:pt>
                <c:pt idx="30" formatCode="0.0">
                  <c:v>16.791666666666664</c:v>
                </c:pt>
                <c:pt idx="31" formatCode="0.0">
                  <c:v>16.483333333333331</c:v>
                </c:pt>
                <c:pt idx="32" formatCode="0.0">
                  <c:v>16.174999999999997</c:v>
                </c:pt>
                <c:pt idx="33" formatCode="0.0">
                  <c:v>15.991666666666665</c:v>
                </c:pt>
                <c:pt idx="34" formatCode="0.0">
                  <c:v>15.808333333333335</c:v>
                </c:pt>
                <c:pt idx="35" formatCode="0.0">
                  <c:v>15.625000000000002</c:v>
                </c:pt>
                <c:pt idx="36" formatCode="0.0">
                  <c:v>14.816666666666665</c:v>
                </c:pt>
                <c:pt idx="37" formatCode="0.0">
                  <c:v>14.008333333333333</c:v>
                </c:pt>
                <c:pt idx="38" formatCode="0.0">
                  <c:v>13.200000000000001</c:v>
                </c:pt>
                <c:pt idx="39" formatCode="0.0">
                  <c:v>13.016666666666667</c:v>
                </c:pt>
                <c:pt idx="40" formatCode="0.0">
                  <c:v>12.833333333333334</c:v>
                </c:pt>
                <c:pt idx="41" formatCode="0.0">
                  <c:v>12.649999999999999</c:v>
                </c:pt>
                <c:pt idx="42" formatCode="0.0">
                  <c:v>12.733333333333333</c:v>
                </c:pt>
                <c:pt idx="43" formatCode="0.0">
                  <c:v>12.816666666666665</c:v>
                </c:pt>
                <c:pt idx="44" formatCode="0.0">
                  <c:v>12.899999999999999</c:v>
                </c:pt>
                <c:pt idx="45" formatCode="0.0">
                  <c:v>12.941666666666665</c:v>
                </c:pt>
                <c:pt idx="46" formatCode="0.0">
                  <c:v>12.983333333333334</c:v>
                </c:pt>
                <c:pt idx="47" formatCode="0.0">
                  <c:v>13.024999999999999</c:v>
                </c:pt>
                <c:pt idx="48" formatCode="0.0">
                  <c:v>12.924999999999999</c:v>
                </c:pt>
                <c:pt idx="49" formatCode="0.0">
                  <c:v>12.825000000000001</c:v>
                </c:pt>
                <c:pt idx="50" formatCode="0.0">
                  <c:v>12.725000000000001</c:v>
                </c:pt>
                <c:pt idx="51" formatCode="0.0">
                  <c:v>12.65</c:v>
                </c:pt>
                <c:pt idx="52" formatCode="0.0">
                  <c:v>12.575000000000003</c:v>
                </c:pt>
                <c:pt idx="53" formatCode="0.0">
                  <c:v>12.5</c:v>
                </c:pt>
                <c:pt idx="54" formatCode="0.0">
                  <c:v>12.516666666666667</c:v>
                </c:pt>
                <c:pt idx="55" formatCode="0.0">
                  <c:v>12.533333333333333</c:v>
                </c:pt>
                <c:pt idx="56" formatCode="0.0">
                  <c:v>12.549999999999999</c:v>
                </c:pt>
                <c:pt idx="57" formatCode="0.0">
                  <c:v>12.475</c:v>
                </c:pt>
                <c:pt idx="58" formatCode="0.0">
                  <c:v>12.399999999999999</c:v>
                </c:pt>
                <c:pt idx="59" formatCode="0.0">
                  <c:v>12.324999999999998</c:v>
                </c:pt>
                <c:pt idx="60" formatCode="0.0">
                  <c:v>12.408333333333333</c:v>
                </c:pt>
                <c:pt idx="61" formatCode="0.0">
                  <c:v>12.491666666666667</c:v>
                </c:pt>
                <c:pt idx="62" formatCode="0.0">
                  <c:v>12.575000000000001</c:v>
                </c:pt>
                <c:pt idx="63" formatCode="0.0">
                  <c:v>12.666666666666666</c:v>
                </c:pt>
                <c:pt idx="64" formatCode="0.0">
                  <c:v>12.758333333333333</c:v>
                </c:pt>
                <c:pt idx="65" formatCode="0.0">
                  <c:v>12.850000000000001</c:v>
                </c:pt>
                <c:pt idx="66" formatCode="0.0">
                  <c:v>12.808333333333335</c:v>
                </c:pt>
                <c:pt idx="67" formatCode="0.0">
                  <c:v>12.766666666666667</c:v>
                </c:pt>
                <c:pt idx="68" formatCode="0.0">
                  <c:v>12.725000000000001</c:v>
                </c:pt>
                <c:pt idx="69" formatCode="0.0">
                  <c:v>12.799999999999999</c:v>
                </c:pt>
                <c:pt idx="70" formatCode="0.0">
                  <c:v>12.875</c:v>
                </c:pt>
                <c:pt idx="71" formatCode="0.0">
                  <c:v>12.950000000000001</c:v>
                </c:pt>
                <c:pt idx="72" formatCode="0.0">
                  <c:v>13.075000000000001</c:v>
                </c:pt>
                <c:pt idx="73" formatCode="0.0">
                  <c:v>13.200000000000001</c:v>
                </c:pt>
                <c:pt idx="74" formatCode="0.0">
                  <c:v>13.325000000000001</c:v>
                </c:pt>
                <c:pt idx="75" formatCode="0.0">
                  <c:v>13.408333333333333</c:v>
                </c:pt>
                <c:pt idx="76" formatCode="0.0">
                  <c:v>13.491666666666667</c:v>
                </c:pt>
                <c:pt idx="77" formatCode="0.0">
                  <c:v>13.575000000000001</c:v>
                </c:pt>
                <c:pt idx="78" formatCode="0.0">
                  <c:v>13.774999999999999</c:v>
                </c:pt>
                <c:pt idx="79" formatCode="0.0">
                  <c:v>13.975</c:v>
                </c:pt>
                <c:pt idx="80" formatCode="0.0">
                  <c:v>14.174999999999999</c:v>
                </c:pt>
                <c:pt idx="81" formatCode="0.0">
                  <c:v>14.383333333333333</c:v>
                </c:pt>
                <c:pt idx="82" formatCode="0.0">
                  <c:v>14.591666666666667</c:v>
                </c:pt>
                <c:pt idx="83" formatCode="0.0">
                  <c:v>14.800000000000002</c:v>
                </c:pt>
                <c:pt idx="84" formatCode="0.0">
                  <c:v>14.991666666666667</c:v>
                </c:pt>
                <c:pt idx="85" formatCode="0.0">
                  <c:v>15.183333333333332</c:v>
                </c:pt>
                <c:pt idx="86" formatCode="0.0">
                  <c:v>15.374999999999998</c:v>
                </c:pt>
                <c:pt idx="87" formatCode="0.0">
                  <c:v>15.508333333333333</c:v>
                </c:pt>
                <c:pt idx="88" formatCode="0.0">
                  <c:v>15.641666666666667</c:v>
                </c:pt>
                <c:pt idx="89" formatCode="0.0">
                  <c:v>15.775000000000004</c:v>
                </c:pt>
                <c:pt idx="90" formatCode="0.0">
                  <c:v>15.841666666666669</c:v>
                </c:pt>
                <c:pt idx="91" formatCode="0.0">
                  <c:v>15.908333333333333</c:v>
                </c:pt>
                <c:pt idx="92" formatCode="0.0">
                  <c:v>15.975000000000001</c:v>
                </c:pt>
                <c:pt idx="93" formatCode="0.0">
                  <c:v>15.975000000000001</c:v>
                </c:pt>
                <c:pt idx="94" formatCode="0.0">
                  <c:v>15.975</c:v>
                </c:pt>
                <c:pt idx="95" formatCode="0.0">
                  <c:v>15.975000000000001</c:v>
                </c:pt>
                <c:pt idx="96" formatCode="0.0">
                  <c:v>15.966666666666667</c:v>
                </c:pt>
                <c:pt idx="97" formatCode="0.0">
                  <c:v>15.958333333333334</c:v>
                </c:pt>
                <c:pt idx="98" formatCode="0.0">
                  <c:v>15.950000000000001</c:v>
                </c:pt>
                <c:pt idx="99" formatCode="0.0">
                  <c:v>16.008333333333333</c:v>
                </c:pt>
                <c:pt idx="100" formatCode="0.0">
                  <c:v>16.066666666666666</c:v>
                </c:pt>
                <c:pt idx="101" formatCode="0.0">
                  <c:v>16.125</c:v>
                </c:pt>
                <c:pt idx="102" formatCode="0.0">
                  <c:v>16.216666666666665</c:v>
                </c:pt>
                <c:pt idx="103" formatCode="0.0">
                  <c:v>16.308333333333334</c:v>
                </c:pt>
                <c:pt idx="104" formatCode="0.0">
                  <c:v>16.399999999999999</c:v>
                </c:pt>
                <c:pt idx="105" formatCode="0.0">
                  <c:v>16.508333333333329</c:v>
                </c:pt>
                <c:pt idx="106" formatCode="0.0">
                  <c:v>16.616666666666664</c:v>
                </c:pt>
                <c:pt idx="107" formatCode="0.0">
                  <c:v>16.724999999999998</c:v>
                </c:pt>
                <c:pt idx="108" formatCode="0.0">
                  <c:v>16.883333333333329</c:v>
                </c:pt>
                <c:pt idx="109" formatCode="0.0">
                  <c:v>17.041666666666661</c:v>
                </c:pt>
                <c:pt idx="110" formatCode="0.0">
                  <c:v>17.2</c:v>
                </c:pt>
                <c:pt idx="111" formatCode="0.0">
                  <c:v>17.433333333333334</c:v>
                </c:pt>
                <c:pt idx="112" formatCode="0.0">
                  <c:v>17.666666666666671</c:v>
                </c:pt>
                <c:pt idx="113" formatCode="0.0">
                  <c:v>17.900000000000002</c:v>
                </c:pt>
                <c:pt idx="114" formatCode="0.0">
                  <c:v>18.083333333333339</c:v>
                </c:pt>
                <c:pt idx="115" formatCode="0.0">
                  <c:v>18.266666666666669</c:v>
                </c:pt>
                <c:pt idx="116" formatCode="0.0">
                  <c:v>18.450000000000003</c:v>
                </c:pt>
                <c:pt idx="117" formatCode="0.0">
                  <c:v>18.733333333333338</c:v>
                </c:pt>
                <c:pt idx="118" formatCode="0.0">
                  <c:v>19.016666666666669</c:v>
                </c:pt>
                <c:pt idx="119" formatCode="0.0">
                  <c:v>19.3</c:v>
                </c:pt>
                <c:pt idx="120" formatCode="0.0">
                  <c:v>19.583333333333332</c:v>
                </c:pt>
                <c:pt idx="121" formatCode="0.0">
                  <c:v>19.866666666666664</c:v>
                </c:pt>
                <c:pt idx="122" formatCode="0.0">
                  <c:v>20.150000000000002</c:v>
                </c:pt>
                <c:pt idx="123" formatCode="0.0">
                  <c:v>20.516666666666666</c:v>
                </c:pt>
                <c:pt idx="124" formatCode="0.0">
                  <c:v>20.883333333333333</c:v>
                </c:pt>
                <c:pt idx="125" formatCode="0.0">
                  <c:v>21.249999999999996</c:v>
                </c:pt>
                <c:pt idx="126" formatCode="0.0">
                  <c:v>21.650000000000002</c:v>
                </c:pt>
                <c:pt idx="127" formatCode="0.0">
                  <c:v>22.049999999999997</c:v>
                </c:pt>
                <c:pt idx="128" formatCode="0.0">
                  <c:v>22.45</c:v>
                </c:pt>
                <c:pt idx="129" formatCode="0.0">
                  <c:v>22.758333333333329</c:v>
                </c:pt>
                <c:pt idx="130" formatCode="0.0">
                  <c:v>23.066666666666663</c:v>
                </c:pt>
                <c:pt idx="131" formatCode="0.0">
                  <c:v>23.375</c:v>
                </c:pt>
                <c:pt idx="132" formatCode="0.0">
                  <c:v>23.741666666666671</c:v>
                </c:pt>
                <c:pt idx="133" formatCode="0.0">
                  <c:v>24.108333333333334</c:v>
                </c:pt>
                <c:pt idx="134" formatCode="0.0">
                  <c:v>24.475000000000005</c:v>
                </c:pt>
                <c:pt idx="135" formatCode="0.0">
                  <c:v>24.700000000000003</c:v>
                </c:pt>
                <c:pt idx="136" formatCode="0.0">
                  <c:v>24.925000000000001</c:v>
                </c:pt>
                <c:pt idx="137" formatCode="0.0">
                  <c:v>25.150000000000002</c:v>
                </c:pt>
                <c:pt idx="138" formatCode="0.0">
                  <c:v>25.291666666666671</c:v>
                </c:pt>
                <c:pt idx="139" formatCode="0.0">
                  <c:v>25.433333333333337</c:v>
                </c:pt>
                <c:pt idx="140" formatCode="0.0">
                  <c:v>25.575000000000003</c:v>
                </c:pt>
                <c:pt idx="141" formatCode="0.0">
                  <c:v>25.783333333333335</c:v>
                </c:pt>
                <c:pt idx="142" formatCode="0.0">
                  <c:v>25.991666666666671</c:v>
                </c:pt>
                <c:pt idx="143" formatCode="0.0">
                  <c:v>26.200000000000006</c:v>
                </c:pt>
                <c:pt idx="144" formatCode="0.0">
                  <c:v>26.225000000000009</c:v>
                </c:pt>
                <c:pt idx="145" formatCode="0.0">
                  <c:v>26.250000000000011</c:v>
                </c:pt>
                <c:pt idx="146" formatCode="0.0">
                  <c:v>26.275000000000006</c:v>
                </c:pt>
                <c:pt idx="147" formatCode="0.0">
                  <c:v>26.375000000000004</c:v>
                </c:pt>
                <c:pt idx="148" formatCode="0.0">
                  <c:v>26.475000000000005</c:v>
                </c:pt>
                <c:pt idx="149" formatCode="0.0">
                  <c:v>26.575000000000003</c:v>
                </c:pt>
                <c:pt idx="150" formatCode="0.0">
                  <c:v>26.683333333333337</c:v>
                </c:pt>
                <c:pt idx="151" formatCode="0.0">
                  <c:v>26.791666666666671</c:v>
                </c:pt>
                <c:pt idx="152" formatCode="0.0">
                  <c:v>26.900000000000002</c:v>
                </c:pt>
                <c:pt idx="153" formatCode="0.0">
                  <c:v>27.066666666666666</c:v>
                </c:pt>
                <c:pt idx="154" formatCode="0.0">
                  <c:v>27.233333333333334</c:v>
                </c:pt>
                <c:pt idx="155" formatCode="0.0">
                  <c:v>27.400000000000002</c:v>
                </c:pt>
                <c:pt idx="156" formatCode="0.0">
                  <c:v>27.741666666666664</c:v>
                </c:pt>
                <c:pt idx="157" formatCode="0.0">
                  <c:v>28.083333333333332</c:v>
                </c:pt>
                <c:pt idx="158" formatCode="0.0">
                  <c:v>28.425000000000001</c:v>
                </c:pt>
                <c:pt idx="159" formatCode="0.0">
                  <c:v>28.808333333333334</c:v>
                </c:pt>
                <c:pt idx="160" formatCode="0.0">
                  <c:v>29.191666666666666</c:v>
                </c:pt>
                <c:pt idx="161" formatCode="0.0">
                  <c:v>29.574999999999999</c:v>
                </c:pt>
                <c:pt idx="162" formatCode="0.0">
                  <c:v>29.908333333333331</c:v>
                </c:pt>
                <c:pt idx="163" formatCode="0.0">
                  <c:v>30.241666666666664</c:v>
                </c:pt>
                <c:pt idx="164" formatCode="0.0">
                  <c:v>30.575000000000003</c:v>
                </c:pt>
                <c:pt idx="165" formatCode="0.0">
                  <c:v>30.766666666666669</c:v>
                </c:pt>
                <c:pt idx="166" formatCode="0.0">
                  <c:v>30.958333333333339</c:v>
                </c:pt>
                <c:pt idx="167" formatCode="0.0">
                  <c:v>31.150000000000006</c:v>
                </c:pt>
                <c:pt idx="168" formatCode="0.0">
                  <c:v>31.291666666666668</c:v>
                </c:pt>
                <c:pt idx="169" formatCode="0.0">
                  <c:v>31.433333333333334</c:v>
                </c:pt>
                <c:pt idx="170" formatCode="0.0">
                  <c:v>31.574999999999992</c:v>
                </c:pt>
                <c:pt idx="171" formatCode="0.0">
                  <c:v>31.583333333333329</c:v>
                </c:pt>
                <c:pt idx="172" formatCode="0.0">
                  <c:v>31.591666666666665</c:v>
                </c:pt>
                <c:pt idx="173" formatCode="0.0">
                  <c:v>31.600000000000005</c:v>
                </c:pt>
                <c:pt idx="174" formatCode="0.0">
                  <c:v>31.650000000000002</c:v>
                </c:pt>
                <c:pt idx="175" formatCode="0.0">
                  <c:v>31.700000000000003</c:v>
                </c:pt>
                <c:pt idx="176" formatCode="0.0">
                  <c:v>31.75</c:v>
                </c:pt>
                <c:pt idx="177" formatCode="0.0">
                  <c:v>31.883333333333329</c:v>
                </c:pt>
                <c:pt idx="178" formatCode="0.0">
                  <c:v>32.016666666666666</c:v>
                </c:pt>
                <c:pt idx="179" formatCode="0.0">
                  <c:v>32.149999999999991</c:v>
                </c:pt>
                <c:pt idx="180" formatCode="0.0">
                  <c:v>32.333333333333329</c:v>
                </c:pt>
                <c:pt idx="181" formatCode="0.0">
                  <c:v>32.516666666666666</c:v>
                </c:pt>
                <c:pt idx="182" formatCode="0.0">
                  <c:v>32.700000000000003</c:v>
                </c:pt>
                <c:pt idx="183" formatCode="0.0">
                  <c:v>32.866666666666667</c:v>
                </c:pt>
                <c:pt idx="184" formatCode="0.0">
                  <c:v>33.033333333333339</c:v>
                </c:pt>
                <c:pt idx="185" formatCode="0.0">
                  <c:v>33.200000000000003</c:v>
                </c:pt>
                <c:pt idx="186" formatCode="0.0">
                  <c:v>33.300000000000004</c:v>
                </c:pt>
                <c:pt idx="187" formatCode="0.0">
                  <c:v>33.4</c:v>
                </c:pt>
                <c:pt idx="188" formatCode="0.0">
                  <c:v>33.499999999999993</c:v>
                </c:pt>
                <c:pt idx="189" formatCode="0.0">
                  <c:v>33.599999999999994</c:v>
                </c:pt>
                <c:pt idx="190" formatCode="0.0">
                  <c:v>33.699999999999996</c:v>
                </c:pt>
                <c:pt idx="191" formatCode="0.0">
                  <c:v>33.799999999999997</c:v>
                </c:pt>
                <c:pt idx="192" formatCode="0.0">
                  <c:v>33.883333333333333</c:v>
                </c:pt>
                <c:pt idx="193" formatCode="0.0">
                  <c:v>33.966666666666669</c:v>
                </c:pt>
                <c:pt idx="194" formatCode="0.0">
                  <c:v>34.050000000000004</c:v>
                </c:pt>
                <c:pt idx="195" formatCode="0.0">
                  <c:v>34.150000000000006</c:v>
                </c:pt>
                <c:pt idx="196" formatCode="0.0">
                  <c:v>34.250000000000007</c:v>
                </c:pt>
                <c:pt idx="197" formatCode="0.0">
                  <c:v>34.35</c:v>
                </c:pt>
                <c:pt idx="198" formatCode="0.0">
                  <c:v>34.44166666666667</c:v>
                </c:pt>
                <c:pt idx="199" formatCode="0.0">
                  <c:v>34.533333333333331</c:v>
                </c:pt>
                <c:pt idx="200" formatCode="0.0">
                  <c:v>34.625</c:v>
                </c:pt>
                <c:pt idx="201" formatCode="0.0">
                  <c:v>34.700000000000003</c:v>
                </c:pt>
                <c:pt idx="202" formatCode="0.0">
                  <c:v>34.774999999999999</c:v>
                </c:pt>
                <c:pt idx="203" formatCode="0.0">
                  <c:v>34.85</c:v>
                </c:pt>
                <c:pt idx="204" formatCode="0.0">
                  <c:v>34.916666666666664</c:v>
                </c:pt>
                <c:pt idx="205" formatCode="0.0">
                  <c:v>34.983333333333327</c:v>
                </c:pt>
                <c:pt idx="206" formatCode="0.0">
                  <c:v>35.049999999999997</c:v>
                </c:pt>
                <c:pt idx="207" formatCode="0.0">
                  <c:v>35.225000000000001</c:v>
                </c:pt>
                <c:pt idx="208" formatCode="0.0">
                  <c:v>35.4</c:v>
                </c:pt>
                <c:pt idx="209" formatCode="0.0">
                  <c:v>35.57500000000001</c:v>
                </c:pt>
                <c:pt idx="210" formatCode="0.0">
                  <c:v>36.033333333333339</c:v>
                </c:pt>
                <c:pt idx="211" formatCode="0.0">
                  <c:v>36.491666666666667</c:v>
                </c:pt>
                <c:pt idx="212" formatCode="0.0">
                  <c:v>36.950000000000003</c:v>
                </c:pt>
                <c:pt idx="213" formatCode="0.0">
                  <c:v>37.258333333333333</c:v>
                </c:pt>
                <c:pt idx="214" formatCode="0.0">
                  <c:v>37.566666666666663</c:v>
                </c:pt>
                <c:pt idx="215" formatCode="0.0">
                  <c:v>37.875</c:v>
                </c:pt>
                <c:pt idx="216" formatCode="0.0">
                  <c:v>38.308333333333337</c:v>
                </c:pt>
                <c:pt idx="217" formatCode="0.0">
                  <c:v>38.741666666666667</c:v>
                </c:pt>
                <c:pt idx="218" formatCode="0.0">
                  <c:v>39.175000000000004</c:v>
                </c:pt>
                <c:pt idx="219" formatCode="0.0">
                  <c:v>39.650000000000006</c:v>
                </c:pt>
                <c:pt idx="220" formatCode="0.0">
                  <c:v>40.125000000000007</c:v>
                </c:pt>
                <c:pt idx="221" formatCode="0.0">
                  <c:v>40.600000000000009</c:v>
                </c:pt>
                <c:pt idx="222" formatCode="0.0">
                  <c:v>40.916666666666671</c:v>
                </c:pt>
                <c:pt idx="223" formatCode="0.0">
                  <c:v>41.233333333333341</c:v>
                </c:pt>
                <c:pt idx="224" formatCode="0.0">
                  <c:v>41.550000000000004</c:v>
                </c:pt>
                <c:pt idx="225" formatCode="0.0">
                  <c:v>42.266666666666673</c:v>
                </c:pt>
                <c:pt idx="226" formatCode="0.0">
                  <c:v>42.983333333333341</c:v>
                </c:pt>
                <c:pt idx="227" formatCode="0.0">
                  <c:v>43.70000000000001</c:v>
                </c:pt>
                <c:pt idx="228" formatCode="0.0">
                  <c:v>44.483333333333348</c:v>
                </c:pt>
                <c:pt idx="229" formatCode="0.0">
                  <c:v>45.266666666666673</c:v>
                </c:pt>
                <c:pt idx="230" formatCode="0.0">
                  <c:v>46.050000000000011</c:v>
                </c:pt>
                <c:pt idx="231" formatCode="0.0">
                  <c:v>46.741666666666674</c:v>
                </c:pt>
                <c:pt idx="232" formatCode="0.0">
                  <c:v>47.433333333333337</c:v>
                </c:pt>
                <c:pt idx="233" formatCode="0.0">
                  <c:v>48.125</c:v>
                </c:pt>
                <c:pt idx="234" formatCode="0.0">
                  <c:v>48.866666666666674</c:v>
                </c:pt>
                <c:pt idx="235" formatCode="0.0">
                  <c:v>49.608333333333348</c:v>
                </c:pt>
                <c:pt idx="236" formatCode="0.0">
                  <c:v>50.350000000000016</c:v>
                </c:pt>
                <c:pt idx="237" formatCode="0.0">
                  <c:v>50.900000000000006</c:v>
                </c:pt>
                <c:pt idx="238" formatCode="0.0">
                  <c:v>51.45000000000001</c:v>
                </c:pt>
                <c:pt idx="239" formatCode="0.0">
                  <c:v>52.000000000000007</c:v>
                </c:pt>
                <c:pt idx="240" formatCode="0.0">
                  <c:v>52.35</c:v>
                </c:pt>
                <c:pt idx="241" formatCode="0.0">
                  <c:v>52.70000000000001</c:v>
                </c:pt>
                <c:pt idx="242" formatCode="0.0">
                  <c:v>53.050000000000004</c:v>
                </c:pt>
                <c:pt idx="243" formatCode="0.0">
                  <c:v>53.691666666666663</c:v>
                </c:pt>
                <c:pt idx="244" formatCode="0.0">
                  <c:v>54.333333333333321</c:v>
                </c:pt>
                <c:pt idx="245" formatCode="0.0">
                  <c:v>54.974999999999987</c:v>
                </c:pt>
                <c:pt idx="246" formatCode="0.0">
                  <c:v>55.599999999999994</c:v>
                </c:pt>
                <c:pt idx="247" formatCode="0.0">
                  <c:v>56.225000000000001</c:v>
                </c:pt>
                <c:pt idx="248" formatCode="0.0">
                  <c:v>56.850000000000016</c:v>
                </c:pt>
                <c:pt idx="249" formatCode="0.0">
                  <c:v>57.508333333333347</c:v>
                </c:pt>
                <c:pt idx="250" formatCode="0.0">
                  <c:v>58.166666666666679</c:v>
                </c:pt>
                <c:pt idx="251" formatCode="0.0">
                  <c:v>58.82500000000001</c:v>
                </c:pt>
                <c:pt idx="252" formatCode="0.0">
                  <c:v>59.35</c:v>
                </c:pt>
                <c:pt idx="253" formatCode="0.0">
                  <c:v>59.875</c:v>
                </c:pt>
                <c:pt idx="254" formatCode="0.0">
                  <c:v>60.4</c:v>
                </c:pt>
                <c:pt idx="255" formatCode="0.0">
                  <c:v>60.816666666666663</c:v>
                </c:pt>
                <c:pt idx="256" formatCode="0.0">
                  <c:v>61.233333333333327</c:v>
                </c:pt>
                <c:pt idx="257" formatCode="0.0">
                  <c:v>61.65</c:v>
                </c:pt>
                <c:pt idx="258" formatCode="0.0">
                  <c:v>62.091666666666661</c:v>
                </c:pt>
                <c:pt idx="259" formatCode="0.0">
                  <c:v>62.533333333333331</c:v>
                </c:pt>
                <c:pt idx="260" formatCode="0.0">
                  <c:v>62.975000000000001</c:v>
                </c:pt>
                <c:pt idx="261" formatCode="0.0">
                  <c:v>63.5</c:v>
                </c:pt>
                <c:pt idx="262" formatCode="0.0">
                  <c:v>64.024999999999991</c:v>
                </c:pt>
                <c:pt idx="263" formatCode="0.0">
                  <c:v>64.55</c:v>
                </c:pt>
                <c:pt idx="264" formatCode="0.0">
                  <c:v>65.275000000000006</c:v>
                </c:pt>
                <c:pt idx="265" formatCode="0.0">
                  <c:v>66</c:v>
                </c:pt>
                <c:pt idx="266" formatCode="0.0">
                  <c:v>66.725000000000009</c:v>
                </c:pt>
                <c:pt idx="267" formatCode="0.0">
                  <c:v>68.116666666666674</c:v>
                </c:pt>
                <c:pt idx="268" formatCode="0.0">
                  <c:v>69.50833333333334</c:v>
                </c:pt>
                <c:pt idx="269" formatCode="0.0">
                  <c:v>70.899999999999991</c:v>
                </c:pt>
                <c:pt idx="270" formatCode="0.0">
                  <c:v>72.316666666666677</c:v>
                </c:pt>
                <c:pt idx="271" formatCode="0.0">
                  <c:v>73.733333333333334</c:v>
                </c:pt>
                <c:pt idx="272" formatCode="0.0">
                  <c:v>75.149999999999991</c:v>
                </c:pt>
                <c:pt idx="273" formatCode="0.0">
                  <c:v>76.608333333333334</c:v>
                </c:pt>
                <c:pt idx="274" formatCode="0.0">
                  <c:v>78.066666666666663</c:v>
                </c:pt>
                <c:pt idx="275" formatCode="0.0">
                  <c:v>79.524999999999991</c:v>
                </c:pt>
                <c:pt idx="276" formatCode="0.0">
                  <c:v>81.05</c:v>
                </c:pt>
                <c:pt idx="277" formatCode="0.0">
                  <c:v>82.575000000000003</c:v>
                </c:pt>
                <c:pt idx="278" formatCode="0.0">
                  <c:v>84.1</c:v>
                </c:pt>
                <c:pt idx="279" formatCode="0.0">
                  <c:v>85.399999999999991</c:v>
                </c:pt>
                <c:pt idx="280" formatCode="0.0">
                  <c:v>86.699999999999989</c:v>
                </c:pt>
                <c:pt idx="281" formatCode="0.0">
                  <c:v>88</c:v>
                </c:pt>
                <c:pt idx="282" formatCode="0.0">
                  <c:v>89.166666666666671</c:v>
                </c:pt>
                <c:pt idx="283" formatCode="0.0">
                  <c:v>90.333333333333329</c:v>
                </c:pt>
                <c:pt idx="284" formatCode="0.0">
                  <c:v>91.5</c:v>
                </c:pt>
                <c:pt idx="285" formatCode="0.0">
                  <c:v>92.683333333333337</c:v>
                </c:pt>
                <c:pt idx="286" formatCode="0.0">
                  <c:v>93.86666666666666</c:v>
                </c:pt>
                <c:pt idx="287" formatCode="0.0">
                  <c:v>95.05</c:v>
                </c:pt>
                <c:pt idx="288" formatCode="0.0">
                  <c:v>96.333333333333357</c:v>
                </c:pt>
                <c:pt idx="289" formatCode="0.0">
                  <c:v>97.616666666666674</c:v>
                </c:pt>
                <c:pt idx="290" formatCode="0.0">
                  <c:v>98.90000000000002</c:v>
                </c:pt>
                <c:pt idx="291" formatCode="0.0">
                  <c:v>100.05833333333334</c:v>
                </c:pt>
                <c:pt idx="292" formatCode="0.0">
                  <c:v>101.21666666666665</c:v>
                </c:pt>
                <c:pt idx="293" formatCode="0.0">
                  <c:v>102.375</c:v>
                </c:pt>
                <c:pt idx="294" formatCode="0.0">
                  <c:v>103.10833333333333</c:v>
                </c:pt>
                <c:pt idx="295" formatCode="0.0">
                  <c:v>103.84166666666665</c:v>
                </c:pt>
                <c:pt idx="296" formatCode="0.0">
                  <c:v>104.57499999999999</c:v>
                </c:pt>
                <c:pt idx="297" formatCode="0.0">
                  <c:v>106.88333333333333</c:v>
                </c:pt>
                <c:pt idx="298" formatCode="0.0">
                  <c:v>109.19166666666665</c:v>
                </c:pt>
                <c:pt idx="299" formatCode="0.0">
                  <c:v>111.49999999999999</c:v>
                </c:pt>
                <c:pt idx="300" formatCode="0.0">
                  <c:v>113.09999999999997</c:v>
                </c:pt>
                <c:pt idx="301" formatCode="0.0">
                  <c:v>114.69999999999997</c:v>
                </c:pt>
                <c:pt idx="302" formatCode="0.0">
                  <c:v>116.29999999999997</c:v>
                </c:pt>
                <c:pt idx="303" formatCode="0.0">
                  <c:v>117.49166666666663</c:v>
                </c:pt>
                <c:pt idx="304" formatCode="0.0">
                  <c:v>118.68333333333332</c:v>
                </c:pt>
                <c:pt idx="305" formatCode="0.0">
                  <c:v>119.87499999999999</c:v>
                </c:pt>
                <c:pt idx="306" formatCode="0.0">
                  <c:v>121.52499999999999</c:v>
                </c:pt>
                <c:pt idx="307" formatCode="0.0">
                  <c:v>123.17499999999997</c:v>
                </c:pt>
                <c:pt idx="308" formatCode="0.0">
                  <c:v>124.82499999999997</c:v>
                </c:pt>
                <c:pt idx="309" formatCode="0.0">
                  <c:v>124.74166666666663</c:v>
                </c:pt>
                <c:pt idx="310" formatCode="0.0">
                  <c:v>124.6583333333333</c:v>
                </c:pt>
                <c:pt idx="311" formatCode="0.0">
                  <c:v>124.57499999999999</c:v>
                </c:pt>
                <c:pt idx="312" formatCode="0.0">
                  <c:v>125.44166666666666</c:v>
                </c:pt>
                <c:pt idx="313" formatCode="0.0">
                  <c:v>126.30833333333334</c:v>
                </c:pt>
                <c:pt idx="314" formatCode="0.0">
                  <c:v>127.175</c:v>
                </c:pt>
                <c:pt idx="315" formatCode="0.0">
                  <c:v>128.82499999999996</c:v>
                </c:pt>
                <c:pt idx="316" formatCode="0.0">
                  <c:v>130.47499999999999</c:v>
                </c:pt>
                <c:pt idx="317" formatCode="0.0">
                  <c:v>132.12499999999997</c:v>
                </c:pt>
                <c:pt idx="318" formatCode="0.0">
                  <c:v>134.12499999999997</c:v>
                </c:pt>
                <c:pt idx="319" formatCode="0.0">
                  <c:v>136.12499999999997</c:v>
                </c:pt>
                <c:pt idx="320" formatCode="0.0">
                  <c:v>138.12499999999997</c:v>
                </c:pt>
                <c:pt idx="321" formatCode="0.0">
                  <c:v>140.58333333333331</c:v>
                </c:pt>
                <c:pt idx="322" formatCode="0.0">
                  <c:v>143.04166666666666</c:v>
                </c:pt>
                <c:pt idx="323" formatCode="0.0">
                  <c:v>145.49999999999997</c:v>
                </c:pt>
                <c:pt idx="324" formatCode="0.0">
                  <c:v>148.47499999999999</c:v>
                </c:pt>
                <c:pt idx="325" formatCode="0.0">
                  <c:v>151.45000000000002</c:v>
                </c:pt>
                <c:pt idx="326" formatCode="0.0">
                  <c:v>154.42500000000001</c:v>
                </c:pt>
                <c:pt idx="327" formatCode="0.0">
                  <c:v>158.16666666666666</c:v>
                </c:pt>
                <c:pt idx="328" formatCode="0.0">
                  <c:v>161.90833333333333</c:v>
                </c:pt>
                <c:pt idx="329" formatCode="0.0">
                  <c:v>165.65</c:v>
                </c:pt>
                <c:pt idx="330" formatCode="0.0">
                  <c:v>168.875</c:v>
                </c:pt>
                <c:pt idx="331" formatCode="0.0">
                  <c:v>172.10000000000002</c:v>
                </c:pt>
                <c:pt idx="332" formatCode="0.0">
                  <c:v>175.32500000000002</c:v>
                </c:pt>
                <c:pt idx="333" formatCode="0.0">
                  <c:v>178.23333333333332</c:v>
                </c:pt>
                <c:pt idx="334" formatCode="0.0">
                  <c:v>181.14166666666665</c:v>
                </c:pt>
                <c:pt idx="335" formatCode="0.0">
                  <c:v>184.04999999999998</c:v>
                </c:pt>
                <c:pt idx="336" formatCode="0.0">
                  <c:v>186.17499999999998</c:v>
                </c:pt>
                <c:pt idx="337" formatCode="0.0">
                  <c:v>188.29999999999998</c:v>
                </c:pt>
                <c:pt idx="338" formatCode="0.0">
                  <c:v>190.42499999999998</c:v>
                </c:pt>
                <c:pt idx="339" formatCode="0.0">
                  <c:v>190.79166666666666</c:v>
                </c:pt>
                <c:pt idx="340" formatCode="0.0">
                  <c:v>191.15833333333339</c:v>
                </c:pt>
                <c:pt idx="341" formatCode="0.0">
                  <c:v>191.52500000000006</c:v>
                </c:pt>
                <c:pt idx="342" formatCode="0.0">
                  <c:v>192.90833333333339</c:v>
                </c:pt>
                <c:pt idx="343" formatCode="0.0">
                  <c:v>194.29166666666671</c:v>
                </c:pt>
                <c:pt idx="344" formatCode="0.0">
                  <c:v>195.67500000000004</c:v>
                </c:pt>
                <c:pt idx="345" formatCode="0.0">
                  <c:v>196.9916666666667</c:v>
                </c:pt>
                <c:pt idx="346" formatCode="0.0">
                  <c:v>198.30833333333337</c:v>
                </c:pt>
                <c:pt idx="347" formatCode="0.0">
                  <c:v>199.625</c:v>
                </c:pt>
                <c:pt idx="348" formatCode="0.0">
                  <c:v>200.68333333333337</c:v>
                </c:pt>
                <c:pt idx="349" formatCode="0.0">
                  <c:v>201.74166666666667</c:v>
                </c:pt>
                <c:pt idx="350" formatCode="0.0">
                  <c:v>202.80000000000004</c:v>
                </c:pt>
                <c:pt idx="351" formatCode="0.0">
                  <c:v>204.12500000000003</c:v>
                </c:pt>
                <c:pt idx="352" formatCode="0.0">
                  <c:v>205.45000000000005</c:v>
                </c:pt>
                <c:pt idx="353" formatCode="0.0">
                  <c:v>206.77500000000006</c:v>
                </c:pt>
                <c:pt idx="354" formatCode="0.0">
                  <c:v>208.02500000000006</c:v>
                </c:pt>
                <c:pt idx="355" formatCode="0.0">
                  <c:v>209.27500000000001</c:v>
                </c:pt>
                <c:pt idx="356" formatCode="0.0">
                  <c:v>210.52500000000001</c:v>
                </c:pt>
                <c:pt idx="357" formatCode="0.0">
                  <c:v>211.69166666666669</c:v>
                </c:pt>
                <c:pt idx="358" formatCode="0.0">
                  <c:v>212.85833333333335</c:v>
                </c:pt>
                <c:pt idx="359" formatCode="0.0">
                  <c:v>214.02500000000001</c:v>
                </c:pt>
                <c:pt idx="360" formatCode="0.0">
                  <c:v>215.75000000000003</c:v>
                </c:pt>
                <c:pt idx="361" formatCode="0.0">
                  <c:v>217.47499999999999</c:v>
                </c:pt>
                <c:pt idx="362" formatCode="0.0">
                  <c:v>219.20000000000002</c:v>
                </c:pt>
                <c:pt idx="363" formatCode="0.0">
                  <c:v>220.86666666666667</c:v>
                </c:pt>
                <c:pt idx="364" formatCode="0.0">
                  <c:v>222.53333333333333</c:v>
                </c:pt>
                <c:pt idx="365" formatCode="0.0">
                  <c:v>224.20000000000002</c:v>
                </c:pt>
                <c:pt idx="366" formatCode="0.0">
                  <c:v>225.70833333333334</c:v>
                </c:pt>
                <c:pt idx="367" formatCode="0.0">
                  <c:v>227.21666666666667</c:v>
                </c:pt>
                <c:pt idx="368" formatCode="0.0">
                  <c:v>228.72499999999999</c:v>
                </c:pt>
                <c:pt idx="369" formatCode="0.0">
                  <c:v>230.44166666666663</c:v>
                </c:pt>
                <c:pt idx="370" formatCode="0.0">
                  <c:v>232.1583333333333</c:v>
                </c:pt>
                <c:pt idx="371" formatCode="0.0">
                  <c:v>233.87499999999997</c:v>
                </c:pt>
                <c:pt idx="372" formatCode="0.0">
                  <c:v>235.1333333333333</c:v>
                </c:pt>
                <c:pt idx="373" formatCode="0.0">
                  <c:v>236.39166666666662</c:v>
                </c:pt>
                <c:pt idx="374" formatCode="0.0">
                  <c:v>237.64999999999995</c:v>
                </c:pt>
                <c:pt idx="375" formatCode="0.0">
                  <c:v>239.08333333333326</c:v>
                </c:pt>
                <c:pt idx="376" formatCode="0.0">
                  <c:v>240.51666666666662</c:v>
                </c:pt>
                <c:pt idx="377" formatCode="0.0">
                  <c:v>241.95000000000002</c:v>
                </c:pt>
                <c:pt idx="378" formatCode="0.0">
                  <c:v>244.21666666666667</c:v>
                </c:pt>
                <c:pt idx="379" formatCode="0.0">
                  <c:v>246.48333333333332</c:v>
                </c:pt>
                <c:pt idx="380" formatCode="0.0">
                  <c:v>248.74999999999997</c:v>
                </c:pt>
                <c:pt idx="381" formatCode="0.0">
                  <c:v>251.1333333333333</c:v>
                </c:pt>
                <c:pt idx="382" formatCode="0.0">
                  <c:v>253.51666666666662</c:v>
                </c:pt>
                <c:pt idx="383" formatCode="0.0">
                  <c:v>255.89999999999995</c:v>
                </c:pt>
                <c:pt idx="384" formatCode="0.0">
                  <c:v>259</c:v>
                </c:pt>
                <c:pt idx="385" formatCode="0.0">
                  <c:v>262.10000000000002</c:v>
                </c:pt>
                <c:pt idx="386" formatCode="0.0">
                  <c:v>265.2</c:v>
                </c:pt>
                <c:pt idx="387" formatCode="0.0">
                  <c:v>268.33333333333337</c:v>
                </c:pt>
                <c:pt idx="388" formatCode="0.0">
                  <c:v>271.46666666666664</c:v>
                </c:pt>
                <c:pt idx="389" formatCode="0.0">
                  <c:v>274.59999999999997</c:v>
                </c:pt>
                <c:pt idx="390" formatCode="0.0">
                  <c:v>278.95</c:v>
                </c:pt>
                <c:pt idx="391" formatCode="0.0">
                  <c:v>283.3</c:v>
                </c:pt>
                <c:pt idx="392" formatCode="0.0">
                  <c:v>287.65000000000003</c:v>
                </c:pt>
                <c:pt idx="393" formatCode="0.0">
                  <c:v>292.05</c:v>
                </c:pt>
                <c:pt idx="394" formatCode="0.0">
                  <c:v>296.45</c:v>
                </c:pt>
                <c:pt idx="395" formatCode="0.0">
                  <c:v>300.85000000000002</c:v>
                </c:pt>
                <c:pt idx="396" formatCode="0.0">
                  <c:v>304.375</c:v>
                </c:pt>
                <c:pt idx="397" formatCode="0.0">
                  <c:v>307.89999999999998</c:v>
                </c:pt>
                <c:pt idx="398" formatCode="0.0">
                  <c:v>311.42499999999995</c:v>
                </c:pt>
                <c:pt idx="399" formatCode="0.0">
                  <c:v>314.6583333333333</c:v>
                </c:pt>
                <c:pt idx="400" formatCode="0.0">
                  <c:v>317.89166666666665</c:v>
                </c:pt>
                <c:pt idx="401" formatCode="0.0">
                  <c:v>321.12499999999994</c:v>
                </c:pt>
                <c:pt idx="402" formatCode="0.0">
                  <c:v>323.08333333333331</c:v>
                </c:pt>
                <c:pt idx="403" formatCode="0.0">
                  <c:v>325.04166666666669</c:v>
                </c:pt>
                <c:pt idx="404" formatCode="0.0">
                  <c:v>327.00000000000006</c:v>
                </c:pt>
                <c:pt idx="405" formatCode="0.0">
                  <c:v>328.35833333333341</c:v>
                </c:pt>
                <c:pt idx="406" formatCode="0.0">
                  <c:v>329.71666666666675</c:v>
                </c:pt>
                <c:pt idx="407" formatCode="0.0">
                  <c:v>331.0750000000001</c:v>
                </c:pt>
                <c:pt idx="408" formatCode="0.0">
                  <c:v>332.83333333333343</c:v>
                </c:pt>
                <c:pt idx="409" formatCode="0.0">
                  <c:v>334.59166666666675</c:v>
                </c:pt>
                <c:pt idx="410" formatCode="0.0">
                  <c:v>336.35000000000008</c:v>
                </c:pt>
                <c:pt idx="411" formatCode="0.0">
                  <c:v>338.62500000000006</c:v>
                </c:pt>
                <c:pt idx="412" formatCode="0.0">
                  <c:v>340.90000000000003</c:v>
                </c:pt>
                <c:pt idx="413" formatCode="0.0">
                  <c:v>343.17500000000001</c:v>
                </c:pt>
                <c:pt idx="414" formatCode="0.0">
                  <c:v>345.24166666666662</c:v>
                </c:pt>
                <c:pt idx="415" formatCode="0.0">
                  <c:v>347.30833333333322</c:v>
                </c:pt>
                <c:pt idx="416" formatCode="0.0">
                  <c:v>349.37499999999994</c:v>
                </c:pt>
                <c:pt idx="417" formatCode="0.0">
                  <c:v>353.0499999999999</c:v>
                </c:pt>
                <c:pt idx="418" formatCode="0.0">
                  <c:v>356.72499999999991</c:v>
                </c:pt>
                <c:pt idx="419" formatCode="0.0">
                  <c:v>360.39999999999992</c:v>
                </c:pt>
                <c:pt idx="420" formatCode="0.0">
                  <c:v>363.42500000000001</c:v>
                </c:pt>
                <c:pt idx="421" formatCode="0.0">
                  <c:v>366.45000000000005</c:v>
                </c:pt>
                <c:pt idx="422" formatCode="0.0">
                  <c:v>369.47499999999997</c:v>
                </c:pt>
                <c:pt idx="423" formatCode="0.0">
                  <c:v>372.55833333333334</c:v>
                </c:pt>
                <c:pt idx="424" formatCode="0.0">
                  <c:v>375.64166666666665</c:v>
                </c:pt>
                <c:pt idx="425" formatCode="0.0">
                  <c:v>378.72499999999997</c:v>
                </c:pt>
                <c:pt idx="426" formatCode="0.0">
                  <c:v>380.18333333333322</c:v>
                </c:pt>
                <c:pt idx="427" formatCode="0.0">
                  <c:v>381.64166666666659</c:v>
                </c:pt>
                <c:pt idx="428" formatCode="0.0">
                  <c:v>383.09999999999991</c:v>
                </c:pt>
                <c:pt idx="429" formatCode="0.0">
                  <c:v>383.42499999999995</c:v>
                </c:pt>
                <c:pt idx="430" formatCode="0.0">
                  <c:v>383.74999999999994</c:v>
                </c:pt>
                <c:pt idx="431" formatCode="0.0">
                  <c:v>384.07499999999999</c:v>
                </c:pt>
                <c:pt idx="432" formatCode="0.0">
                  <c:v>384.91666666666669</c:v>
                </c:pt>
                <c:pt idx="433" formatCode="0.0">
                  <c:v>385.75833333333338</c:v>
                </c:pt>
                <c:pt idx="434" formatCode="0.0">
                  <c:v>386.59999999999997</c:v>
                </c:pt>
                <c:pt idx="435" formatCode="0.0">
                  <c:v>387.11666666666662</c:v>
                </c:pt>
                <c:pt idx="436" formatCode="0.0">
                  <c:v>387.63333333333327</c:v>
                </c:pt>
                <c:pt idx="437" formatCode="0.0">
                  <c:v>388.14999999999992</c:v>
                </c:pt>
                <c:pt idx="438" formatCode="0.0">
                  <c:v>389.22499999999997</c:v>
                </c:pt>
                <c:pt idx="439" formatCode="0.0">
                  <c:v>390.3</c:v>
                </c:pt>
                <c:pt idx="440" formatCode="0.0">
                  <c:v>391.37500000000006</c:v>
                </c:pt>
                <c:pt idx="441" formatCode="0.0">
                  <c:v>393.24166666666662</c:v>
                </c:pt>
                <c:pt idx="442" formatCode="0.0">
                  <c:v>395.10833333333335</c:v>
                </c:pt>
                <c:pt idx="443" formatCode="0.0">
                  <c:v>396.97499999999997</c:v>
                </c:pt>
                <c:pt idx="444" formatCode="0.0">
                  <c:v>398.94999999999987</c:v>
                </c:pt>
                <c:pt idx="445" formatCode="0.0">
                  <c:v>400.9249999999999</c:v>
                </c:pt>
                <c:pt idx="446" formatCode="0.0">
                  <c:v>402.89999999999986</c:v>
                </c:pt>
                <c:pt idx="447" formatCode="0.0">
                  <c:v>404.76666666666665</c:v>
                </c:pt>
                <c:pt idx="448" formatCode="0.0">
                  <c:v>406.63333333333338</c:v>
                </c:pt>
                <c:pt idx="449" formatCode="0.0">
                  <c:v>408.50000000000006</c:v>
                </c:pt>
                <c:pt idx="450" formatCode="0.0">
                  <c:v>410.81666666666666</c:v>
                </c:pt>
                <c:pt idx="451" formatCode="0.0">
                  <c:v>413.13333333333327</c:v>
                </c:pt>
                <c:pt idx="452" formatCode="0.0">
                  <c:v>415.45</c:v>
                </c:pt>
                <c:pt idx="453" formatCode="0.0">
                  <c:v>416.90000000000003</c:v>
                </c:pt>
                <c:pt idx="454" formatCode="0.0">
                  <c:v>418.35000000000014</c:v>
                </c:pt>
                <c:pt idx="455" formatCode="0.0">
                  <c:v>419.80000000000013</c:v>
                </c:pt>
                <c:pt idx="456" formatCode="0.0">
                  <c:v>421.44166666666678</c:v>
                </c:pt>
                <c:pt idx="457" formatCode="0.0">
                  <c:v>423.08333333333343</c:v>
                </c:pt>
                <c:pt idx="458" formatCode="0.0">
                  <c:v>424.72500000000008</c:v>
                </c:pt>
                <c:pt idx="459" formatCode="0.0">
                  <c:v>427.15833333333336</c:v>
                </c:pt>
                <c:pt idx="460" formatCode="0.0">
                  <c:v>429.59166666666664</c:v>
                </c:pt>
                <c:pt idx="461" formatCode="0.0">
                  <c:v>432.02499999999992</c:v>
                </c:pt>
                <c:pt idx="462" formatCode="0.0">
                  <c:v>434.69166666666661</c:v>
                </c:pt>
                <c:pt idx="463" formatCode="0.0">
                  <c:v>437.35833333333329</c:v>
                </c:pt>
                <c:pt idx="464" formatCode="0.0">
                  <c:v>440.02499999999992</c:v>
                </c:pt>
                <c:pt idx="465" formatCode="0.0">
                  <c:v>441.77500000000003</c:v>
                </c:pt>
                <c:pt idx="466" formatCode="0.0">
                  <c:v>443.52500000000009</c:v>
                </c:pt>
                <c:pt idx="467" formatCode="0.0">
                  <c:v>445.27500000000009</c:v>
                </c:pt>
                <c:pt idx="468" formatCode="0.0">
                  <c:v>446.30833333333339</c:v>
                </c:pt>
                <c:pt idx="469" formatCode="0.0">
                  <c:v>447.3416666666667</c:v>
                </c:pt>
                <c:pt idx="470" formatCode="0.0">
                  <c:v>448.375</c:v>
                </c:pt>
                <c:pt idx="471" formatCode="0.0">
                  <c:v>449.04166666666669</c:v>
                </c:pt>
                <c:pt idx="472" formatCode="0.0">
                  <c:v>449.70833333333331</c:v>
                </c:pt>
                <c:pt idx="473" formatCode="0.0">
                  <c:v>450.375</c:v>
                </c:pt>
                <c:pt idx="474" formatCode="0.0">
                  <c:v>450.11666666666673</c:v>
                </c:pt>
                <c:pt idx="475" formatCode="0.0">
                  <c:v>449.85833333333335</c:v>
                </c:pt>
                <c:pt idx="476" formatCode="0.0">
                  <c:v>449.60000000000008</c:v>
                </c:pt>
                <c:pt idx="477" formatCode="0.0">
                  <c:v>450.58333333333331</c:v>
                </c:pt>
                <c:pt idx="478" formatCode="0.0">
                  <c:v>451.56666666666661</c:v>
                </c:pt>
                <c:pt idx="479" formatCode="0.0">
                  <c:v>452.54999999999995</c:v>
                </c:pt>
                <c:pt idx="480" formatCode="0.0">
                  <c:v>455.04166666666669</c:v>
                </c:pt>
                <c:pt idx="481" formatCode="0.0">
                  <c:v>457.5333333333333</c:v>
                </c:pt>
                <c:pt idx="482" formatCode="0.0">
                  <c:v>460.02499999999992</c:v>
                </c:pt>
                <c:pt idx="483" formatCode="0.0">
                  <c:v>461.84166666666664</c:v>
                </c:pt>
                <c:pt idx="484" formatCode="0.0">
                  <c:v>463.6583333333333</c:v>
                </c:pt>
                <c:pt idx="485" formatCode="0.0">
                  <c:v>465.47500000000008</c:v>
                </c:pt>
                <c:pt idx="486" formatCode="0.0">
                  <c:v>468.0916666666667</c:v>
                </c:pt>
                <c:pt idx="487" formatCode="0.0">
                  <c:v>470.70833333333331</c:v>
                </c:pt>
                <c:pt idx="488" formatCode="0.0">
                  <c:v>473.32499999999999</c:v>
                </c:pt>
                <c:pt idx="489" formatCode="0.0">
                  <c:v>476.16666666666669</c:v>
                </c:pt>
                <c:pt idx="490" formatCode="0.0">
                  <c:v>479.00833333333338</c:v>
                </c:pt>
                <c:pt idx="491" formatCode="0.0">
                  <c:v>481.84999999999997</c:v>
                </c:pt>
                <c:pt idx="492" formatCode="0.0">
                  <c:v>484.72499999999991</c:v>
                </c:pt>
                <c:pt idx="493" formatCode="0.0">
                  <c:v>487.59999999999991</c:v>
                </c:pt>
                <c:pt idx="494" formatCode="0.0">
                  <c:v>490.47499999999991</c:v>
                </c:pt>
                <c:pt idx="495" formatCode="0.0">
                  <c:v>493.61666666666656</c:v>
                </c:pt>
                <c:pt idx="496" formatCode="0.0">
                  <c:v>496.75833333333327</c:v>
                </c:pt>
                <c:pt idx="497" formatCode="0.0">
                  <c:v>499.90000000000003</c:v>
                </c:pt>
                <c:pt idx="498" formatCode="0.0">
                  <c:v>503.63333333333338</c:v>
                </c:pt>
                <c:pt idx="499" formatCode="0.0">
                  <c:v>507.36666666666662</c:v>
                </c:pt>
                <c:pt idx="500" formatCode="0.0">
                  <c:v>511.10000000000008</c:v>
                </c:pt>
                <c:pt idx="501" formatCode="0.0">
                  <c:v>514.81666666666672</c:v>
                </c:pt>
                <c:pt idx="502" formatCode="0.0">
                  <c:v>518.53333333333342</c:v>
                </c:pt>
                <c:pt idx="503" formatCode="0.0">
                  <c:v>522.25000000000011</c:v>
                </c:pt>
                <c:pt idx="504" formatCode="0.0">
                  <c:v>526.14166666666677</c:v>
                </c:pt>
                <c:pt idx="505" formatCode="0.0">
                  <c:v>530.03333333333342</c:v>
                </c:pt>
                <c:pt idx="506" formatCode="0.0">
                  <c:v>533.92500000000007</c:v>
                </c:pt>
                <c:pt idx="507" formatCode="0.0">
                  <c:v>538.70833333333337</c:v>
                </c:pt>
                <c:pt idx="508" formatCode="0.0">
                  <c:v>543.49166666666667</c:v>
                </c:pt>
                <c:pt idx="509" formatCode="0.0">
                  <c:v>548.27499999999998</c:v>
                </c:pt>
                <c:pt idx="510" formatCode="0.0">
                  <c:v>552.20833333333314</c:v>
                </c:pt>
                <c:pt idx="511" formatCode="0.0">
                  <c:v>556.14166666666654</c:v>
                </c:pt>
                <c:pt idx="512" formatCode="0.0">
                  <c:v>560.07499999999993</c:v>
                </c:pt>
                <c:pt idx="513" formatCode="0.0">
                  <c:v>563.74166666666667</c:v>
                </c:pt>
                <c:pt idx="514" formatCode="0.0">
                  <c:v>567.40833333333342</c:v>
                </c:pt>
                <c:pt idx="515" formatCode="0.0">
                  <c:v>571.07500000000016</c:v>
                </c:pt>
                <c:pt idx="516" formatCode="0.0">
                  <c:v>568.72500000000002</c:v>
                </c:pt>
                <c:pt idx="517" formatCode="0.0">
                  <c:v>566.375</c:v>
                </c:pt>
                <c:pt idx="518" formatCode="0.0">
                  <c:v>564.02499999999986</c:v>
                </c:pt>
                <c:pt idx="519" formatCode="0.0">
                  <c:v>565.50833333333321</c:v>
                </c:pt>
                <c:pt idx="520" formatCode="0.0">
                  <c:v>566.99166666666656</c:v>
                </c:pt>
                <c:pt idx="521" formatCode="0.0">
                  <c:v>568.47499999999991</c:v>
                </c:pt>
                <c:pt idx="522" formatCode="0.0">
                  <c:v>572.60833333333323</c:v>
                </c:pt>
                <c:pt idx="523" formatCode="0.0">
                  <c:v>576.74166666666667</c:v>
                </c:pt>
                <c:pt idx="524" formatCode="0.0">
                  <c:v>580.87500000000011</c:v>
                </c:pt>
                <c:pt idx="525" formatCode="0.0">
                  <c:v>586.80000000000007</c:v>
                </c:pt>
                <c:pt idx="526" formatCode="0.0">
                  <c:v>592.72500000000002</c:v>
                </c:pt>
                <c:pt idx="527" formatCode="0.0">
                  <c:v>598.65</c:v>
                </c:pt>
                <c:pt idx="528" formatCode="0.0">
                  <c:v>612.79999999999995</c:v>
                </c:pt>
                <c:pt idx="529" formatCode="0.0">
                  <c:v>626.94999999999993</c:v>
                </c:pt>
                <c:pt idx="530" formatCode="0.0">
                  <c:v>641.09999999999991</c:v>
                </c:pt>
                <c:pt idx="531" formatCode="0.0">
                  <c:v>651.65</c:v>
                </c:pt>
                <c:pt idx="532" formatCode="0.0">
                  <c:v>662.19999999999993</c:v>
                </c:pt>
                <c:pt idx="533" formatCode="0.0">
                  <c:v>672.75</c:v>
                </c:pt>
                <c:pt idx="534" formatCode="0.0">
                  <c:v>681</c:v>
                </c:pt>
                <c:pt idx="535" formatCode="0.0">
                  <c:v>689.25</c:v>
                </c:pt>
                <c:pt idx="536" formatCode="0.0">
                  <c:v>697.5</c:v>
                </c:pt>
                <c:pt idx="537" formatCode="0.0">
                  <c:v>705.07500000000016</c:v>
                </c:pt>
                <c:pt idx="538" formatCode="0.0">
                  <c:v>712.65000000000009</c:v>
                </c:pt>
                <c:pt idx="539" formatCode="0.0">
                  <c:v>720.22500000000025</c:v>
                </c:pt>
                <c:pt idx="540" formatCode="0.0">
                  <c:v>724.43333333333351</c:v>
                </c:pt>
                <c:pt idx="541" formatCode="0.0">
                  <c:v>728.64166666666688</c:v>
                </c:pt>
                <c:pt idx="542" formatCode="0.0">
                  <c:v>732.85</c:v>
                </c:pt>
                <c:pt idx="543" formatCode="0.0">
                  <c:v>736.4666666666667</c:v>
                </c:pt>
                <c:pt idx="544" formatCode="0.0">
                  <c:v>740.08333333333337</c:v>
                </c:pt>
                <c:pt idx="545" formatCode="0.0">
                  <c:v>743.69999999999993</c:v>
                </c:pt>
                <c:pt idx="546" formatCode="0.0">
                  <c:v>747.58333333333314</c:v>
                </c:pt>
                <c:pt idx="547" formatCode="0.0">
                  <c:v>751.46666666666658</c:v>
                </c:pt>
                <c:pt idx="548" formatCode="0.0">
                  <c:v>755.34999999999991</c:v>
                </c:pt>
                <c:pt idx="549" formatCode="0.0">
                  <c:v>759.34166666666658</c:v>
                </c:pt>
                <c:pt idx="550" formatCode="0.0">
                  <c:v>763.33333333333314</c:v>
                </c:pt>
                <c:pt idx="551" formatCode="0.0">
                  <c:v>767.32499999999982</c:v>
                </c:pt>
                <c:pt idx="552" formatCode="0.0">
                  <c:v>770.34999999999991</c:v>
                </c:pt>
                <c:pt idx="553" formatCode="0.0">
                  <c:v>773.375</c:v>
                </c:pt>
                <c:pt idx="554" formatCode="0.0">
                  <c:v>776.4</c:v>
                </c:pt>
                <c:pt idx="555" formatCode="0.0">
                  <c:v>779.38333333333333</c:v>
                </c:pt>
                <c:pt idx="556" formatCode="0.0">
                  <c:v>782.36666666666667</c:v>
                </c:pt>
                <c:pt idx="557" formatCode="0.0">
                  <c:v>785.35</c:v>
                </c:pt>
                <c:pt idx="558" formatCode="0.0">
                  <c:v>788.15</c:v>
                </c:pt>
                <c:pt idx="559" formatCode="0.0">
                  <c:v>790.94999999999993</c:v>
                </c:pt>
                <c:pt idx="560" formatCode="0.0">
                  <c:v>793.75</c:v>
                </c:pt>
                <c:pt idx="561" formatCode="0.0">
                  <c:v>796.69999999999993</c:v>
                </c:pt>
                <c:pt idx="562" formatCode="0.0">
                  <c:v>799.65</c:v>
                </c:pt>
                <c:pt idx="563" formatCode="0.0">
                  <c:v>802.59999999999991</c:v>
                </c:pt>
                <c:pt idx="564" formatCode="0.0">
                  <c:v>806.81666666666661</c:v>
                </c:pt>
                <c:pt idx="565" formatCode="0.0">
                  <c:v>811.0333333333333</c:v>
                </c:pt>
                <c:pt idx="566" formatCode="0.0">
                  <c:v>815.25</c:v>
                </c:pt>
                <c:pt idx="567" formatCode="0.0">
                  <c:v>819.18333333333339</c:v>
                </c:pt>
                <c:pt idx="568" formatCode="0.0">
                  <c:v>823.11666666666679</c:v>
                </c:pt>
                <c:pt idx="569" formatCode="0.0">
                  <c:v>827.05000000000018</c:v>
                </c:pt>
                <c:pt idx="570" formatCode="0.0">
                  <c:v>830.72500000000025</c:v>
                </c:pt>
                <c:pt idx="571" formatCode="0.0">
                  <c:v>834.40000000000009</c:v>
                </c:pt>
                <c:pt idx="572" formatCode="0.0">
                  <c:v>838.07499999999993</c:v>
                </c:pt>
                <c:pt idx="573" formatCode="0.0">
                  <c:v>839.9666666666667</c:v>
                </c:pt>
                <c:pt idx="574" formatCode="0.0">
                  <c:v>841.85833333333346</c:v>
                </c:pt>
                <c:pt idx="575" formatCode="0.0">
                  <c:v>843.75000000000011</c:v>
                </c:pt>
                <c:pt idx="576" formatCode="0.0">
                  <c:v>847.68333333333339</c:v>
                </c:pt>
                <c:pt idx="577" formatCode="0.0">
                  <c:v>851.61666666666667</c:v>
                </c:pt>
                <c:pt idx="578" formatCode="0.0">
                  <c:v>855.55000000000007</c:v>
                </c:pt>
                <c:pt idx="579" formatCode="0.0">
                  <c:v>859.52499999999998</c:v>
                </c:pt>
                <c:pt idx="580" formatCode="0.0">
                  <c:v>863.5</c:v>
                </c:pt>
                <c:pt idx="581" formatCode="0.0">
                  <c:v>867.47500000000002</c:v>
                </c:pt>
                <c:pt idx="582" formatCode="0.0">
                  <c:v>870.99166666666667</c:v>
                </c:pt>
                <c:pt idx="583" formatCode="0.0">
                  <c:v>874.50833333333321</c:v>
                </c:pt>
                <c:pt idx="584" formatCode="0.0">
                  <c:v>878.02499999999975</c:v>
                </c:pt>
                <c:pt idx="585" formatCode="0.0">
                  <c:v>882.50833333333321</c:v>
                </c:pt>
                <c:pt idx="586" formatCode="0.0">
                  <c:v>886.99166666666645</c:v>
                </c:pt>
                <c:pt idx="587" formatCode="0.0">
                  <c:v>891.47499999999991</c:v>
                </c:pt>
                <c:pt idx="588" formatCode="0.0">
                  <c:v>893.77499999999998</c:v>
                </c:pt>
                <c:pt idx="589" formatCode="0.0">
                  <c:v>896.07499999999993</c:v>
                </c:pt>
                <c:pt idx="590" formatCode="0.0">
                  <c:v>898.37499999999989</c:v>
                </c:pt>
                <c:pt idx="591" formatCode="0.0">
                  <c:v>900.41666666666652</c:v>
                </c:pt>
                <c:pt idx="592" formatCode="0.0">
                  <c:v>902.45833333333314</c:v>
                </c:pt>
                <c:pt idx="593" formatCode="0.0">
                  <c:v>904.49999999999989</c:v>
                </c:pt>
                <c:pt idx="594" formatCode="0.0">
                  <c:v>906.87499999999989</c:v>
                </c:pt>
                <c:pt idx="595" formatCode="0.0">
                  <c:v>909.24999999999966</c:v>
                </c:pt>
                <c:pt idx="596" formatCode="0.0">
                  <c:v>911.62499999999966</c:v>
                </c:pt>
                <c:pt idx="597" formatCode="0.0">
                  <c:v>914.68333333333305</c:v>
                </c:pt>
                <c:pt idx="598" formatCode="0.0">
                  <c:v>917.74166666666667</c:v>
                </c:pt>
                <c:pt idx="599" formatCode="0.0">
                  <c:v>920.80000000000007</c:v>
                </c:pt>
                <c:pt idx="600" formatCode="0.0">
                  <c:v>923.2166666666667</c:v>
                </c:pt>
                <c:pt idx="601" formatCode="0.0">
                  <c:v>925.63333333333333</c:v>
                </c:pt>
                <c:pt idx="602" formatCode="0.0">
                  <c:v>928.05000000000007</c:v>
                </c:pt>
                <c:pt idx="603" formatCode="0.0">
                  <c:v>930.2166666666667</c:v>
                </c:pt>
                <c:pt idx="604" formatCode="0.0">
                  <c:v>932.38333333333333</c:v>
                </c:pt>
                <c:pt idx="605" formatCode="0.0">
                  <c:v>934.54999999999984</c:v>
                </c:pt>
                <c:pt idx="606" formatCode="0.0">
                  <c:v>937.12499999999989</c:v>
                </c:pt>
                <c:pt idx="607" formatCode="0.0">
                  <c:v>939.69999999999993</c:v>
                </c:pt>
                <c:pt idx="608" formatCode="0.0">
                  <c:v>942.27500000000009</c:v>
                </c:pt>
                <c:pt idx="609" formatCode="0.0">
                  <c:v>944.55000000000007</c:v>
                </c:pt>
                <c:pt idx="610" formatCode="0.0">
                  <c:v>946.82499999999993</c:v>
                </c:pt>
                <c:pt idx="611" formatCode="0.0">
                  <c:v>949.09999999999991</c:v>
                </c:pt>
                <c:pt idx="612" formatCode="0.0">
                  <c:v>951.94999999999993</c:v>
                </c:pt>
                <c:pt idx="613" formatCode="0.0">
                  <c:v>954.80000000000007</c:v>
                </c:pt>
                <c:pt idx="614" formatCode="0.0">
                  <c:v>957.65</c:v>
                </c:pt>
                <c:pt idx="615" formatCode="0.0">
                  <c:v>960.69999999999993</c:v>
                </c:pt>
                <c:pt idx="616" formatCode="0.0">
                  <c:v>963.75</c:v>
                </c:pt>
                <c:pt idx="617" formatCode="0.0">
                  <c:v>966.80000000000007</c:v>
                </c:pt>
                <c:pt idx="618" formatCode="0.0">
                  <c:v>970.07500000000016</c:v>
                </c:pt>
                <c:pt idx="619" formatCode="0.0">
                  <c:v>973.35</c:v>
                </c:pt>
                <c:pt idx="620" formatCode="0.0">
                  <c:v>976.625</c:v>
                </c:pt>
                <c:pt idx="621" formatCode="0.0">
                  <c:v>979.83333333333337</c:v>
                </c:pt>
                <c:pt idx="622" formatCode="0.0">
                  <c:v>983.04166666666663</c:v>
                </c:pt>
                <c:pt idx="623" formatCode="0.0">
                  <c:v>986.24999999999989</c:v>
                </c:pt>
                <c:pt idx="624" formatCode="0.0">
                  <c:v>989.00833333333333</c:v>
                </c:pt>
                <c:pt idx="625" formatCode="0.0">
                  <c:v>991.76666666666677</c:v>
                </c:pt>
                <c:pt idx="626" formatCode="0.0">
                  <c:v>994.52500000000009</c:v>
                </c:pt>
                <c:pt idx="627" formatCode="0.0">
                  <c:v>998.78333333333342</c:v>
                </c:pt>
                <c:pt idx="628" formatCode="0.0">
                  <c:v>1003.0416666666666</c:v>
                </c:pt>
                <c:pt idx="629" formatCode="0.0">
                  <c:v>1007.3000000000001</c:v>
                </c:pt>
                <c:pt idx="630" formatCode="0.0">
                  <c:v>1012.0916666666667</c:v>
                </c:pt>
                <c:pt idx="631" formatCode="0.0">
                  <c:v>1016.8833333333333</c:v>
                </c:pt>
                <c:pt idx="632" formatCode="0.0">
                  <c:v>1021.6750000000001</c:v>
                </c:pt>
                <c:pt idx="633" formatCode="0.0">
                  <c:v>1026.9750000000001</c:v>
                </c:pt>
                <c:pt idx="634" formatCode="0.0">
                  <c:v>1032.2750000000001</c:v>
                </c:pt>
                <c:pt idx="635" formatCode="0.0">
                  <c:v>1037.575</c:v>
                </c:pt>
                <c:pt idx="636" formatCode="0.0">
                  <c:v>1045.05</c:v>
                </c:pt>
                <c:pt idx="637" formatCode="0.0">
                  <c:v>1052.5249999999999</c:v>
                </c:pt>
                <c:pt idx="638" formatCode="0.0">
                  <c:v>1059.9999999999998</c:v>
                </c:pt>
                <c:pt idx="639" formatCode="0.0">
                  <c:v>1067.625</c:v>
                </c:pt>
                <c:pt idx="640" formatCode="0.0">
                  <c:v>1075.25</c:v>
                </c:pt>
                <c:pt idx="641" formatCode="0.0">
                  <c:v>1082.875</c:v>
                </c:pt>
                <c:pt idx="642" formatCode="0.0">
                  <c:v>1090.2833333333333</c:v>
                </c:pt>
                <c:pt idx="643" formatCode="0.0">
                  <c:v>1097.6916666666666</c:v>
                </c:pt>
                <c:pt idx="644" formatCode="0.0">
                  <c:v>1105.0999999999999</c:v>
                </c:pt>
                <c:pt idx="645" formatCode="0.0">
                  <c:v>1113.3083333333334</c:v>
                </c:pt>
                <c:pt idx="646" formatCode="0.0">
                  <c:v>1121.5166666666667</c:v>
                </c:pt>
                <c:pt idx="647" formatCode="0.0">
                  <c:v>1129.7249999999999</c:v>
                </c:pt>
                <c:pt idx="648" formatCode="0.0">
                  <c:v>1139.5</c:v>
                </c:pt>
                <c:pt idx="649" formatCode="0.0">
                  <c:v>1149.2750000000001</c:v>
                </c:pt>
                <c:pt idx="650" formatCode="0.0">
                  <c:v>1159.0500000000002</c:v>
                </c:pt>
                <c:pt idx="651" formatCode="0.0">
                  <c:v>1168.8083333333336</c:v>
                </c:pt>
                <c:pt idx="652" formatCode="0.0">
                  <c:v>1178.5666666666668</c:v>
                </c:pt>
                <c:pt idx="653" formatCode="0.0">
                  <c:v>1188.3250000000003</c:v>
                </c:pt>
                <c:pt idx="654" formatCode="0.0">
                  <c:v>1197.7166666666669</c:v>
                </c:pt>
                <c:pt idx="655" formatCode="0.0">
                  <c:v>1207.1083333333336</c:v>
                </c:pt>
                <c:pt idx="656" formatCode="0.0">
                  <c:v>1216.5000000000002</c:v>
                </c:pt>
                <c:pt idx="657" formatCode="0.0">
                  <c:v>1224.2333333333333</c:v>
                </c:pt>
                <c:pt idx="658" formatCode="0.0">
                  <c:v>1231.9666666666665</c:v>
                </c:pt>
                <c:pt idx="659" formatCode="0.0">
                  <c:v>1239.6999999999998</c:v>
                </c:pt>
                <c:pt idx="660" formatCode="0.0">
                  <c:v>1245.825</c:v>
                </c:pt>
                <c:pt idx="661" formatCode="0.0">
                  <c:v>1251.95</c:v>
                </c:pt>
                <c:pt idx="662" formatCode="0.0">
                  <c:v>1258.075</c:v>
                </c:pt>
                <c:pt idx="663" formatCode="0.0">
                  <c:v>1265.7666666666669</c:v>
                </c:pt>
                <c:pt idx="664" formatCode="0.0">
                  <c:v>1273.4583333333335</c:v>
                </c:pt>
                <c:pt idx="665" formatCode="0.0">
                  <c:v>1281.1500000000001</c:v>
                </c:pt>
                <c:pt idx="666" formatCode="0.0">
                  <c:v>1288.9833333333333</c:v>
                </c:pt>
                <c:pt idx="667" formatCode="0.0">
                  <c:v>1296.8166666666668</c:v>
                </c:pt>
                <c:pt idx="668" formatCode="0.0">
                  <c:v>1304.6500000000001</c:v>
                </c:pt>
                <c:pt idx="669" formatCode="0.0">
                  <c:v>1312.4</c:v>
                </c:pt>
                <c:pt idx="670" formatCode="0.0">
                  <c:v>1320.1499999999999</c:v>
                </c:pt>
                <c:pt idx="671" formatCode="0.0">
                  <c:v>1327.8999999999999</c:v>
                </c:pt>
                <c:pt idx="672" formatCode="0.0">
                  <c:v>1335.6416666666667</c:v>
                </c:pt>
                <c:pt idx="673" formatCode="0.0">
                  <c:v>1343.3833333333332</c:v>
                </c:pt>
                <c:pt idx="674" formatCode="0.0">
                  <c:v>1351.125</c:v>
                </c:pt>
                <c:pt idx="675" formatCode="0.0">
                  <c:v>1355.7749999999999</c:v>
                </c:pt>
                <c:pt idx="676" formatCode="0.0">
                  <c:v>1360.425</c:v>
                </c:pt>
                <c:pt idx="677" formatCode="0.0">
                  <c:v>1365.0749999999998</c:v>
                </c:pt>
                <c:pt idx="678" formatCode="0.0">
                  <c:v>1369.125</c:v>
                </c:pt>
                <c:pt idx="679" formatCode="0.0">
                  <c:v>1373.175</c:v>
                </c:pt>
                <c:pt idx="680" formatCode="0.0">
                  <c:v>1377.2250000000001</c:v>
                </c:pt>
                <c:pt idx="681" formatCode="0.0">
                  <c:v>1382.5583333333334</c:v>
                </c:pt>
                <c:pt idx="682" formatCode="0.0">
                  <c:v>1387.8916666666667</c:v>
                </c:pt>
                <c:pt idx="683" formatCode="0.0">
                  <c:v>1393.2250000000001</c:v>
                </c:pt>
                <c:pt idx="684" formatCode="0.0">
                  <c:v>1400.1333333333332</c:v>
                </c:pt>
                <c:pt idx="685" formatCode="0.0">
                  <c:v>1407.0416666666667</c:v>
                </c:pt>
                <c:pt idx="686" formatCode="0.0">
                  <c:v>1413.9499999999998</c:v>
                </c:pt>
                <c:pt idx="687" formatCode="0.0">
                  <c:v>1420.5916666666665</c:v>
                </c:pt>
                <c:pt idx="688" formatCode="0.0">
                  <c:v>1427.2333333333333</c:v>
                </c:pt>
                <c:pt idx="689" formatCode="0.0">
                  <c:v>1433.875</c:v>
                </c:pt>
                <c:pt idx="690" formatCode="0.0">
                  <c:v>1441.6666666666667</c:v>
                </c:pt>
                <c:pt idx="691" formatCode="0.0">
                  <c:v>1449.4583333333333</c:v>
                </c:pt>
                <c:pt idx="692" formatCode="0.0">
                  <c:v>1457.25</c:v>
                </c:pt>
                <c:pt idx="693" formatCode="0.0">
                  <c:v>1464.8166666666668</c:v>
                </c:pt>
                <c:pt idx="694" formatCode="0.0">
                  <c:v>1472.3833333333334</c:v>
                </c:pt>
                <c:pt idx="695" formatCode="0.0">
                  <c:v>1479.95</c:v>
                </c:pt>
                <c:pt idx="696" formatCode="0.0">
                  <c:v>1487.6250000000002</c:v>
                </c:pt>
                <c:pt idx="697" formatCode="0.0">
                  <c:v>1495.3</c:v>
                </c:pt>
                <c:pt idx="698" formatCode="0.0">
                  <c:v>1502.9750000000001</c:v>
                </c:pt>
                <c:pt idx="699" formatCode="0.0">
                  <c:v>1512.2583333333334</c:v>
                </c:pt>
                <c:pt idx="700" formatCode="0.0">
                  <c:v>1521.541666666667</c:v>
                </c:pt>
                <c:pt idx="701" formatCode="0.0">
                  <c:v>1530.8250000000005</c:v>
                </c:pt>
                <c:pt idx="702" formatCode="0.0">
                  <c:v>1539.9333333333334</c:v>
                </c:pt>
                <c:pt idx="703" formatCode="0.0">
                  <c:v>1549.0416666666667</c:v>
                </c:pt>
                <c:pt idx="704" formatCode="0.0">
                  <c:v>1558.1499999999999</c:v>
                </c:pt>
                <c:pt idx="705" formatCode="0.0">
                  <c:v>1564.6083333333329</c:v>
                </c:pt>
                <c:pt idx="706" formatCode="0.0">
                  <c:v>1571.0666666666664</c:v>
                </c:pt>
                <c:pt idx="707" formatCode="0.0">
                  <c:v>1577.5249999999996</c:v>
                </c:pt>
                <c:pt idx="708" formatCode="0.0">
                  <c:v>1586.45</c:v>
                </c:pt>
                <c:pt idx="709" formatCode="0.0">
                  <c:v>1595.375</c:v>
                </c:pt>
                <c:pt idx="710" formatCode="0.0">
                  <c:v>1604.3000000000002</c:v>
                </c:pt>
                <c:pt idx="711" formatCode="0.0">
                  <c:v>1611.4916666666668</c:v>
                </c:pt>
                <c:pt idx="712" formatCode="0.0">
                  <c:v>1618.6833333333336</c:v>
                </c:pt>
                <c:pt idx="713" formatCode="0.0">
                  <c:v>1625.8750000000002</c:v>
                </c:pt>
                <c:pt idx="714" formatCode="0.0">
                  <c:v>1633.1583333333338</c:v>
                </c:pt>
                <c:pt idx="715" formatCode="0.0">
                  <c:v>1640.4416666666668</c:v>
                </c:pt>
                <c:pt idx="716" formatCode="0.0">
                  <c:v>1647.7250000000004</c:v>
                </c:pt>
                <c:pt idx="717" formatCode="0.0">
                  <c:v>1657.8333333333337</c:v>
                </c:pt>
                <c:pt idx="718" formatCode="0.0">
                  <c:v>1667.9416666666668</c:v>
                </c:pt>
                <c:pt idx="719" formatCode="0.0">
                  <c:v>1678.0500000000002</c:v>
                </c:pt>
                <c:pt idx="720" formatCode="0.0">
                  <c:v>1685.5083333333334</c:v>
                </c:pt>
                <c:pt idx="721" formatCode="0.0">
                  <c:v>1692.9666666666669</c:v>
                </c:pt>
                <c:pt idx="722" formatCode="0.0">
                  <c:v>1700.425</c:v>
                </c:pt>
                <c:pt idx="723" formatCode="0.0">
                  <c:v>1736.0333333333335</c:v>
                </c:pt>
                <c:pt idx="724" formatCode="0.0">
                  <c:v>1771.6416666666667</c:v>
                </c:pt>
                <c:pt idx="725" formatCode="0.0">
                  <c:v>1807.25</c:v>
                </c:pt>
                <c:pt idx="726" formatCode="0.0">
                  <c:v>1823.1500000000003</c:v>
                </c:pt>
                <c:pt idx="727" formatCode="0.0">
                  <c:v>1839.0500000000004</c:v>
                </c:pt>
                <c:pt idx="728" formatCode="0.0">
                  <c:v>1854.9500000000005</c:v>
                </c:pt>
                <c:pt idx="729" formatCode="0.0">
                  <c:v>1868.2749999999999</c:v>
                </c:pt>
                <c:pt idx="730" formatCode="0.0">
                  <c:v>1881.6000000000001</c:v>
                </c:pt>
                <c:pt idx="731" formatCode="0.0">
                  <c:v>1894.925</c:v>
                </c:pt>
                <c:pt idx="732" formatCode="0.0">
                  <c:v>1915.8416666666669</c:v>
                </c:pt>
                <c:pt idx="733" formatCode="0.0">
                  <c:v>1936.7583333333334</c:v>
                </c:pt>
                <c:pt idx="734" formatCode="0.0">
                  <c:v>1957.6750000000002</c:v>
                </c:pt>
                <c:pt idx="735" formatCode="0.0">
                  <c:v>1966.5666666666666</c:v>
                </c:pt>
                <c:pt idx="736" formatCode="0.0">
                  <c:v>1975.4583333333333</c:v>
                </c:pt>
                <c:pt idx="737" formatCode="0.0">
                  <c:v>1984.3500000000004</c:v>
                </c:pt>
                <c:pt idx="738" formatCode="0.0">
                  <c:v>2009.9000000000003</c:v>
                </c:pt>
                <c:pt idx="739" formatCode="0.0">
                  <c:v>2035.45</c:v>
                </c:pt>
                <c:pt idx="740" formatCode="0.0">
                  <c:v>2061</c:v>
                </c:pt>
                <c:pt idx="741" formatCode="0.0">
                  <c:v>2087.7833333333333</c:v>
                </c:pt>
                <c:pt idx="742" formatCode="0.0">
                  <c:v>2114.5666666666666</c:v>
                </c:pt>
                <c:pt idx="743" formatCode="0.0">
                  <c:v>2141.35</c:v>
                </c:pt>
                <c:pt idx="744" formatCode="0.0">
                  <c:v>2168.0750000000003</c:v>
                </c:pt>
                <c:pt idx="745" formatCode="0.0">
                  <c:v>2194.8000000000002</c:v>
                </c:pt>
                <c:pt idx="746" formatCode="0.0">
                  <c:v>2221.5250000000005</c:v>
                </c:pt>
                <c:pt idx="747" formatCode="0.0">
                  <c:v>2231.358333333334</c:v>
                </c:pt>
                <c:pt idx="748" formatCode="0.0">
                  <c:v>2241.1916666666671</c:v>
                </c:pt>
                <c:pt idx="749" formatCode="0.0">
                  <c:v>2251.0250000000001</c:v>
                </c:pt>
                <c:pt idx="750" formatCode="0.0">
                  <c:v>2265.0250000000001</c:v>
                </c:pt>
                <c:pt idx="751" formatCode="0.0">
                  <c:v>2279.0250000000001</c:v>
                </c:pt>
                <c:pt idx="752" formatCode="0.0">
                  <c:v>2293.0250000000001</c:v>
                </c:pt>
                <c:pt idx="753" formatCode="0.0">
                  <c:v>2306.25</c:v>
                </c:pt>
                <c:pt idx="754" formatCode="0.0">
                  <c:v>2319.4749999999999</c:v>
                </c:pt>
                <c:pt idx="755" formatCode="0.0">
                  <c:v>2332.7000000000003</c:v>
                </c:pt>
                <c:pt idx="756" formatCode="0.0">
                  <c:v>2334.1750000000002</c:v>
                </c:pt>
                <c:pt idx="757" formatCode="0.0">
                  <c:v>2335.65</c:v>
                </c:pt>
                <c:pt idx="758" formatCode="0.0">
                  <c:v>2337.1249999999995</c:v>
                </c:pt>
                <c:pt idx="759" formatCode="0.0">
                  <c:v>2341.2249999999999</c:v>
                </c:pt>
                <c:pt idx="760" formatCode="0.0">
                  <c:v>2345.3249999999998</c:v>
                </c:pt>
                <c:pt idx="761" formatCode="0.0">
                  <c:v>2349.4250000000002</c:v>
                </c:pt>
                <c:pt idx="762" formatCode="0.0">
                  <c:v>2345.8166666666671</c:v>
                </c:pt>
                <c:pt idx="763" formatCode="0.0">
                  <c:v>2342.2083333333335</c:v>
                </c:pt>
                <c:pt idx="764" formatCode="0.0">
                  <c:v>2338.6000000000004</c:v>
                </c:pt>
                <c:pt idx="765" formatCode="0.0">
                  <c:v>2334.5916666666667</c:v>
                </c:pt>
                <c:pt idx="766" formatCode="0.0">
                  <c:v>2330.5833333333335</c:v>
                </c:pt>
                <c:pt idx="767" formatCode="0.0">
                  <c:v>2326.5749999999998</c:v>
                </c:pt>
                <c:pt idx="768" formatCode="0.0">
                  <c:v>2322.25</c:v>
                </c:pt>
                <c:pt idx="769" formatCode="0.0">
                  <c:v>2317.9249999999997</c:v>
                </c:pt>
                <c:pt idx="770" formatCode="0.0">
                  <c:v>2313.6</c:v>
                </c:pt>
                <c:pt idx="771" formatCode="0.0">
                  <c:v>2308.2833333333333</c:v>
                </c:pt>
                <c:pt idx="772" formatCode="0.0">
                  <c:v>2302.9666666666667</c:v>
                </c:pt>
                <c:pt idx="773" formatCode="0.0">
                  <c:v>2297.6499999999996</c:v>
                </c:pt>
                <c:pt idx="774" formatCode="0.0">
                  <c:v>2297.25</c:v>
                </c:pt>
                <c:pt idx="775" formatCode="0.0">
                  <c:v>2296.85</c:v>
                </c:pt>
                <c:pt idx="776" formatCode="0.0">
                  <c:v>2296.4500000000003</c:v>
                </c:pt>
                <c:pt idx="777" formatCode="0.0">
                  <c:v>2297.4833333333336</c:v>
                </c:pt>
                <c:pt idx="778" formatCode="0.0">
                  <c:v>2298.5166666666669</c:v>
                </c:pt>
                <c:pt idx="779" formatCode="0.0">
                  <c:v>2299.5500000000002</c:v>
                </c:pt>
                <c:pt idx="780" formatCode="0.0">
                  <c:v>2302.8250000000003</c:v>
                </c:pt>
                <c:pt idx="781" formatCode="0.0">
                  <c:v>2306.1000000000004</c:v>
                </c:pt>
                <c:pt idx="782" formatCode="0.0">
                  <c:v>2309.3750000000005</c:v>
                </c:pt>
                <c:pt idx="783" formatCode="0.0">
                  <c:v>2313.4416666666671</c:v>
                </c:pt>
                <c:pt idx="784" formatCode="0.0">
                  <c:v>2317.5083333333337</c:v>
                </c:pt>
                <c:pt idx="785" formatCode="0.0">
                  <c:v>2321.5750000000003</c:v>
                </c:pt>
                <c:pt idx="786" formatCode="0.0">
                  <c:v>2326.2250000000004</c:v>
                </c:pt>
                <c:pt idx="787" formatCode="0.0">
                  <c:v>2330.8750000000005</c:v>
                </c:pt>
                <c:pt idx="788" formatCode="0.0">
                  <c:v>2335.5250000000001</c:v>
                </c:pt>
                <c:pt idx="789" formatCode="0.0">
                  <c:v>2338.4916666666663</c:v>
                </c:pt>
                <c:pt idx="790" formatCode="0.0">
                  <c:v>2341.4583333333335</c:v>
                </c:pt>
                <c:pt idx="791" formatCode="0.0">
                  <c:v>2344.4249999999997</c:v>
                </c:pt>
                <c:pt idx="792" formatCode="0.0">
                  <c:v>2349.5416666666665</c:v>
                </c:pt>
                <c:pt idx="793" formatCode="0.0">
                  <c:v>2354.6583333333333</c:v>
                </c:pt>
                <c:pt idx="794" formatCode="0.0">
                  <c:v>2359.7750000000001</c:v>
                </c:pt>
                <c:pt idx="795" formatCode="0.0">
                  <c:v>2367.4749999999999</c:v>
                </c:pt>
                <c:pt idx="796" formatCode="0.0">
                  <c:v>2375.1750000000002</c:v>
                </c:pt>
                <c:pt idx="797" formatCode="0.0">
                  <c:v>2382.875</c:v>
                </c:pt>
                <c:pt idx="798" formatCode="0.0">
                  <c:v>2392.5916666666667</c:v>
                </c:pt>
                <c:pt idx="799" formatCode="0.0">
                  <c:v>2402.3083333333329</c:v>
                </c:pt>
                <c:pt idx="800" formatCode="0.0">
                  <c:v>2412.0249999999996</c:v>
                </c:pt>
                <c:pt idx="801" formatCode="0.0">
                  <c:v>2423.6666666666661</c:v>
                </c:pt>
                <c:pt idx="802" formatCode="0.0">
                  <c:v>2435.3083333333329</c:v>
                </c:pt>
                <c:pt idx="803" formatCode="0.0">
                  <c:v>2446.9499999999994</c:v>
                </c:pt>
                <c:pt idx="804" formatCode="0.0">
                  <c:v>2460.1166666666668</c:v>
                </c:pt>
                <c:pt idx="805" formatCode="0.0">
                  <c:v>2473.2833333333338</c:v>
                </c:pt>
                <c:pt idx="806" formatCode="0.0">
                  <c:v>2486.4500000000003</c:v>
                </c:pt>
                <c:pt idx="807" formatCode="0.0">
                  <c:v>2496.6500000000005</c:v>
                </c:pt>
                <c:pt idx="808" formatCode="0.0">
                  <c:v>2506.8500000000004</c:v>
                </c:pt>
                <c:pt idx="809" formatCode="0.0">
                  <c:v>2517.0500000000006</c:v>
                </c:pt>
                <c:pt idx="810" formatCode="0.0">
                  <c:v>2526.4083333333338</c:v>
                </c:pt>
                <c:pt idx="811" formatCode="0.0">
                  <c:v>2535.7666666666669</c:v>
                </c:pt>
                <c:pt idx="812" formatCode="0.0">
                  <c:v>2545.1250000000005</c:v>
                </c:pt>
                <c:pt idx="813" formatCode="0.0">
                  <c:v>2554.5333333333338</c:v>
                </c:pt>
                <c:pt idx="814" formatCode="0.0">
                  <c:v>2563.9416666666671</c:v>
                </c:pt>
                <c:pt idx="815" formatCode="0.0">
                  <c:v>2573.3500000000008</c:v>
                </c:pt>
                <c:pt idx="816" formatCode="0.0">
                  <c:v>2580.0500000000006</c:v>
                </c:pt>
                <c:pt idx="817" formatCode="0.0">
                  <c:v>2586.7500000000005</c:v>
                </c:pt>
                <c:pt idx="818" formatCode="0.0">
                  <c:v>2593.4500000000003</c:v>
                </c:pt>
                <c:pt idx="819" formatCode="0.0">
                  <c:v>2600.2833333333333</c:v>
                </c:pt>
                <c:pt idx="820" formatCode="0.0">
                  <c:v>2607.1166666666663</c:v>
                </c:pt>
                <c:pt idx="821" formatCode="0.0">
                  <c:v>2613.9500000000003</c:v>
                </c:pt>
                <c:pt idx="822" formatCode="0.0">
                  <c:v>2621.2999999999997</c:v>
                </c:pt>
                <c:pt idx="823" formatCode="0.0">
                  <c:v>2628.65</c:v>
                </c:pt>
                <c:pt idx="824" formatCode="0.0">
                  <c:v>2635.9999999999995</c:v>
                </c:pt>
                <c:pt idx="825" formatCode="0.0">
                  <c:v>2642.9083333333333</c:v>
                </c:pt>
                <c:pt idx="826" formatCode="0.0">
                  <c:v>2649.8166666666662</c:v>
                </c:pt>
                <c:pt idx="827" formatCode="0.0">
                  <c:v>2656.7249999999995</c:v>
                </c:pt>
                <c:pt idx="828" formatCode="0.0">
                  <c:v>2663.3083333333329</c:v>
                </c:pt>
                <c:pt idx="829" formatCode="0.0">
                  <c:v>2669.8916666666664</c:v>
                </c:pt>
                <c:pt idx="830" formatCode="0.0">
                  <c:v>2676.4749999999999</c:v>
                </c:pt>
                <c:pt idx="831" formatCode="0.0">
                  <c:v>2681.3249999999998</c:v>
                </c:pt>
                <c:pt idx="832" formatCode="0.0">
                  <c:v>2686.1749999999997</c:v>
                </c:pt>
                <c:pt idx="833" formatCode="0.0">
                  <c:v>2691.0250000000001</c:v>
                </c:pt>
                <c:pt idx="834" formatCode="0.0">
                  <c:v>2707.4250000000006</c:v>
                </c:pt>
                <c:pt idx="835" formatCode="0.0">
                  <c:v>2713.3666666666668</c:v>
                </c:pt>
                <c:pt idx="836" formatCode="0.0">
                  <c:v>2719.3083333333334</c:v>
                </c:pt>
                <c:pt idx="837" formatCode="0.0">
                  <c:v>2725.2499999999995</c:v>
                </c:pt>
                <c:pt idx="838" formatCode="0.0">
                  <c:v>2732.9833333333331</c:v>
                </c:pt>
                <c:pt idx="839" formatCode="0.0">
                  <c:v>2740.7166666666667</c:v>
                </c:pt>
                <c:pt idx="840" formatCode="0.0">
                  <c:v>2748.4499999999994</c:v>
                </c:pt>
                <c:pt idx="841" formatCode="0.0">
                  <c:v>2758.9833333333331</c:v>
                </c:pt>
                <c:pt idx="842" formatCode="0.0">
                  <c:v>2769.5166666666664</c:v>
                </c:pt>
                <c:pt idx="843" formatCode="0.0">
                  <c:v>2780.0499999999993</c:v>
                </c:pt>
                <c:pt idx="844" formatCode="0.0">
                  <c:v>2789.7499999999995</c:v>
                </c:pt>
                <c:pt idx="845" formatCode="0.0">
                  <c:v>2799.4499999999994</c:v>
                </c:pt>
                <c:pt idx="846" formatCode="0.0">
                  <c:v>2809.1499999999996</c:v>
                </c:pt>
                <c:pt idx="847" formatCode="0.0">
                  <c:v>2819.1666666666661</c:v>
                </c:pt>
                <c:pt idx="848" formatCode="0.0">
                  <c:v>2829.1833333333329</c:v>
                </c:pt>
                <c:pt idx="849" formatCode="0.0">
                  <c:v>2839.1999999999994</c:v>
                </c:pt>
                <c:pt idx="850" formatCode="0.0">
                  <c:v>#N/A</c:v>
                </c:pt>
                <c:pt idx="851" formatCode="0.0">
                  <c:v>#N/A</c:v>
                </c:pt>
                <c:pt idx="852" formatCode="0.0">
                  <c:v>#N/A</c:v>
                </c:pt>
                <c:pt idx="853" formatCode="0.0">
                  <c:v>#N/A</c:v>
                </c:pt>
                <c:pt idx="854" formatCode="0.0">
                  <c:v>#N/A</c:v>
                </c:pt>
                <c:pt idx="855" formatCode="0.0">
                  <c:v>#N/A</c:v>
                </c:pt>
                <c:pt idx="856" formatCode="0.0">
                  <c:v>#N/A</c:v>
                </c:pt>
                <c:pt idx="857" formatCode="0.0">
                  <c:v>#N/A</c:v>
                </c:pt>
                <c:pt idx="858" formatCode="0.0">
                  <c:v>#N/A</c:v>
                </c:pt>
                <c:pt idx="859" formatCode="0.0">
                  <c:v>#N/A</c:v>
                </c:pt>
                <c:pt idx="860" formatCode="0.0">
                  <c:v>#N/A</c:v>
                </c:pt>
                <c:pt idx="861" formatCode="0.0">
                  <c:v>#N/A</c:v>
                </c:pt>
                <c:pt idx="862" formatCode="0.0">
                  <c:v>#N/A</c:v>
                </c:pt>
                <c:pt idx="863" formatCode="0.0">
                  <c:v>#N/A</c:v>
                </c:pt>
                <c:pt idx="864" formatCode="0.0">
                  <c:v>#N/A</c:v>
                </c:pt>
                <c:pt idx="865" formatCode="0.0">
                  <c:v>#N/A</c:v>
                </c:pt>
                <c:pt idx="866" formatCode="0.0">
                  <c:v>#N/A</c:v>
                </c:pt>
                <c:pt idx="867" formatCode="0.0">
                  <c:v>#N/A</c:v>
                </c:pt>
                <c:pt idx="868" formatCode="0.0">
                  <c:v>#N/A</c:v>
                </c:pt>
                <c:pt idx="869" formatCode="0.0">
                  <c:v>#N/A</c:v>
                </c:pt>
                <c:pt idx="870" formatCode="0.0">
                  <c:v>#N/A</c:v>
                </c:pt>
                <c:pt idx="871" formatCode="0.0">
                  <c:v>#N/A</c:v>
                </c:pt>
                <c:pt idx="872" formatCode="0.0">
                  <c:v>#N/A</c:v>
                </c:pt>
                <c:pt idx="873" formatCode="0.0">
                  <c:v>#N/A</c:v>
                </c:pt>
              </c:numCache>
            </c:numRef>
          </c:val>
          <c:smooth val="1"/>
          <c:extLst>
            <c:ext xmlns:c16="http://schemas.microsoft.com/office/drawing/2014/chart" uri="{C3380CC4-5D6E-409C-BE32-E72D297353CC}">
              <c16:uniqueId val="{00000002-7B9E-4221-9579-F9DDA95FDDA0}"/>
            </c:ext>
          </c:extLst>
        </c:ser>
        <c:dLbls>
          <c:showLegendKey val="0"/>
          <c:showVal val="0"/>
          <c:showCatName val="0"/>
          <c:showSerName val="0"/>
          <c:showPercent val="0"/>
          <c:showBubbleSize val="0"/>
        </c:dLbls>
        <c:marker val="1"/>
        <c:smooth val="0"/>
        <c:axId val="96859648"/>
        <c:axId val="1362881920"/>
      </c:lineChart>
      <c:lineChart>
        <c:grouping val="standard"/>
        <c:varyColors val="0"/>
        <c:ser>
          <c:idx val="3"/>
          <c:order val="3"/>
          <c:tx>
            <c:v>Interest Payments</c:v>
          </c:tx>
          <c:spPr>
            <a:ln w="57150">
              <a:solidFill>
                <a:srgbClr val="008000"/>
              </a:solidFill>
            </a:ln>
            <a:effectLst/>
          </c:spPr>
          <c:marker>
            <c:symbol val="none"/>
          </c:marker>
          <c:cat>
            <c:strRef>
              <c:f>'Years '!$AH$579:$AH$1454</c:f>
              <c:strCache>
                <c:ptCount val="871"/>
                <c:pt idx="6">
                  <c:v>1948</c:v>
                </c:pt>
                <c:pt idx="54">
                  <c:v>1952</c:v>
                </c:pt>
                <c:pt idx="102">
                  <c:v>1956</c:v>
                </c:pt>
                <c:pt idx="150">
                  <c:v>1960</c:v>
                </c:pt>
                <c:pt idx="198">
                  <c:v>1964</c:v>
                </c:pt>
                <c:pt idx="246">
                  <c:v>1968</c:v>
                </c:pt>
                <c:pt idx="294">
                  <c:v>1972</c:v>
                </c:pt>
                <c:pt idx="342">
                  <c:v>1976</c:v>
                </c:pt>
                <c:pt idx="390">
                  <c:v>1980</c:v>
                </c:pt>
                <c:pt idx="438">
                  <c:v>1984</c:v>
                </c:pt>
                <c:pt idx="486">
                  <c:v>1988</c:v>
                </c:pt>
                <c:pt idx="534">
                  <c:v>1992</c:v>
                </c:pt>
                <c:pt idx="582">
                  <c:v>1996</c:v>
                </c:pt>
                <c:pt idx="630">
                  <c:v>2000</c:v>
                </c:pt>
                <c:pt idx="678">
                  <c:v>2004</c:v>
                </c:pt>
                <c:pt idx="726">
                  <c:v>2008</c:v>
                </c:pt>
                <c:pt idx="774">
                  <c:v>2012</c:v>
                </c:pt>
                <c:pt idx="822">
                  <c:v>2016</c:v>
                </c:pt>
                <c:pt idx="870">
                  <c:v>2020</c:v>
                </c:pt>
              </c:strCache>
            </c:strRef>
          </c:cat>
          <c:val>
            <c:numRef>
              <c:f>FEDINTP!$I$15:$I$890</c:f>
              <c:numCache>
                <c:formatCode>General</c:formatCode>
                <c:ptCount val="874"/>
                <c:pt idx="11" formatCode="0.0">
                  <c:v>5.5750000000000002</c:v>
                </c:pt>
                <c:pt idx="12" formatCode="0.0">
                  <c:v>5.6000000000000014</c:v>
                </c:pt>
                <c:pt idx="13" formatCode="0.0">
                  <c:v>5.6250000000000009</c:v>
                </c:pt>
                <c:pt idx="14" formatCode="0.0">
                  <c:v>5.6500000000000012</c:v>
                </c:pt>
                <c:pt idx="15" formatCode="0.0">
                  <c:v>5.6750000000000007</c:v>
                </c:pt>
                <c:pt idx="16" formatCode="0.0">
                  <c:v>5.6999999999999993</c:v>
                </c:pt>
                <c:pt idx="17" formatCode="0.0">
                  <c:v>5.7249999999999988</c:v>
                </c:pt>
                <c:pt idx="18" formatCode="0.0">
                  <c:v>5.7499999999999991</c:v>
                </c:pt>
                <c:pt idx="19" formatCode="0.0">
                  <c:v>5.7749999999999986</c:v>
                </c:pt>
                <c:pt idx="20" formatCode="0.0">
                  <c:v>5.8</c:v>
                </c:pt>
                <c:pt idx="21" formatCode="0.0">
                  <c:v>5.8249999999999993</c:v>
                </c:pt>
                <c:pt idx="22" formatCode="0.0">
                  <c:v>5.8499999999999988</c:v>
                </c:pt>
                <c:pt idx="23" formatCode="0.0">
                  <c:v>5.875</c:v>
                </c:pt>
                <c:pt idx="24" formatCode="0.0">
                  <c:v>5.8999999999999986</c:v>
                </c:pt>
                <c:pt idx="25" formatCode="0.0">
                  <c:v>5.9249999999999998</c:v>
                </c:pt>
                <c:pt idx="26" formatCode="0.0">
                  <c:v>5.9499999999999993</c:v>
                </c:pt>
                <c:pt idx="27" formatCode="0.0">
                  <c:v>5.9749999999999988</c:v>
                </c:pt>
                <c:pt idx="28" formatCode="0.0">
                  <c:v>6</c:v>
                </c:pt>
                <c:pt idx="29" formatCode="0.0">
                  <c:v>6.0249999999999995</c:v>
                </c:pt>
                <c:pt idx="30" formatCode="0.0">
                  <c:v>6.0500000000000007</c:v>
                </c:pt>
                <c:pt idx="31" formatCode="0.0">
                  <c:v>6.0750000000000002</c:v>
                </c:pt>
                <c:pt idx="32" formatCode="0.0">
                  <c:v>6.1000000000000014</c:v>
                </c:pt>
                <c:pt idx="33" formatCode="0.0">
                  <c:v>6.1250000000000009</c:v>
                </c:pt>
                <c:pt idx="34" formatCode="0.0">
                  <c:v>6.1500000000000012</c:v>
                </c:pt>
                <c:pt idx="35" formatCode="0.0">
                  <c:v>6.1750000000000007</c:v>
                </c:pt>
                <c:pt idx="36" formatCode="0.0">
                  <c:v>6.2</c:v>
                </c:pt>
                <c:pt idx="37" formatCode="0.0">
                  <c:v>6.2250000000000005</c:v>
                </c:pt>
                <c:pt idx="38" formatCode="0.0">
                  <c:v>6.25</c:v>
                </c:pt>
                <c:pt idx="39" formatCode="0.0">
                  <c:v>6.2833333333333323</c:v>
                </c:pt>
                <c:pt idx="40" formatCode="0.0">
                  <c:v>6.3166666666666655</c:v>
                </c:pt>
                <c:pt idx="41" formatCode="0.0">
                  <c:v>6.3499999999999988</c:v>
                </c:pt>
                <c:pt idx="42" formatCode="0.0">
                  <c:v>6.3833333333333329</c:v>
                </c:pt>
                <c:pt idx="43" formatCode="0.0">
                  <c:v>6.4166666666666652</c:v>
                </c:pt>
                <c:pt idx="44" formatCode="0.0">
                  <c:v>6.4499999999999984</c:v>
                </c:pt>
                <c:pt idx="45" formatCode="0.0">
                  <c:v>6.4833333333333334</c:v>
                </c:pt>
                <c:pt idx="46" formatCode="0.0">
                  <c:v>6.5166666666666666</c:v>
                </c:pt>
                <c:pt idx="47" formatCode="0.0">
                  <c:v>6.5500000000000007</c:v>
                </c:pt>
                <c:pt idx="48" formatCode="0.0">
                  <c:v>6.5750000000000002</c:v>
                </c:pt>
                <c:pt idx="49" formatCode="0.0">
                  <c:v>6.6000000000000014</c:v>
                </c:pt>
                <c:pt idx="50" formatCode="0.0">
                  <c:v>6.6250000000000009</c:v>
                </c:pt>
                <c:pt idx="51" formatCode="0.0">
                  <c:v>6.6500000000000012</c:v>
                </c:pt>
                <c:pt idx="52" formatCode="0.0">
                  <c:v>6.6750000000000007</c:v>
                </c:pt>
                <c:pt idx="53" formatCode="0.0">
                  <c:v>6.7</c:v>
                </c:pt>
                <c:pt idx="54" formatCode="0.0">
                  <c:v>6.7250000000000005</c:v>
                </c:pt>
                <c:pt idx="55" formatCode="0.0">
                  <c:v>6.7500000000000009</c:v>
                </c:pt>
                <c:pt idx="56" formatCode="0.0">
                  <c:v>6.7750000000000012</c:v>
                </c:pt>
                <c:pt idx="57" formatCode="0.0">
                  <c:v>6.8</c:v>
                </c:pt>
                <c:pt idx="58" formatCode="0.0">
                  <c:v>6.8249999999999993</c:v>
                </c:pt>
                <c:pt idx="59" formatCode="0.0">
                  <c:v>6.8499999999999988</c:v>
                </c:pt>
                <c:pt idx="60" formatCode="0.0">
                  <c:v>6.8833333333333329</c:v>
                </c:pt>
                <c:pt idx="61" formatCode="0.0">
                  <c:v>6.9166666666666652</c:v>
                </c:pt>
                <c:pt idx="62" formatCode="0.0">
                  <c:v>6.9499999999999984</c:v>
                </c:pt>
                <c:pt idx="63" formatCode="0.0">
                  <c:v>6.9833333333333334</c:v>
                </c:pt>
                <c:pt idx="64" formatCode="0.0">
                  <c:v>7.0166666666666666</c:v>
                </c:pt>
                <c:pt idx="65" formatCode="0.0">
                  <c:v>7.0500000000000007</c:v>
                </c:pt>
                <c:pt idx="66" formatCode="0.0">
                  <c:v>7.083333333333333</c:v>
                </c:pt>
                <c:pt idx="67" formatCode="0.0">
                  <c:v>7.1166666666666671</c:v>
                </c:pt>
                <c:pt idx="68" formatCode="0.0">
                  <c:v>7.1500000000000012</c:v>
                </c:pt>
                <c:pt idx="69" formatCode="0.0">
                  <c:v>7.1833333333333345</c:v>
                </c:pt>
                <c:pt idx="70" formatCode="0.0">
                  <c:v>7.2166666666666677</c:v>
                </c:pt>
                <c:pt idx="71" formatCode="0.0">
                  <c:v>7.2500000000000009</c:v>
                </c:pt>
                <c:pt idx="72" formatCode="0.0">
                  <c:v>7.2833333333333341</c:v>
                </c:pt>
                <c:pt idx="73" formatCode="0.0">
                  <c:v>7.3166666666666664</c:v>
                </c:pt>
                <c:pt idx="74" formatCode="0.0">
                  <c:v>7.3500000000000005</c:v>
                </c:pt>
                <c:pt idx="75" formatCode="0.0">
                  <c:v>7.3833333333333329</c:v>
                </c:pt>
                <c:pt idx="76" formatCode="0.0">
                  <c:v>7.4166666666666652</c:v>
                </c:pt>
                <c:pt idx="77" formatCode="0.0">
                  <c:v>7.4499999999999984</c:v>
                </c:pt>
                <c:pt idx="78" formatCode="0.0">
                  <c:v>7.4833333333333316</c:v>
                </c:pt>
                <c:pt idx="79" formatCode="0.0">
                  <c:v>7.5166666666666666</c:v>
                </c:pt>
                <c:pt idx="80" formatCode="0.0">
                  <c:v>7.5500000000000007</c:v>
                </c:pt>
                <c:pt idx="81" formatCode="0.0">
                  <c:v>7.583333333333333</c:v>
                </c:pt>
                <c:pt idx="82" formatCode="0.0">
                  <c:v>7.6166666666666671</c:v>
                </c:pt>
                <c:pt idx="83" formatCode="0.0">
                  <c:v>7.6499999999999995</c:v>
                </c:pt>
                <c:pt idx="84" formatCode="0.0">
                  <c:v>7.6750000000000007</c:v>
                </c:pt>
                <c:pt idx="85" formatCode="0.0">
                  <c:v>7.6999999999999993</c:v>
                </c:pt>
                <c:pt idx="86" formatCode="0.0">
                  <c:v>7.7249999999999988</c:v>
                </c:pt>
                <c:pt idx="87" formatCode="0.0">
                  <c:v>7.7333333333333316</c:v>
                </c:pt>
                <c:pt idx="88" formatCode="0.0">
                  <c:v>7.7416666666666663</c:v>
                </c:pt>
                <c:pt idx="89" formatCode="0.0">
                  <c:v>7.75</c:v>
                </c:pt>
                <c:pt idx="90" formatCode="0.0">
                  <c:v>7.7749999999999995</c:v>
                </c:pt>
                <c:pt idx="91" formatCode="0.0">
                  <c:v>7.8</c:v>
                </c:pt>
                <c:pt idx="92" formatCode="0.0">
                  <c:v>7.8250000000000002</c:v>
                </c:pt>
                <c:pt idx="93" formatCode="0.0">
                  <c:v>7.8583333333333343</c:v>
                </c:pt>
                <c:pt idx="94" formatCode="0.0">
                  <c:v>7.8916666666666684</c:v>
                </c:pt>
                <c:pt idx="95" formatCode="0.0">
                  <c:v>7.9250000000000007</c:v>
                </c:pt>
                <c:pt idx="96" formatCode="0.0">
                  <c:v>7.9666666666666677</c:v>
                </c:pt>
                <c:pt idx="97" formatCode="0.0">
                  <c:v>8.0083333333333329</c:v>
                </c:pt>
                <c:pt idx="98" formatCode="0.0">
                  <c:v>8.0499999999999989</c:v>
                </c:pt>
                <c:pt idx="99" formatCode="0.0">
                  <c:v>8.1249999999999982</c:v>
                </c:pt>
                <c:pt idx="100" formatCode="0.0">
                  <c:v>8.1999999999999975</c:v>
                </c:pt>
                <c:pt idx="101" formatCode="0.0">
                  <c:v>8.2749999999999986</c:v>
                </c:pt>
                <c:pt idx="102" formatCode="0.0">
                  <c:v>8.3499999999999979</c:v>
                </c:pt>
                <c:pt idx="103" formatCode="0.0">
                  <c:v>8.4249999999999989</c:v>
                </c:pt>
                <c:pt idx="104" formatCode="0.0">
                  <c:v>8.5000000000000018</c:v>
                </c:pt>
                <c:pt idx="105" formatCode="0.0">
                  <c:v>8.6083333333333343</c:v>
                </c:pt>
                <c:pt idx="106" formatCode="0.0">
                  <c:v>8.7166666666666686</c:v>
                </c:pt>
                <c:pt idx="107" formatCode="0.0">
                  <c:v>8.8250000000000011</c:v>
                </c:pt>
                <c:pt idx="108" formatCode="0.0">
                  <c:v>8.9250000000000007</c:v>
                </c:pt>
                <c:pt idx="109" formatCode="0.0">
                  <c:v>9.0250000000000004</c:v>
                </c:pt>
                <c:pt idx="110" formatCode="0.0">
                  <c:v>9.125</c:v>
                </c:pt>
                <c:pt idx="111" formatCode="0.0">
                  <c:v>9.2249999999999996</c:v>
                </c:pt>
                <c:pt idx="112" formatCode="0.0">
                  <c:v>9.3249999999999993</c:v>
                </c:pt>
                <c:pt idx="113" formatCode="0.0">
                  <c:v>9.4249999999999989</c:v>
                </c:pt>
                <c:pt idx="114" formatCode="0.0">
                  <c:v>9.5166666666666657</c:v>
                </c:pt>
                <c:pt idx="115" formatCode="0.0">
                  <c:v>9.6083333333333325</c:v>
                </c:pt>
                <c:pt idx="116" formatCode="0.0">
                  <c:v>9.6999999999999993</c:v>
                </c:pt>
                <c:pt idx="117" formatCode="0.0">
                  <c:v>9.7750000000000004</c:v>
                </c:pt>
                <c:pt idx="118" formatCode="0.0">
                  <c:v>9.85</c:v>
                </c:pt>
                <c:pt idx="119" formatCode="0.0">
                  <c:v>9.9250000000000007</c:v>
                </c:pt>
                <c:pt idx="120" formatCode="0.0">
                  <c:v>9.9583333333333357</c:v>
                </c:pt>
                <c:pt idx="121" formatCode="0.0">
                  <c:v>9.9916666666666689</c:v>
                </c:pt>
                <c:pt idx="122" formatCode="0.0">
                  <c:v>10.025000000000004</c:v>
                </c:pt>
                <c:pt idx="123" formatCode="0.0">
                  <c:v>10.025000000000002</c:v>
                </c:pt>
                <c:pt idx="124" formatCode="0.0">
                  <c:v>10.025</c:v>
                </c:pt>
                <c:pt idx="125" formatCode="0.0">
                  <c:v>10.025</c:v>
                </c:pt>
                <c:pt idx="126" formatCode="0.0">
                  <c:v>10.025</c:v>
                </c:pt>
                <c:pt idx="127" formatCode="0.0">
                  <c:v>10.024999999999999</c:v>
                </c:pt>
                <c:pt idx="128" formatCode="0.0">
                  <c:v>10.025</c:v>
                </c:pt>
                <c:pt idx="129" formatCode="0.0">
                  <c:v>10.025</c:v>
                </c:pt>
                <c:pt idx="130" formatCode="0.0">
                  <c:v>10.025</c:v>
                </c:pt>
                <c:pt idx="131" formatCode="0.0">
                  <c:v>10.025</c:v>
                </c:pt>
                <c:pt idx="132" formatCode="0.0">
                  <c:v>10.141666666666667</c:v>
                </c:pt>
                <c:pt idx="133" formatCode="0.0">
                  <c:v>10.258333333333335</c:v>
                </c:pt>
                <c:pt idx="134" formatCode="0.0">
                  <c:v>10.375000000000002</c:v>
                </c:pt>
                <c:pt idx="135" formatCode="0.0">
                  <c:v>10.475</c:v>
                </c:pt>
                <c:pt idx="136" formatCode="0.0">
                  <c:v>10.574999999999999</c:v>
                </c:pt>
                <c:pt idx="137" formatCode="0.0">
                  <c:v>10.674999999999999</c:v>
                </c:pt>
                <c:pt idx="138" formatCode="0.0">
                  <c:v>10.799999999999999</c:v>
                </c:pt>
                <c:pt idx="139" formatCode="0.0">
                  <c:v>10.924999999999999</c:v>
                </c:pt>
                <c:pt idx="140" formatCode="0.0">
                  <c:v>11.049999999999999</c:v>
                </c:pt>
                <c:pt idx="141" formatCode="0.0">
                  <c:v>11.183333333333332</c:v>
                </c:pt>
                <c:pt idx="142" formatCode="0.0">
                  <c:v>11.316666666666668</c:v>
                </c:pt>
                <c:pt idx="143" formatCode="0.0">
                  <c:v>11.450000000000001</c:v>
                </c:pt>
                <c:pt idx="144" formatCode="0.0">
                  <c:v>11.674999999999999</c:v>
                </c:pt>
                <c:pt idx="145" formatCode="0.0">
                  <c:v>11.9</c:v>
                </c:pt>
                <c:pt idx="146" formatCode="0.0">
                  <c:v>12.125</c:v>
                </c:pt>
                <c:pt idx="147" formatCode="0.0">
                  <c:v>12.375</c:v>
                </c:pt>
                <c:pt idx="148" formatCode="0.0">
                  <c:v>12.625</c:v>
                </c:pt>
                <c:pt idx="149" formatCode="0.0">
                  <c:v>12.875</c:v>
                </c:pt>
                <c:pt idx="150" formatCode="0.0">
                  <c:v>13.066666666666668</c:v>
                </c:pt>
                <c:pt idx="151" formatCode="0.0">
                  <c:v>13.258333333333335</c:v>
                </c:pt>
                <c:pt idx="152" formatCode="0.0">
                  <c:v>13.450000000000003</c:v>
                </c:pt>
                <c:pt idx="153" formatCode="0.0">
                  <c:v>13.591666666666667</c:v>
                </c:pt>
                <c:pt idx="154" formatCode="0.0">
                  <c:v>13.733333333333333</c:v>
                </c:pt>
                <c:pt idx="155" formatCode="0.0">
                  <c:v>13.874999999999998</c:v>
                </c:pt>
                <c:pt idx="156" formatCode="0.0">
                  <c:v>13.849999999999996</c:v>
                </c:pt>
                <c:pt idx="157" formatCode="0.0">
                  <c:v>13.824999999999998</c:v>
                </c:pt>
                <c:pt idx="158" formatCode="0.0">
                  <c:v>13.799999999999997</c:v>
                </c:pt>
                <c:pt idx="159" formatCode="0.0">
                  <c:v>13.774999999999999</c:v>
                </c:pt>
                <c:pt idx="160" formatCode="0.0">
                  <c:v>13.75</c:v>
                </c:pt>
                <c:pt idx="161" formatCode="0.0">
                  <c:v>13.725</c:v>
                </c:pt>
                <c:pt idx="162" formatCode="0.0">
                  <c:v>13.741666666666667</c:v>
                </c:pt>
                <c:pt idx="163" formatCode="0.0">
                  <c:v>13.758333333333335</c:v>
                </c:pt>
                <c:pt idx="164" formatCode="0.0">
                  <c:v>13.775</c:v>
                </c:pt>
                <c:pt idx="165" formatCode="0.0">
                  <c:v>13.816666666666668</c:v>
                </c:pt>
                <c:pt idx="166" formatCode="0.0">
                  <c:v>13.858333333333333</c:v>
                </c:pt>
                <c:pt idx="167" formatCode="0.0">
                  <c:v>13.899999999999999</c:v>
                </c:pt>
                <c:pt idx="168" formatCode="0.0">
                  <c:v>13.966666666666667</c:v>
                </c:pt>
                <c:pt idx="169" formatCode="0.0">
                  <c:v>14.033333333333333</c:v>
                </c:pt>
                <c:pt idx="170" formatCode="0.0">
                  <c:v>14.1</c:v>
                </c:pt>
                <c:pt idx="171" formatCode="0.0">
                  <c:v>14.208333333333334</c:v>
                </c:pt>
                <c:pt idx="172" formatCode="0.0">
                  <c:v>14.316666666666668</c:v>
                </c:pt>
                <c:pt idx="173" formatCode="0.0">
                  <c:v>14.425000000000002</c:v>
                </c:pt>
                <c:pt idx="174" formatCode="0.0">
                  <c:v>14.533333333333337</c:v>
                </c:pt>
                <c:pt idx="175" formatCode="0.0">
                  <c:v>14.641666666666667</c:v>
                </c:pt>
                <c:pt idx="176" formatCode="0.0">
                  <c:v>14.750000000000002</c:v>
                </c:pt>
                <c:pt idx="177" formatCode="0.0">
                  <c:v>14.866666666666669</c:v>
                </c:pt>
                <c:pt idx="178" formatCode="0.0">
                  <c:v>14.983333333333334</c:v>
                </c:pt>
                <c:pt idx="179" formatCode="0.0">
                  <c:v>15.1</c:v>
                </c:pt>
                <c:pt idx="180" formatCode="0.0">
                  <c:v>15.208333333333334</c:v>
                </c:pt>
                <c:pt idx="181" formatCode="0.0">
                  <c:v>15.316666666666668</c:v>
                </c:pt>
                <c:pt idx="182" formatCode="0.0">
                  <c:v>15.425000000000002</c:v>
                </c:pt>
                <c:pt idx="183" formatCode="0.0">
                  <c:v>15.516666666666666</c:v>
                </c:pt>
                <c:pt idx="184" formatCode="0.0">
                  <c:v>15.608333333333333</c:v>
                </c:pt>
                <c:pt idx="185" formatCode="0.0">
                  <c:v>15.699999999999998</c:v>
                </c:pt>
                <c:pt idx="186" formatCode="0.0">
                  <c:v>15.791666666666666</c:v>
                </c:pt>
                <c:pt idx="187" formatCode="0.0">
                  <c:v>15.883333333333333</c:v>
                </c:pt>
                <c:pt idx="188" formatCode="0.0">
                  <c:v>15.975</c:v>
                </c:pt>
                <c:pt idx="189" formatCode="0.0">
                  <c:v>16.074999999999999</c:v>
                </c:pt>
                <c:pt idx="190" formatCode="0.0">
                  <c:v>16.175000000000001</c:v>
                </c:pt>
                <c:pt idx="191" formatCode="0.0">
                  <c:v>16.275000000000006</c:v>
                </c:pt>
                <c:pt idx="192" formatCode="0.0">
                  <c:v>16.383333333333336</c:v>
                </c:pt>
                <c:pt idx="193" formatCode="0.0">
                  <c:v>16.491666666666671</c:v>
                </c:pt>
                <c:pt idx="194" formatCode="0.0">
                  <c:v>16.599999999999998</c:v>
                </c:pt>
                <c:pt idx="195" formatCode="0.0">
                  <c:v>16.7</c:v>
                </c:pt>
                <c:pt idx="196" formatCode="0.0">
                  <c:v>16.8</c:v>
                </c:pt>
                <c:pt idx="197" formatCode="0.0">
                  <c:v>16.900000000000002</c:v>
                </c:pt>
                <c:pt idx="198" formatCode="0.0">
                  <c:v>17.008333333333333</c:v>
                </c:pt>
                <c:pt idx="199" formatCode="0.0">
                  <c:v>17.116666666666667</c:v>
                </c:pt>
                <c:pt idx="200" formatCode="0.0">
                  <c:v>17.224999999999998</c:v>
                </c:pt>
                <c:pt idx="201" formatCode="0.0">
                  <c:v>17.316666666666666</c:v>
                </c:pt>
                <c:pt idx="202" formatCode="0.0">
                  <c:v>17.408333333333331</c:v>
                </c:pt>
                <c:pt idx="203" formatCode="0.0">
                  <c:v>17.5</c:v>
                </c:pt>
                <c:pt idx="204" formatCode="0.0">
                  <c:v>17.591666666666665</c:v>
                </c:pt>
                <c:pt idx="205" formatCode="0.0">
                  <c:v>17.683333333333334</c:v>
                </c:pt>
                <c:pt idx="206" formatCode="0.0">
                  <c:v>17.774999999999999</c:v>
                </c:pt>
                <c:pt idx="207" formatCode="0.0">
                  <c:v>17.874999999999996</c:v>
                </c:pt>
                <c:pt idx="208" formatCode="0.0">
                  <c:v>17.974999999999998</c:v>
                </c:pt>
                <c:pt idx="209" formatCode="0.0">
                  <c:v>18.074999999999999</c:v>
                </c:pt>
                <c:pt idx="210" formatCode="0.0">
                  <c:v>18.158333333333331</c:v>
                </c:pt>
                <c:pt idx="211" formatCode="0.0">
                  <c:v>18.241666666666664</c:v>
                </c:pt>
                <c:pt idx="212" formatCode="0.0">
                  <c:v>18.324999999999999</c:v>
                </c:pt>
                <c:pt idx="213" formatCode="0.0">
                  <c:v>18.424999999999997</c:v>
                </c:pt>
                <c:pt idx="214" formatCode="0.0">
                  <c:v>18.524999999999995</c:v>
                </c:pt>
                <c:pt idx="215" formatCode="0.0">
                  <c:v>18.624999999999996</c:v>
                </c:pt>
                <c:pt idx="216" formatCode="0.0">
                  <c:v>18.724999999999998</c:v>
                </c:pt>
                <c:pt idx="217" formatCode="0.0">
                  <c:v>18.824999999999999</c:v>
                </c:pt>
                <c:pt idx="218" formatCode="0.0">
                  <c:v>18.925000000000001</c:v>
                </c:pt>
                <c:pt idx="219" formatCode="0.0">
                  <c:v>19.05</c:v>
                </c:pt>
                <c:pt idx="220" formatCode="0.0">
                  <c:v>19.175000000000001</c:v>
                </c:pt>
                <c:pt idx="221" formatCode="0.0">
                  <c:v>19.3</c:v>
                </c:pt>
                <c:pt idx="222" formatCode="0.0">
                  <c:v>19.45</c:v>
                </c:pt>
                <c:pt idx="223" formatCode="0.0">
                  <c:v>19.600000000000001</c:v>
                </c:pt>
                <c:pt idx="224" formatCode="0.0">
                  <c:v>19.75</c:v>
                </c:pt>
                <c:pt idx="225" formatCode="0.0">
                  <c:v>19.916666666666668</c:v>
                </c:pt>
                <c:pt idx="226" formatCode="0.0">
                  <c:v>20.083333333333332</c:v>
                </c:pt>
                <c:pt idx="227" formatCode="0.0">
                  <c:v>20.249999999999996</c:v>
                </c:pt>
                <c:pt idx="228" formatCode="0.0">
                  <c:v>20.425000000000001</c:v>
                </c:pt>
                <c:pt idx="229" formatCode="0.0">
                  <c:v>20.599999999999998</c:v>
                </c:pt>
                <c:pt idx="230" formatCode="0.0">
                  <c:v>20.774999999999999</c:v>
                </c:pt>
                <c:pt idx="231" formatCode="0.0">
                  <c:v>20.908333333333331</c:v>
                </c:pt>
                <c:pt idx="232" formatCode="0.0">
                  <c:v>21.041666666666664</c:v>
                </c:pt>
                <c:pt idx="233" formatCode="0.0">
                  <c:v>21.174999999999997</c:v>
                </c:pt>
                <c:pt idx="234" formatCode="0.0">
                  <c:v>21.291666666666668</c:v>
                </c:pt>
                <c:pt idx="235" formatCode="0.0">
                  <c:v>21.408333333333331</c:v>
                </c:pt>
                <c:pt idx="236" formatCode="0.0">
                  <c:v>21.525000000000002</c:v>
                </c:pt>
                <c:pt idx="237" formatCode="0.0">
                  <c:v>21.650000000000002</c:v>
                </c:pt>
                <c:pt idx="238" formatCode="0.0">
                  <c:v>21.775000000000002</c:v>
                </c:pt>
                <c:pt idx="239" formatCode="0.0">
                  <c:v>21.900000000000002</c:v>
                </c:pt>
                <c:pt idx="240" formatCode="0.0">
                  <c:v>22.066666666666663</c:v>
                </c:pt>
                <c:pt idx="241" formatCode="0.0">
                  <c:v>22.233333333333334</c:v>
                </c:pt>
                <c:pt idx="242" formatCode="0.0">
                  <c:v>22.400000000000002</c:v>
                </c:pt>
                <c:pt idx="243" formatCode="0.0">
                  <c:v>22.633333333333329</c:v>
                </c:pt>
                <c:pt idx="244" formatCode="0.0">
                  <c:v>22.866666666666664</c:v>
                </c:pt>
                <c:pt idx="245" formatCode="0.0">
                  <c:v>23.099999999999998</c:v>
                </c:pt>
                <c:pt idx="246" formatCode="0.0">
                  <c:v>23.358333333333334</c:v>
                </c:pt>
                <c:pt idx="247" formatCode="0.0">
                  <c:v>23.616666666666664</c:v>
                </c:pt>
                <c:pt idx="248" formatCode="0.0">
                  <c:v>23.875</c:v>
                </c:pt>
                <c:pt idx="249" formatCode="0.0">
                  <c:v>24.108333333333331</c:v>
                </c:pt>
                <c:pt idx="250" formatCode="0.0">
                  <c:v>24.341666666666665</c:v>
                </c:pt>
                <c:pt idx="251" formatCode="0.0">
                  <c:v>24.574999999999999</c:v>
                </c:pt>
                <c:pt idx="252" formatCode="0.0">
                  <c:v>24.758333333333336</c:v>
                </c:pt>
                <c:pt idx="253" formatCode="0.0">
                  <c:v>24.941666666666666</c:v>
                </c:pt>
                <c:pt idx="254" formatCode="0.0">
                  <c:v>25.125</c:v>
                </c:pt>
                <c:pt idx="255" formatCode="0.0">
                  <c:v>25.316666666666663</c:v>
                </c:pt>
                <c:pt idx="256" formatCode="0.0">
                  <c:v>25.508333333333329</c:v>
                </c:pt>
                <c:pt idx="257" formatCode="0.0">
                  <c:v>25.7</c:v>
                </c:pt>
                <c:pt idx="258" formatCode="0.0">
                  <c:v>25.933333333333334</c:v>
                </c:pt>
                <c:pt idx="259" formatCode="0.0">
                  <c:v>26.166666666666668</c:v>
                </c:pt>
                <c:pt idx="260" formatCode="0.0">
                  <c:v>26.399999999999995</c:v>
                </c:pt>
                <c:pt idx="261" formatCode="0.0">
                  <c:v>26.758333333333329</c:v>
                </c:pt>
                <c:pt idx="262" formatCode="0.0">
                  <c:v>27.116666666666664</c:v>
                </c:pt>
                <c:pt idx="263" formatCode="0.0">
                  <c:v>27.474999999999998</c:v>
                </c:pt>
                <c:pt idx="264" formatCode="0.0">
                  <c:v>27.958333333333332</c:v>
                </c:pt>
                <c:pt idx="265" formatCode="0.0">
                  <c:v>28.441666666666666</c:v>
                </c:pt>
                <c:pt idx="266" formatCode="0.0">
                  <c:v>28.924999999999997</c:v>
                </c:pt>
                <c:pt idx="267" formatCode="0.0">
                  <c:v>29.441666666666663</c:v>
                </c:pt>
                <c:pt idx="268" formatCode="0.0">
                  <c:v>29.958333333333325</c:v>
                </c:pt>
                <c:pt idx="269" formatCode="0.0">
                  <c:v>30.474999999999994</c:v>
                </c:pt>
                <c:pt idx="270" formatCode="0.0">
                  <c:v>31.016666666666662</c:v>
                </c:pt>
                <c:pt idx="271" formatCode="0.0">
                  <c:v>31.558333333333334</c:v>
                </c:pt>
                <c:pt idx="272" formatCode="0.0">
                  <c:v>32.1</c:v>
                </c:pt>
                <c:pt idx="273" formatCode="0.0">
                  <c:v>32.50833333333334</c:v>
                </c:pt>
                <c:pt idx="274" formatCode="0.0">
                  <c:v>32.916666666666671</c:v>
                </c:pt>
                <c:pt idx="275" formatCode="0.0">
                  <c:v>33.32500000000001</c:v>
                </c:pt>
                <c:pt idx="276" formatCode="0.0">
                  <c:v>33.591666666666676</c:v>
                </c:pt>
                <c:pt idx="277" formatCode="0.0">
                  <c:v>33.858333333333341</c:v>
                </c:pt>
                <c:pt idx="278" formatCode="0.0">
                  <c:v>34.125</c:v>
                </c:pt>
                <c:pt idx="279" formatCode="0.0">
                  <c:v>34.283333333333331</c:v>
                </c:pt>
                <c:pt idx="280" formatCode="0.0">
                  <c:v>34.441666666666663</c:v>
                </c:pt>
                <c:pt idx="281" formatCode="0.0">
                  <c:v>34.6</c:v>
                </c:pt>
                <c:pt idx="282" formatCode="0.0">
                  <c:v>34.691666666666663</c:v>
                </c:pt>
                <c:pt idx="283" formatCode="0.0">
                  <c:v>34.783333333333331</c:v>
                </c:pt>
                <c:pt idx="284" formatCode="0.0">
                  <c:v>34.874999999999993</c:v>
                </c:pt>
                <c:pt idx="285" formatCode="0.0">
                  <c:v>34.991666666666667</c:v>
                </c:pt>
                <c:pt idx="286" formatCode="0.0">
                  <c:v>35.108333333333327</c:v>
                </c:pt>
                <c:pt idx="287" formatCode="0.0">
                  <c:v>35.225000000000001</c:v>
                </c:pt>
                <c:pt idx="288" formatCode="0.0">
                  <c:v>35.375</c:v>
                </c:pt>
                <c:pt idx="289" formatCode="0.0">
                  <c:v>35.524999999999999</c:v>
                </c:pt>
                <c:pt idx="290" formatCode="0.0">
                  <c:v>35.675000000000004</c:v>
                </c:pt>
                <c:pt idx="291" formatCode="0.0">
                  <c:v>35.875</c:v>
                </c:pt>
                <c:pt idx="292" formatCode="0.0">
                  <c:v>36.074999999999996</c:v>
                </c:pt>
                <c:pt idx="293" formatCode="0.0">
                  <c:v>36.274999999999999</c:v>
                </c:pt>
                <c:pt idx="294" formatCode="0.0">
                  <c:v>36.483333333333327</c:v>
                </c:pt>
                <c:pt idx="295" formatCode="0.0">
                  <c:v>36.691666666666663</c:v>
                </c:pt>
                <c:pt idx="296" formatCode="0.0">
                  <c:v>36.899999999999991</c:v>
                </c:pt>
                <c:pt idx="297" formatCode="0.0">
                  <c:v>37.141666666666659</c:v>
                </c:pt>
                <c:pt idx="298" formatCode="0.0">
                  <c:v>37.383333333333319</c:v>
                </c:pt>
                <c:pt idx="299" formatCode="0.0">
                  <c:v>37.624999999999986</c:v>
                </c:pt>
                <c:pt idx="300" formatCode="0.0">
                  <c:v>37.99166666666666</c:v>
                </c:pt>
                <c:pt idx="301" formatCode="0.0">
                  <c:v>38.358333333333327</c:v>
                </c:pt>
                <c:pt idx="302" formatCode="0.0">
                  <c:v>38.724999999999987</c:v>
                </c:pt>
                <c:pt idx="303" formatCode="0.0">
                  <c:v>39.174999999999997</c:v>
                </c:pt>
                <c:pt idx="304" formatCode="0.0">
                  <c:v>39.625</c:v>
                </c:pt>
                <c:pt idx="305" formatCode="0.0">
                  <c:v>40.075000000000003</c:v>
                </c:pt>
                <c:pt idx="306" formatCode="0.0">
                  <c:v>40.6</c:v>
                </c:pt>
                <c:pt idx="307" formatCode="0.0">
                  <c:v>41.125000000000007</c:v>
                </c:pt>
                <c:pt idx="308" formatCode="0.0">
                  <c:v>41.65</c:v>
                </c:pt>
                <c:pt idx="309" formatCode="0.0">
                  <c:v>42.191666666666663</c:v>
                </c:pt>
                <c:pt idx="310" formatCode="0.0">
                  <c:v>42.733333333333327</c:v>
                </c:pt>
                <c:pt idx="311" formatCode="0.0">
                  <c:v>43.274999999999999</c:v>
                </c:pt>
                <c:pt idx="312" formatCode="0.0">
                  <c:v>43.716666666666661</c:v>
                </c:pt>
                <c:pt idx="313" formatCode="0.0">
                  <c:v>44.158333333333324</c:v>
                </c:pt>
                <c:pt idx="314" formatCode="0.0">
                  <c:v>44.599999999999994</c:v>
                </c:pt>
                <c:pt idx="315" formatCode="0.0">
                  <c:v>44.999999999999993</c:v>
                </c:pt>
                <c:pt idx="316" formatCode="0.0">
                  <c:v>45.4</c:v>
                </c:pt>
                <c:pt idx="317" formatCode="0.0">
                  <c:v>45.79999999999999</c:v>
                </c:pt>
                <c:pt idx="318" formatCode="0.0">
                  <c:v>46.191666666666663</c:v>
                </c:pt>
                <c:pt idx="319" formatCode="0.0">
                  <c:v>46.583333333333321</c:v>
                </c:pt>
                <c:pt idx="320" formatCode="0.0">
                  <c:v>46.974999999999987</c:v>
                </c:pt>
                <c:pt idx="321" formatCode="0.0">
                  <c:v>47.316666666666656</c:v>
                </c:pt>
                <c:pt idx="322" formatCode="0.0">
                  <c:v>47.658333333333324</c:v>
                </c:pt>
                <c:pt idx="323" formatCode="0.0">
                  <c:v>48</c:v>
                </c:pt>
                <c:pt idx="324" formatCode="0.0">
                  <c:v>48.341666666666661</c:v>
                </c:pt>
                <c:pt idx="325" formatCode="0.0">
                  <c:v>48.68333333333333</c:v>
                </c:pt>
                <c:pt idx="326" formatCode="0.0">
                  <c:v>49.024999999999999</c:v>
                </c:pt>
                <c:pt idx="327" formatCode="0.0">
                  <c:v>49.366666666666667</c:v>
                </c:pt>
                <c:pt idx="328" formatCode="0.0">
                  <c:v>49.708333333333336</c:v>
                </c:pt>
                <c:pt idx="329" formatCode="0.0">
                  <c:v>50.050000000000004</c:v>
                </c:pt>
                <c:pt idx="330" formatCode="0.0">
                  <c:v>50.391666666666673</c:v>
                </c:pt>
                <c:pt idx="331" formatCode="0.0">
                  <c:v>50.733333333333327</c:v>
                </c:pt>
                <c:pt idx="332" formatCode="0.0">
                  <c:v>51.07500000000001</c:v>
                </c:pt>
                <c:pt idx="333" formatCode="0.0">
                  <c:v>51.541666666666679</c:v>
                </c:pt>
                <c:pt idx="334" formatCode="0.0">
                  <c:v>52.008333333333333</c:v>
                </c:pt>
                <c:pt idx="335" formatCode="0.0">
                  <c:v>52.475000000000001</c:v>
                </c:pt>
                <c:pt idx="336" formatCode="0.0">
                  <c:v>53.025000000000006</c:v>
                </c:pt>
                <c:pt idx="337" formatCode="0.0">
                  <c:v>53.574999999999996</c:v>
                </c:pt>
                <c:pt idx="338" formatCode="0.0">
                  <c:v>54.125</c:v>
                </c:pt>
                <c:pt idx="339" formatCode="0.0">
                  <c:v>54.675000000000004</c:v>
                </c:pt>
                <c:pt idx="340" formatCode="0.0">
                  <c:v>55.225000000000001</c:v>
                </c:pt>
                <c:pt idx="341" formatCode="0.0">
                  <c:v>55.774999999999999</c:v>
                </c:pt>
                <c:pt idx="342" formatCode="0.0">
                  <c:v>56.30833333333333</c:v>
                </c:pt>
                <c:pt idx="343" formatCode="0.0">
                  <c:v>56.841666666666661</c:v>
                </c:pt>
                <c:pt idx="344" formatCode="0.0">
                  <c:v>57.375</c:v>
                </c:pt>
                <c:pt idx="345" formatCode="0.0">
                  <c:v>57.883333333333333</c:v>
                </c:pt>
                <c:pt idx="346" formatCode="0.0">
                  <c:v>58.39166666666668</c:v>
                </c:pt>
                <c:pt idx="347" formatCode="0.0">
                  <c:v>58.900000000000006</c:v>
                </c:pt>
                <c:pt idx="348" formatCode="0.0">
                  <c:v>59.32500000000001</c:v>
                </c:pt>
                <c:pt idx="349" formatCode="0.0">
                  <c:v>59.75</c:v>
                </c:pt>
                <c:pt idx="350" formatCode="0.0">
                  <c:v>60.175000000000004</c:v>
                </c:pt>
                <c:pt idx="351" formatCode="0.0">
                  <c:v>60.65</c:v>
                </c:pt>
                <c:pt idx="352" formatCode="0.0">
                  <c:v>61.124999999999993</c:v>
                </c:pt>
                <c:pt idx="353" formatCode="0.0">
                  <c:v>61.599999999999987</c:v>
                </c:pt>
                <c:pt idx="354" formatCode="0.0">
                  <c:v>62.133333333333319</c:v>
                </c:pt>
                <c:pt idx="355" formatCode="0.0">
                  <c:v>62.666666666666657</c:v>
                </c:pt>
                <c:pt idx="356" formatCode="0.0">
                  <c:v>63.199999999999989</c:v>
                </c:pt>
                <c:pt idx="357" formatCode="0.0">
                  <c:v>63.883333333333326</c:v>
                </c:pt>
                <c:pt idx="358" formatCode="0.0">
                  <c:v>64.566666666666663</c:v>
                </c:pt>
                <c:pt idx="359" formatCode="0.0">
                  <c:v>65.25</c:v>
                </c:pt>
                <c:pt idx="360" formatCode="0.0">
                  <c:v>66.25</c:v>
                </c:pt>
                <c:pt idx="361" formatCode="0.0">
                  <c:v>67.25</c:v>
                </c:pt>
                <c:pt idx="362" formatCode="0.0">
                  <c:v>68.25</c:v>
                </c:pt>
                <c:pt idx="363" formatCode="0.0">
                  <c:v>69.374999999999986</c:v>
                </c:pt>
                <c:pt idx="364" formatCode="0.0">
                  <c:v>70.499999999999986</c:v>
                </c:pt>
                <c:pt idx="365" formatCode="0.0">
                  <c:v>71.624999999999986</c:v>
                </c:pt>
                <c:pt idx="366" formatCode="0.0">
                  <c:v>72.883333333333312</c:v>
                </c:pt>
                <c:pt idx="367" formatCode="0.0">
                  <c:v>74.141666666666652</c:v>
                </c:pt>
                <c:pt idx="368" formatCode="0.0">
                  <c:v>75.399999999999991</c:v>
                </c:pt>
                <c:pt idx="369" formatCode="0.0">
                  <c:v>76.633333333333326</c:v>
                </c:pt>
                <c:pt idx="370" formatCode="0.0">
                  <c:v>77.86666666666666</c:v>
                </c:pt>
                <c:pt idx="371" formatCode="0.0">
                  <c:v>79.100000000000009</c:v>
                </c:pt>
                <c:pt idx="372" formatCode="0.0">
                  <c:v>80.233333333333348</c:v>
                </c:pt>
                <c:pt idx="373" formatCode="0.0">
                  <c:v>81.366666666666688</c:v>
                </c:pt>
                <c:pt idx="374" formatCode="0.0">
                  <c:v>82.500000000000014</c:v>
                </c:pt>
                <c:pt idx="375" formatCode="0.0">
                  <c:v>83.55</c:v>
                </c:pt>
                <c:pt idx="376" formatCode="0.0">
                  <c:v>84.600000000000009</c:v>
                </c:pt>
                <c:pt idx="377" formatCode="0.0">
                  <c:v>85.649999999999991</c:v>
                </c:pt>
                <c:pt idx="378" formatCode="0.0">
                  <c:v>86.600000000000009</c:v>
                </c:pt>
                <c:pt idx="379" formatCode="0.0">
                  <c:v>87.55</c:v>
                </c:pt>
                <c:pt idx="380" formatCode="0.0">
                  <c:v>88.5</c:v>
                </c:pt>
                <c:pt idx="381" formatCode="0.0">
                  <c:v>89.49166666666666</c:v>
                </c:pt>
                <c:pt idx="382" formatCode="0.0">
                  <c:v>90.483333333333306</c:v>
                </c:pt>
                <c:pt idx="383" formatCode="0.0">
                  <c:v>91.47499999999998</c:v>
                </c:pt>
                <c:pt idx="384" formatCode="0.0">
                  <c:v>92.699999999999989</c:v>
                </c:pt>
                <c:pt idx="385" formatCode="0.0">
                  <c:v>93.924999999999997</c:v>
                </c:pt>
                <c:pt idx="386" formatCode="0.0">
                  <c:v>95.149999999999991</c:v>
                </c:pt>
                <c:pt idx="387" formatCode="0.0">
                  <c:v>96.600000000000009</c:v>
                </c:pt>
                <c:pt idx="388" formatCode="0.0">
                  <c:v>98.05</c:v>
                </c:pt>
                <c:pt idx="389" formatCode="0.0">
                  <c:v>99.499999999999986</c:v>
                </c:pt>
                <c:pt idx="390" formatCode="0.0">
                  <c:v>100.81666666666665</c:v>
                </c:pt>
                <c:pt idx="391" formatCode="0.0">
                  <c:v>102.13333333333331</c:v>
                </c:pt>
                <c:pt idx="392" formatCode="0.0">
                  <c:v>103.44999999999997</c:v>
                </c:pt>
                <c:pt idx="393" formatCode="0.0">
                  <c:v>104.81666666666665</c:v>
                </c:pt>
                <c:pt idx="394" formatCode="0.0">
                  <c:v>106.18333333333334</c:v>
                </c:pt>
                <c:pt idx="395" formatCode="0.0">
                  <c:v>107.55</c:v>
                </c:pt>
                <c:pt idx="396" formatCode="0.0">
                  <c:v>109.52500000000002</c:v>
                </c:pt>
                <c:pt idx="397" formatCode="0.0">
                  <c:v>111.5</c:v>
                </c:pt>
                <c:pt idx="398" formatCode="0.0">
                  <c:v>113.47500000000001</c:v>
                </c:pt>
                <c:pt idx="399" formatCode="0.0">
                  <c:v>115.325</c:v>
                </c:pt>
                <c:pt idx="400" formatCode="0.0">
                  <c:v>117.175</c:v>
                </c:pt>
                <c:pt idx="401" formatCode="0.0">
                  <c:v>119.02499999999999</c:v>
                </c:pt>
                <c:pt idx="402" formatCode="0.0">
                  <c:v>121.325</c:v>
                </c:pt>
                <c:pt idx="403" formatCode="0.0">
                  <c:v>123.625</c:v>
                </c:pt>
                <c:pt idx="404" formatCode="0.0">
                  <c:v>125.92500000000001</c:v>
                </c:pt>
                <c:pt idx="405" formatCode="0.0">
                  <c:v>128.41666666666669</c:v>
                </c:pt>
                <c:pt idx="406" formatCode="0.0">
                  <c:v>130.90833333333336</c:v>
                </c:pt>
                <c:pt idx="407" formatCode="0.0">
                  <c:v>133.40000000000003</c:v>
                </c:pt>
                <c:pt idx="408" formatCode="0.0">
                  <c:v>135.13333333333335</c:v>
                </c:pt>
                <c:pt idx="409" formatCode="0.0">
                  <c:v>136.8666666666667</c:v>
                </c:pt>
                <c:pt idx="410" formatCode="0.0">
                  <c:v>138.6</c:v>
                </c:pt>
                <c:pt idx="411" formatCode="0.0">
                  <c:v>140.38333333333333</c:v>
                </c:pt>
                <c:pt idx="412" formatCode="0.0">
                  <c:v>142.16666666666666</c:v>
                </c:pt>
                <c:pt idx="413" formatCode="0.0">
                  <c:v>143.95000000000002</c:v>
                </c:pt>
                <c:pt idx="414" formatCode="0.0">
                  <c:v>145.63333333333335</c:v>
                </c:pt>
                <c:pt idx="415" formatCode="0.0">
                  <c:v>147.31666666666669</c:v>
                </c:pt>
                <c:pt idx="416" formatCode="0.0">
                  <c:v>149.00000000000003</c:v>
                </c:pt>
                <c:pt idx="417" formatCode="0.0">
                  <c:v>150.22500000000002</c:v>
                </c:pt>
                <c:pt idx="418" formatCode="0.0">
                  <c:v>151.45000000000002</c:v>
                </c:pt>
                <c:pt idx="419" formatCode="0.0">
                  <c:v>152.67499999999998</c:v>
                </c:pt>
                <c:pt idx="420" formatCode="0.0">
                  <c:v>153.68333333333331</c:v>
                </c:pt>
                <c:pt idx="421" formatCode="0.0">
                  <c:v>154.69166666666666</c:v>
                </c:pt>
                <c:pt idx="422" formatCode="0.0">
                  <c:v>155.70000000000002</c:v>
                </c:pt>
                <c:pt idx="423" formatCode="0.0">
                  <c:v>156.71666666666667</c:v>
                </c:pt>
                <c:pt idx="424" formatCode="0.0">
                  <c:v>157.73333333333335</c:v>
                </c:pt>
                <c:pt idx="425" formatCode="0.0">
                  <c:v>158.75</c:v>
                </c:pt>
                <c:pt idx="426" formatCode="0.0">
                  <c:v>159.93333333333331</c:v>
                </c:pt>
                <c:pt idx="427" formatCode="0.0">
                  <c:v>161.11666666666665</c:v>
                </c:pt>
                <c:pt idx="428" formatCode="0.0">
                  <c:v>162.29999999999995</c:v>
                </c:pt>
                <c:pt idx="429" formatCode="0.0">
                  <c:v>163.85833333333329</c:v>
                </c:pt>
                <c:pt idx="430" formatCode="0.0">
                  <c:v>165.41666666666663</c:v>
                </c:pt>
                <c:pt idx="431" formatCode="0.0">
                  <c:v>166.97499999999999</c:v>
                </c:pt>
                <c:pt idx="432" formatCode="0.0">
                  <c:v>168.96666666666664</c:v>
                </c:pt>
                <c:pt idx="433" formatCode="0.0">
                  <c:v>170.95833333333334</c:v>
                </c:pt>
                <c:pt idx="434" formatCode="0.0">
                  <c:v>172.95000000000002</c:v>
                </c:pt>
                <c:pt idx="435" formatCode="0.0">
                  <c:v>175.05833333333331</c:v>
                </c:pt>
                <c:pt idx="436" formatCode="0.0">
                  <c:v>177.16666666666666</c:v>
                </c:pt>
                <c:pt idx="437" formatCode="0.0">
                  <c:v>179.27499999999998</c:v>
                </c:pt>
                <c:pt idx="438" formatCode="0.0">
                  <c:v>181.66666666666666</c:v>
                </c:pt>
                <c:pt idx="439" formatCode="0.0">
                  <c:v>184.05833333333337</c:v>
                </c:pt>
                <c:pt idx="440" formatCode="0.0">
                  <c:v>186.45000000000002</c:v>
                </c:pt>
                <c:pt idx="441" formatCode="0.0">
                  <c:v>188.90833333333339</c:v>
                </c:pt>
                <c:pt idx="442" formatCode="0.0">
                  <c:v>191.36666666666667</c:v>
                </c:pt>
                <c:pt idx="443" formatCode="0.0">
                  <c:v>193.82500000000002</c:v>
                </c:pt>
                <c:pt idx="444" formatCode="0.0">
                  <c:v>195.95000000000002</c:v>
                </c:pt>
                <c:pt idx="445" formatCode="0.0">
                  <c:v>198.07500000000002</c:v>
                </c:pt>
                <c:pt idx="446" formatCode="0.0">
                  <c:v>200.20000000000002</c:v>
                </c:pt>
                <c:pt idx="447" formatCode="0.0">
                  <c:v>202.25833333333333</c:v>
                </c:pt>
                <c:pt idx="448" formatCode="0.0">
                  <c:v>204.31666666666663</c:v>
                </c:pt>
                <c:pt idx="449" formatCode="0.0">
                  <c:v>206.37499999999997</c:v>
                </c:pt>
                <c:pt idx="450" formatCode="0.0">
                  <c:v>207.68333333333331</c:v>
                </c:pt>
                <c:pt idx="451" formatCode="0.0">
                  <c:v>208.99166666666665</c:v>
                </c:pt>
                <c:pt idx="452" formatCode="0.0">
                  <c:v>210.29999999999995</c:v>
                </c:pt>
                <c:pt idx="453" formatCode="0.0">
                  <c:v>211.44166666666663</c:v>
                </c:pt>
                <c:pt idx="454" formatCode="0.0">
                  <c:v>212.58333333333334</c:v>
                </c:pt>
                <c:pt idx="455" formatCode="0.0">
                  <c:v>213.72499999999999</c:v>
                </c:pt>
                <c:pt idx="456" formatCode="0.0">
                  <c:v>214.91666666666666</c:v>
                </c:pt>
                <c:pt idx="457" formatCode="0.0">
                  <c:v>216.10833333333332</c:v>
                </c:pt>
                <c:pt idx="458" formatCode="0.0">
                  <c:v>217.29999999999998</c:v>
                </c:pt>
                <c:pt idx="459" formatCode="0.0">
                  <c:v>218.23333333333335</c:v>
                </c:pt>
                <c:pt idx="460" formatCode="0.0">
                  <c:v>219.16666666666666</c:v>
                </c:pt>
                <c:pt idx="461" formatCode="0.0">
                  <c:v>220.10000000000002</c:v>
                </c:pt>
                <c:pt idx="462" formatCode="0.0">
                  <c:v>220.94999999999996</c:v>
                </c:pt>
                <c:pt idx="463" formatCode="0.0">
                  <c:v>221.79999999999995</c:v>
                </c:pt>
                <c:pt idx="464" formatCode="0.0">
                  <c:v>222.64999999999995</c:v>
                </c:pt>
                <c:pt idx="465" formatCode="0.0">
                  <c:v>223.17499999999998</c:v>
                </c:pt>
                <c:pt idx="466" formatCode="0.0">
                  <c:v>223.70000000000005</c:v>
                </c:pt>
                <c:pt idx="467" formatCode="0.0">
                  <c:v>224.22500000000002</c:v>
                </c:pt>
                <c:pt idx="468" formatCode="0.0">
                  <c:v>224.5916666666667</c:v>
                </c:pt>
                <c:pt idx="469" formatCode="0.0">
                  <c:v>224.95833333333334</c:v>
                </c:pt>
                <c:pt idx="470" formatCode="0.0">
                  <c:v>225.32500000000002</c:v>
                </c:pt>
                <c:pt idx="471" formatCode="0.0">
                  <c:v>225.72499999999999</c:v>
                </c:pt>
                <c:pt idx="472" formatCode="0.0">
                  <c:v>226.125</c:v>
                </c:pt>
                <c:pt idx="473" formatCode="0.0">
                  <c:v>226.52499999999998</c:v>
                </c:pt>
                <c:pt idx="474" formatCode="0.0">
                  <c:v>227.23333333333332</c:v>
                </c:pt>
                <c:pt idx="475" formatCode="0.0">
                  <c:v>227.94166666666661</c:v>
                </c:pt>
                <c:pt idx="476" formatCode="0.0">
                  <c:v>228.64999999999995</c:v>
                </c:pt>
                <c:pt idx="477" formatCode="0.0">
                  <c:v>229.87499999999991</c:v>
                </c:pt>
                <c:pt idx="478" formatCode="0.0">
                  <c:v>231.09999999999994</c:v>
                </c:pt>
                <c:pt idx="479" formatCode="0.0">
                  <c:v>232.32500000000002</c:v>
                </c:pt>
                <c:pt idx="480" formatCode="0.0">
                  <c:v>233.75</c:v>
                </c:pt>
                <c:pt idx="481" formatCode="0.0">
                  <c:v>235.17499999999998</c:v>
                </c:pt>
                <c:pt idx="482" formatCode="0.0">
                  <c:v>236.6</c:v>
                </c:pt>
                <c:pt idx="483" formatCode="0.0">
                  <c:v>237.89166666666665</c:v>
                </c:pt>
                <c:pt idx="484" formatCode="0.0">
                  <c:v>239.18333333333331</c:v>
                </c:pt>
                <c:pt idx="485" formatCode="0.0">
                  <c:v>240.47499999999994</c:v>
                </c:pt>
                <c:pt idx="486" formatCode="0.0">
                  <c:v>241.7833333333333</c:v>
                </c:pt>
                <c:pt idx="487" formatCode="0.0">
                  <c:v>243.09166666666667</c:v>
                </c:pt>
                <c:pt idx="488" formatCode="0.0">
                  <c:v>244.4</c:v>
                </c:pt>
                <c:pt idx="489" formatCode="0.0">
                  <c:v>245.57499999999996</c:v>
                </c:pt>
                <c:pt idx="490" formatCode="0.0">
                  <c:v>246.75</c:v>
                </c:pt>
                <c:pt idx="491" formatCode="0.0">
                  <c:v>247.92499999999998</c:v>
                </c:pt>
                <c:pt idx="492" formatCode="0.0">
                  <c:v>249.51666666666665</c:v>
                </c:pt>
                <c:pt idx="493" formatCode="0.0">
                  <c:v>251.10833333333332</c:v>
                </c:pt>
                <c:pt idx="494" formatCode="0.0">
                  <c:v>252.69999999999993</c:v>
                </c:pt>
                <c:pt idx="495" formatCode="0.0">
                  <c:v>254.7583333333333</c:v>
                </c:pt>
                <c:pt idx="496" formatCode="0.0">
                  <c:v>256.81666666666666</c:v>
                </c:pt>
                <c:pt idx="497" formatCode="0.0">
                  <c:v>258.87500000000006</c:v>
                </c:pt>
                <c:pt idx="498" formatCode="0.0">
                  <c:v>260.75000000000006</c:v>
                </c:pt>
                <c:pt idx="499" formatCode="0.0">
                  <c:v>262.62500000000006</c:v>
                </c:pt>
                <c:pt idx="500" formatCode="0.0">
                  <c:v>264.50000000000006</c:v>
                </c:pt>
                <c:pt idx="501" formatCode="0.0">
                  <c:v>266.22500000000002</c:v>
                </c:pt>
                <c:pt idx="502" formatCode="0.0">
                  <c:v>267.95000000000005</c:v>
                </c:pt>
                <c:pt idx="503" formatCode="0.0">
                  <c:v>269.67500000000001</c:v>
                </c:pt>
                <c:pt idx="504" formatCode="0.0">
                  <c:v>271.10000000000008</c:v>
                </c:pt>
                <c:pt idx="505" formatCode="0.0">
                  <c:v>272.52500000000009</c:v>
                </c:pt>
                <c:pt idx="506" formatCode="0.0">
                  <c:v>273.9500000000001</c:v>
                </c:pt>
                <c:pt idx="507" formatCode="0.0">
                  <c:v>275.25833333333338</c:v>
                </c:pt>
                <c:pt idx="508" formatCode="0.0">
                  <c:v>276.56666666666666</c:v>
                </c:pt>
                <c:pt idx="509" formatCode="0.0">
                  <c:v>277.875</c:v>
                </c:pt>
                <c:pt idx="510" formatCode="0.0">
                  <c:v>279.69166666666666</c:v>
                </c:pt>
                <c:pt idx="511" formatCode="0.0">
                  <c:v>281.50833333333327</c:v>
                </c:pt>
                <c:pt idx="512" formatCode="0.0">
                  <c:v>283.32499999999999</c:v>
                </c:pt>
                <c:pt idx="513" formatCode="0.0">
                  <c:v>285.22499999999997</c:v>
                </c:pt>
                <c:pt idx="514" formatCode="0.0">
                  <c:v>287.12499999999994</c:v>
                </c:pt>
                <c:pt idx="515" formatCode="0.0">
                  <c:v>289.02499999999998</c:v>
                </c:pt>
                <c:pt idx="516" formatCode="0.0">
                  <c:v>290.74166666666662</c:v>
                </c:pt>
                <c:pt idx="517" formatCode="0.0">
                  <c:v>292.45833333333331</c:v>
                </c:pt>
                <c:pt idx="518" formatCode="0.0">
                  <c:v>294.17500000000001</c:v>
                </c:pt>
                <c:pt idx="519" formatCode="0.0">
                  <c:v>295.76666666666671</c:v>
                </c:pt>
                <c:pt idx="520" formatCode="0.0">
                  <c:v>297.35833333333335</c:v>
                </c:pt>
                <c:pt idx="521" formatCode="0.0">
                  <c:v>298.95</c:v>
                </c:pt>
                <c:pt idx="522" formatCode="0.0">
                  <c:v>299.88333333333333</c:v>
                </c:pt>
                <c:pt idx="523" formatCode="0.0">
                  <c:v>300.81666666666666</c:v>
                </c:pt>
                <c:pt idx="524" formatCode="0.0">
                  <c:v>301.75</c:v>
                </c:pt>
                <c:pt idx="525" formatCode="0.0">
                  <c:v>302.61666666666667</c:v>
                </c:pt>
                <c:pt idx="526" formatCode="0.0">
                  <c:v>303.48333333333335</c:v>
                </c:pt>
                <c:pt idx="527" formatCode="0.0">
                  <c:v>304.35000000000002</c:v>
                </c:pt>
                <c:pt idx="528" formatCode="0.0">
                  <c:v>304.80833333333334</c:v>
                </c:pt>
                <c:pt idx="529" formatCode="0.0">
                  <c:v>305.26666666666671</c:v>
                </c:pt>
                <c:pt idx="530" formatCode="0.0">
                  <c:v>305.72500000000002</c:v>
                </c:pt>
                <c:pt idx="531" formatCode="0.0">
                  <c:v>306.04166666666669</c:v>
                </c:pt>
                <c:pt idx="532" formatCode="0.0">
                  <c:v>306.35833333333341</c:v>
                </c:pt>
                <c:pt idx="533" formatCode="0.0">
                  <c:v>306.67500000000001</c:v>
                </c:pt>
                <c:pt idx="534" formatCode="0.0">
                  <c:v>306.95</c:v>
                </c:pt>
                <c:pt idx="535" formatCode="0.0">
                  <c:v>307.22500000000002</c:v>
                </c:pt>
                <c:pt idx="536" formatCode="0.0">
                  <c:v>307.5</c:v>
                </c:pt>
                <c:pt idx="537" formatCode="0.0">
                  <c:v>307.29166666666663</c:v>
                </c:pt>
                <c:pt idx="538" formatCode="0.0">
                  <c:v>307.08333333333331</c:v>
                </c:pt>
                <c:pt idx="539" formatCode="0.0">
                  <c:v>306.87499999999994</c:v>
                </c:pt>
                <c:pt idx="540" formatCode="0.0">
                  <c:v>307.24166666666667</c:v>
                </c:pt>
                <c:pt idx="541" formatCode="0.0">
                  <c:v>307.60833333333335</c:v>
                </c:pt>
                <c:pt idx="542" formatCode="0.0">
                  <c:v>307.97500000000008</c:v>
                </c:pt>
                <c:pt idx="543" formatCode="0.0">
                  <c:v>308.30833333333339</c:v>
                </c:pt>
                <c:pt idx="544" formatCode="0.0">
                  <c:v>308.64166666666671</c:v>
                </c:pt>
                <c:pt idx="545" formatCode="0.0">
                  <c:v>308.97500000000008</c:v>
                </c:pt>
                <c:pt idx="546" formatCode="0.0">
                  <c:v>309.37500000000006</c:v>
                </c:pt>
                <c:pt idx="547" formatCode="0.0">
                  <c:v>309.77500000000003</c:v>
                </c:pt>
                <c:pt idx="548" formatCode="0.0">
                  <c:v>310.17500000000001</c:v>
                </c:pt>
                <c:pt idx="549" formatCode="0.0">
                  <c:v>310.59999999999997</c:v>
                </c:pt>
                <c:pt idx="550" formatCode="0.0">
                  <c:v>311.02499999999998</c:v>
                </c:pt>
                <c:pt idx="551" formatCode="0.0">
                  <c:v>311.45</c:v>
                </c:pt>
                <c:pt idx="552" formatCode="0.0">
                  <c:v>311.31666666666666</c:v>
                </c:pt>
                <c:pt idx="553" formatCode="0.0">
                  <c:v>311.18333333333328</c:v>
                </c:pt>
                <c:pt idx="554" formatCode="0.0">
                  <c:v>311.0499999999999</c:v>
                </c:pt>
                <c:pt idx="555" formatCode="0.0">
                  <c:v>311.44166666666661</c:v>
                </c:pt>
                <c:pt idx="556" formatCode="0.0">
                  <c:v>311.83333333333326</c:v>
                </c:pt>
                <c:pt idx="557" formatCode="0.0">
                  <c:v>312.22499999999991</c:v>
                </c:pt>
                <c:pt idx="558" formatCode="0.0">
                  <c:v>313.18333333333334</c:v>
                </c:pt>
                <c:pt idx="559" formatCode="0.0">
                  <c:v>314.14166666666665</c:v>
                </c:pt>
                <c:pt idx="560" formatCode="0.0">
                  <c:v>315.09999999999997</c:v>
                </c:pt>
                <c:pt idx="561" formatCode="0.0">
                  <c:v>317.00833333333333</c:v>
                </c:pt>
                <c:pt idx="562" formatCode="0.0">
                  <c:v>318.91666666666669</c:v>
                </c:pt>
                <c:pt idx="563" formatCode="0.0">
                  <c:v>320.82499999999999</c:v>
                </c:pt>
                <c:pt idx="564" formatCode="0.0">
                  <c:v>323.75833333333333</c:v>
                </c:pt>
                <c:pt idx="565" formatCode="0.0">
                  <c:v>326.69166666666666</c:v>
                </c:pt>
                <c:pt idx="566" formatCode="0.0">
                  <c:v>329.62500000000006</c:v>
                </c:pt>
                <c:pt idx="567" formatCode="0.0">
                  <c:v>332.57499999999999</c:v>
                </c:pt>
                <c:pt idx="568" formatCode="0.0">
                  <c:v>335.52500000000003</c:v>
                </c:pt>
                <c:pt idx="569" formatCode="0.0">
                  <c:v>338.47500000000002</c:v>
                </c:pt>
                <c:pt idx="570" formatCode="0.0">
                  <c:v>341.10833333333335</c:v>
                </c:pt>
                <c:pt idx="571" formatCode="0.0">
                  <c:v>343.74166666666673</c:v>
                </c:pt>
                <c:pt idx="572" formatCode="0.0">
                  <c:v>346.375</c:v>
                </c:pt>
                <c:pt idx="573" formatCode="0.0">
                  <c:v>348.35833333333329</c:v>
                </c:pt>
                <c:pt idx="574" formatCode="0.0">
                  <c:v>350.34166666666664</c:v>
                </c:pt>
                <c:pt idx="575" formatCode="0.0">
                  <c:v>352.32499999999999</c:v>
                </c:pt>
                <c:pt idx="576" formatCode="0.0">
                  <c:v>353.55</c:v>
                </c:pt>
                <c:pt idx="577" formatCode="0.0">
                  <c:v>354.77500000000003</c:v>
                </c:pt>
                <c:pt idx="578" formatCode="0.0">
                  <c:v>356</c:v>
                </c:pt>
                <c:pt idx="579" formatCode="0.0">
                  <c:v>356.43333333333334</c:v>
                </c:pt>
                <c:pt idx="580" formatCode="0.0">
                  <c:v>356.86666666666662</c:v>
                </c:pt>
                <c:pt idx="581" formatCode="0.0">
                  <c:v>357.29999999999995</c:v>
                </c:pt>
                <c:pt idx="582" formatCode="0.0">
                  <c:v>357.76666666666659</c:v>
                </c:pt>
                <c:pt idx="583" formatCode="0.0">
                  <c:v>358.23333333333329</c:v>
                </c:pt>
                <c:pt idx="584" formatCode="0.0">
                  <c:v>358.69999999999987</c:v>
                </c:pt>
                <c:pt idx="585" formatCode="0.0">
                  <c:v>359.12499999999994</c:v>
                </c:pt>
                <c:pt idx="586" formatCode="0.0">
                  <c:v>359.54999999999995</c:v>
                </c:pt>
                <c:pt idx="587" formatCode="0.0">
                  <c:v>359.97499999999997</c:v>
                </c:pt>
                <c:pt idx="588" formatCode="0.0">
                  <c:v>360.23333333333335</c:v>
                </c:pt>
                <c:pt idx="589" formatCode="0.0">
                  <c:v>360.49166666666662</c:v>
                </c:pt>
                <c:pt idx="590" formatCode="0.0">
                  <c:v>360.75</c:v>
                </c:pt>
                <c:pt idx="591" formatCode="0.0">
                  <c:v>361.38333333333327</c:v>
                </c:pt>
                <c:pt idx="592" formatCode="0.0">
                  <c:v>362.01666666666665</c:v>
                </c:pt>
                <c:pt idx="593" formatCode="0.0">
                  <c:v>362.65000000000003</c:v>
                </c:pt>
                <c:pt idx="594" formatCode="0.0">
                  <c:v>363.14166666666665</c:v>
                </c:pt>
                <c:pt idx="595" formatCode="0.0">
                  <c:v>363.63333333333338</c:v>
                </c:pt>
                <c:pt idx="596" formatCode="0.0">
                  <c:v>364.125</c:v>
                </c:pt>
                <c:pt idx="597" formatCode="0.0">
                  <c:v>364.625</c:v>
                </c:pt>
                <c:pt idx="598" formatCode="0.0">
                  <c:v>365.125</c:v>
                </c:pt>
                <c:pt idx="599" formatCode="0.0">
                  <c:v>365.625</c:v>
                </c:pt>
                <c:pt idx="600" formatCode="0.0">
                  <c:v>366.13333333333338</c:v>
                </c:pt>
                <c:pt idx="601" formatCode="0.0">
                  <c:v>366.64166666666665</c:v>
                </c:pt>
                <c:pt idx="602" formatCode="0.0">
                  <c:v>367.15000000000003</c:v>
                </c:pt>
                <c:pt idx="603" formatCode="0.0">
                  <c:v>367.38333333333344</c:v>
                </c:pt>
                <c:pt idx="604" formatCode="0.0">
                  <c:v>367.61666666666673</c:v>
                </c:pt>
                <c:pt idx="605" formatCode="0.0">
                  <c:v>367.85000000000008</c:v>
                </c:pt>
                <c:pt idx="606" formatCode="0.0">
                  <c:v>367.77500000000003</c:v>
                </c:pt>
                <c:pt idx="607" formatCode="0.0">
                  <c:v>367.7</c:v>
                </c:pt>
                <c:pt idx="608" formatCode="0.0">
                  <c:v>367.62499999999994</c:v>
                </c:pt>
                <c:pt idx="609" formatCode="0.0">
                  <c:v>366.93333333333322</c:v>
                </c:pt>
                <c:pt idx="610" formatCode="0.0">
                  <c:v>366.24166666666662</c:v>
                </c:pt>
                <c:pt idx="611" formatCode="0.0">
                  <c:v>365.54999999999995</c:v>
                </c:pt>
                <c:pt idx="612" formatCode="0.0">
                  <c:v>364.29166666666657</c:v>
                </c:pt>
                <c:pt idx="613" formatCode="0.0">
                  <c:v>363.0333333333333</c:v>
                </c:pt>
                <c:pt idx="614" formatCode="0.0">
                  <c:v>361.77499999999992</c:v>
                </c:pt>
                <c:pt idx="615" formatCode="0.0">
                  <c:v>360.5333333333333</c:v>
                </c:pt>
                <c:pt idx="616" formatCode="0.0">
                  <c:v>359.29166666666657</c:v>
                </c:pt>
                <c:pt idx="617" formatCode="0.0">
                  <c:v>358.0499999999999</c:v>
                </c:pt>
                <c:pt idx="618" formatCode="0.0">
                  <c:v>356.69166666666655</c:v>
                </c:pt>
                <c:pt idx="619" formatCode="0.0">
                  <c:v>355.33333333333326</c:v>
                </c:pt>
                <c:pt idx="620" formatCode="0.0">
                  <c:v>353.97499999999997</c:v>
                </c:pt>
                <c:pt idx="621" formatCode="0.0">
                  <c:v>353.375</c:v>
                </c:pt>
                <c:pt idx="622" formatCode="0.0">
                  <c:v>352.77500000000003</c:v>
                </c:pt>
                <c:pt idx="623" formatCode="0.0">
                  <c:v>352.17500000000001</c:v>
                </c:pt>
                <c:pt idx="624" formatCode="0.0">
                  <c:v>352.32500000000005</c:v>
                </c:pt>
                <c:pt idx="625" formatCode="0.0">
                  <c:v>352.47500000000008</c:v>
                </c:pt>
                <c:pt idx="626" formatCode="0.0">
                  <c:v>352.625</c:v>
                </c:pt>
                <c:pt idx="627" formatCode="0.0">
                  <c:v>352.89166666666665</c:v>
                </c:pt>
                <c:pt idx="628" formatCode="0.0">
                  <c:v>353.15833333333336</c:v>
                </c:pt>
                <c:pt idx="629" formatCode="0.0">
                  <c:v>353.42500000000001</c:v>
                </c:pt>
                <c:pt idx="630" formatCode="0.0">
                  <c:v>353.69166666666666</c:v>
                </c:pt>
                <c:pt idx="631" formatCode="0.0">
                  <c:v>353.95833333333331</c:v>
                </c:pt>
                <c:pt idx="632" formatCode="0.0">
                  <c:v>354.22499999999997</c:v>
                </c:pt>
                <c:pt idx="633" formatCode="0.0">
                  <c:v>354.05833333333334</c:v>
                </c:pt>
                <c:pt idx="634" formatCode="0.0">
                  <c:v>353.89166666666665</c:v>
                </c:pt>
                <c:pt idx="635" formatCode="0.0">
                  <c:v>353.72499999999997</c:v>
                </c:pt>
                <c:pt idx="636" formatCode="0.0">
                  <c:v>353.02500000000003</c:v>
                </c:pt>
                <c:pt idx="637" formatCode="0.0">
                  <c:v>352.32499999999999</c:v>
                </c:pt>
                <c:pt idx="638" formatCode="0.0">
                  <c:v>351.625</c:v>
                </c:pt>
                <c:pt idx="639" formatCode="0.0">
                  <c:v>350</c:v>
                </c:pt>
                <c:pt idx="640" formatCode="0.0">
                  <c:v>348.375</c:v>
                </c:pt>
                <c:pt idx="641" formatCode="0.0">
                  <c:v>346.75</c:v>
                </c:pt>
                <c:pt idx="642" formatCode="0.0">
                  <c:v>344.51666666666665</c:v>
                </c:pt>
                <c:pt idx="643" formatCode="0.0">
                  <c:v>342.28333333333336</c:v>
                </c:pt>
                <c:pt idx="644" formatCode="0.0">
                  <c:v>340.05</c:v>
                </c:pt>
                <c:pt idx="645" formatCode="0.0">
                  <c:v>337.11666666666673</c:v>
                </c:pt>
                <c:pt idx="646" formatCode="0.0">
                  <c:v>334.18333333333334</c:v>
                </c:pt>
                <c:pt idx="647" formatCode="0.0">
                  <c:v>331.25000000000006</c:v>
                </c:pt>
                <c:pt idx="648" formatCode="0.0">
                  <c:v>327.70833333333331</c:v>
                </c:pt>
                <c:pt idx="649" formatCode="0.0">
                  <c:v>324.16666666666657</c:v>
                </c:pt>
                <c:pt idx="650" formatCode="0.0">
                  <c:v>320.62499999999994</c:v>
                </c:pt>
                <c:pt idx="651" formatCode="0.0">
                  <c:v>317.79999999999995</c:v>
                </c:pt>
                <c:pt idx="652" formatCode="0.0">
                  <c:v>314.97499999999997</c:v>
                </c:pt>
                <c:pt idx="653" formatCode="0.0">
                  <c:v>312.15000000000003</c:v>
                </c:pt>
                <c:pt idx="654" formatCode="0.0">
                  <c:v>309.84999999999997</c:v>
                </c:pt>
                <c:pt idx="655" formatCode="0.0">
                  <c:v>307.54999999999995</c:v>
                </c:pt>
                <c:pt idx="656" formatCode="0.0">
                  <c:v>305.24999999999994</c:v>
                </c:pt>
                <c:pt idx="657" formatCode="0.0">
                  <c:v>303.92499999999995</c:v>
                </c:pt>
                <c:pt idx="658" formatCode="0.0">
                  <c:v>302.59999999999997</c:v>
                </c:pt>
                <c:pt idx="659" formatCode="0.0">
                  <c:v>301.27500000000003</c:v>
                </c:pt>
                <c:pt idx="660" formatCode="0.0">
                  <c:v>300.42500000000001</c:v>
                </c:pt>
                <c:pt idx="661" formatCode="0.0">
                  <c:v>299.57500000000005</c:v>
                </c:pt>
                <c:pt idx="662" formatCode="0.0">
                  <c:v>298.72500000000008</c:v>
                </c:pt>
                <c:pt idx="663" formatCode="0.0">
                  <c:v>297.48333333333341</c:v>
                </c:pt>
                <c:pt idx="664" formatCode="0.0">
                  <c:v>296.24166666666667</c:v>
                </c:pt>
                <c:pt idx="665" formatCode="0.0">
                  <c:v>294.99999999999994</c:v>
                </c:pt>
                <c:pt idx="666" formatCode="0.0">
                  <c:v>294.17500000000001</c:v>
                </c:pt>
                <c:pt idx="667" formatCode="0.0">
                  <c:v>293.35000000000002</c:v>
                </c:pt>
                <c:pt idx="668" formatCode="0.0">
                  <c:v>292.52500000000003</c:v>
                </c:pt>
                <c:pt idx="669" formatCode="0.0">
                  <c:v>292.25833333333338</c:v>
                </c:pt>
                <c:pt idx="670" formatCode="0.0">
                  <c:v>291.99166666666667</c:v>
                </c:pt>
                <c:pt idx="671" formatCode="0.0">
                  <c:v>291.72499999999997</c:v>
                </c:pt>
                <c:pt idx="672" formatCode="0.0">
                  <c:v>292.3</c:v>
                </c:pt>
                <c:pt idx="673" formatCode="0.0">
                  <c:v>292.875</c:v>
                </c:pt>
                <c:pt idx="674" formatCode="0.0">
                  <c:v>293.45000000000005</c:v>
                </c:pt>
                <c:pt idx="675" formatCode="0.0">
                  <c:v>294.26666666666671</c:v>
                </c:pt>
                <c:pt idx="676" formatCode="0.0">
                  <c:v>295.08333333333337</c:v>
                </c:pt>
                <c:pt idx="677" formatCode="0.0">
                  <c:v>295.90000000000003</c:v>
                </c:pt>
                <c:pt idx="678" formatCode="0.0">
                  <c:v>297.38333333333338</c:v>
                </c:pt>
                <c:pt idx="679" formatCode="0.0">
                  <c:v>298.86666666666667</c:v>
                </c:pt>
                <c:pt idx="680" formatCode="0.0">
                  <c:v>300.34999999999997</c:v>
                </c:pt>
                <c:pt idx="681" formatCode="0.0">
                  <c:v>302.24166666666667</c:v>
                </c:pt>
                <c:pt idx="682" formatCode="0.0">
                  <c:v>304.13333333333338</c:v>
                </c:pt>
                <c:pt idx="683" formatCode="0.0">
                  <c:v>306.02500000000003</c:v>
                </c:pt>
                <c:pt idx="684" formatCode="0.0">
                  <c:v>307.86666666666673</c:v>
                </c:pt>
                <c:pt idx="685" formatCode="0.0">
                  <c:v>309.70833333333337</c:v>
                </c:pt>
                <c:pt idx="686" formatCode="0.0">
                  <c:v>311.55000000000007</c:v>
                </c:pt>
                <c:pt idx="687" formatCode="0.0">
                  <c:v>315.23333333333335</c:v>
                </c:pt>
                <c:pt idx="688" formatCode="0.0">
                  <c:v>318.91666666666669</c:v>
                </c:pt>
                <c:pt idx="689" formatCode="0.0">
                  <c:v>322.59999999999997</c:v>
                </c:pt>
                <c:pt idx="690" formatCode="0.0">
                  <c:v>325.14999999999998</c:v>
                </c:pt>
                <c:pt idx="691" formatCode="0.0">
                  <c:v>327.7</c:v>
                </c:pt>
                <c:pt idx="692" formatCode="0.0">
                  <c:v>330.24999999999994</c:v>
                </c:pt>
                <c:pt idx="693" formatCode="0.0">
                  <c:v>334.95833333333331</c:v>
                </c:pt>
                <c:pt idx="694" formatCode="0.0">
                  <c:v>339.66666666666663</c:v>
                </c:pt>
                <c:pt idx="695" formatCode="0.0">
                  <c:v>344.375</c:v>
                </c:pt>
                <c:pt idx="696" formatCode="0.0">
                  <c:v>347.00833333333338</c:v>
                </c:pt>
                <c:pt idx="697" formatCode="0.0">
                  <c:v>349.64166666666671</c:v>
                </c:pt>
                <c:pt idx="698" formatCode="0.0">
                  <c:v>352.27500000000009</c:v>
                </c:pt>
                <c:pt idx="699" formatCode="0.0">
                  <c:v>355.05</c:v>
                </c:pt>
                <c:pt idx="700" formatCode="0.0">
                  <c:v>357.82500000000005</c:v>
                </c:pt>
                <c:pt idx="701" formatCode="0.0">
                  <c:v>360.59999999999997</c:v>
                </c:pt>
                <c:pt idx="702" formatCode="0.0">
                  <c:v>364.40000000000003</c:v>
                </c:pt>
                <c:pt idx="703" formatCode="0.0">
                  <c:v>368.20000000000005</c:v>
                </c:pt>
                <c:pt idx="704" formatCode="0.0">
                  <c:v>372.00000000000006</c:v>
                </c:pt>
                <c:pt idx="705" formatCode="0.0">
                  <c:v>372.06666666666678</c:v>
                </c:pt>
                <c:pt idx="706" formatCode="0.0">
                  <c:v>372.13333333333338</c:v>
                </c:pt>
                <c:pt idx="707" formatCode="0.0">
                  <c:v>372.20000000000005</c:v>
                </c:pt>
                <c:pt idx="708" formatCode="0.0">
                  <c:v>376.01666666666671</c:v>
                </c:pt>
                <c:pt idx="709" formatCode="0.0">
                  <c:v>379.83333333333331</c:v>
                </c:pt>
                <c:pt idx="710" formatCode="0.0">
                  <c:v>383.65000000000003</c:v>
                </c:pt>
                <c:pt idx="711" formatCode="0.0">
                  <c:v>387.11666666666662</c:v>
                </c:pt>
                <c:pt idx="712" formatCode="0.0">
                  <c:v>390.58333333333331</c:v>
                </c:pt>
                <c:pt idx="713" formatCode="0.0">
                  <c:v>394.05</c:v>
                </c:pt>
                <c:pt idx="714" formatCode="0.0">
                  <c:v>395.80000000000013</c:v>
                </c:pt>
                <c:pt idx="715" formatCode="0.0">
                  <c:v>397.55</c:v>
                </c:pt>
                <c:pt idx="716" formatCode="0.0">
                  <c:v>399.3</c:v>
                </c:pt>
                <c:pt idx="717" formatCode="0.0">
                  <c:v>402.19166666666666</c:v>
                </c:pt>
                <c:pt idx="718" formatCode="0.0">
                  <c:v>405.08333333333343</c:v>
                </c:pt>
                <c:pt idx="719" formatCode="0.0">
                  <c:v>407.97500000000008</c:v>
                </c:pt>
                <c:pt idx="720" formatCode="0.0">
                  <c:v>408.94166666666666</c:v>
                </c:pt>
                <c:pt idx="721" formatCode="0.0">
                  <c:v>409.90833333333336</c:v>
                </c:pt>
                <c:pt idx="722" formatCode="0.0">
                  <c:v>410.875</c:v>
                </c:pt>
                <c:pt idx="723" formatCode="0.0">
                  <c:v>408.44166666666666</c:v>
                </c:pt>
                <c:pt idx="724" formatCode="0.0">
                  <c:v>406.00833333333338</c:v>
                </c:pt>
                <c:pt idx="725" formatCode="0.0">
                  <c:v>403.57500000000005</c:v>
                </c:pt>
                <c:pt idx="726" formatCode="0.0">
                  <c:v>403.77500000000003</c:v>
                </c:pt>
                <c:pt idx="727" formatCode="0.0">
                  <c:v>403.97500000000008</c:v>
                </c:pt>
                <c:pt idx="728" formatCode="0.0">
                  <c:v>404.17500000000001</c:v>
                </c:pt>
                <c:pt idx="729" formatCode="0.0">
                  <c:v>398.91666666666669</c:v>
                </c:pt>
                <c:pt idx="730" formatCode="0.0">
                  <c:v>393.6583333333333</c:v>
                </c:pt>
                <c:pt idx="731" formatCode="0.0">
                  <c:v>388.39999999999992</c:v>
                </c:pt>
                <c:pt idx="732" formatCode="0.0">
                  <c:v>380.49166666666656</c:v>
                </c:pt>
                <c:pt idx="733" formatCode="0.0">
                  <c:v>372.58333333333326</c:v>
                </c:pt>
                <c:pt idx="734" formatCode="0.0">
                  <c:v>364.67499999999995</c:v>
                </c:pt>
                <c:pt idx="735" formatCode="0.0">
                  <c:v>362.10833333333329</c:v>
                </c:pt>
                <c:pt idx="736" formatCode="0.0">
                  <c:v>359.54166666666669</c:v>
                </c:pt>
                <c:pt idx="737" formatCode="0.0">
                  <c:v>356.97499999999997</c:v>
                </c:pt>
                <c:pt idx="738" formatCode="0.0">
                  <c:v>353.75</c:v>
                </c:pt>
                <c:pt idx="739" formatCode="0.0">
                  <c:v>350.52500000000003</c:v>
                </c:pt>
                <c:pt idx="740" formatCode="0.0">
                  <c:v>347.3</c:v>
                </c:pt>
                <c:pt idx="741" formatCode="0.0">
                  <c:v>349.70833333333331</c:v>
                </c:pt>
                <c:pt idx="742" formatCode="0.0">
                  <c:v>352.11666666666662</c:v>
                </c:pt>
                <c:pt idx="743" formatCode="0.0">
                  <c:v>354.52500000000003</c:v>
                </c:pt>
                <c:pt idx="744" formatCode="0.0">
                  <c:v>359.58333333333331</c:v>
                </c:pt>
                <c:pt idx="745" formatCode="0.0">
                  <c:v>364.64166666666665</c:v>
                </c:pt>
                <c:pt idx="746" formatCode="0.0">
                  <c:v>369.7</c:v>
                </c:pt>
                <c:pt idx="747" formatCode="0.0">
                  <c:v>370.7</c:v>
                </c:pt>
                <c:pt idx="748" formatCode="0.0">
                  <c:v>371.7</c:v>
                </c:pt>
                <c:pt idx="749" formatCode="0.0">
                  <c:v>372.7</c:v>
                </c:pt>
                <c:pt idx="750" formatCode="0.0">
                  <c:v>373.36666666666662</c:v>
                </c:pt>
                <c:pt idx="751" formatCode="0.0">
                  <c:v>374.0333333333333</c:v>
                </c:pt>
                <c:pt idx="752" formatCode="0.0">
                  <c:v>374.7</c:v>
                </c:pt>
                <c:pt idx="753" formatCode="0.0">
                  <c:v>376.95833333333331</c:v>
                </c:pt>
                <c:pt idx="754" formatCode="0.0">
                  <c:v>379.21666666666664</c:v>
                </c:pt>
                <c:pt idx="755" formatCode="0.0">
                  <c:v>381.47499999999997</c:v>
                </c:pt>
                <c:pt idx="756" formatCode="0.0">
                  <c:v>385.2</c:v>
                </c:pt>
                <c:pt idx="757" formatCode="0.0">
                  <c:v>388.9249999999999</c:v>
                </c:pt>
                <c:pt idx="758" formatCode="0.0">
                  <c:v>392.64999999999992</c:v>
                </c:pt>
                <c:pt idx="759" formatCode="0.0">
                  <c:v>398.32499999999999</c:v>
                </c:pt>
                <c:pt idx="760" formatCode="0.0">
                  <c:v>404.00000000000006</c:v>
                </c:pt>
                <c:pt idx="761" formatCode="0.0">
                  <c:v>409.67500000000001</c:v>
                </c:pt>
                <c:pt idx="762" formatCode="0.0">
                  <c:v>413.13333333333338</c:v>
                </c:pt>
                <c:pt idx="763" formatCode="0.0">
                  <c:v>416.5916666666667</c:v>
                </c:pt>
                <c:pt idx="764" formatCode="0.0">
                  <c:v>420.05</c:v>
                </c:pt>
                <c:pt idx="765" formatCode="0.0">
                  <c:v>421.84166666666664</c:v>
                </c:pt>
                <c:pt idx="766" formatCode="0.0">
                  <c:v>423.63333333333327</c:v>
                </c:pt>
                <c:pt idx="767" formatCode="0.0">
                  <c:v>425.42499999999995</c:v>
                </c:pt>
                <c:pt idx="768" formatCode="0.0">
                  <c:v>425.79999999999995</c:v>
                </c:pt>
                <c:pt idx="769" formatCode="0.0">
                  <c:v>426.1749999999999</c:v>
                </c:pt>
                <c:pt idx="770" formatCode="0.0">
                  <c:v>426.5499999999999</c:v>
                </c:pt>
                <c:pt idx="771" formatCode="0.0">
                  <c:v>426.02499999999992</c:v>
                </c:pt>
                <c:pt idx="772" formatCode="0.0">
                  <c:v>425.5</c:v>
                </c:pt>
                <c:pt idx="773" formatCode="0.0">
                  <c:v>424.97500000000008</c:v>
                </c:pt>
                <c:pt idx="774" formatCode="0.0">
                  <c:v>422.53333333333336</c:v>
                </c:pt>
                <c:pt idx="775" formatCode="0.0">
                  <c:v>420.0916666666667</c:v>
                </c:pt>
                <c:pt idx="776" formatCode="0.0">
                  <c:v>417.65000000000003</c:v>
                </c:pt>
                <c:pt idx="777" formatCode="0.0">
                  <c:v>419.3</c:v>
                </c:pt>
                <c:pt idx="778" formatCode="0.0">
                  <c:v>420.95000000000005</c:v>
                </c:pt>
                <c:pt idx="779" formatCode="0.0">
                  <c:v>422.59999999999991</c:v>
                </c:pt>
                <c:pt idx="780" formatCode="0.0">
                  <c:v>420.94166666666661</c:v>
                </c:pt>
                <c:pt idx="781" formatCode="0.0">
                  <c:v>419.2833333333333</c:v>
                </c:pt>
                <c:pt idx="782" formatCode="0.0">
                  <c:v>417.625</c:v>
                </c:pt>
                <c:pt idx="783" formatCode="0.0">
                  <c:v>416.34999999999997</c:v>
                </c:pt>
                <c:pt idx="784" formatCode="0.0">
                  <c:v>415.07499999999999</c:v>
                </c:pt>
                <c:pt idx="785" formatCode="0.0">
                  <c:v>413.8</c:v>
                </c:pt>
                <c:pt idx="786" formatCode="0.0">
                  <c:v>416.41666666666669</c:v>
                </c:pt>
                <c:pt idx="787" formatCode="0.0">
                  <c:v>419.03333333333336</c:v>
                </c:pt>
                <c:pt idx="788" formatCode="0.0">
                  <c:v>421.65000000000009</c:v>
                </c:pt>
                <c:pt idx="789" formatCode="0.0">
                  <c:v>419.88333333333338</c:v>
                </c:pt>
                <c:pt idx="790" formatCode="0.0">
                  <c:v>418.11666666666673</c:v>
                </c:pt>
                <c:pt idx="791" formatCode="0.0">
                  <c:v>416.34999999999997</c:v>
                </c:pt>
                <c:pt idx="792" formatCode="0.0">
                  <c:v>419.31666666666666</c:v>
                </c:pt>
                <c:pt idx="793" formatCode="0.0">
                  <c:v>422.28333333333336</c:v>
                </c:pt>
                <c:pt idx="794" formatCode="0.0">
                  <c:v>425.25000000000006</c:v>
                </c:pt>
                <c:pt idx="795" formatCode="0.0">
                  <c:v>427.91666666666674</c:v>
                </c:pt>
                <c:pt idx="796" formatCode="0.0">
                  <c:v>430.58333333333343</c:v>
                </c:pt>
                <c:pt idx="797" formatCode="0.0">
                  <c:v>433.25</c:v>
                </c:pt>
                <c:pt idx="798" formatCode="0.0">
                  <c:v>434.875</c:v>
                </c:pt>
                <c:pt idx="799" formatCode="0.0">
                  <c:v>436.5</c:v>
                </c:pt>
                <c:pt idx="800" formatCode="0.0">
                  <c:v>438.12500000000006</c:v>
                </c:pt>
                <c:pt idx="801" formatCode="0.0">
                  <c:v>438.4666666666667</c:v>
                </c:pt>
                <c:pt idx="802" formatCode="0.0">
                  <c:v>438.80833333333322</c:v>
                </c:pt>
                <c:pt idx="803" formatCode="0.0">
                  <c:v>439.14999999999992</c:v>
                </c:pt>
                <c:pt idx="804" formatCode="0.0">
                  <c:v>434.29166666666657</c:v>
                </c:pt>
                <c:pt idx="805" formatCode="0.0">
                  <c:v>429.43333333333334</c:v>
                </c:pt>
                <c:pt idx="806" formatCode="0.0">
                  <c:v>424.57500000000005</c:v>
                </c:pt>
                <c:pt idx="807" formatCode="0.0">
                  <c:v>424.40833333333336</c:v>
                </c:pt>
                <c:pt idx="808" formatCode="0.0">
                  <c:v>424.24166666666673</c:v>
                </c:pt>
                <c:pt idx="809" formatCode="0.0">
                  <c:v>424.0750000000001</c:v>
                </c:pt>
                <c:pt idx="810" formatCode="0.0">
                  <c:v>425.90833333333347</c:v>
                </c:pt>
                <c:pt idx="811" formatCode="0.0">
                  <c:v>427.74166666666679</c:v>
                </c:pt>
                <c:pt idx="812" formatCode="0.0">
                  <c:v>429.57500000000005</c:v>
                </c:pt>
                <c:pt idx="813" formatCode="0.0">
                  <c:v>429.47499999999997</c:v>
                </c:pt>
                <c:pt idx="814" formatCode="0.0">
                  <c:v>429.375</c:v>
                </c:pt>
                <c:pt idx="815" formatCode="0.0">
                  <c:v>429.27499999999992</c:v>
                </c:pt>
                <c:pt idx="816" formatCode="0.0">
                  <c:v>433.73333333333329</c:v>
                </c:pt>
                <c:pt idx="817" formatCode="0.0">
                  <c:v>438.19166666666666</c:v>
                </c:pt>
                <c:pt idx="818" formatCode="0.0">
                  <c:v>442.64999999999992</c:v>
                </c:pt>
                <c:pt idx="819" formatCode="0.0">
                  <c:v>443.01666666666659</c:v>
                </c:pt>
                <c:pt idx="820" formatCode="0.0">
                  <c:v>443.38333333333327</c:v>
                </c:pt>
                <c:pt idx="821" formatCode="0.0">
                  <c:v>443.75</c:v>
                </c:pt>
                <c:pt idx="822" formatCode="0.0">
                  <c:v>443.79166666666674</c:v>
                </c:pt>
                <c:pt idx="823" formatCode="0.0">
                  <c:v>443.83333333333343</c:v>
                </c:pt>
                <c:pt idx="824" formatCode="0.0">
                  <c:v>443.87500000000006</c:v>
                </c:pt>
                <c:pt idx="825" formatCode="0.0">
                  <c:v>447.58333333333343</c:v>
                </c:pt>
                <c:pt idx="826" formatCode="0.0">
                  <c:v>451.29166666666669</c:v>
                </c:pt>
                <c:pt idx="827" formatCode="0.0">
                  <c:v>455</c:v>
                </c:pt>
                <c:pt idx="828" formatCode="0.0">
                  <c:v>458.64166666666665</c:v>
                </c:pt>
                <c:pt idx="829" formatCode="0.0">
                  <c:v>462.2833333333333</c:v>
                </c:pt>
                <c:pt idx="830" formatCode="0.0">
                  <c:v>465.92499999999995</c:v>
                </c:pt>
                <c:pt idx="831" formatCode="0.0">
                  <c:v>466.47499999999991</c:v>
                </c:pt>
                <c:pt idx="832" formatCode="0.0">
                  <c:v>467.02499999999992</c:v>
                </c:pt>
                <c:pt idx="833" formatCode="0.0">
                  <c:v>467.57499999999999</c:v>
                </c:pt>
                <c:pt idx="834" formatCode="0.0">
                  <c:v>469.05</c:v>
                </c:pt>
                <c:pt idx="835" formatCode="0.0">
                  <c:v>473.16666666666669</c:v>
                </c:pt>
                <c:pt idx="836" formatCode="0.0">
                  <c:v>477.28333333333336</c:v>
                </c:pt>
                <c:pt idx="837" formatCode="0.0">
                  <c:v>481.40000000000009</c:v>
                </c:pt>
                <c:pt idx="838" formatCode="0.0">
                  <c:v>485.06666666666678</c:v>
                </c:pt>
                <c:pt idx="839" formatCode="0.0">
                  <c:v>488.73333333333335</c:v>
                </c:pt>
                <c:pt idx="840" formatCode="0.0">
                  <c:v>492.40000000000003</c:v>
                </c:pt>
                <c:pt idx="841" formatCode="0.0">
                  <c:v>498.94166666666661</c:v>
                </c:pt>
                <c:pt idx="842" formatCode="0.0">
                  <c:v>505.48333333333329</c:v>
                </c:pt>
                <c:pt idx="843" formatCode="0.0">
                  <c:v>512.02499999999998</c:v>
                </c:pt>
                <c:pt idx="844" formatCode="0.0">
                  <c:v>519.30833333333328</c:v>
                </c:pt>
                <c:pt idx="845" formatCode="0.0">
                  <c:v>526.59166666666658</c:v>
                </c:pt>
                <c:pt idx="846" formatCode="0.0">
                  <c:v>533.87499999999989</c:v>
                </c:pt>
                <c:pt idx="847" formatCode="0.0">
                  <c:v>537.59999999999991</c:v>
                </c:pt>
                <c:pt idx="848" formatCode="0.0">
                  <c:v>541.32499999999993</c:v>
                </c:pt>
                <c:pt idx="849" formatCode="0.0">
                  <c:v>545.05000000000007</c:v>
                </c:pt>
                <c:pt idx="850" formatCode="0.0">
                  <c:v>#N/A</c:v>
                </c:pt>
                <c:pt idx="851" formatCode="0.0">
                  <c:v>#N/A</c:v>
                </c:pt>
                <c:pt idx="852" formatCode="0.0">
                  <c:v>#N/A</c:v>
                </c:pt>
                <c:pt idx="853" formatCode="0.0">
                  <c:v>#N/A</c:v>
                </c:pt>
                <c:pt idx="854" formatCode="0.0">
                  <c:v>#N/A</c:v>
                </c:pt>
                <c:pt idx="855" formatCode="0.0">
                  <c:v>#N/A</c:v>
                </c:pt>
                <c:pt idx="856" formatCode="0.0">
                  <c:v>#N/A</c:v>
                </c:pt>
                <c:pt idx="857" formatCode="0.0">
                  <c:v>#N/A</c:v>
                </c:pt>
                <c:pt idx="858" formatCode="0.0">
                  <c:v>#N/A</c:v>
                </c:pt>
                <c:pt idx="859" formatCode="0.0">
                  <c:v>#N/A</c:v>
                </c:pt>
                <c:pt idx="860" formatCode="0.0">
                  <c:v>#N/A</c:v>
                </c:pt>
                <c:pt idx="861" formatCode="0.0">
                  <c:v>#N/A</c:v>
                </c:pt>
                <c:pt idx="862" formatCode="0.0">
                  <c:v>#N/A</c:v>
                </c:pt>
                <c:pt idx="863" formatCode="0.0">
                  <c:v>#N/A</c:v>
                </c:pt>
                <c:pt idx="864" formatCode="0.0">
                  <c:v>#N/A</c:v>
                </c:pt>
                <c:pt idx="865" formatCode="0.0">
                  <c:v>#N/A</c:v>
                </c:pt>
                <c:pt idx="866" formatCode="0.0">
                  <c:v>#N/A</c:v>
                </c:pt>
                <c:pt idx="867" formatCode="0.0">
                  <c:v>#N/A</c:v>
                </c:pt>
                <c:pt idx="868" formatCode="0.0">
                  <c:v>#N/A</c:v>
                </c:pt>
                <c:pt idx="869" formatCode="0.0">
                  <c:v>#N/A</c:v>
                </c:pt>
                <c:pt idx="870" formatCode="0.0">
                  <c:v>#N/A</c:v>
                </c:pt>
                <c:pt idx="871" formatCode="0.0">
                  <c:v>#N/A</c:v>
                </c:pt>
                <c:pt idx="872" formatCode="0.0">
                  <c:v>#N/A</c:v>
                </c:pt>
                <c:pt idx="873" formatCode="0.0">
                  <c:v>#N/A</c:v>
                </c:pt>
              </c:numCache>
            </c:numRef>
          </c:val>
          <c:smooth val="1"/>
          <c:extLst>
            <c:ext xmlns:c16="http://schemas.microsoft.com/office/drawing/2014/chart" uri="{C3380CC4-5D6E-409C-BE32-E72D297353CC}">
              <c16:uniqueId val="{00000003-7B9E-4221-9579-F9DDA95FDDA0}"/>
            </c:ext>
          </c:extLst>
        </c:ser>
        <c:dLbls>
          <c:showLegendKey val="0"/>
          <c:showVal val="0"/>
          <c:showCatName val="0"/>
          <c:showSerName val="0"/>
          <c:showPercent val="0"/>
          <c:showBubbleSize val="0"/>
        </c:dLbls>
        <c:marker val="1"/>
        <c:smooth val="0"/>
        <c:axId val="926808192"/>
        <c:axId val="477781728"/>
      </c:lineChart>
      <c:dateAx>
        <c:axId val="96859648"/>
        <c:scaling>
          <c:orientation val="minMax"/>
        </c:scaling>
        <c:delete val="0"/>
        <c:axPos val="b"/>
        <c:numFmt formatCode="#,##0.00" sourceLinked="0"/>
        <c:majorTickMark val="out"/>
        <c:minorTickMark val="none"/>
        <c:tickLblPos val="nextTo"/>
        <c:spPr>
          <a:ln>
            <a:solidFill>
              <a:schemeClr val="bg1">
                <a:lumMod val="65000"/>
              </a:schemeClr>
            </a:solidFill>
          </a:ln>
        </c:spPr>
        <c:txPr>
          <a:bodyPr rot="-60000"/>
          <a:lstStyle/>
          <a:p>
            <a:pPr>
              <a:defRPr/>
            </a:pPr>
            <a:endParaRPr lang="en-US"/>
          </a:p>
        </c:txPr>
        <c:crossAx val="1362881920"/>
        <c:crosses val="autoZero"/>
        <c:auto val="0"/>
        <c:lblOffset val="100"/>
        <c:baseTimeUnit val="days"/>
        <c:majorUnit val="2"/>
        <c:minorUnit val="12"/>
      </c:dateAx>
      <c:valAx>
        <c:axId val="1362881920"/>
        <c:scaling>
          <c:orientation val="minMax"/>
          <c:max val="3000"/>
          <c:min val="0"/>
        </c:scaling>
        <c:delete val="0"/>
        <c:axPos val="l"/>
        <c:numFmt formatCode="&quot;$&quot;#,##0" sourceLinked="0"/>
        <c:majorTickMark val="out"/>
        <c:minorTickMark val="none"/>
        <c:tickLblPos val="nextTo"/>
        <c:spPr>
          <a:ln>
            <a:solidFill>
              <a:schemeClr val="bg1">
                <a:lumMod val="65000"/>
              </a:schemeClr>
            </a:solidFill>
          </a:ln>
        </c:spPr>
        <c:crossAx val="96859648"/>
        <c:crosses val="autoZero"/>
        <c:crossBetween val="between"/>
        <c:majorUnit val="375"/>
      </c:valAx>
      <c:valAx>
        <c:axId val="477781728"/>
        <c:scaling>
          <c:orientation val="minMax"/>
          <c:max val="3000"/>
        </c:scaling>
        <c:delete val="0"/>
        <c:axPos val="r"/>
        <c:numFmt formatCode="&quot;$&quot;#,##0" sourceLinked="0"/>
        <c:majorTickMark val="out"/>
        <c:minorTickMark val="none"/>
        <c:tickLblPos val="nextTo"/>
        <c:spPr>
          <a:ln>
            <a:solidFill>
              <a:schemeClr val="bg1">
                <a:lumMod val="65000"/>
              </a:schemeClr>
            </a:solidFill>
          </a:ln>
        </c:spPr>
        <c:crossAx val="926808192"/>
        <c:crosses val="max"/>
        <c:crossBetween val="between"/>
        <c:majorUnit val="375"/>
      </c:valAx>
      <c:dateAx>
        <c:axId val="926808192"/>
        <c:scaling>
          <c:orientation val="minMax"/>
        </c:scaling>
        <c:delete val="1"/>
        <c:axPos val="b"/>
        <c:numFmt formatCode="General" sourceLinked="1"/>
        <c:majorTickMark val="out"/>
        <c:minorTickMark val="none"/>
        <c:tickLblPos val="nextTo"/>
        <c:crossAx val="477781728"/>
        <c:crosses val="autoZero"/>
        <c:auto val="0"/>
        <c:lblOffset val="100"/>
        <c:baseTimeUnit val="days"/>
      </c:dateAx>
    </c:plotArea>
    <c:legend>
      <c:legendPos val="r"/>
      <c:layout>
        <c:manualLayout>
          <c:xMode val="edge"/>
          <c:yMode val="edge"/>
          <c:x val="8.7399900905243966E-2"/>
          <c:y val="0.11383716741289691"/>
          <c:w val="0.26456983055689465"/>
          <c:h val="0.39670942081196997"/>
        </c:manualLayout>
      </c:layout>
      <c:overlay val="0"/>
      <c:txPr>
        <a:bodyPr/>
        <a:lstStyle/>
        <a:p>
          <a:pPr>
            <a:defRPr>
              <a:solidFill>
                <a:sysClr val="windowText" lastClr="000000"/>
              </a:solidFill>
            </a:defRPr>
          </a:pPr>
          <a:endParaRPr lang="en-US"/>
        </a:p>
      </c:txPr>
    </c:legend>
    <c:plotVisOnly val="1"/>
    <c:dispBlanksAs val="gap"/>
    <c:showDLblsOverMax val="0"/>
  </c:chart>
  <c:txPr>
    <a:bodyPr/>
    <a:lstStyle/>
    <a:p>
      <a:pPr>
        <a:defRPr sz="1200" b="1">
          <a:solidFill>
            <a:schemeClr val="bg1">
              <a:lumMod val="65000"/>
            </a:schemeClr>
          </a:solidFill>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8.5837836446914728E-2"/>
          <c:w val="1"/>
          <c:h val="0.84276064450277066"/>
        </c:manualLayout>
      </c:layout>
      <c:pie3DChart>
        <c:varyColors val="1"/>
        <c:ser>
          <c:idx val="0"/>
          <c:order val="0"/>
          <c:dPt>
            <c:idx val="0"/>
            <c:bubble3D val="0"/>
            <c:spPr>
              <a:solidFill>
                <a:srgbClr val="F7964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9093-4AD9-851A-9B1DC9CFE0F5}"/>
              </c:ext>
            </c:extLst>
          </c:dPt>
          <c:dPt>
            <c:idx val="1"/>
            <c:bubble3D val="0"/>
            <c:spPr>
              <a:solidFill>
                <a:srgbClr val="00B0F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9093-4AD9-851A-9B1DC9CFE0F5}"/>
              </c:ext>
            </c:extLst>
          </c:dPt>
          <c:dPt>
            <c:idx val="2"/>
            <c:bubble3D val="0"/>
            <c:explosion val="16"/>
            <c:spPr>
              <a:solidFill>
                <a:srgbClr val="C000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9093-4AD9-851A-9B1DC9CFE0F5}"/>
              </c:ext>
            </c:extLst>
          </c:dPt>
          <c:dPt>
            <c:idx val="3"/>
            <c:bubble3D val="0"/>
            <c:spPr>
              <a:solidFill>
                <a:srgbClr val="92D05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9093-4AD9-851A-9B1DC9CFE0F5}"/>
              </c:ext>
            </c:extLst>
          </c:dPt>
          <c:dLbls>
            <c:dLbl>
              <c:idx val="0"/>
              <c:layout>
                <c:manualLayout>
                  <c:x val="1.7094017094017096E-2"/>
                  <c:y val="1.2866038803973034E-7"/>
                </c:manualLayout>
              </c:layout>
              <c:tx>
                <c:rich>
                  <a:bodyPr rot="0" spcFirstLastPara="1" vertOverflow="ellipsis" vert="horz" wrap="square" lIns="38100" tIns="19050" rIns="38100" bIns="19050" anchor="ctr" anchorCtr="0">
                    <a:noAutofit/>
                  </a:bodyPr>
                  <a:lstStyle/>
                  <a:p>
                    <a:pPr algn="l">
                      <a:defRPr sz="1800" b="1" i="0" u="none" strike="noStrike" kern="1200" spc="0" baseline="0">
                        <a:solidFill>
                          <a:schemeClr val="accent2"/>
                        </a:solidFill>
                        <a:latin typeface="Arial" panose="020B0604020202020204" pitchFamily="34" charset="0"/>
                        <a:ea typeface="+mn-ea"/>
                        <a:cs typeface="Arial" panose="020B0604020202020204" pitchFamily="34" charset="0"/>
                      </a:defRPr>
                    </a:pPr>
                    <a:fld id="{3AA23B4F-84D7-40D0-9617-ABDCDDCD4A95}" type="CELLRANGE">
                      <a:rPr lang="en-US">
                        <a:solidFill>
                          <a:schemeClr val="accent2"/>
                        </a:solidFill>
                      </a:rPr>
                      <a:pPr algn="l">
                        <a:defRPr sz="1800">
                          <a:solidFill>
                            <a:schemeClr val="accent2"/>
                          </a:solidFill>
                          <a:latin typeface="Arial" panose="020B0604020202020204" pitchFamily="34" charset="0"/>
                          <a:cs typeface="Arial" panose="020B0604020202020204" pitchFamily="34" charset="0"/>
                        </a:defRPr>
                      </a:pPr>
                      <a:t>[CELLRANGE]</a:t>
                    </a:fld>
                    <a:endParaRPr lang="en-US"/>
                  </a:p>
                </c:rich>
              </c:tx>
              <c:spPr>
                <a:noFill/>
                <a:ln>
                  <a:noFill/>
                </a:ln>
                <a:effectLst/>
              </c:spPr>
              <c:txPr>
                <a:bodyPr rot="0" spcFirstLastPara="1" vertOverflow="ellipsis" vert="horz" wrap="square" lIns="38100" tIns="19050" rIns="38100" bIns="19050" anchor="ctr" anchorCtr="0">
                  <a:noAutofit/>
                </a:bodyPr>
                <a:lstStyle/>
                <a:p>
                  <a:pPr algn="l">
                    <a:defRPr sz="1800" b="1" i="0" u="none" strike="noStrike" kern="1200" spc="0" baseline="0">
                      <a:solidFill>
                        <a:schemeClr val="accent2"/>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0"/>
              <c:showSerName val="0"/>
              <c:showPercent val="0"/>
              <c:showBubbleSize val="0"/>
              <c:extLst>
                <c:ext xmlns:c15="http://schemas.microsoft.com/office/drawing/2012/chart" uri="{CE6537A1-D6FC-4f65-9D91-7224C49458BB}">
                  <c15:layout>
                    <c:manualLayout>
                      <c:w val="0.26361116719384436"/>
                      <c:h val="0.19967320261437904"/>
                    </c:manualLayout>
                  </c15:layout>
                  <c15:dlblFieldTable/>
                  <c15:showDataLabelsRange val="1"/>
                </c:ext>
                <c:ext xmlns:c16="http://schemas.microsoft.com/office/drawing/2014/chart" uri="{C3380CC4-5D6E-409C-BE32-E72D297353CC}">
                  <c16:uniqueId val="{00000001-9093-4AD9-851A-9B1DC9CFE0F5}"/>
                </c:ext>
              </c:extLst>
            </c:dLbl>
            <c:dLbl>
              <c:idx val="1"/>
              <c:layout>
                <c:manualLayout>
                  <c:x val="8.5470085470084421E-3"/>
                  <c:y val="1.2866038803973034E-7"/>
                </c:manualLayout>
              </c:layout>
              <c:tx>
                <c:rich>
                  <a:bodyPr rot="0" spcFirstLastPara="1" vertOverflow="ellipsis" vert="horz" wrap="square" lIns="38100" tIns="19050" rIns="38100" bIns="19050" anchor="ctr" anchorCtr="0">
                    <a:spAutoFit/>
                  </a:bodyPr>
                  <a:lstStyle/>
                  <a:p>
                    <a:pPr algn="l">
                      <a:defRPr sz="1800" b="1" i="0" u="none" strike="noStrike" kern="1200" spc="0" baseline="0">
                        <a:solidFill>
                          <a:srgbClr val="00B0F0"/>
                        </a:solidFill>
                        <a:latin typeface="Arial" panose="020B0604020202020204" pitchFamily="34" charset="0"/>
                        <a:ea typeface="+mn-ea"/>
                        <a:cs typeface="Arial" panose="020B0604020202020204" pitchFamily="34" charset="0"/>
                      </a:defRPr>
                    </a:pPr>
                    <a:fld id="{37BF56EC-BD9E-47C1-BF4A-61C1B5DF3325}" type="CELLRANGE">
                      <a:rPr lang="en-US"/>
                      <a:pPr algn="l">
                        <a:defRPr sz="1800">
                          <a:solidFill>
                            <a:srgbClr val="00B0F0"/>
                          </a:solidFill>
                          <a:latin typeface="Arial" panose="020B0604020202020204" pitchFamily="34" charset="0"/>
                          <a:cs typeface="Arial" panose="020B0604020202020204" pitchFamily="34" charset="0"/>
                        </a:defRPr>
                      </a:pPr>
                      <a:t>[CELLRANGE]</a:t>
                    </a:fld>
                    <a:endParaRPr lang="en-US"/>
                  </a:p>
                </c:rich>
              </c:tx>
              <c:spPr>
                <a:noFill/>
                <a:ln>
                  <a:noFill/>
                </a:ln>
                <a:effectLst/>
              </c:spPr>
              <c:txPr>
                <a:bodyPr rot="0" spcFirstLastPara="1" vertOverflow="ellipsis" vert="horz" wrap="square" lIns="38100" tIns="19050" rIns="38100" bIns="19050" anchor="ctr" anchorCtr="0">
                  <a:spAutoFit/>
                </a:bodyPr>
                <a:lstStyle/>
                <a:p>
                  <a:pPr algn="l">
                    <a:defRPr sz="1800" b="1" i="0" u="none" strike="noStrike" kern="1200" spc="0" baseline="0">
                      <a:solidFill>
                        <a:srgbClr val="00B0F0"/>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0"/>
              <c:showSerName val="0"/>
              <c:showPercent val="0"/>
              <c:showBubbleSize val="0"/>
              <c:extLst>
                <c:ext xmlns:c15="http://schemas.microsoft.com/office/drawing/2012/chart" uri="{CE6537A1-D6FC-4f65-9D91-7224C49458BB}">
                  <c15:layout>
                    <c:manualLayout>
                      <c:w val="0.26071225071225074"/>
                      <c:h val="0.21274509803921565"/>
                    </c:manualLayout>
                  </c15:layout>
                  <c15:dlblFieldTable/>
                  <c15:showDataLabelsRange val="1"/>
                </c:ext>
                <c:ext xmlns:c16="http://schemas.microsoft.com/office/drawing/2014/chart" uri="{C3380CC4-5D6E-409C-BE32-E72D297353CC}">
                  <c16:uniqueId val="{00000003-9093-4AD9-851A-9B1DC9CFE0F5}"/>
                </c:ext>
              </c:extLst>
            </c:dLbl>
            <c:dLbl>
              <c:idx val="2"/>
              <c:layout>
                <c:manualLayout>
                  <c:x val="-0.11324786324786325"/>
                  <c:y val="-8.1699475065616797E-2"/>
                </c:manualLayout>
              </c:layout>
              <c:tx>
                <c:rich>
                  <a:bodyPr rot="0" spcFirstLastPara="1" vertOverflow="ellipsis" vert="horz" wrap="square" lIns="38100" tIns="19050" rIns="38100" bIns="19050" anchor="ctr" anchorCtr="0">
                    <a:spAutoFit/>
                  </a:bodyPr>
                  <a:lstStyle/>
                  <a:p>
                    <a:pPr algn="l">
                      <a:defRPr sz="1800" b="1" i="0" u="none" strike="noStrike" kern="1200" spc="0" baseline="0">
                        <a:solidFill>
                          <a:srgbClr val="C00000"/>
                        </a:solidFill>
                        <a:latin typeface="Arial" panose="020B0604020202020204" pitchFamily="34" charset="0"/>
                        <a:ea typeface="+mn-ea"/>
                        <a:cs typeface="Arial" panose="020B0604020202020204" pitchFamily="34" charset="0"/>
                      </a:defRPr>
                    </a:pPr>
                    <a:fld id="{44B290E3-3533-454F-AAFF-E49EA819B032}" type="CELLRANGE">
                      <a:rPr lang="en-US"/>
                      <a:pPr algn="l">
                        <a:defRPr sz="1800">
                          <a:solidFill>
                            <a:srgbClr val="C00000"/>
                          </a:solidFill>
                          <a:latin typeface="Arial" panose="020B0604020202020204" pitchFamily="34" charset="0"/>
                          <a:cs typeface="Arial" panose="020B0604020202020204" pitchFamily="34" charset="0"/>
                        </a:defRPr>
                      </a:pPr>
                      <a:t>[CELLRANGE]</a:t>
                    </a:fld>
                    <a:endParaRPr lang="en-US"/>
                  </a:p>
                </c:rich>
              </c:tx>
              <c:spPr>
                <a:noFill/>
                <a:ln>
                  <a:noFill/>
                </a:ln>
                <a:effectLst/>
              </c:spPr>
              <c:txPr>
                <a:bodyPr rot="0" spcFirstLastPara="1" vertOverflow="ellipsis" vert="horz" wrap="square" lIns="38100" tIns="19050" rIns="38100" bIns="19050" anchor="ctr" anchorCtr="0">
                  <a:spAutoFit/>
                </a:bodyPr>
                <a:lstStyle/>
                <a:p>
                  <a:pPr algn="l">
                    <a:defRPr sz="1800" b="1" i="0" u="none" strike="noStrike" kern="1200" spc="0" baseline="0">
                      <a:solidFill>
                        <a:srgbClr val="C00000"/>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0"/>
              <c:showSerName val="0"/>
              <c:showPercent val="0"/>
              <c:showBubbleSize val="0"/>
              <c:extLst>
                <c:ext xmlns:c15="http://schemas.microsoft.com/office/drawing/2012/chart" uri="{CE6537A1-D6FC-4f65-9D91-7224C49458BB}">
                  <c15:layout>
                    <c:manualLayout>
                      <c:w val="0.28636752136752136"/>
                      <c:h val="0.21274509803921565"/>
                    </c:manualLayout>
                  </c15:layout>
                  <c15:dlblFieldTable/>
                  <c15:showDataLabelsRange val="1"/>
                </c:ext>
                <c:ext xmlns:c16="http://schemas.microsoft.com/office/drawing/2014/chart" uri="{C3380CC4-5D6E-409C-BE32-E72D297353CC}">
                  <c16:uniqueId val="{00000005-9093-4AD9-851A-9B1DC9CFE0F5}"/>
                </c:ext>
              </c:extLst>
            </c:dLbl>
            <c:dLbl>
              <c:idx val="3"/>
              <c:layout>
                <c:manualLayout>
                  <c:x val="2.8231216160816523E-2"/>
                  <c:y val="9.3925986730530125E-2"/>
                </c:manualLayout>
              </c:layout>
              <c:tx>
                <c:rich>
                  <a:bodyPr rot="0" spcFirstLastPara="1" vertOverflow="ellipsis" vert="horz" wrap="square" lIns="38100" tIns="19050" rIns="38100" bIns="19050" anchor="ctr" anchorCtr="0">
                    <a:noAutofit/>
                  </a:bodyPr>
                  <a:lstStyle/>
                  <a:p>
                    <a:pPr algn="l">
                      <a:defRPr sz="1800" b="1" i="0" u="none" strike="noStrike" kern="1200" spc="0" baseline="0">
                        <a:solidFill>
                          <a:srgbClr val="92D050"/>
                        </a:solidFill>
                        <a:latin typeface="Arial" panose="020B0604020202020204" pitchFamily="34" charset="0"/>
                        <a:ea typeface="+mn-ea"/>
                        <a:cs typeface="Arial" panose="020B0604020202020204" pitchFamily="34" charset="0"/>
                      </a:defRPr>
                    </a:pPr>
                    <a:fld id="{D2DD14B9-E803-44F2-BF58-E70F36869231}" type="CELLRANGE">
                      <a:rPr lang="en-US"/>
                      <a:pPr algn="l">
                        <a:defRPr sz="1800">
                          <a:solidFill>
                            <a:srgbClr val="92D050"/>
                          </a:solidFill>
                          <a:latin typeface="Arial" panose="020B0604020202020204" pitchFamily="34" charset="0"/>
                          <a:cs typeface="Arial" panose="020B0604020202020204" pitchFamily="34" charset="0"/>
                        </a:defRPr>
                      </a:pPr>
                      <a:t>[CELLRANGE]</a:t>
                    </a:fld>
                    <a:endParaRPr lang="en-US"/>
                  </a:p>
                </c:rich>
              </c:tx>
              <c:spPr>
                <a:noFill/>
                <a:ln>
                  <a:noFill/>
                </a:ln>
                <a:effectLst/>
              </c:spPr>
              <c:txPr>
                <a:bodyPr rot="0" spcFirstLastPara="1" vertOverflow="ellipsis" vert="horz" wrap="square" lIns="38100" tIns="19050" rIns="38100" bIns="19050" anchor="ctr" anchorCtr="0">
                  <a:noAutofit/>
                </a:bodyPr>
                <a:lstStyle/>
                <a:p>
                  <a:pPr algn="l">
                    <a:defRPr sz="1800" b="1" i="0" u="none" strike="noStrike" kern="1200" spc="0" baseline="0">
                      <a:solidFill>
                        <a:srgbClr val="92D050"/>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0"/>
              <c:showSerName val="0"/>
              <c:showPercent val="0"/>
              <c:showBubbleSize val="0"/>
              <c:extLst>
                <c:ext xmlns:c15="http://schemas.microsoft.com/office/drawing/2012/chart" uri="{CE6537A1-D6FC-4f65-9D91-7224C49458BB}">
                  <c15:layout>
                    <c:manualLayout>
                      <c:w val="0.21205818572498905"/>
                      <c:h val="0.30255789972437991"/>
                    </c:manualLayout>
                  </c15:layout>
                  <c15:dlblFieldTable/>
                  <c15:showDataLabelsRange val="1"/>
                </c:ext>
                <c:ext xmlns:c16="http://schemas.microsoft.com/office/drawing/2014/chart" uri="{C3380CC4-5D6E-409C-BE32-E72D297353CC}">
                  <c16:uniqueId val="{00000007-9093-4AD9-851A-9B1DC9CFE0F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ext>
            </c:extLst>
          </c:dLbls>
          <c:cat>
            <c:strRef>
              <c:f>Pie!$A$2:$A$5</c:f>
              <c:strCache>
                <c:ptCount val="4"/>
                <c:pt idx="0">
                  <c:v>Federal Reserve</c:v>
                </c:pt>
                <c:pt idx="1">
                  <c:v>US Government</c:v>
                </c:pt>
                <c:pt idx="2">
                  <c:v>Foreign Investors</c:v>
                </c:pt>
                <c:pt idx="3">
                  <c:v>US Investors</c:v>
                </c:pt>
              </c:strCache>
            </c:strRef>
          </c:cat>
          <c:val>
            <c:numRef>
              <c:f>Pie!$B$2:$B$5</c:f>
              <c:numCache>
                <c:formatCode>General</c:formatCode>
                <c:ptCount val="4"/>
                <c:pt idx="0">
                  <c:v>2.38</c:v>
                </c:pt>
                <c:pt idx="1">
                  <c:v>5.73</c:v>
                </c:pt>
                <c:pt idx="2">
                  <c:v>6.21</c:v>
                </c:pt>
                <c:pt idx="3">
                  <c:v>6.89</c:v>
                </c:pt>
              </c:numCache>
            </c:numRef>
          </c:val>
          <c:extLst>
            <c:ext xmlns:c15="http://schemas.microsoft.com/office/drawing/2012/chart" uri="{02D57815-91ED-43cb-92C2-25804820EDAC}">
              <c15:datalabelsRange>
                <c15:f>Pie!$D$2:$D$5</c15:f>
                <c15:dlblRangeCache>
                  <c:ptCount val="4"/>
                  <c:pt idx="0">
                    <c:v>Federal Reserve: $2.38 trillion (11.2%)</c:v>
                  </c:pt>
                  <c:pt idx="1">
                    <c:v>US Government: $5.73 trillion (27.0%)</c:v>
                  </c:pt>
                  <c:pt idx="2">
                    <c:v>Foreign Investors: $6.21 trillion (29.3%)</c:v>
                  </c:pt>
                  <c:pt idx="3">
                    <c:v>US Investors: $6.89 trillion (32.5%)</c:v>
                  </c:pt>
                </c15:dlblRangeCache>
              </c15:datalabelsRange>
            </c:ext>
            <c:ext xmlns:c16="http://schemas.microsoft.com/office/drawing/2014/chart" uri="{C3380CC4-5D6E-409C-BE32-E72D297353CC}">
              <c16:uniqueId val="{00000008-9093-4AD9-851A-9B1DC9CFE0F5}"/>
            </c:ext>
          </c:extLst>
        </c:ser>
        <c:dLbls>
          <c:dLblPos val="outEnd"/>
          <c:showLegendKey val="0"/>
          <c:showVal val="0"/>
          <c:showCatName val="0"/>
          <c:showSerName val="0"/>
          <c:showPercent val="1"/>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88062229400812"/>
          <c:y val="4.3829953191998713E-2"/>
          <c:w val="0.58001144087758261"/>
          <c:h val="0.90338106679078245"/>
        </c:manualLayout>
      </c:layout>
      <c:barChart>
        <c:barDir val="bar"/>
        <c:grouping val="clustered"/>
        <c:varyColors val="1"/>
        <c:ser>
          <c:idx val="0"/>
          <c:order val="0"/>
          <c:spPr>
            <a:solidFill>
              <a:srgbClr val="C00000"/>
            </a:solidFill>
            <a:effectLst>
              <a:outerShdw blurRad="50800" dist="38100" algn="l" rotWithShape="0">
                <a:prstClr val="black">
                  <a:alpha val="40000"/>
                </a:prstClr>
              </a:outerShdw>
            </a:effectLst>
          </c:spPr>
          <c:invertIfNegative val="0"/>
          <c:dPt>
            <c:idx val="0"/>
            <c:invertIfNegative val="0"/>
            <c:bubble3D val="0"/>
            <c:spPr>
              <a:solidFill>
                <a:srgbClr val="C00000"/>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1-BF23-41F5-A37E-44F66FF16F9C}"/>
              </c:ext>
            </c:extLst>
          </c:dPt>
          <c:dPt>
            <c:idx val="1"/>
            <c:invertIfNegative val="0"/>
            <c:bubble3D val="0"/>
            <c:spPr>
              <a:solidFill>
                <a:srgbClr val="C00000"/>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3-BF23-41F5-A37E-44F66FF16F9C}"/>
              </c:ext>
            </c:extLst>
          </c:dPt>
          <c:dPt>
            <c:idx val="2"/>
            <c:invertIfNegative val="0"/>
            <c:bubble3D val="0"/>
            <c:spPr>
              <a:solidFill>
                <a:srgbClr val="DA0000"/>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5-BF23-41F5-A37E-44F66FF16F9C}"/>
              </c:ext>
            </c:extLst>
          </c:dPt>
          <c:dPt>
            <c:idx val="3"/>
            <c:invertIfNegative val="0"/>
            <c:bubble3D val="0"/>
            <c:spPr>
              <a:solidFill>
                <a:srgbClr val="FF1D1D"/>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7-BF23-41F5-A37E-44F66FF16F9C}"/>
              </c:ext>
            </c:extLst>
          </c:dPt>
          <c:dPt>
            <c:idx val="4"/>
            <c:invertIfNegative val="0"/>
            <c:bubble3D val="0"/>
            <c:spPr>
              <a:solidFill>
                <a:srgbClr val="FF333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9-BF23-41F5-A37E-44F66FF16F9C}"/>
              </c:ext>
            </c:extLst>
          </c:dPt>
          <c:dPt>
            <c:idx val="5"/>
            <c:invertIfNegative val="0"/>
            <c:bubble3D val="0"/>
            <c:spPr>
              <a:solidFill>
                <a:srgbClr val="FF4B4B"/>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B-BF23-41F5-A37E-44F66FF16F9C}"/>
              </c:ext>
            </c:extLst>
          </c:dPt>
          <c:dPt>
            <c:idx val="6"/>
            <c:invertIfNegative val="0"/>
            <c:bubble3D val="0"/>
            <c:spPr>
              <a:solidFill>
                <a:srgbClr val="FF4B4B"/>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D-BF23-41F5-A37E-44F66FF16F9C}"/>
              </c:ext>
            </c:extLst>
          </c:dPt>
          <c:dPt>
            <c:idx val="7"/>
            <c:invertIfNegative val="0"/>
            <c:bubble3D val="0"/>
            <c:spPr>
              <a:solidFill>
                <a:srgbClr val="FF616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F-BF23-41F5-A37E-44F66FF16F9C}"/>
              </c:ext>
            </c:extLst>
          </c:dPt>
          <c:dPt>
            <c:idx val="8"/>
            <c:invertIfNegative val="0"/>
            <c:bubble3D val="0"/>
            <c:spPr>
              <a:solidFill>
                <a:srgbClr val="FF6D6D"/>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1-BF23-41F5-A37E-44F66FF16F9C}"/>
              </c:ext>
            </c:extLst>
          </c:dPt>
          <c:dPt>
            <c:idx val="9"/>
            <c:invertIfNegative val="0"/>
            <c:bubble3D val="0"/>
            <c:spPr>
              <a:solidFill>
                <a:srgbClr val="FF6D6D"/>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3-BF23-41F5-A37E-44F66FF16F9C}"/>
              </c:ext>
            </c:extLst>
          </c:dPt>
          <c:dPt>
            <c:idx val="10"/>
            <c:invertIfNegative val="0"/>
            <c:bubble3D val="0"/>
            <c:spPr>
              <a:solidFill>
                <a:srgbClr val="FF6D6D"/>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5-BF23-41F5-A37E-44F66FF16F9C}"/>
              </c:ext>
            </c:extLst>
          </c:dPt>
          <c:dLbls>
            <c:dLbl>
              <c:idx val="0"/>
              <c:tx>
                <c:rich>
                  <a:bodyPr/>
                  <a:lstStyle/>
                  <a:p>
                    <a:fld id="{D0F58058-46CE-47B5-9465-F9F63F9AB019}"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BF23-41F5-A37E-44F66FF16F9C}"/>
                </c:ext>
              </c:extLst>
            </c:dLbl>
            <c:dLbl>
              <c:idx val="1"/>
              <c:tx>
                <c:rich>
                  <a:bodyPr/>
                  <a:lstStyle/>
                  <a:p>
                    <a:fld id="{31E9B7C1-AE61-48AB-8F3A-38959FB53E8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F23-41F5-A37E-44F66FF16F9C}"/>
                </c:ext>
              </c:extLst>
            </c:dLbl>
            <c:dLbl>
              <c:idx val="2"/>
              <c:tx>
                <c:rich>
                  <a:bodyPr/>
                  <a:lstStyle/>
                  <a:p>
                    <a:fld id="{4AC2A9DC-AFD7-47FB-81A4-0AD754F5999B}"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F23-41F5-A37E-44F66FF16F9C}"/>
                </c:ext>
              </c:extLst>
            </c:dLbl>
            <c:dLbl>
              <c:idx val="3"/>
              <c:tx>
                <c:rich>
                  <a:bodyPr/>
                  <a:lstStyle/>
                  <a:p>
                    <a:fld id="{FC991758-04AF-4691-8918-EC053971F57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BF23-41F5-A37E-44F66FF16F9C}"/>
                </c:ext>
              </c:extLst>
            </c:dLbl>
            <c:dLbl>
              <c:idx val="4"/>
              <c:tx>
                <c:rich>
                  <a:bodyPr/>
                  <a:lstStyle/>
                  <a:p>
                    <a:fld id="{5A9A4CFC-B5A8-48C9-9656-F9CDC7476858}"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BF23-41F5-A37E-44F66FF16F9C}"/>
                </c:ext>
              </c:extLst>
            </c:dLbl>
            <c:dLbl>
              <c:idx val="5"/>
              <c:tx>
                <c:rich>
                  <a:bodyPr/>
                  <a:lstStyle/>
                  <a:p>
                    <a:fld id="{066770CD-7F60-41C8-9872-ECA822F3F7B9}"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BF23-41F5-A37E-44F66FF16F9C}"/>
                </c:ext>
              </c:extLst>
            </c:dLbl>
            <c:dLbl>
              <c:idx val="6"/>
              <c:tx>
                <c:rich>
                  <a:bodyPr/>
                  <a:lstStyle/>
                  <a:p>
                    <a:fld id="{353FFF99-240F-41CB-8202-D27ADBDC47E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BF23-41F5-A37E-44F66FF16F9C}"/>
                </c:ext>
              </c:extLst>
            </c:dLbl>
            <c:dLbl>
              <c:idx val="7"/>
              <c:tx>
                <c:rich>
                  <a:bodyPr/>
                  <a:lstStyle/>
                  <a:p>
                    <a:fld id="{2B63976B-126C-44E4-85B5-2EB76EFACD1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BF23-41F5-A37E-44F66FF16F9C}"/>
                </c:ext>
              </c:extLst>
            </c:dLbl>
            <c:dLbl>
              <c:idx val="8"/>
              <c:tx>
                <c:rich>
                  <a:bodyPr/>
                  <a:lstStyle/>
                  <a:p>
                    <a:fld id="{6A7DAA6C-0BD2-4073-A0A4-C76AC2318081}"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BF23-41F5-A37E-44F66FF16F9C}"/>
                </c:ext>
              </c:extLst>
            </c:dLbl>
            <c:dLbl>
              <c:idx val="9"/>
              <c:tx>
                <c:rich>
                  <a:bodyPr/>
                  <a:lstStyle/>
                  <a:p>
                    <a:fld id="{E3718981-7DA3-4B8D-85C5-A435BD13705C}"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BF23-41F5-A37E-44F66FF16F9C}"/>
                </c:ext>
              </c:extLst>
            </c:dLbl>
            <c:dLbl>
              <c:idx val="10"/>
              <c:tx>
                <c:rich>
                  <a:bodyPr/>
                  <a:lstStyle/>
                  <a:p>
                    <a:fld id="{FF507C3F-6FB9-4A2F-AC4A-141D10AA2A0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BF23-41F5-A37E-44F66FF16F9C}"/>
                </c:ext>
              </c:extLst>
            </c:dLbl>
            <c:spPr>
              <a:noFill/>
              <a:ln>
                <a:noFill/>
              </a:ln>
              <a:effectLst/>
            </c:spPr>
            <c:txPr>
              <a:bodyPr rot="0" spcFirstLastPara="1" vertOverflow="ellipsis" vert="horz" wrap="square" lIns="38100" tIns="19050" rIns="38100" bIns="19050" anchor="ctr" anchorCtr="0">
                <a:spAutoFit/>
              </a:bodyPr>
              <a:lstStyle/>
              <a:p>
                <a:pPr algn="l">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'Foreign Holders of US Debt'!$A$13:$A$23</c:f>
              <c:strCache>
                <c:ptCount val="11"/>
                <c:pt idx="0">
                  <c:v>China</c:v>
                </c:pt>
                <c:pt idx="1">
                  <c:v>Japan</c:v>
                </c:pt>
                <c:pt idx="2">
                  <c:v>Brazil</c:v>
                </c:pt>
                <c:pt idx="3">
                  <c:v>Ireland</c:v>
                </c:pt>
                <c:pt idx="4">
                  <c:v>United Kingdom</c:v>
                </c:pt>
                <c:pt idx="5">
                  <c:v>Switzerland</c:v>
                </c:pt>
                <c:pt idx="6">
                  <c:v>Luxembourg</c:v>
                </c:pt>
                <c:pt idx="7">
                  <c:v>Cayman Islands</c:v>
                </c:pt>
                <c:pt idx="8">
                  <c:v>Hong Kong</c:v>
                </c:pt>
                <c:pt idx="9">
                  <c:v>Belgium</c:v>
                </c:pt>
                <c:pt idx="10">
                  <c:v>Saudi Arabia</c:v>
                </c:pt>
              </c:strCache>
            </c:strRef>
          </c:cat>
          <c:val>
            <c:numRef>
              <c:f>'Foreign Holders of US Debt'!$B$13:$B$23</c:f>
              <c:numCache>
                <c:formatCode>General</c:formatCode>
                <c:ptCount val="11"/>
                <c:pt idx="0">
                  <c:v>1123.5</c:v>
                </c:pt>
                <c:pt idx="1">
                  <c:v>1042.3</c:v>
                </c:pt>
                <c:pt idx="2">
                  <c:v>303.10000000000002</c:v>
                </c:pt>
                <c:pt idx="3">
                  <c:v>280</c:v>
                </c:pt>
                <c:pt idx="4">
                  <c:v>272.89999999999998</c:v>
                </c:pt>
                <c:pt idx="5">
                  <c:v>235</c:v>
                </c:pt>
                <c:pt idx="6">
                  <c:v>231</c:v>
                </c:pt>
                <c:pt idx="7">
                  <c:v>211</c:v>
                </c:pt>
                <c:pt idx="8">
                  <c:v>196.2</c:v>
                </c:pt>
                <c:pt idx="9">
                  <c:v>185.7</c:v>
                </c:pt>
                <c:pt idx="10">
                  <c:v>171.6</c:v>
                </c:pt>
              </c:numCache>
            </c:numRef>
          </c:val>
          <c:extLst>
            <c:ext xmlns:c15="http://schemas.microsoft.com/office/drawing/2012/chart" uri="{02D57815-91ED-43cb-92C2-25804820EDAC}">
              <c15:datalabelsRange>
                <c15:f>'Foreign Holders of US Debt'!$C$13:$C$23</c15:f>
                <c15:dlblRangeCache>
                  <c:ptCount val="11"/>
                  <c:pt idx="0">
                    <c:v>$1.12 trillion (5.1%)</c:v>
                  </c:pt>
                  <c:pt idx="1">
                    <c:v>$1.04 trillion (4.7%)</c:v>
                  </c:pt>
                  <c:pt idx="2">
                    <c:v>$303 billion (1.4%)</c:v>
                  </c:pt>
                  <c:pt idx="3">
                    <c:v>$280 billion (1.3%)</c:v>
                  </c:pt>
                  <c:pt idx="4">
                    <c:v>$273 billion (1.2%)</c:v>
                  </c:pt>
                  <c:pt idx="5">
                    <c:v>$235 billion (1.1%)</c:v>
                  </c:pt>
                  <c:pt idx="6">
                    <c:v>$231 billion (1.0%)</c:v>
                  </c:pt>
                  <c:pt idx="7">
                    <c:v>$211 billion (1.0%)</c:v>
                  </c:pt>
                  <c:pt idx="8">
                    <c:v>$196 billion (0.9%)</c:v>
                  </c:pt>
                  <c:pt idx="9">
                    <c:v>$186 billion (0.8%)</c:v>
                  </c:pt>
                  <c:pt idx="10">
                    <c:v>$172 billion (0.8%)</c:v>
                  </c:pt>
                </c15:dlblRangeCache>
              </c15:datalabelsRange>
            </c:ext>
            <c:ext xmlns:c16="http://schemas.microsoft.com/office/drawing/2014/chart" uri="{C3380CC4-5D6E-409C-BE32-E72D297353CC}">
              <c16:uniqueId val="{00000016-BF23-41F5-A37E-44F66FF16F9C}"/>
            </c:ext>
          </c:extLst>
        </c:ser>
        <c:dLbls>
          <c:showLegendKey val="0"/>
          <c:showVal val="0"/>
          <c:showCatName val="0"/>
          <c:showSerName val="0"/>
          <c:showPercent val="0"/>
          <c:showBubbleSize val="0"/>
        </c:dLbls>
        <c:gapWidth val="38"/>
        <c:overlap val="74"/>
        <c:axId val="1431682208"/>
        <c:axId val="1633375728"/>
      </c:barChart>
      <c:catAx>
        <c:axId val="1431682208"/>
        <c:scaling>
          <c:orientation val="maxMin"/>
        </c:scaling>
        <c:delete val="0"/>
        <c:axPos val="l"/>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33375728"/>
        <c:crosses val="autoZero"/>
        <c:auto val="1"/>
        <c:lblAlgn val="ctr"/>
        <c:lblOffset val="100"/>
        <c:noMultiLvlLbl val="0"/>
      </c:catAx>
      <c:valAx>
        <c:axId val="1633375728"/>
        <c:scaling>
          <c:orientation val="minMax"/>
        </c:scaling>
        <c:delete val="0"/>
        <c:axPos val="t"/>
        <c:numFmt formatCode="General" sourceLinked="1"/>
        <c:majorTickMark val="none"/>
        <c:minorTickMark val="none"/>
        <c:tickLblPos val="high"/>
        <c:spPr>
          <a:noFill/>
          <a:ln>
            <a:noFill/>
          </a:ln>
          <a:effectLst/>
        </c:spPr>
        <c:txPr>
          <a:bodyPr rot="-60000000" spcFirstLastPara="1" vertOverflow="ellipsis" vert="horz" wrap="square" anchor="ctr" anchorCtr="1"/>
          <a:lstStyle/>
          <a:p>
            <a:pPr>
              <a:defRPr sz="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431682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616346500376773E-2"/>
          <c:y val="7.8145959543336863E-2"/>
          <c:w val="0.90529567968226832"/>
          <c:h val="0.85863071661496859"/>
        </c:manualLayout>
      </c:layout>
      <c:barChart>
        <c:barDir val="col"/>
        <c:grouping val="clustered"/>
        <c:varyColors val="0"/>
        <c:ser>
          <c:idx val="1"/>
          <c:order val="1"/>
          <c:tx>
            <c:strRef>
              <c:f>Company!$J$2</c:f>
              <c:strCache>
                <c:ptCount val="1"/>
                <c:pt idx="0">
                  <c:v>12MMA</c:v>
                </c:pt>
              </c:strCache>
            </c:strRef>
          </c:tx>
          <c:spPr>
            <a:gradFill>
              <a:gsLst>
                <a:gs pos="100000">
                  <a:srgbClr val="183863"/>
                </a:gs>
                <a:gs pos="3000">
                  <a:srgbClr val="183863"/>
                </a:gs>
              </a:gsLst>
              <a:lin ang="5400000" scaled="0"/>
            </a:gradFill>
            <a:effectLst/>
            <a:scene3d>
              <a:camera prst="orthographicFront"/>
              <a:lightRig rig="threePt" dir="t">
                <a:rot lat="0" lon="0" rev="1200000"/>
              </a:lightRig>
            </a:scene3d>
            <a:sp3d>
              <a:bevelT w="63500" h="25400"/>
              <a:bevelB w="0" h="0"/>
            </a:sp3d>
          </c:spPr>
          <c:invertIfNegative val="0"/>
          <c:cat>
            <c:numRef>
              <c:f>Company!$A$3:$A$1202</c:f>
              <c:numCache>
                <c:formatCode>mmm\-yy</c:formatCode>
                <c:ptCount val="1200"/>
                <c:pt idx="0">
                  <c:v>6941</c:v>
                </c:pt>
                <c:pt idx="1">
                  <c:v>6972</c:v>
                </c:pt>
                <c:pt idx="2">
                  <c:v>7000</c:v>
                </c:pt>
                <c:pt idx="3">
                  <c:v>7031</c:v>
                </c:pt>
                <c:pt idx="4">
                  <c:v>7061</c:v>
                </c:pt>
                <c:pt idx="5">
                  <c:v>7092</c:v>
                </c:pt>
                <c:pt idx="6">
                  <c:v>7122</c:v>
                </c:pt>
                <c:pt idx="7">
                  <c:v>7153</c:v>
                </c:pt>
                <c:pt idx="8">
                  <c:v>7184</c:v>
                </c:pt>
                <c:pt idx="9">
                  <c:v>7214</c:v>
                </c:pt>
                <c:pt idx="10">
                  <c:v>7245</c:v>
                </c:pt>
                <c:pt idx="11">
                  <c:v>7275</c:v>
                </c:pt>
                <c:pt idx="12">
                  <c:v>7306</c:v>
                </c:pt>
                <c:pt idx="13">
                  <c:v>7337</c:v>
                </c:pt>
                <c:pt idx="14">
                  <c:v>7366</c:v>
                </c:pt>
                <c:pt idx="15">
                  <c:v>7397</c:v>
                </c:pt>
                <c:pt idx="16">
                  <c:v>7427</c:v>
                </c:pt>
                <c:pt idx="17">
                  <c:v>7458</c:v>
                </c:pt>
                <c:pt idx="18">
                  <c:v>7488</c:v>
                </c:pt>
                <c:pt idx="19">
                  <c:v>7519</c:v>
                </c:pt>
                <c:pt idx="20">
                  <c:v>7550</c:v>
                </c:pt>
                <c:pt idx="21">
                  <c:v>7580</c:v>
                </c:pt>
                <c:pt idx="22">
                  <c:v>7611</c:v>
                </c:pt>
                <c:pt idx="23">
                  <c:v>7641</c:v>
                </c:pt>
                <c:pt idx="24">
                  <c:v>7672</c:v>
                </c:pt>
                <c:pt idx="25">
                  <c:v>7703</c:v>
                </c:pt>
                <c:pt idx="26">
                  <c:v>7731</c:v>
                </c:pt>
                <c:pt idx="27">
                  <c:v>7762</c:v>
                </c:pt>
                <c:pt idx="28">
                  <c:v>7792</c:v>
                </c:pt>
                <c:pt idx="29">
                  <c:v>7823</c:v>
                </c:pt>
                <c:pt idx="30">
                  <c:v>7853</c:v>
                </c:pt>
                <c:pt idx="31">
                  <c:v>7884</c:v>
                </c:pt>
                <c:pt idx="32">
                  <c:v>7915</c:v>
                </c:pt>
                <c:pt idx="33">
                  <c:v>7945</c:v>
                </c:pt>
                <c:pt idx="34">
                  <c:v>7976</c:v>
                </c:pt>
                <c:pt idx="35">
                  <c:v>8006</c:v>
                </c:pt>
                <c:pt idx="36">
                  <c:v>8037</c:v>
                </c:pt>
                <c:pt idx="37">
                  <c:v>8068</c:v>
                </c:pt>
                <c:pt idx="38">
                  <c:v>8096</c:v>
                </c:pt>
                <c:pt idx="39">
                  <c:v>8127</c:v>
                </c:pt>
                <c:pt idx="40">
                  <c:v>8157</c:v>
                </c:pt>
                <c:pt idx="41">
                  <c:v>8188</c:v>
                </c:pt>
                <c:pt idx="42">
                  <c:v>8218</c:v>
                </c:pt>
                <c:pt idx="43">
                  <c:v>8249</c:v>
                </c:pt>
                <c:pt idx="44">
                  <c:v>8280</c:v>
                </c:pt>
                <c:pt idx="45">
                  <c:v>8310</c:v>
                </c:pt>
                <c:pt idx="46">
                  <c:v>8341</c:v>
                </c:pt>
                <c:pt idx="47">
                  <c:v>8371</c:v>
                </c:pt>
                <c:pt idx="48">
                  <c:v>8402</c:v>
                </c:pt>
                <c:pt idx="49">
                  <c:v>8433</c:v>
                </c:pt>
                <c:pt idx="50">
                  <c:v>8461</c:v>
                </c:pt>
                <c:pt idx="51">
                  <c:v>8492</c:v>
                </c:pt>
                <c:pt idx="52">
                  <c:v>8522</c:v>
                </c:pt>
                <c:pt idx="53">
                  <c:v>8553</c:v>
                </c:pt>
                <c:pt idx="54">
                  <c:v>8583</c:v>
                </c:pt>
                <c:pt idx="55">
                  <c:v>8614</c:v>
                </c:pt>
                <c:pt idx="56">
                  <c:v>8645</c:v>
                </c:pt>
                <c:pt idx="57">
                  <c:v>8675</c:v>
                </c:pt>
                <c:pt idx="58">
                  <c:v>8706</c:v>
                </c:pt>
                <c:pt idx="59">
                  <c:v>8736</c:v>
                </c:pt>
                <c:pt idx="60">
                  <c:v>8767</c:v>
                </c:pt>
                <c:pt idx="61">
                  <c:v>8798</c:v>
                </c:pt>
                <c:pt idx="62">
                  <c:v>8827</c:v>
                </c:pt>
                <c:pt idx="63">
                  <c:v>8858</c:v>
                </c:pt>
                <c:pt idx="64">
                  <c:v>8888</c:v>
                </c:pt>
                <c:pt idx="65">
                  <c:v>8919</c:v>
                </c:pt>
                <c:pt idx="66">
                  <c:v>8949</c:v>
                </c:pt>
                <c:pt idx="67">
                  <c:v>8980</c:v>
                </c:pt>
                <c:pt idx="68">
                  <c:v>9011</c:v>
                </c:pt>
                <c:pt idx="69">
                  <c:v>9041</c:v>
                </c:pt>
                <c:pt idx="70">
                  <c:v>9072</c:v>
                </c:pt>
                <c:pt idx="71">
                  <c:v>9102</c:v>
                </c:pt>
                <c:pt idx="72">
                  <c:v>9133</c:v>
                </c:pt>
                <c:pt idx="73">
                  <c:v>9164</c:v>
                </c:pt>
                <c:pt idx="74">
                  <c:v>9192</c:v>
                </c:pt>
                <c:pt idx="75">
                  <c:v>9223</c:v>
                </c:pt>
                <c:pt idx="76">
                  <c:v>9253</c:v>
                </c:pt>
                <c:pt idx="77">
                  <c:v>9284</c:v>
                </c:pt>
                <c:pt idx="78">
                  <c:v>9314</c:v>
                </c:pt>
                <c:pt idx="79">
                  <c:v>9345</c:v>
                </c:pt>
                <c:pt idx="80">
                  <c:v>9376</c:v>
                </c:pt>
                <c:pt idx="81">
                  <c:v>9406</c:v>
                </c:pt>
                <c:pt idx="82">
                  <c:v>9437</c:v>
                </c:pt>
                <c:pt idx="83">
                  <c:v>9467</c:v>
                </c:pt>
                <c:pt idx="84">
                  <c:v>9498</c:v>
                </c:pt>
                <c:pt idx="85">
                  <c:v>9529</c:v>
                </c:pt>
                <c:pt idx="86">
                  <c:v>9557</c:v>
                </c:pt>
                <c:pt idx="87">
                  <c:v>9588</c:v>
                </c:pt>
                <c:pt idx="88">
                  <c:v>9618</c:v>
                </c:pt>
                <c:pt idx="89">
                  <c:v>9649</c:v>
                </c:pt>
                <c:pt idx="90">
                  <c:v>9679</c:v>
                </c:pt>
                <c:pt idx="91">
                  <c:v>9710</c:v>
                </c:pt>
                <c:pt idx="92">
                  <c:v>9741</c:v>
                </c:pt>
                <c:pt idx="93">
                  <c:v>9771</c:v>
                </c:pt>
                <c:pt idx="94">
                  <c:v>9802</c:v>
                </c:pt>
                <c:pt idx="95">
                  <c:v>9832</c:v>
                </c:pt>
                <c:pt idx="96">
                  <c:v>9863</c:v>
                </c:pt>
                <c:pt idx="97">
                  <c:v>9894</c:v>
                </c:pt>
                <c:pt idx="98">
                  <c:v>9922</c:v>
                </c:pt>
                <c:pt idx="99">
                  <c:v>9953</c:v>
                </c:pt>
                <c:pt idx="100">
                  <c:v>9983</c:v>
                </c:pt>
                <c:pt idx="101">
                  <c:v>10014</c:v>
                </c:pt>
                <c:pt idx="102">
                  <c:v>10044</c:v>
                </c:pt>
                <c:pt idx="103">
                  <c:v>10075</c:v>
                </c:pt>
                <c:pt idx="104">
                  <c:v>10106</c:v>
                </c:pt>
                <c:pt idx="105">
                  <c:v>10136</c:v>
                </c:pt>
                <c:pt idx="106">
                  <c:v>10167</c:v>
                </c:pt>
                <c:pt idx="107">
                  <c:v>10197</c:v>
                </c:pt>
                <c:pt idx="108">
                  <c:v>10228</c:v>
                </c:pt>
                <c:pt idx="109">
                  <c:v>10259</c:v>
                </c:pt>
                <c:pt idx="110">
                  <c:v>10288</c:v>
                </c:pt>
                <c:pt idx="111">
                  <c:v>10319</c:v>
                </c:pt>
                <c:pt idx="112">
                  <c:v>10349</c:v>
                </c:pt>
                <c:pt idx="113">
                  <c:v>10380</c:v>
                </c:pt>
                <c:pt idx="114">
                  <c:v>10410</c:v>
                </c:pt>
                <c:pt idx="115">
                  <c:v>10441</c:v>
                </c:pt>
                <c:pt idx="116">
                  <c:v>10472</c:v>
                </c:pt>
                <c:pt idx="117">
                  <c:v>10502</c:v>
                </c:pt>
                <c:pt idx="118">
                  <c:v>10533</c:v>
                </c:pt>
                <c:pt idx="119">
                  <c:v>10563</c:v>
                </c:pt>
                <c:pt idx="120">
                  <c:v>10594</c:v>
                </c:pt>
                <c:pt idx="121">
                  <c:v>10625</c:v>
                </c:pt>
                <c:pt idx="122">
                  <c:v>10653</c:v>
                </c:pt>
                <c:pt idx="123">
                  <c:v>10684</c:v>
                </c:pt>
                <c:pt idx="124">
                  <c:v>10714</c:v>
                </c:pt>
                <c:pt idx="125">
                  <c:v>10745</c:v>
                </c:pt>
                <c:pt idx="126">
                  <c:v>10775</c:v>
                </c:pt>
                <c:pt idx="127">
                  <c:v>10806</c:v>
                </c:pt>
                <c:pt idx="128">
                  <c:v>10837</c:v>
                </c:pt>
                <c:pt idx="129">
                  <c:v>10867</c:v>
                </c:pt>
                <c:pt idx="130">
                  <c:v>10898</c:v>
                </c:pt>
                <c:pt idx="131">
                  <c:v>10928</c:v>
                </c:pt>
                <c:pt idx="132">
                  <c:v>10959</c:v>
                </c:pt>
                <c:pt idx="133">
                  <c:v>10990</c:v>
                </c:pt>
                <c:pt idx="134">
                  <c:v>11018</c:v>
                </c:pt>
                <c:pt idx="135">
                  <c:v>11049</c:v>
                </c:pt>
                <c:pt idx="136">
                  <c:v>11079</c:v>
                </c:pt>
                <c:pt idx="137">
                  <c:v>11110</c:v>
                </c:pt>
                <c:pt idx="138">
                  <c:v>11140</c:v>
                </c:pt>
                <c:pt idx="139">
                  <c:v>11171</c:v>
                </c:pt>
                <c:pt idx="140">
                  <c:v>11202</c:v>
                </c:pt>
                <c:pt idx="141">
                  <c:v>11232</c:v>
                </c:pt>
                <c:pt idx="142">
                  <c:v>11263</c:v>
                </c:pt>
                <c:pt idx="143">
                  <c:v>11293</c:v>
                </c:pt>
                <c:pt idx="144">
                  <c:v>11324</c:v>
                </c:pt>
                <c:pt idx="145">
                  <c:v>11355</c:v>
                </c:pt>
                <c:pt idx="146">
                  <c:v>11383</c:v>
                </c:pt>
                <c:pt idx="147">
                  <c:v>11414</c:v>
                </c:pt>
                <c:pt idx="148">
                  <c:v>11444</c:v>
                </c:pt>
                <c:pt idx="149">
                  <c:v>11475</c:v>
                </c:pt>
                <c:pt idx="150">
                  <c:v>11505</c:v>
                </c:pt>
                <c:pt idx="151">
                  <c:v>11536</c:v>
                </c:pt>
                <c:pt idx="152">
                  <c:v>11567</c:v>
                </c:pt>
                <c:pt idx="153">
                  <c:v>11597</c:v>
                </c:pt>
                <c:pt idx="154">
                  <c:v>11628</c:v>
                </c:pt>
                <c:pt idx="155">
                  <c:v>11658</c:v>
                </c:pt>
                <c:pt idx="156">
                  <c:v>11689</c:v>
                </c:pt>
                <c:pt idx="157">
                  <c:v>11720</c:v>
                </c:pt>
                <c:pt idx="158">
                  <c:v>11749</c:v>
                </c:pt>
                <c:pt idx="159">
                  <c:v>11780</c:v>
                </c:pt>
                <c:pt idx="160">
                  <c:v>11810</c:v>
                </c:pt>
                <c:pt idx="161">
                  <c:v>11841</c:v>
                </c:pt>
                <c:pt idx="162">
                  <c:v>11871</c:v>
                </c:pt>
                <c:pt idx="163">
                  <c:v>11902</c:v>
                </c:pt>
                <c:pt idx="164">
                  <c:v>11933</c:v>
                </c:pt>
                <c:pt idx="165">
                  <c:v>11963</c:v>
                </c:pt>
                <c:pt idx="166">
                  <c:v>11994</c:v>
                </c:pt>
                <c:pt idx="167">
                  <c:v>12024</c:v>
                </c:pt>
                <c:pt idx="168">
                  <c:v>12055</c:v>
                </c:pt>
                <c:pt idx="169">
                  <c:v>12086</c:v>
                </c:pt>
                <c:pt idx="170">
                  <c:v>12114</c:v>
                </c:pt>
                <c:pt idx="171">
                  <c:v>12145</c:v>
                </c:pt>
                <c:pt idx="172">
                  <c:v>12175</c:v>
                </c:pt>
                <c:pt idx="173">
                  <c:v>12206</c:v>
                </c:pt>
                <c:pt idx="174">
                  <c:v>12236</c:v>
                </c:pt>
                <c:pt idx="175">
                  <c:v>12267</c:v>
                </c:pt>
                <c:pt idx="176">
                  <c:v>12298</c:v>
                </c:pt>
                <c:pt idx="177">
                  <c:v>12328</c:v>
                </c:pt>
                <c:pt idx="178">
                  <c:v>12359</c:v>
                </c:pt>
                <c:pt idx="179">
                  <c:v>12389</c:v>
                </c:pt>
                <c:pt idx="180">
                  <c:v>12420</c:v>
                </c:pt>
                <c:pt idx="181">
                  <c:v>12451</c:v>
                </c:pt>
                <c:pt idx="182">
                  <c:v>12479</c:v>
                </c:pt>
                <c:pt idx="183">
                  <c:v>12510</c:v>
                </c:pt>
                <c:pt idx="184">
                  <c:v>12540</c:v>
                </c:pt>
                <c:pt idx="185">
                  <c:v>12571</c:v>
                </c:pt>
                <c:pt idx="186">
                  <c:v>12601</c:v>
                </c:pt>
                <c:pt idx="187">
                  <c:v>12632</c:v>
                </c:pt>
                <c:pt idx="188">
                  <c:v>12663</c:v>
                </c:pt>
                <c:pt idx="189">
                  <c:v>12693</c:v>
                </c:pt>
                <c:pt idx="190">
                  <c:v>12724</c:v>
                </c:pt>
                <c:pt idx="191">
                  <c:v>12754</c:v>
                </c:pt>
                <c:pt idx="192">
                  <c:v>12785</c:v>
                </c:pt>
                <c:pt idx="193">
                  <c:v>12816</c:v>
                </c:pt>
                <c:pt idx="194">
                  <c:v>12844</c:v>
                </c:pt>
                <c:pt idx="195">
                  <c:v>12875</c:v>
                </c:pt>
                <c:pt idx="196">
                  <c:v>12905</c:v>
                </c:pt>
                <c:pt idx="197">
                  <c:v>12936</c:v>
                </c:pt>
                <c:pt idx="198">
                  <c:v>12966</c:v>
                </c:pt>
                <c:pt idx="199">
                  <c:v>12997</c:v>
                </c:pt>
                <c:pt idx="200">
                  <c:v>13028</c:v>
                </c:pt>
                <c:pt idx="201">
                  <c:v>13058</c:v>
                </c:pt>
                <c:pt idx="202">
                  <c:v>13089</c:v>
                </c:pt>
                <c:pt idx="203">
                  <c:v>13119</c:v>
                </c:pt>
                <c:pt idx="204">
                  <c:v>13150</c:v>
                </c:pt>
                <c:pt idx="205">
                  <c:v>13181</c:v>
                </c:pt>
                <c:pt idx="206">
                  <c:v>13210</c:v>
                </c:pt>
                <c:pt idx="207">
                  <c:v>13241</c:v>
                </c:pt>
                <c:pt idx="208">
                  <c:v>13271</c:v>
                </c:pt>
                <c:pt idx="209">
                  <c:v>13302</c:v>
                </c:pt>
                <c:pt idx="210">
                  <c:v>13332</c:v>
                </c:pt>
                <c:pt idx="211">
                  <c:v>13363</c:v>
                </c:pt>
                <c:pt idx="212">
                  <c:v>13394</c:v>
                </c:pt>
                <c:pt idx="213">
                  <c:v>13424</c:v>
                </c:pt>
                <c:pt idx="214">
                  <c:v>13455</c:v>
                </c:pt>
                <c:pt idx="215">
                  <c:v>13485</c:v>
                </c:pt>
                <c:pt idx="216">
                  <c:v>13516</c:v>
                </c:pt>
                <c:pt idx="217">
                  <c:v>13547</c:v>
                </c:pt>
                <c:pt idx="218">
                  <c:v>13575</c:v>
                </c:pt>
                <c:pt idx="219">
                  <c:v>13606</c:v>
                </c:pt>
                <c:pt idx="220">
                  <c:v>13636</c:v>
                </c:pt>
                <c:pt idx="221">
                  <c:v>13667</c:v>
                </c:pt>
                <c:pt idx="222">
                  <c:v>13697</c:v>
                </c:pt>
                <c:pt idx="223">
                  <c:v>13728</c:v>
                </c:pt>
                <c:pt idx="224">
                  <c:v>13759</c:v>
                </c:pt>
                <c:pt idx="225">
                  <c:v>13789</c:v>
                </c:pt>
                <c:pt idx="226">
                  <c:v>13820</c:v>
                </c:pt>
                <c:pt idx="227">
                  <c:v>13850</c:v>
                </c:pt>
                <c:pt idx="228">
                  <c:v>13881</c:v>
                </c:pt>
                <c:pt idx="229">
                  <c:v>13912</c:v>
                </c:pt>
                <c:pt idx="230">
                  <c:v>13940</c:v>
                </c:pt>
                <c:pt idx="231">
                  <c:v>13971</c:v>
                </c:pt>
                <c:pt idx="232">
                  <c:v>14001</c:v>
                </c:pt>
                <c:pt idx="233">
                  <c:v>14032</c:v>
                </c:pt>
                <c:pt idx="234">
                  <c:v>14062</c:v>
                </c:pt>
                <c:pt idx="235">
                  <c:v>14093</c:v>
                </c:pt>
                <c:pt idx="236">
                  <c:v>14124</c:v>
                </c:pt>
                <c:pt idx="237">
                  <c:v>14154</c:v>
                </c:pt>
                <c:pt idx="238">
                  <c:v>14185</c:v>
                </c:pt>
                <c:pt idx="239">
                  <c:v>14215</c:v>
                </c:pt>
                <c:pt idx="240">
                  <c:v>14246</c:v>
                </c:pt>
                <c:pt idx="241">
                  <c:v>14277</c:v>
                </c:pt>
                <c:pt idx="242">
                  <c:v>14305</c:v>
                </c:pt>
                <c:pt idx="243">
                  <c:v>14336</c:v>
                </c:pt>
                <c:pt idx="244">
                  <c:v>14366</c:v>
                </c:pt>
                <c:pt idx="245">
                  <c:v>14397</c:v>
                </c:pt>
                <c:pt idx="246">
                  <c:v>14427</c:v>
                </c:pt>
                <c:pt idx="247">
                  <c:v>14458</c:v>
                </c:pt>
                <c:pt idx="248">
                  <c:v>14489</c:v>
                </c:pt>
                <c:pt idx="249">
                  <c:v>14519</c:v>
                </c:pt>
                <c:pt idx="250">
                  <c:v>14550</c:v>
                </c:pt>
                <c:pt idx="251">
                  <c:v>14580</c:v>
                </c:pt>
                <c:pt idx="252">
                  <c:v>14611</c:v>
                </c:pt>
                <c:pt idx="253">
                  <c:v>14642</c:v>
                </c:pt>
                <c:pt idx="254">
                  <c:v>14671</c:v>
                </c:pt>
                <c:pt idx="255">
                  <c:v>14702</c:v>
                </c:pt>
                <c:pt idx="256">
                  <c:v>14732</c:v>
                </c:pt>
                <c:pt idx="257">
                  <c:v>14763</c:v>
                </c:pt>
                <c:pt idx="258">
                  <c:v>14793</c:v>
                </c:pt>
                <c:pt idx="259">
                  <c:v>14824</c:v>
                </c:pt>
                <c:pt idx="260">
                  <c:v>14855</c:v>
                </c:pt>
                <c:pt idx="261">
                  <c:v>14885</c:v>
                </c:pt>
                <c:pt idx="262">
                  <c:v>14916</c:v>
                </c:pt>
                <c:pt idx="263">
                  <c:v>14946</c:v>
                </c:pt>
                <c:pt idx="264">
                  <c:v>14977</c:v>
                </c:pt>
                <c:pt idx="265">
                  <c:v>15008</c:v>
                </c:pt>
                <c:pt idx="266">
                  <c:v>15036</c:v>
                </c:pt>
                <c:pt idx="267">
                  <c:v>15067</c:v>
                </c:pt>
                <c:pt idx="268">
                  <c:v>15097</c:v>
                </c:pt>
                <c:pt idx="269">
                  <c:v>15128</c:v>
                </c:pt>
                <c:pt idx="270">
                  <c:v>15158</c:v>
                </c:pt>
                <c:pt idx="271">
                  <c:v>15189</c:v>
                </c:pt>
                <c:pt idx="272">
                  <c:v>15220</c:v>
                </c:pt>
                <c:pt idx="273">
                  <c:v>15250</c:v>
                </c:pt>
                <c:pt idx="274">
                  <c:v>15281</c:v>
                </c:pt>
                <c:pt idx="275">
                  <c:v>15311</c:v>
                </c:pt>
                <c:pt idx="276">
                  <c:v>15342</c:v>
                </c:pt>
                <c:pt idx="277">
                  <c:v>15373</c:v>
                </c:pt>
                <c:pt idx="278">
                  <c:v>15401</c:v>
                </c:pt>
                <c:pt idx="279">
                  <c:v>15432</c:v>
                </c:pt>
                <c:pt idx="280">
                  <c:v>15462</c:v>
                </c:pt>
                <c:pt idx="281">
                  <c:v>15493</c:v>
                </c:pt>
                <c:pt idx="282">
                  <c:v>15523</c:v>
                </c:pt>
                <c:pt idx="283">
                  <c:v>15554</c:v>
                </c:pt>
                <c:pt idx="284">
                  <c:v>15585</c:v>
                </c:pt>
                <c:pt idx="285">
                  <c:v>15615</c:v>
                </c:pt>
                <c:pt idx="286">
                  <c:v>15646</c:v>
                </c:pt>
                <c:pt idx="287">
                  <c:v>15676</c:v>
                </c:pt>
                <c:pt idx="288">
                  <c:v>15707</c:v>
                </c:pt>
                <c:pt idx="289">
                  <c:v>15738</c:v>
                </c:pt>
                <c:pt idx="290">
                  <c:v>15766</c:v>
                </c:pt>
                <c:pt idx="291">
                  <c:v>15797</c:v>
                </c:pt>
                <c:pt idx="292">
                  <c:v>15827</c:v>
                </c:pt>
                <c:pt idx="293">
                  <c:v>15858</c:v>
                </c:pt>
                <c:pt idx="294">
                  <c:v>15888</c:v>
                </c:pt>
                <c:pt idx="295">
                  <c:v>15919</c:v>
                </c:pt>
                <c:pt idx="296">
                  <c:v>15950</c:v>
                </c:pt>
                <c:pt idx="297">
                  <c:v>15980</c:v>
                </c:pt>
                <c:pt idx="298">
                  <c:v>16011</c:v>
                </c:pt>
                <c:pt idx="299">
                  <c:v>16041</c:v>
                </c:pt>
                <c:pt idx="300">
                  <c:v>16072</c:v>
                </c:pt>
                <c:pt idx="301">
                  <c:v>16103</c:v>
                </c:pt>
                <c:pt idx="302">
                  <c:v>16132</c:v>
                </c:pt>
                <c:pt idx="303">
                  <c:v>16163</c:v>
                </c:pt>
                <c:pt idx="304">
                  <c:v>16193</c:v>
                </c:pt>
                <c:pt idx="305">
                  <c:v>16224</c:v>
                </c:pt>
                <c:pt idx="306">
                  <c:v>16254</c:v>
                </c:pt>
                <c:pt idx="307">
                  <c:v>16285</c:v>
                </c:pt>
                <c:pt idx="308">
                  <c:v>16316</c:v>
                </c:pt>
                <c:pt idx="309">
                  <c:v>16346</c:v>
                </c:pt>
                <c:pt idx="310">
                  <c:v>16377</c:v>
                </c:pt>
                <c:pt idx="311">
                  <c:v>16407</c:v>
                </c:pt>
                <c:pt idx="312">
                  <c:v>16438</c:v>
                </c:pt>
                <c:pt idx="313">
                  <c:v>16469</c:v>
                </c:pt>
                <c:pt idx="314">
                  <c:v>16497</c:v>
                </c:pt>
                <c:pt idx="315">
                  <c:v>16528</c:v>
                </c:pt>
                <c:pt idx="316">
                  <c:v>16558</c:v>
                </c:pt>
                <c:pt idx="317">
                  <c:v>16589</c:v>
                </c:pt>
                <c:pt idx="318">
                  <c:v>16619</c:v>
                </c:pt>
                <c:pt idx="319">
                  <c:v>16650</c:v>
                </c:pt>
                <c:pt idx="320">
                  <c:v>16681</c:v>
                </c:pt>
                <c:pt idx="321">
                  <c:v>16711</c:v>
                </c:pt>
                <c:pt idx="322">
                  <c:v>16742</c:v>
                </c:pt>
                <c:pt idx="323">
                  <c:v>16772</c:v>
                </c:pt>
                <c:pt idx="324">
                  <c:v>16803</c:v>
                </c:pt>
                <c:pt idx="325">
                  <c:v>16834</c:v>
                </c:pt>
                <c:pt idx="326">
                  <c:v>16862</c:v>
                </c:pt>
                <c:pt idx="327">
                  <c:v>16893</c:v>
                </c:pt>
                <c:pt idx="328">
                  <c:v>16923</c:v>
                </c:pt>
                <c:pt idx="329">
                  <c:v>16954</c:v>
                </c:pt>
                <c:pt idx="330">
                  <c:v>16984</c:v>
                </c:pt>
                <c:pt idx="331">
                  <c:v>17015</c:v>
                </c:pt>
                <c:pt idx="332">
                  <c:v>17046</c:v>
                </c:pt>
                <c:pt idx="333">
                  <c:v>17076</c:v>
                </c:pt>
                <c:pt idx="334">
                  <c:v>17107</c:v>
                </c:pt>
                <c:pt idx="335">
                  <c:v>17137</c:v>
                </c:pt>
                <c:pt idx="336">
                  <c:v>17168</c:v>
                </c:pt>
                <c:pt idx="337">
                  <c:v>17199</c:v>
                </c:pt>
                <c:pt idx="338">
                  <c:v>17227</c:v>
                </c:pt>
                <c:pt idx="339">
                  <c:v>17258</c:v>
                </c:pt>
                <c:pt idx="340">
                  <c:v>17288</c:v>
                </c:pt>
                <c:pt idx="341">
                  <c:v>17319</c:v>
                </c:pt>
                <c:pt idx="342">
                  <c:v>17349</c:v>
                </c:pt>
                <c:pt idx="343">
                  <c:v>17380</c:v>
                </c:pt>
                <c:pt idx="344">
                  <c:v>17411</c:v>
                </c:pt>
                <c:pt idx="345">
                  <c:v>17441</c:v>
                </c:pt>
                <c:pt idx="346">
                  <c:v>17472</c:v>
                </c:pt>
                <c:pt idx="347">
                  <c:v>17502</c:v>
                </c:pt>
                <c:pt idx="348">
                  <c:v>17533</c:v>
                </c:pt>
                <c:pt idx="349">
                  <c:v>17564</c:v>
                </c:pt>
                <c:pt idx="350">
                  <c:v>17593</c:v>
                </c:pt>
                <c:pt idx="351">
                  <c:v>17624</c:v>
                </c:pt>
                <c:pt idx="352">
                  <c:v>17654</c:v>
                </c:pt>
                <c:pt idx="353">
                  <c:v>17685</c:v>
                </c:pt>
                <c:pt idx="354">
                  <c:v>17715</c:v>
                </c:pt>
                <c:pt idx="355">
                  <c:v>17746</c:v>
                </c:pt>
                <c:pt idx="356">
                  <c:v>17777</c:v>
                </c:pt>
                <c:pt idx="357">
                  <c:v>17807</c:v>
                </c:pt>
                <c:pt idx="358">
                  <c:v>17838</c:v>
                </c:pt>
                <c:pt idx="359">
                  <c:v>17868</c:v>
                </c:pt>
                <c:pt idx="360">
                  <c:v>17899</c:v>
                </c:pt>
                <c:pt idx="361">
                  <c:v>17930</c:v>
                </c:pt>
                <c:pt idx="362">
                  <c:v>17958</c:v>
                </c:pt>
                <c:pt idx="363">
                  <c:v>17989</c:v>
                </c:pt>
                <c:pt idx="364">
                  <c:v>18019</c:v>
                </c:pt>
                <c:pt idx="365">
                  <c:v>18050</c:v>
                </c:pt>
                <c:pt idx="366">
                  <c:v>18080</c:v>
                </c:pt>
                <c:pt idx="367">
                  <c:v>18111</c:v>
                </c:pt>
                <c:pt idx="368">
                  <c:v>18142</c:v>
                </c:pt>
                <c:pt idx="369">
                  <c:v>18172</c:v>
                </c:pt>
                <c:pt idx="370">
                  <c:v>18203</c:v>
                </c:pt>
                <c:pt idx="371">
                  <c:v>18233</c:v>
                </c:pt>
                <c:pt idx="372">
                  <c:v>18264</c:v>
                </c:pt>
                <c:pt idx="373">
                  <c:v>18295</c:v>
                </c:pt>
                <c:pt idx="374">
                  <c:v>18323</c:v>
                </c:pt>
                <c:pt idx="375">
                  <c:v>18354</c:v>
                </c:pt>
                <c:pt idx="376">
                  <c:v>18384</c:v>
                </c:pt>
                <c:pt idx="377">
                  <c:v>18415</c:v>
                </c:pt>
                <c:pt idx="378">
                  <c:v>18445</c:v>
                </c:pt>
                <c:pt idx="379">
                  <c:v>18476</c:v>
                </c:pt>
                <c:pt idx="380">
                  <c:v>18507</c:v>
                </c:pt>
                <c:pt idx="381">
                  <c:v>18537</c:v>
                </c:pt>
                <c:pt idx="382">
                  <c:v>18568</c:v>
                </c:pt>
                <c:pt idx="383">
                  <c:v>18598</c:v>
                </c:pt>
                <c:pt idx="384">
                  <c:v>18629</c:v>
                </c:pt>
                <c:pt idx="385">
                  <c:v>18660</c:v>
                </c:pt>
                <c:pt idx="386">
                  <c:v>18688</c:v>
                </c:pt>
                <c:pt idx="387">
                  <c:v>18719</c:v>
                </c:pt>
                <c:pt idx="388">
                  <c:v>18749</c:v>
                </c:pt>
                <c:pt idx="389">
                  <c:v>18780</c:v>
                </c:pt>
                <c:pt idx="390">
                  <c:v>18810</c:v>
                </c:pt>
                <c:pt idx="391">
                  <c:v>18841</c:v>
                </c:pt>
                <c:pt idx="392">
                  <c:v>18872</c:v>
                </c:pt>
                <c:pt idx="393">
                  <c:v>18902</c:v>
                </c:pt>
                <c:pt idx="394">
                  <c:v>18933</c:v>
                </c:pt>
                <c:pt idx="395">
                  <c:v>18963</c:v>
                </c:pt>
                <c:pt idx="396">
                  <c:v>18994</c:v>
                </c:pt>
                <c:pt idx="397">
                  <c:v>19025</c:v>
                </c:pt>
                <c:pt idx="398">
                  <c:v>19054</c:v>
                </c:pt>
                <c:pt idx="399">
                  <c:v>19085</c:v>
                </c:pt>
                <c:pt idx="400">
                  <c:v>19115</c:v>
                </c:pt>
                <c:pt idx="401">
                  <c:v>19146</c:v>
                </c:pt>
                <c:pt idx="402">
                  <c:v>19176</c:v>
                </c:pt>
                <c:pt idx="403">
                  <c:v>19207</c:v>
                </c:pt>
                <c:pt idx="404">
                  <c:v>19238</c:v>
                </c:pt>
                <c:pt idx="405">
                  <c:v>19268</c:v>
                </c:pt>
                <c:pt idx="406">
                  <c:v>19299</c:v>
                </c:pt>
                <c:pt idx="407">
                  <c:v>19329</c:v>
                </c:pt>
                <c:pt idx="408">
                  <c:v>19360</c:v>
                </c:pt>
                <c:pt idx="409">
                  <c:v>19391</c:v>
                </c:pt>
                <c:pt idx="410">
                  <c:v>19419</c:v>
                </c:pt>
                <c:pt idx="411">
                  <c:v>19450</c:v>
                </c:pt>
                <c:pt idx="412">
                  <c:v>19480</c:v>
                </c:pt>
                <c:pt idx="413">
                  <c:v>19511</c:v>
                </c:pt>
                <c:pt idx="414">
                  <c:v>19541</c:v>
                </c:pt>
                <c:pt idx="415">
                  <c:v>19572</c:v>
                </c:pt>
                <c:pt idx="416">
                  <c:v>19603</c:v>
                </c:pt>
                <c:pt idx="417">
                  <c:v>19633</c:v>
                </c:pt>
                <c:pt idx="418">
                  <c:v>19664</c:v>
                </c:pt>
                <c:pt idx="419">
                  <c:v>19694</c:v>
                </c:pt>
                <c:pt idx="420">
                  <c:v>19725</c:v>
                </c:pt>
                <c:pt idx="421">
                  <c:v>19756</c:v>
                </c:pt>
                <c:pt idx="422">
                  <c:v>19784</c:v>
                </c:pt>
                <c:pt idx="423">
                  <c:v>19815</c:v>
                </c:pt>
                <c:pt idx="424">
                  <c:v>19845</c:v>
                </c:pt>
                <c:pt idx="425">
                  <c:v>19876</c:v>
                </c:pt>
                <c:pt idx="426">
                  <c:v>19906</c:v>
                </c:pt>
                <c:pt idx="427">
                  <c:v>19937</c:v>
                </c:pt>
                <c:pt idx="428">
                  <c:v>19968</c:v>
                </c:pt>
                <c:pt idx="429">
                  <c:v>19998</c:v>
                </c:pt>
                <c:pt idx="430">
                  <c:v>20029</c:v>
                </c:pt>
                <c:pt idx="431">
                  <c:v>20059</c:v>
                </c:pt>
                <c:pt idx="432">
                  <c:v>20090</c:v>
                </c:pt>
                <c:pt idx="433">
                  <c:v>20121</c:v>
                </c:pt>
                <c:pt idx="434">
                  <c:v>20149</c:v>
                </c:pt>
                <c:pt idx="435">
                  <c:v>20180</c:v>
                </c:pt>
                <c:pt idx="436">
                  <c:v>20210</c:v>
                </c:pt>
                <c:pt idx="437">
                  <c:v>20241</c:v>
                </c:pt>
                <c:pt idx="438">
                  <c:v>20271</c:v>
                </c:pt>
                <c:pt idx="439">
                  <c:v>20302</c:v>
                </c:pt>
                <c:pt idx="440">
                  <c:v>20333</c:v>
                </c:pt>
                <c:pt idx="441">
                  <c:v>20363</c:v>
                </c:pt>
                <c:pt idx="442">
                  <c:v>20394</c:v>
                </c:pt>
                <c:pt idx="443">
                  <c:v>20424</c:v>
                </c:pt>
                <c:pt idx="444">
                  <c:v>20455</c:v>
                </c:pt>
                <c:pt idx="445">
                  <c:v>20486</c:v>
                </c:pt>
                <c:pt idx="446">
                  <c:v>20515</c:v>
                </c:pt>
                <c:pt idx="447">
                  <c:v>20546</c:v>
                </c:pt>
                <c:pt idx="448">
                  <c:v>20576</c:v>
                </c:pt>
                <c:pt idx="449">
                  <c:v>20607</c:v>
                </c:pt>
                <c:pt idx="450">
                  <c:v>20637</c:v>
                </c:pt>
                <c:pt idx="451">
                  <c:v>20668</c:v>
                </c:pt>
                <c:pt idx="452">
                  <c:v>20699</c:v>
                </c:pt>
                <c:pt idx="453">
                  <c:v>20729</c:v>
                </c:pt>
                <c:pt idx="454">
                  <c:v>20760</c:v>
                </c:pt>
                <c:pt idx="455">
                  <c:v>20790</c:v>
                </c:pt>
                <c:pt idx="456">
                  <c:v>20821</c:v>
                </c:pt>
                <c:pt idx="457">
                  <c:v>20852</c:v>
                </c:pt>
                <c:pt idx="458">
                  <c:v>20880</c:v>
                </c:pt>
                <c:pt idx="459">
                  <c:v>20911</c:v>
                </c:pt>
                <c:pt idx="460">
                  <c:v>20941</c:v>
                </c:pt>
                <c:pt idx="461">
                  <c:v>20972</c:v>
                </c:pt>
                <c:pt idx="462">
                  <c:v>21002</c:v>
                </c:pt>
                <c:pt idx="463">
                  <c:v>21033</c:v>
                </c:pt>
                <c:pt idx="464">
                  <c:v>21064</c:v>
                </c:pt>
                <c:pt idx="465">
                  <c:v>21094</c:v>
                </c:pt>
                <c:pt idx="466">
                  <c:v>21125</c:v>
                </c:pt>
                <c:pt idx="467">
                  <c:v>21155</c:v>
                </c:pt>
                <c:pt idx="468">
                  <c:v>21186</c:v>
                </c:pt>
                <c:pt idx="469">
                  <c:v>21217</c:v>
                </c:pt>
                <c:pt idx="470">
                  <c:v>21245</c:v>
                </c:pt>
                <c:pt idx="471">
                  <c:v>21276</c:v>
                </c:pt>
                <c:pt idx="472">
                  <c:v>21306</c:v>
                </c:pt>
                <c:pt idx="473">
                  <c:v>21337</c:v>
                </c:pt>
                <c:pt idx="474">
                  <c:v>21367</c:v>
                </c:pt>
                <c:pt idx="475">
                  <c:v>21398</c:v>
                </c:pt>
                <c:pt idx="476">
                  <c:v>21429</c:v>
                </c:pt>
                <c:pt idx="477">
                  <c:v>21459</c:v>
                </c:pt>
                <c:pt idx="478">
                  <c:v>21490</c:v>
                </c:pt>
                <c:pt idx="479">
                  <c:v>21520</c:v>
                </c:pt>
                <c:pt idx="480">
                  <c:v>21551</c:v>
                </c:pt>
                <c:pt idx="481">
                  <c:v>21582</c:v>
                </c:pt>
                <c:pt idx="482">
                  <c:v>21610</c:v>
                </c:pt>
                <c:pt idx="483">
                  <c:v>21641</c:v>
                </c:pt>
                <c:pt idx="484">
                  <c:v>21671</c:v>
                </c:pt>
                <c:pt idx="485">
                  <c:v>21702</c:v>
                </c:pt>
                <c:pt idx="486">
                  <c:v>21732</c:v>
                </c:pt>
                <c:pt idx="487">
                  <c:v>21763</c:v>
                </c:pt>
                <c:pt idx="488">
                  <c:v>21794</c:v>
                </c:pt>
                <c:pt idx="489">
                  <c:v>21824</c:v>
                </c:pt>
                <c:pt idx="490">
                  <c:v>21855</c:v>
                </c:pt>
                <c:pt idx="491">
                  <c:v>21885</c:v>
                </c:pt>
                <c:pt idx="492">
                  <c:v>21916</c:v>
                </c:pt>
                <c:pt idx="493">
                  <c:v>21947</c:v>
                </c:pt>
                <c:pt idx="494">
                  <c:v>21976</c:v>
                </c:pt>
                <c:pt idx="495">
                  <c:v>22007</c:v>
                </c:pt>
                <c:pt idx="496">
                  <c:v>22037</c:v>
                </c:pt>
                <c:pt idx="497">
                  <c:v>22068</c:v>
                </c:pt>
                <c:pt idx="498">
                  <c:v>22098</c:v>
                </c:pt>
                <c:pt idx="499">
                  <c:v>22129</c:v>
                </c:pt>
                <c:pt idx="500">
                  <c:v>22160</c:v>
                </c:pt>
                <c:pt idx="501">
                  <c:v>22190</c:v>
                </c:pt>
                <c:pt idx="502">
                  <c:v>22221</c:v>
                </c:pt>
                <c:pt idx="503">
                  <c:v>22251</c:v>
                </c:pt>
                <c:pt idx="504">
                  <c:v>22282</c:v>
                </c:pt>
                <c:pt idx="505">
                  <c:v>22313</c:v>
                </c:pt>
                <c:pt idx="506">
                  <c:v>22341</c:v>
                </c:pt>
                <c:pt idx="507">
                  <c:v>22372</c:v>
                </c:pt>
                <c:pt idx="508">
                  <c:v>22402</c:v>
                </c:pt>
                <c:pt idx="509">
                  <c:v>22433</c:v>
                </c:pt>
                <c:pt idx="510">
                  <c:v>22463</c:v>
                </c:pt>
                <c:pt idx="511">
                  <c:v>22494</c:v>
                </c:pt>
                <c:pt idx="512">
                  <c:v>22525</c:v>
                </c:pt>
                <c:pt idx="513">
                  <c:v>22555</c:v>
                </c:pt>
                <c:pt idx="514">
                  <c:v>22586</c:v>
                </c:pt>
                <c:pt idx="515">
                  <c:v>22616</c:v>
                </c:pt>
                <c:pt idx="516">
                  <c:v>22647</c:v>
                </c:pt>
                <c:pt idx="517">
                  <c:v>22678</c:v>
                </c:pt>
                <c:pt idx="518">
                  <c:v>22706</c:v>
                </c:pt>
                <c:pt idx="519">
                  <c:v>22737</c:v>
                </c:pt>
                <c:pt idx="520">
                  <c:v>22767</c:v>
                </c:pt>
                <c:pt idx="521">
                  <c:v>22798</c:v>
                </c:pt>
                <c:pt idx="522">
                  <c:v>22828</c:v>
                </c:pt>
                <c:pt idx="523">
                  <c:v>22859</c:v>
                </c:pt>
                <c:pt idx="524">
                  <c:v>22890</c:v>
                </c:pt>
                <c:pt idx="525">
                  <c:v>22920</c:v>
                </c:pt>
                <c:pt idx="526">
                  <c:v>22951</c:v>
                </c:pt>
                <c:pt idx="527">
                  <c:v>22981</c:v>
                </c:pt>
                <c:pt idx="528">
                  <c:v>23012</c:v>
                </c:pt>
                <c:pt idx="529">
                  <c:v>23043</c:v>
                </c:pt>
                <c:pt idx="530">
                  <c:v>23071</c:v>
                </c:pt>
                <c:pt idx="531">
                  <c:v>23102</c:v>
                </c:pt>
                <c:pt idx="532">
                  <c:v>23132</c:v>
                </c:pt>
                <c:pt idx="533">
                  <c:v>23163</c:v>
                </c:pt>
                <c:pt idx="534">
                  <c:v>23193</c:v>
                </c:pt>
                <c:pt idx="535">
                  <c:v>23224</c:v>
                </c:pt>
                <c:pt idx="536">
                  <c:v>23255</c:v>
                </c:pt>
                <c:pt idx="537">
                  <c:v>23285</c:v>
                </c:pt>
                <c:pt idx="538">
                  <c:v>23316</c:v>
                </c:pt>
                <c:pt idx="539">
                  <c:v>23346</c:v>
                </c:pt>
                <c:pt idx="540">
                  <c:v>23377</c:v>
                </c:pt>
                <c:pt idx="541">
                  <c:v>23408</c:v>
                </c:pt>
                <c:pt idx="542">
                  <c:v>23437</c:v>
                </c:pt>
                <c:pt idx="543">
                  <c:v>23468</c:v>
                </c:pt>
                <c:pt idx="544">
                  <c:v>23498</c:v>
                </c:pt>
                <c:pt idx="545">
                  <c:v>23529</c:v>
                </c:pt>
                <c:pt idx="546">
                  <c:v>23559</c:v>
                </c:pt>
                <c:pt idx="547">
                  <c:v>23590</c:v>
                </c:pt>
                <c:pt idx="548">
                  <c:v>23621</c:v>
                </c:pt>
                <c:pt idx="549">
                  <c:v>23651</c:v>
                </c:pt>
                <c:pt idx="550">
                  <c:v>23682</c:v>
                </c:pt>
                <c:pt idx="551">
                  <c:v>23712</c:v>
                </c:pt>
                <c:pt idx="552">
                  <c:v>23743</c:v>
                </c:pt>
                <c:pt idx="553">
                  <c:v>23774</c:v>
                </c:pt>
                <c:pt idx="554">
                  <c:v>23802</c:v>
                </c:pt>
                <c:pt idx="555">
                  <c:v>23833</c:v>
                </c:pt>
                <c:pt idx="556">
                  <c:v>23863</c:v>
                </c:pt>
                <c:pt idx="557">
                  <c:v>23894</c:v>
                </c:pt>
                <c:pt idx="558">
                  <c:v>23924</c:v>
                </c:pt>
                <c:pt idx="559">
                  <c:v>23955</c:v>
                </c:pt>
                <c:pt idx="560">
                  <c:v>23986</c:v>
                </c:pt>
                <c:pt idx="561">
                  <c:v>24016</c:v>
                </c:pt>
                <c:pt idx="562">
                  <c:v>24047</c:v>
                </c:pt>
                <c:pt idx="563">
                  <c:v>24077</c:v>
                </c:pt>
                <c:pt idx="564">
                  <c:v>24108</c:v>
                </c:pt>
                <c:pt idx="565">
                  <c:v>24139</c:v>
                </c:pt>
                <c:pt idx="566">
                  <c:v>24167</c:v>
                </c:pt>
                <c:pt idx="567">
                  <c:v>24198</c:v>
                </c:pt>
                <c:pt idx="568">
                  <c:v>24228</c:v>
                </c:pt>
                <c:pt idx="569">
                  <c:v>24259</c:v>
                </c:pt>
                <c:pt idx="570">
                  <c:v>24289</c:v>
                </c:pt>
                <c:pt idx="571">
                  <c:v>24320</c:v>
                </c:pt>
                <c:pt idx="572">
                  <c:v>24351</c:v>
                </c:pt>
                <c:pt idx="573">
                  <c:v>24381</c:v>
                </c:pt>
                <c:pt idx="574">
                  <c:v>24412</c:v>
                </c:pt>
                <c:pt idx="575">
                  <c:v>24442</c:v>
                </c:pt>
                <c:pt idx="576">
                  <c:v>24473</c:v>
                </c:pt>
                <c:pt idx="577">
                  <c:v>24504</c:v>
                </c:pt>
                <c:pt idx="578">
                  <c:v>24532</c:v>
                </c:pt>
                <c:pt idx="579">
                  <c:v>24563</c:v>
                </c:pt>
                <c:pt idx="580">
                  <c:v>24593</c:v>
                </c:pt>
                <c:pt idx="581">
                  <c:v>24624</c:v>
                </c:pt>
                <c:pt idx="582">
                  <c:v>24654</c:v>
                </c:pt>
                <c:pt idx="583">
                  <c:v>24685</c:v>
                </c:pt>
                <c:pt idx="584">
                  <c:v>24716</c:v>
                </c:pt>
                <c:pt idx="585">
                  <c:v>24746</c:v>
                </c:pt>
                <c:pt idx="586">
                  <c:v>24777</c:v>
                </c:pt>
                <c:pt idx="587">
                  <c:v>24807</c:v>
                </c:pt>
                <c:pt idx="588">
                  <c:v>24838</c:v>
                </c:pt>
                <c:pt idx="589">
                  <c:v>24869</c:v>
                </c:pt>
                <c:pt idx="590">
                  <c:v>24898</c:v>
                </c:pt>
                <c:pt idx="591">
                  <c:v>24929</c:v>
                </c:pt>
                <c:pt idx="592">
                  <c:v>24959</c:v>
                </c:pt>
                <c:pt idx="593">
                  <c:v>24990</c:v>
                </c:pt>
                <c:pt idx="594">
                  <c:v>25020</c:v>
                </c:pt>
                <c:pt idx="595">
                  <c:v>25051</c:v>
                </c:pt>
                <c:pt idx="596">
                  <c:v>25082</c:v>
                </c:pt>
                <c:pt idx="597">
                  <c:v>25112</c:v>
                </c:pt>
                <c:pt idx="598">
                  <c:v>25143</c:v>
                </c:pt>
                <c:pt idx="599">
                  <c:v>25173</c:v>
                </c:pt>
                <c:pt idx="600">
                  <c:v>25204</c:v>
                </c:pt>
                <c:pt idx="601">
                  <c:v>25235</c:v>
                </c:pt>
                <c:pt idx="602">
                  <c:v>25263</c:v>
                </c:pt>
                <c:pt idx="603">
                  <c:v>25294</c:v>
                </c:pt>
                <c:pt idx="604">
                  <c:v>25324</c:v>
                </c:pt>
                <c:pt idx="605">
                  <c:v>25355</c:v>
                </c:pt>
                <c:pt idx="606">
                  <c:v>25385</c:v>
                </c:pt>
                <c:pt idx="607">
                  <c:v>25416</c:v>
                </c:pt>
                <c:pt idx="608">
                  <c:v>25447</c:v>
                </c:pt>
                <c:pt idx="609">
                  <c:v>25477</c:v>
                </c:pt>
                <c:pt idx="610">
                  <c:v>25508</c:v>
                </c:pt>
                <c:pt idx="611">
                  <c:v>25538</c:v>
                </c:pt>
                <c:pt idx="612">
                  <c:v>25569</c:v>
                </c:pt>
                <c:pt idx="613">
                  <c:v>25600</c:v>
                </c:pt>
                <c:pt idx="614">
                  <c:v>25628</c:v>
                </c:pt>
                <c:pt idx="615">
                  <c:v>25659</c:v>
                </c:pt>
                <c:pt idx="616">
                  <c:v>25689</c:v>
                </c:pt>
                <c:pt idx="617">
                  <c:v>25720</c:v>
                </c:pt>
                <c:pt idx="618">
                  <c:v>25750</c:v>
                </c:pt>
                <c:pt idx="619">
                  <c:v>25781</c:v>
                </c:pt>
                <c:pt idx="620">
                  <c:v>25812</c:v>
                </c:pt>
                <c:pt idx="621">
                  <c:v>25842</c:v>
                </c:pt>
                <c:pt idx="622">
                  <c:v>25873</c:v>
                </c:pt>
                <c:pt idx="623">
                  <c:v>25903</c:v>
                </c:pt>
                <c:pt idx="624">
                  <c:v>25934</c:v>
                </c:pt>
                <c:pt idx="625">
                  <c:v>25965</c:v>
                </c:pt>
                <c:pt idx="626">
                  <c:v>25993</c:v>
                </c:pt>
                <c:pt idx="627">
                  <c:v>26024</c:v>
                </c:pt>
                <c:pt idx="628">
                  <c:v>26054</c:v>
                </c:pt>
                <c:pt idx="629">
                  <c:v>26085</c:v>
                </c:pt>
                <c:pt idx="630">
                  <c:v>26115</c:v>
                </c:pt>
                <c:pt idx="631">
                  <c:v>26146</c:v>
                </c:pt>
                <c:pt idx="632">
                  <c:v>26177</c:v>
                </c:pt>
                <c:pt idx="633">
                  <c:v>26207</c:v>
                </c:pt>
                <c:pt idx="634">
                  <c:v>26238</c:v>
                </c:pt>
                <c:pt idx="635">
                  <c:v>26268</c:v>
                </c:pt>
                <c:pt idx="636">
                  <c:v>26299</c:v>
                </c:pt>
                <c:pt idx="637">
                  <c:v>26330</c:v>
                </c:pt>
                <c:pt idx="638">
                  <c:v>26359</c:v>
                </c:pt>
                <c:pt idx="639">
                  <c:v>26390</c:v>
                </c:pt>
                <c:pt idx="640">
                  <c:v>26420</c:v>
                </c:pt>
                <c:pt idx="641">
                  <c:v>26451</c:v>
                </c:pt>
                <c:pt idx="642">
                  <c:v>26481</c:v>
                </c:pt>
                <c:pt idx="643">
                  <c:v>26512</c:v>
                </c:pt>
                <c:pt idx="644">
                  <c:v>26543</c:v>
                </c:pt>
                <c:pt idx="645">
                  <c:v>26573</c:v>
                </c:pt>
                <c:pt idx="646">
                  <c:v>26604</c:v>
                </c:pt>
                <c:pt idx="647">
                  <c:v>26634</c:v>
                </c:pt>
                <c:pt idx="648">
                  <c:v>26665</c:v>
                </c:pt>
                <c:pt idx="649">
                  <c:v>26696</c:v>
                </c:pt>
                <c:pt idx="650">
                  <c:v>26724</c:v>
                </c:pt>
                <c:pt idx="651">
                  <c:v>26755</c:v>
                </c:pt>
                <c:pt idx="652">
                  <c:v>26785</c:v>
                </c:pt>
                <c:pt idx="653">
                  <c:v>26816</c:v>
                </c:pt>
                <c:pt idx="654">
                  <c:v>26846</c:v>
                </c:pt>
                <c:pt idx="655">
                  <c:v>26877</c:v>
                </c:pt>
                <c:pt idx="656">
                  <c:v>26908</c:v>
                </c:pt>
                <c:pt idx="657">
                  <c:v>26938</c:v>
                </c:pt>
                <c:pt idx="658">
                  <c:v>26969</c:v>
                </c:pt>
                <c:pt idx="659">
                  <c:v>26999</c:v>
                </c:pt>
                <c:pt idx="660">
                  <c:v>27030</c:v>
                </c:pt>
                <c:pt idx="661">
                  <c:v>27061</c:v>
                </c:pt>
                <c:pt idx="662">
                  <c:v>27089</c:v>
                </c:pt>
                <c:pt idx="663">
                  <c:v>27120</c:v>
                </c:pt>
                <c:pt idx="664">
                  <c:v>27150</c:v>
                </c:pt>
                <c:pt idx="665">
                  <c:v>27181</c:v>
                </c:pt>
                <c:pt idx="666">
                  <c:v>27211</c:v>
                </c:pt>
                <c:pt idx="667">
                  <c:v>27242</c:v>
                </c:pt>
                <c:pt idx="668">
                  <c:v>27273</c:v>
                </c:pt>
                <c:pt idx="669">
                  <c:v>27303</c:v>
                </c:pt>
                <c:pt idx="670">
                  <c:v>27334</c:v>
                </c:pt>
                <c:pt idx="671">
                  <c:v>27364</c:v>
                </c:pt>
                <c:pt idx="672">
                  <c:v>27395</c:v>
                </c:pt>
                <c:pt idx="673">
                  <c:v>27426</c:v>
                </c:pt>
                <c:pt idx="674">
                  <c:v>27454</c:v>
                </c:pt>
                <c:pt idx="675">
                  <c:v>27485</c:v>
                </c:pt>
                <c:pt idx="676">
                  <c:v>27515</c:v>
                </c:pt>
                <c:pt idx="677">
                  <c:v>27546</c:v>
                </c:pt>
                <c:pt idx="678">
                  <c:v>27576</c:v>
                </c:pt>
                <c:pt idx="679">
                  <c:v>27607</c:v>
                </c:pt>
                <c:pt idx="680">
                  <c:v>27638</c:v>
                </c:pt>
                <c:pt idx="681">
                  <c:v>27668</c:v>
                </c:pt>
                <c:pt idx="682">
                  <c:v>27699</c:v>
                </c:pt>
                <c:pt idx="683">
                  <c:v>27729</c:v>
                </c:pt>
                <c:pt idx="684">
                  <c:v>27760</c:v>
                </c:pt>
                <c:pt idx="685">
                  <c:v>27791</c:v>
                </c:pt>
                <c:pt idx="686">
                  <c:v>27820</c:v>
                </c:pt>
                <c:pt idx="687">
                  <c:v>27851</c:v>
                </c:pt>
                <c:pt idx="688">
                  <c:v>27881</c:v>
                </c:pt>
                <c:pt idx="689">
                  <c:v>27912</c:v>
                </c:pt>
                <c:pt idx="690">
                  <c:v>27942</c:v>
                </c:pt>
                <c:pt idx="691">
                  <c:v>27973</c:v>
                </c:pt>
                <c:pt idx="692">
                  <c:v>28004</c:v>
                </c:pt>
                <c:pt idx="693">
                  <c:v>28034</c:v>
                </c:pt>
                <c:pt idx="694">
                  <c:v>28065</c:v>
                </c:pt>
                <c:pt idx="695">
                  <c:v>28095</c:v>
                </c:pt>
                <c:pt idx="696">
                  <c:v>28126</c:v>
                </c:pt>
                <c:pt idx="697">
                  <c:v>28157</c:v>
                </c:pt>
                <c:pt idx="698">
                  <c:v>28185</c:v>
                </c:pt>
                <c:pt idx="699">
                  <c:v>28216</c:v>
                </c:pt>
                <c:pt idx="700">
                  <c:v>28246</c:v>
                </c:pt>
                <c:pt idx="701">
                  <c:v>28277</c:v>
                </c:pt>
                <c:pt idx="702">
                  <c:v>28307</c:v>
                </c:pt>
                <c:pt idx="703">
                  <c:v>28338</c:v>
                </c:pt>
                <c:pt idx="704">
                  <c:v>28369</c:v>
                </c:pt>
                <c:pt idx="705">
                  <c:v>28399</c:v>
                </c:pt>
                <c:pt idx="706">
                  <c:v>28430</c:v>
                </c:pt>
                <c:pt idx="707">
                  <c:v>28460</c:v>
                </c:pt>
                <c:pt idx="708">
                  <c:v>28491</c:v>
                </c:pt>
                <c:pt idx="709">
                  <c:v>28522</c:v>
                </c:pt>
                <c:pt idx="710">
                  <c:v>28550</c:v>
                </c:pt>
                <c:pt idx="711">
                  <c:v>28581</c:v>
                </c:pt>
                <c:pt idx="712">
                  <c:v>28611</c:v>
                </c:pt>
                <c:pt idx="713">
                  <c:v>28642</c:v>
                </c:pt>
                <c:pt idx="714">
                  <c:v>28672</c:v>
                </c:pt>
                <c:pt idx="715">
                  <c:v>28703</c:v>
                </c:pt>
                <c:pt idx="716">
                  <c:v>28734</c:v>
                </c:pt>
                <c:pt idx="717">
                  <c:v>28764</c:v>
                </c:pt>
                <c:pt idx="718">
                  <c:v>28795</c:v>
                </c:pt>
                <c:pt idx="719">
                  <c:v>28825</c:v>
                </c:pt>
                <c:pt idx="720">
                  <c:v>28856</c:v>
                </c:pt>
                <c:pt idx="721">
                  <c:v>28887</c:v>
                </c:pt>
                <c:pt idx="722">
                  <c:v>28915</c:v>
                </c:pt>
                <c:pt idx="723">
                  <c:v>28946</c:v>
                </c:pt>
                <c:pt idx="724">
                  <c:v>28976</c:v>
                </c:pt>
                <c:pt idx="725">
                  <c:v>29007</c:v>
                </c:pt>
                <c:pt idx="726">
                  <c:v>29037</c:v>
                </c:pt>
                <c:pt idx="727">
                  <c:v>29068</c:v>
                </c:pt>
                <c:pt idx="728">
                  <c:v>29099</c:v>
                </c:pt>
                <c:pt idx="729">
                  <c:v>29129</c:v>
                </c:pt>
                <c:pt idx="730">
                  <c:v>29160</c:v>
                </c:pt>
                <c:pt idx="731">
                  <c:v>29190</c:v>
                </c:pt>
                <c:pt idx="732">
                  <c:v>29221</c:v>
                </c:pt>
                <c:pt idx="733">
                  <c:v>29252</c:v>
                </c:pt>
                <c:pt idx="734">
                  <c:v>29281</c:v>
                </c:pt>
                <c:pt idx="735">
                  <c:v>29312</c:v>
                </c:pt>
                <c:pt idx="736">
                  <c:v>29342</c:v>
                </c:pt>
                <c:pt idx="737">
                  <c:v>29373</c:v>
                </c:pt>
                <c:pt idx="738">
                  <c:v>29403</c:v>
                </c:pt>
                <c:pt idx="739">
                  <c:v>29434</c:v>
                </c:pt>
                <c:pt idx="740">
                  <c:v>29465</c:v>
                </c:pt>
                <c:pt idx="741">
                  <c:v>29495</c:v>
                </c:pt>
                <c:pt idx="742">
                  <c:v>29526</c:v>
                </c:pt>
                <c:pt idx="743">
                  <c:v>29556</c:v>
                </c:pt>
                <c:pt idx="744">
                  <c:v>29587</c:v>
                </c:pt>
                <c:pt idx="745">
                  <c:v>29618</c:v>
                </c:pt>
                <c:pt idx="746">
                  <c:v>29646</c:v>
                </c:pt>
                <c:pt idx="747">
                  <c:v>29677</c:v>
                </c:pt>
                <c:pt idx="748">
                  <c:v>29707</c:v>
                </c:pt>
                <c:pt idx="749">
                  <c:v>29738</c:v>
                </c:pt>
                <c:pt idx="750">
                  <c:v>29768</c:v>
                </c:pt>
                <c:pt idx="751">
                  <c:v>29799</c:v>
                </c:pt>
                <c:pt idx="752">
                  <c:v>29830</c:v>
                </c:pt>
                <c:pt idx="753">
                  <c:v>29860</c:v>
                </c:pt>
                <c:pt idx="754">
                  <c:v>29891</c:v>
                </c:pt>
                <c:pt idx="755">
                  <c:v>29921</c:v>
                </c:pt>
                <c:pt idx="756">
                  <c:v>29952</c:v>
                </c:pt>
                <c:pt idx="757">
                  <c:v>29983</c:v>
                </c:pt>
                <c:pt idx="758">
                  <c:v>30011</c:v>
                </c:pt>
                <c:pt idx="759">
                  <c:v>30042</c:v>
                </c:pt>
                <c:pt idx="760">
                  <c:v>30072</c:v>
                </c:pt>
                <c:pt idx="761">
                  <c:v>30103</c:v>
                </c:pt>
                <c:pt idx="762">
                  <c:v>30133</c:v>
                </c:pt>
                <c:pt idx="763">
                  <c:v>30164</c:v>
                </c:pt>
                <c:pt idx="764">
                  <c:v>30195</c:v>
                </c:pt>
                <c:pt idx="765">
                  <c:v>30225</c:v>
                </c:pt>
                <c:pt idx="766">
                  <c:v>30256</c:v>
                </c:pt>
                <c:pt idx="767">
                  <c:v>30286</c:v>
                </c:pt>
                <c:pt idx="768">
                  <c:v>30317</c:v>
                </c:pt>
                <c:pt idx="769">
                  <c:v>30348</c:v>
                </c:pt>
                <c:pt idx="770">
                  <c:v>30376</c:v>
                </c:pt>
                <c:pt idx="771">
                  <c:v>30407</c:v>
                </c:pt>
                <c:pt idx="772">
                  <c:v>30437</c:v>
                </c:pt>
                <c:pt idx="773">
                  <c:v>30468</c:v>
                </c:pt>
                <c:pt idx="774">
                  <c:v>30498</c:v>
                </c:pt>
                <c:pt idx="775">
                  <c:v>30529</c:v>
                </c:pt>
                <c:pt idx="776">
                  <c:v>30560</c:v>
                </c:pt>
                <c:pt idx="777">
                  <c:v>30590</c:v>
                </c:pt>
                <c:pt idx="778">
                  <c:v>30621</c:v>
                </c:pt>
                <c:pt idx="779">
                  <c:v>30651</c:v>
                </c:pt>
                <c:pt idx="780">
                  <c:v>30682</c:v>
                </c:pt>
                <c:pt idx="781">
                  <c:v>30713</c:v>
                </c:pt>
                <c:pt idx="782">
                  <c:v>30742</c:v>
                </c:pt>
                <c:pt idx="783">
                  <c:v>30773</c:v>
                </c:pt>
                <c:pt idx="784">
                  <c:v>30803</c:v>
                </c:pt>
                <c:pt idx="785">
                  <c:v>30834</c:v>
                </c:pt>
                <c:pt idx="786">
                  <c:v>30864</c:v>
                </c:pt>
                <c:pt idx="787">
                  <c:v>30895</c:v>
                </c:pt>
                <c:pt idx="788">
                  <c:v>30926</c:v>
                </c:pt>
                <c:pt idx="789">
                  <c:v>30956</c:v>
                </c:pt>
                <c:pt idx="790">
                  <c:v>30987</c:v>
                </c:pt>
                <c:pt idx="791">
                  <c:v>31017</c:v>
                </c:pt>
                <c:pt idx="792">
                  <c:v>31048</c:v>
                </c:pt>
                <c:pt idx="793">
                  <c:v>31079</c:v>
                </c:pt>
                <c:pt idx="794">
                  <c:v>31107</c:v>
                </c:pt>
                <c:pt idx="795">
                  <c:v>31138</c:v>
                </c:pt>
                <c:pt idx="796">
                  <c:v>31168</c:v>
                </c:pt>
                <c:pt idx="797">
                  <c:v>31199</c:v>
                </c:pt>
                <c:pt idx="798">
                  <c:v>31229</c:v>
                </c:pt>
                <c:pt idx="799">
                  <c:v>31260</c:v>
                </c:pt>
                <c:pt idx="800">
                  <c:v>31291</c:v>
                </c:pt>
                <c:pt idx="801">
                  <c:v>31321</c:v>
                </c:pt>
                <c:pt idx="802">
                  <c:v>31352</c:v>
                </c:pt>
                <c:pt idx="803">
                  <c:v>31382</c:v>
                </c:pt>
                <c:pt idx="804">
                  <c:v>31413</c:v>
                </c:pt>
                <c:pt idx="805">
                  <c:v>31444</c:v>
                </c:pt>
                <c:pt idx="806">
                  <c:v>31472</c:v>
                </c:pt>
                <c:pt idx="807">
                  <c:v>31503</c:v>
                </c:pt>
                <c:pt idx="808">
                  <c:v>31533</c:v>
                </c:pt>
                <c:pt idx="809">
                  <c:v>31564</c:v>
                </c:pt>
                <c:pt idx="810">
                  <c:v>31594</c:v>
                </c:pt>
                <c:pt idx="811">
                  <c:v>31625</c:v>
                </c:pt>
                <c:pt idx="812">
                  <c:v>31656</c:v>
                </c:pt>
                <c:pt idx="813">
                  <c:v>31686</c:v>
                </c:pt>
                <c:pt idx="814">
                  <c:v>31717</c:v>
                </c:pt>
                <c:pt idx="815">
                  <c:v>31747</c:v>
                </c:pt>
                <c:pt idx="816">
                  <c:v>31778</c:v>
                </c:pt>
                <c:pt idx="817">
                  <c:v>31809</c:v>
                </c:pt>
                <c:pt idx="818">
                  <c:v>31837</c:v>
                </c:pt>
                <c:pt idx="819">
                  <c:v>31868</c:v>
                </c:pt>
                <c:pt idx="820">
                  <c:v>31898</c:v>
                </c:pt>
                <c:pt idx="821">
                  <c:v>31929</c:v>
                </c:pt>
                <c:pt idx="822">
                  <c:v>31959</c:v>
                </c:pt>
                <c:pt idx="823">
                  <c:v>31990</c:v>
                </c:pt>
                <c:pt idx="824">
                  <c:v>32021</c:v>
                </c:pt>
                <c:pt idx="825">
                  <c:v>32051</c:v>
                </c:pt>
                <c:pt idx="826">
                  <c:v>32082</c:v>
                </c:pt>
                <c:pt idx="827">
                  <c:v>32112</c:v>
                </c:pt>
                <c:pt idx="828">
                  <c:v>32143</c:v>
                </c:pt>
                <c:pt idx="829">
                  <c:v>32174</c:v>
                </c:pt>
                <c:pt idx="830">
                  <c:v>32203</c:v>
                </c:pt>
                <c:pt idx="831">
                  <c:v>32234</c:v>
                </c:pt>
                <c:pt idx="832">
                  <c:v>32264</c:v>
                </c:pt>
                <c:pt idx="833">
                  <c:v>32295</c:v>
                </c:pt>
                <c:pt idx="834">
                  <c:v>32325</c:v>
                </c:pt>
                <c:pt idx="835">
                  <c:v>32356</c:v>
                </c:pt>
                <c:pt idx="836">
                  <c:v>32387</c:v>
                </c:pt>
                <c:pt idx="837">
                  <c:v>32417</c:v>
                </c:pt>
                <c:pt idx="838">
                  <c:v>32448</c:v>
                </c:pt>
                <c:pt idx="839">
                  <c:v>32478</c:v>
                </c:pt>
                <c:pt idx="840">
                  <c:v>32509</c:v>
                </c:pt>
                <c:pt idx="841">
                  <c:v>32540</c:v>
                </c:pt>
                <c:pt idx="842">
                  <c:v>32568</c:v>
                </c:pt>
                <c:pt idx="843">
                  <c:v>32599</c:v>
                </c:pt>
                <c:pt idx="844">
                  <c:v>32629</c:v>
                </c:pt>
                <c:pt idx="845">
                  <c:v>32660</c:v>
                </c:pt>
                <c:pt idx="846">
                  <c:v>32690</c:v>
                </c:pt>
                <c:pt idx="847">
                  <c:v>32721</c:v>
                </c:pt>
                <c:pt idx="848">
                  <c:v>32752</c:v>
                </c:pt>
                <c:pt idx="849">
                  <c:v>32782</c:v>
                </c:pt>
                <c:pt idx="850">
                  <c:v>32813</c:v>
                </c:pt>
                <c:pt idx="851">
                  <c:v>32843</c:v>
                </c:pt>
                <c:pt idx="852">
                  <c:v>32874</c:v>
                </c:pt>
                <c:pt idx="853">
                  <c:v>32905</c:v>
                </c:pt>
                <c:pt idx="854">
                  <c:v>32933</c:v>
                </c:pt>
                <c:pt idx="855">
                  <c:v>32964</c:v>
                </c:pt>
                <c:pt idx="856">
                  <c:v>32994</c:v>
                </c:pt>
                <c:pt idx="857">
                  <c:v>33025</c:v>
                </c:pt>
                <c:pt idx="858">
                  <c:v>33055</c:v>
                </c:pt>
                <c:pt idx="859">
                  <c:v>33086</c:v>
                </c:pt>
                <c:pt idx="860">
                  <c:v>33117</c:v>
                </c:pt>
                <c:pt idx="861">
                  <c:v>33147</c:v>
                </c:pt>
                <c:pt idx="862">
                  <c:v>33178</c:v>
                </c:pt>
                <c:pt idx="863">
                  <c:v>33208</c:v>
                </c:pt>
                <c:pt idx="864">
                  <c:v>33239</c:v>
                </c:pt>
                <c:pt idx="865">
                  <c:v>33270</c:v>
                </c:pt>
                <c:pt idx="866">
                  <c:v>33298</c:v>
                </c:pt>
                <c:pt idx="867">
                  <c:v>33329</c:v>
                </c:pt>
                <c:pt idx="868">
                  <c:v>33359</c:v>
                </c:pt>
                <c:pt idx="869">
                  <c:v>33390</c:v>
                </c:pt>
                <c:pt idx="870">
                  <c:v>33420</c:v>
                </c:pt>
                <c:pt idx="871">
                  <c:v>33451</c:v>
                </c:pt>
                <c:pt idx="872">
                  <c:v>33482</c:v>
                </c:pt>
                <c:pt idx="873">
                  <c:v>33512</c:v>
                </c:pt>
                <c:pt idx="874">
                  <c:v>33543</c:v>
                </c:pt>
                <c:pt idx="875">
                  <c:v>33573</c:v>
                </c:pt>
                <c:pt idx="876">
                  <c:v>33604</c:v>
                </c:pt>
                <c:pt idx="877">
                  <c:v>33635</c:v>
                </c:pt>
                <c:pt idx="878">
                  <c:v>33664</c:v>
                </c:pt>
                <c:pt idx="879">
                  <c:v>33695</c:v>
                </c:pt>
                <c:pt idx="880">
                  <c:v>33725</c:v>
                </c:pt>
                <c:pt idx="881">
                  <c:v>33756</c:v>
                </c:pt>
                <c:pt idx="882">
                  <c:v>33786</c:v>
                </c:pt>
                <c:pt idx="883">
                  <c:v>33817</c:v>
                </c:pt>
                <c:pt idx="884">
                  <c:v>33848</c:v>
                </c:pt>
                <c:pt idx="885">
                  <c:v>33878</c:v>
                </c:pt>
                <c:pt idx="886">
                  <c:v>33909</c:v>
                </c:pt>
                <c:pt idx="887">
                  <c:v>33939</c:v>
                </c:pt>
                <c:pt idx="888">
                  <c:v>33970</c:v>
                </c:pt>
                <c:pt idx="889">
                  <c:v>34001</c:v>
                </c:pt>
                <c:pt idx="890">
                  <c:v>34029</c:v>
                </c:pt>
                <c:pt idx="891">
                  <c:v>34060</c:v>
                </c:pt>
                <c:pt idx="892">
                  <c:v>34090</c:v>
                </c:pt>
                <c:pt idx="893">
                  <c:v>34121</c:v>
                </c:pt>
                <c:pt idx="894">
                  <c:v>34151</c:v>
                </c:pt>
                <c:pt idx="895">
                  <c:v>34182</c:v>
                </c:pt>
                <c:pt idx="896">
                  <c:v>34213</c:v>
                </c:pt>
                <c:pt idx="897">
                  <c:v>34243</c:v>
                </c:pt>
                <c:pt idx="898">
                  <c:v>34274</c:v>
                </c:pt>
                <c:pt idx="899">
                  <c:v>34304</c:v>
                </c:pt>
                <c:pt idx="900">
                  <c:v>34335</c:v>
                </c:pt>
                <c:pt idx="901">
                  <c:v>34366</c:v>
                </c:pt>
                <c:pt idx="902">
                  <c:v>34394</c:v>
                </c:pt>
                <c:pt idx="903">
                  <c:v>34425</c:v>
                </c:pt>
                <c:pt idx="904">
                  <c:v>34455</c:v>
                </c:pt>
                <c:pt idx="905">
                  <c:v>34486</c:v>
                </c:pt>
                <c:pt idx="906">
                  <c:v>34516</c:v>
                </c:pt>
                <c:pt idx="907">
                  <c:v>34547</c:v>
                </c:pt>
                <c:pt idx="908">
                  <c:v>34578</c:v>
                </c:pt>
                <c:pt idx="909">
                  <c:v>34608</c:v>
                </c:pt>
                <c:pt idx="910">
                  <c:v>34639</c:v>
                </c:pt>
                <c:pt idx="911">
                  <c:v>34669</c:v>
                </c:pt>
                <c:pt idx="912">
                  <c:v>34700</c:v>
                </c:pt>
                <c:pt idx="913">
                  <c:v>34731</c:v>
                </c:pt>
                <c:pt idx="914">
                  <c:v>34759</c:v>
                </c:pt>
                <c:pt idx="915">
                  <c:v>34790</c:v>
                </c:pt>
                <c:pt idx="916">
                  <c:v>34820</c:v>
                </c:pt>
                <c:pt idx="917">
                  <c:v>34851</c:v>
                </c:pt>
                <c:pt idx="918">
                  <c:v>34881</c:v>
                </c:pt>
                <c:pt idx="919">
                  <c:v>34912</c:v>
                </c:pt>
                <c:pt idx="920">
                  <c:v>34943</c:v>
                </c:pt>
                <c:pt idx="921">
                  <c:v>34973</c:v>
                </c:pt>
                <c:pt idx="922">
                  <c:v>35004</c:v>
                </c:pt>
                <c:pt idx="923">
                  <c:v>35034</c:v>
                </c:pt>
                <c:pt idx="924">
                  <c:v>35065</c:v>
                </c:pt>
                <c:pt idx="925">
                  <c:v>35096</c:v>
                </c:pt>
                <c:pt idx="926">
                  <c:v>35125</c:v>
                </c:pt>
                <c:pt idx="927">
                  <c:v>35156</c:v>
                </c:pt>
                <c:pt idx="928">
                  <c:v>35186</c:v>
                </c:pt>
                <c:pt idx="929">
                  <c:v>35217</c:v>
                </c:pt>
                <c:pt idx="930">
                  <c:v>35247</c:v>
                </c:pt>
                <c:pt idx="931">
                  <c:v>35278</c:v>
                </c:pt>
                <c:pt idx="932">
                  <c:v>35309</c:v>
                </c:pt>
                <c:pt idx="933">
                  <c:v>35339</c:v>
                </c:pt>
                <c:pt idx="934">
                  <c:v>35370</c:v>
                </c:pt>
                <c:pt idx="935">
                  <c:v>35400</c:v>
                </c:pt>
                <c:pt idx="936">
                  <c:v>35431</c:v>
                </c:pt>
                <c:pt idx="937">
                  <c:v>35462</c:v>
                </c:pt>
                <c:pt idx="938">
                  <c:v>35490</c:v>
                </c:pt>
                <c:pt idx="939">
                  <c:v>35521</c:v>
                </c:pt>
                <c:pt idx="940">
                  <c:v>35551</c:v>
                </c:pt>
                <c:pt idx="941">
                  <c:v>35582</c:v>
                </c:pt>
                <c:pt idx="942">
                  <c:v>35612</c:v>
                </c:pt>
                <c:pt idx="943">
                  <c:v>35643</c:v>
                </c:pt>
                <c:pt idx="944">
                  <c:v>35674</c:v>
                </c:pt>
                <c:pt idx="945">
                  <c:v>35704</c:v>
                </c:pt>
                <c:pt idx="946">
                  <c:v>35735</c:v>
                </c:pt>
                <c:pt idx="947">
                  <c:v>35765</c:v>
                </c:pt>
                <c:pt idx="948">
                  <c:v>35796</c:v>
                </c:pt>
                <c:pt idx="949">
                  <c:v>35827</c:v>
                </c:pt>
                <c:pt idx="950">
                  <c:v>35855</c:v>
                </c:pt>
                <c:pt idx="951">
                  <c:v>35886</c:v>
                </c:pt>
                <c:pt idx="952">
                  <c:v>35916</c:v>
                </c:pt>
                <c:pt idx="953">
                  <c:v>35947</c:v>
                </c:pt>
                <c:pt idx="954">
                  <c:v>35977</c:v>
                </c:pt>
                <c:pt idx="955">
                  <c:v>36008</c:v>
                </c:pt>
                <c:pt idx="956">
                  <c:v>36039</c:v>
                </c:pt>
                <c:pt idx="957">
                  <c:v>36069</c:v>
                </c:pt>
                <c:pt idx="958">
                  <c:v>36100</c:v>
                </c:pt>
                <c:pt idx="959">
                  <c:v>36130</c:v>
                </c:pt>
                <c:pt idx="960">
                  <c:v>36161</c:v>
                </c:pt>
                <c:pt idx="961">
                  <c:v>36192</c:v>
                </c:pt>
                <c:pt idx="962">
                  <c:v>36220</c:v>
                </c:pt>
                <c:pt idx="963">
                  <c:v>36251</c:v>
                </c:pt>
                <c:pt idx="964">
                  <c:v>36281</c:v>
                </c:pt>
                <c:pt idx="965">
                  <c:v>36312</c:v>
                </c:pt>
                <c:pt idx="966">
                  <c:v>36342</c:v>
                </c:pt>
                <c:pt idx="967">
                  <c:v>36373</c:v>
                </c:pt>
                <c:pt idx="968">
                  <c:v>36404</c:v>
                </c:pt>
                <c:pt idx="969">
                  <c:v>36434</c:v>
                </c:pt>
                <c:pt idx="970">
                  <c:v>36465</c:v>
                </c:pt>
                <c:pt idx="971">
                  <c:v>36495</c:v>
                </c:pt>
                <c:pt idx="972">
                  <c:v>36526</c:v>
                </c:pt>
                <c:pt idx="973">
                  <c:v>36557</c:v>
                </c:pt>
                <c:pt idx="974">
                  <c:v>36586</c:v>
                </c:pt>
                <c:pt idx="975">
                  <c:v>36617</c:v>
                </c:pt>
                <c:pt idx="976">
                  <c:v>36647</c:v>
                </c:pt>
                <c:pt idx="977">
                  <c:v>36678</c:v>
                </c:pt>
                <c:pt idx="978">
                  <c:v>36708</c:v>
                </c:pt>
                <c:pt idx="979">
                  <c:v>36739</c:v>
                </c:pt>
                <c:pt idx="980">
                  <c:v>36770</c:v>
                </c:pt>
                <c:pt idx="981">
                  <c:v>36800</c:v>
                </c:pt>
                <c:pt idx="982">
                  <c:v>36831</c:v>
                </c:pt>
                <c:pt idx="983">
                  <c:v>36861</c:v>
                </c:pt>
                <c:pt idx="984">
                  <c:v>36892</c:v>
                </c:pt>
                <c:pt idx="985">
                  <c:v>36923</c:v>
                </c:pt>
                <c:pt idx="986">
                  <c:v>36951</c:v>
                </c:pt>
                <c:pt idx="987">
                  <c:v>36982</c:v>
                </c:pt>
                <c:pt idx="988">
                  <c:v>37012</c:v>
                </c:pt>
                <c:pt idx="989">
                  <c:v>37043</c:v>
                </c:pt>
                <c:pt idx="990">
                  <c:v>37073</c:v>
                </c:pt>
                <c:pt idx="991">
                  <c:v>37104</c:v>
                </c:pt>
                <c:pt idx="992">
                  <c:v>37135</c:v>
                </c:pt>
                <c:pt idx="993">
                  <c:v>37165</c:v>
                </c:pt>
                <c:pt idx="994">
                  <c:v>37196</c:v>
                </c:pt>
                <c:pt idx="995">
                  <c:v>37226</c:v>
                </c:pt>
                <c:pt idx="996">
                  <c:v>37257</c:v>
                </c:pt>
                <c:pt idx="997">
                  <c:v>37288</c:v>
                </c:pt>
                <c:pt idx="998">
                  <c:v>37316</c:v>
                </c:pt>
                <c:pt idx="999">
                  <c:v>37347</c:v>
                </c:pt>
                <c:pt idx="1000">
                  <c:v>37377</c:v>
                </c:pt>
                <c:pt idx="1001">
                  <c:v>37408</c:v>
                </c:pt>
                <c:pt idx="1002">
                  <c:v>37438</c:v>
                </c:pt>
                <c:pt idx="1003">
                  <c:v>37469</c:v>
                </c:pt>
                <c:pt idx="1004">
                  <c:v>37500</c:v>
                </c:pt>
                <c:pt idx="1005">
                  <c:v>37530</c:v>
                </c:pt>
                <c:pt idx="1006">
                  <c:v>37561</c:v>
                </c:pt>
                <c:pt idx="1007">
                  <c:v>37591</c:v>
                </c:pt>
                <c:pt idx="1008">
                  <c:v>37622</c:v>
                </c:pt>
                <c:pt idx="1009">
                  <c:v>37653</c:v>
                </c:pt>
                <c:pt idx="1010">
                  <c:v>37681</c:v>
                </c:pt>
                <c:pt idx="1011">
                  <c:v>37712</c:v>
                </c:pt>
                <c:pt idx="1012">
                  <c:v>37742</c:v>
                </c:pt>
                <c:pt idx="1013">
                  <c:v>37773</c:v>
                </c:pt>
                <c:pt idx="1014">
                  <c:v>37803</c:v>
                </c:pt>
                <c:pt idx="1015">
                  <c:v>37834</c:v>
                </c:pt>
                <c:pt idx="1016">
                  <c:v>37865</c:v>
                </c:pt>
                <c:pt idx="1017">
                  <c:v>37895</c:v>
                </c:pt>
                <c:pt idx="1018">
                  <c:v>37926</c:v>
                </c:pt>
                <c:pt idx="1019">
                  <c:v>37956</c:v>
                </c:pt>
                <c:pt idx="1020">
                  <c:v>37987</c:v>
                </c:pt>
                <c:pt idx="1021">
                  <c:v>38018</c:v>
                </c:pt>
                <c:pt idx="1022">
                  <c:v>38047</c:v>
                </c:pt>
                <c:pt idx="1023">
                  <c:v>38078</c:v>
                </c:pt>
                <c:pt idx="1024">
                  <c:v>38108</c:v>
                </c:pt>
                <c:pt idx="1025">
                  <c:v>38139</c:v>
                </c:pt>
                <c:pt idx="1026">
                  <c:v>38169</c:v>
                </c:pt>
                <c:pt idx="1027">
                  <c:v>38200</c:v>
                </c:pt>
                <c:pt idx="1028">
                  <c:v>38231</c:v>
                </c:pt>
                <c:pt idx="1029">
                  <c:v>38261</c:v>
                </c:pt>
                <c:pt idx="1030">
                  <c:v>38292</c:v>
                </c:pt>
                <c:pt idx="1031">
                  <c:v>38322</c:v>
                </c:pt>
                <c:pt idx="1032">
                  <c:v>38353</c:v>
                </c:pt>
                <c:pt idx="1033">
                  <c:v>38384</c:v>
                </c:pt>
                <c:pt idx="1034">
                  <c:v>38412</c:v>
                </c:pt>
                <c:pt idx="1035">
                  <c:v>38443</c:v>
                </c:pt>
                <c:pt idx="1036">
                  <c:v>38473</c:v>
                </c:pt>
                <c:pt idx="1037">
                  <c:v>38504</c:v>
                </c:pt>
                <c:pt idx="1038">
                  <c:v>38534</c:v>
                </c:pt>
                <c:pt idx="1039">
                  <c:v>38565</c:v>
                </c:pt>
                <c:pt idx="1040">
                  <c:v>38596</c:v>
                </c:pt>
                <c:pt idx="1041">
                  <c:v>38626</c:v>
                </c:pt>
                <c:pt idx="1042">
                  <c:v>38657</c:v>
                </c:pt>
                <c:pt idx="1043">
                  <c:v>38687</c:v>
                </c:pt>
                <c:pt idx="1044">
                  <c:v>38718</c:v>
                </c:pt>
                <c:pt idx="1045">
                  <c:v>38749</c:v>
                </c:pt>
                <c:pt idx="1046">
                  <c:v>38777</c:v>
                </c:pt>
                <c:pt idx="1047">
                  <c:v>38808</c:v>
                </c:pt>
                <c:pt idx="1048">
                  <c:v>38838</c:v>
                </c:pt>
                <c:pt idx="1049">
                  <c:v>38869</c:v>
                </c:pt>
                <c:pt idx="1050">
                  <c:v>38899</c:v>
                </c:pt>
                <c:pt idx="1051">
                  <c:v>38930</c:v>
                </c:pt>
                <c:pt idx="1052">
                  <c:v>38961</c:v>
                </c:pt>
                <c:pt idx="1053">
                  <c:v>38991</c:v>
                </c:pt>
                <c:pt idx="1054">
                  <c:v>39022</c:v>
                </c:pt>
                <c:pt idx="1055">
                  <c:v>39052</c:v>
                </c:pt>
                <c:pt idx="1056">
                  <c:v>39083</c:v>
                </c:pt>
                <c:pt idx="1057">
                  <c:v>39114</c:v>
                </c:pt>
                <c:pt idx="1058">
                  <c:v>39142</c:v>
                </c:pt>
                <c:pt idx="1059">
                  <c:v>39173</c:v>
                </c:pt>
                <c:pt idx="1060">
                  <c:v>39203</c:v>
                </c:pt>
                <c:pt idx="1061">
                  <c:v>39234</c:v>
                </c:pt>
                <c:pt idx="1062">
                  <c:v>39264</c:v>
                </c:pt>
                <c:pt idx="1063">
                  <c:v>39295</c:v>
                </c:pt>
                <c:pt idx="1064">
                  <c:v>39326</c:v>
                </c:pt>
                <c:pt idx="1065">
                  <c:v>39356</c:v>
                </c:pt>
                <c:pt idx="1066">
                  <c:v>39387</c:v>
                </c:pt>
                <c:pt idx="1067">
                  <c:v>39417</c:v>
                </c:pt>
                <c:pt idx="1068">
                  <c:v>39448</c:v>
                </c:pt>
                <c:pt idx="1069">
                  <c:v>39479</c:v>
                </c:pt>
                <c:pt idx="1070">
                  <c:v>39508</c:v>
                </c:pt>
                <c:pt idx="1071">
                  <c:v>39539</c:v>
                </c:pt>
                <c:pt idx="1072">
                  <c:v>39569</c:v>
                </c:pt>
                <c:pt idx="1073">
                  <c:v>39600</c:v>
                </c:pt>
                <c:pt idx="1074">
                  <c:v>39630</c:v>
                </c:pt>
                <c:pt idx="1075">
                  <c:v>39661</c:v>
                </c:pt>
                <c:pt idx="1076">
                  <c:v>39692</c:v>
                </c:pt>
                <c:pt idx="1077">
                  <c:v>39722</c:v>
                </c:pt>
                <c:pt idx="1078">
                  <c:v>39753</c:v>
                </c:pt>
                <c:pt idx="1079">
                  <c:v>39783</c:v>
                </c:pt>
                <c:pt idx="1080">
                  <c:v>39814</c:v>
                </c:pt>
                <c:pt idx="1081">
                  <c:v>39845</c:v>
                </c:pt>
                <c:pt idx="1082">
                  <c:v>39873</c:v>
                </c:pt>
                <c:pt idx="1083">
                  <c:v>39904</c:v>
                </c:pt>
                <c:pt idx="1084">
                  <c:v>39934</c:v>
                </c:pt>
                <c:pt idx="1085">
                  <c:v>39965</c:v>
                </c:pt>
                <c:pt idx="1086">
                  <c:v>39995</c:v>
                </c:pt>
                <c:pt idx="1087">
                  <c:v>40026</c:v>
                </c:pt>
                <c:pt idx="1088">
                  <c:v>40057</c:v>
                </c:pt>
                <c:pt idx="1089">
                  <c:v>40087</c:v>
                </c:pt>
                <c:pt idx="1090">
                  <c:v>40118</c:v>
                </c:pt>
                <c:pt idx="1091">
                  <c:v>40148</c:v>
                </c:pt>
                <c:pt idx="1092">
                  <c:v>40179</c:v>
                </c:pt>
                <c:pt idx="1093">
                  <c:v>40210</c:v>
                </c:pt>
                <c:pt idx="1094">
                  <c:v>40238</c:v>
                </c:pt>
                <c:pt idx="1095">
                  <c:v>40269</c:v>
                </c:pt>
                <c:pt idx="1096">
                  <c:v>40299</c:v>
                </c:pt>
                <c:pt idx="1097">
                  <c:v>40330</c:v>
                </c:pt>
                <c:pt idx="1098">
                  <c:v>40360</c:v>
                </c:pt>
                <c:pt idx="1099">
                  <c:v>40391</c:v>
                </c:pt>
                <c:pt idx="1100">
                  <c:v>40422</c:v>
                </c:pt>
                <c:pt idx="1101">
                  <c:v>40452</c:v>
                </c:pt>
                <c:pt idx="1102">
                  <c:v>40483</c:v>
                </c:pt>
                <c:pt idx="1103">
                  <c:v>40513</c:v>
                </c:pt>
                <c:pt idx="1104">
                  <c:v>40544</c:v>
                </c:pt>
                <c:pt idx="1105">
                  <c:v>40575</c:v>
                </c:pt>
                <c:pt idx="1106">
                  <c:v>40603</c:v>
                </c:pt>
                <c:pt idx="1107">
                  <c:v>40634</c:v>
                </c:pt>
                <c:pt idx="1108">
                  <c:v>40664</c:v>
                </c:pt>
                <c:pt idx="1109">
                  <c:v>40695</c:v>
                </c:pt>
                <c:pt idx="1110">
                  <c:v>40725</c:v>
                </c:pt>
                <c:pt idx="1111">
                  <c:v>40756</c:v>
                </c:pt>
                <c:pt idx="1112">
                  <c:v>40787</c:v>
                </c:pt>
                <c:pt idx="1113">
                  <c:v>40817</c:v>
                </c:pt>
                <c:pt idx="1114">
                  <c:v>40848</c:v>
                </c:pt>
                <c:pt idx="1115">
                  <c:v>40878</c:v>
                </c:pt>
                <c:pt idx="1116">
                  <c:v>40909</c:v>
                </c:pt>
                <c:pt idx="1117">
                  <c:v>40940</c:v>
                </c:pt>
                <c:pt idx="1118">
                  <c:v>40969</c:v>
                </c:pt>
                <c:pt idx="1119">
                  <c:v>41000</c:v>
                </c:pt>
                <c:pt idx="1120">
                  <c:v>41030</c:v>
                </c:pt>
                <c:pt idx="1121">
                  <c:v>41061</c:v>
                </c:pt>
                <c:pt idx="1122">
                  <c:v>41091</c:v>
                </c:pt>
                <c:pt idx="1123">
                  <c:v>41122</c:v>
                </c:pt>
                <c:pt idx="1124">
                  <c:v>41153</c:v>
                </c:pt>
                <c:pt idx="1125">
                  <c:v>41183</c:v>
                </c:pt>
                <c:pt idx="1126">
                  <c:v>41214</c:v>
                </c:pt>
                <c:pt idx="1127">
                  <c:v>41244</c:v>
                </c:pt>
                <c:pt idx="1128">
                  <c:v>41275</c:v>
                </c:pt>
                <c:pt idx="1129">
                  <c:v>41306</c:v>
                </c:pt>
                <c:pt idx="1130">
                  <c:v>41334</c:v>
                </c:pt>
                <c:pt idx="1131">
                  <c:v>41365</c:v>
                </c:pt>
                <c:pt idx="1132">
                  <c:v>41395</c:v>
                </c:pt>
                <c:pt idx="1133">
                  <c:v>41426</c:v>
                </c:pt>
                <c:pt idx="1134">
                  <c:v>41456</c:v>
                </c:pt>
                <c:pt idx="1135">
                  <c:v>41487</c:v>
                </c:pt>
                <c:pt idx="1136">
                  <c:v>41518</c:v>
                </c:pt>
                <c:pt idx="1137">
                  <c:v>41548</c:v>
                </c:pt>
                <c:pt idx="1138">
                  <c:v>41579</c:v>
                </c:pt>
                <c:pt idx="1139">
                  <c:v>41609</c:v>
                </c:pt>
                <c:pt idx="1140">
                  <c:v>41640</c:v>
                </c:pt>
                <c:pt idx="1141">
                  <c:v>41671</c:v>
                </c:pt>
                <c:pt idx="1142">
                  <c:v>41699</c:v>
                </c:pt>
                <c:pt idx="1143">
                  <c:v>41730</c:v>
                </c:pt>
                <c:pt idx="1144">
                  <c:v>41760</c:v>
                </c:pt>
                <c:pt idx="1145">
                  <c:v>41791</c:v>
                </c:pt>
                <c:pt idx="1146">
                  <c:v>41821</c:v>
                </c:pt>
                <c:pt idx="1147">
                  <c:v>41852</c:v>
                </c:pt>
                <c:pt idx="1148">
                  <c:v>41883</c:v>
                </c:pt>
                <c:pt idx="1149">
                  <c:v>41913</c:v>
                </c:pt>
                <c:pt idx="1150">
                  <c:v>41944</c:v>
                </c:pt>
                <c:pt idx="1151">
                  <c:v>41974</c:v>
                </c:pt>
                <c:pt idx="1152">
                  <c:v>42005</c:v>
                </c:pt>
                <c:pt idx="1153">
                  <c:v>42036</c:v>
                </c:pt>
                <c:pt idx="1154">
                  <c:v>42064</c:v>
                </c:pt>
                <c:pt idx="1155">
                  <c:v>42095</c:v>
                </c:pt>
                <c:pt idx="1156">
                  <c:v>42125</c:v>
                </c:pt>
                <c:pt idx="1157">
                  <c:v>42156</c:v>
                </c:pt>
                <c:pt idx="1158">
                  <c:v>42186</c:v>
                </c:pt>
                <c:pt idx="1159">
                  <c:v>42217</c:v>
                </c:pt>
                <c:pt idx="1160">
                  <c:v>42248</c:v>
                </c:pt>
                <c:pt idx="1161">
                  <c:v>42278</c:v>
                </c:pt>
                <c:pt idx="1162">
                  <c:v>42309</c:v>
                </c:pt>
                <c:pt idx="1163">
                  <c:v>42339</c:v>
                </c:pt>
                <c:pt idx="1164">
                  <c:v>42370</c:v>
                </c:pt>
                <c:pt idx="1165">
                  <c:v>42401</c:v>
                </c:pt>
                <c:pt idx="1166">
                  <c:v>42430</c:v>
                </c:pt>
                <c:pt idx="1167">
                  <c:v>42461</c:v>
                </c:pt>
                <c:pt idx="1168">
                  <c:v>42491</c:v>
                </c:pt>
                <c:pt idx="1169">
                  <c:v>42522</c:v>
                </c:pt>
                <c:pt idx="1170">
                  <c:v>42552</c:v>
                </c:pt>
                <c:pt idx="1171">
                  <c:v>42583</c:v>
                </c:pt>
                <c:pt idx="1172">
                  <c:v>42614</c:v>
                </c:pt>
                <c:pt idx="1173">
                  <c:v>42644</c:v>
                </c:pt>
                <c:pt idx="1174">
                  <c:v>42675</c:v>
                </c:pt>
                <c:pt idx="1175">
                  <c:v>42705</c:v>
                </c:pt>
                <c:pt idx="1176">
                  <c:v>42736</c:v>
                </c:pt>
                <c:pt idx="1177">
                  <c:v>42767</c:v>
                </c:pt>
                <c:pt idx="1178">
                  <c:v>42795</c:v>
                </c:pt>
                <c:pt idx="1179">
                  <c:v>42826</c:v>
                </c:pt>
                <c:pt idx="1180">
                  <c:v>42856</c:v>
                </c:pt>
                <c:pt idx="1181">
                  <c:v>42887</c:v>
                </c:pt>
                <c:pt idx="1182">
                  <c:v>42917</c:v>
                </c:pt>
                <c:pt idx="1183">
                  <c:v>42948</c:v>
                </c:pt>
                <c:pt idx="1184">
                  <c:v>42979</c:v>
                </c:pt>
                <c:pt idx="1185">
                  <c:v>43009</c:v>
                </c:pt>
                <c:pt idx="1186">
                  <c:v>43040</c:v>
                </c:pt>
                <c:pt idx="1187">
                  <c:v>43070</c:v>
                </c:pt>
                <c:pt idx="1188">
                  <c:v>43101</c:v>
                </c:pt>
                <c:pt idx="1189">
                  <c:v>43132</c:v>
                </c:pt>
                <c:pt idx="1190">
                  <c:v>43160</c:v>
                </c:pt>
                <c:pt idx="1191">
                  <c:v>43191</c:v>
                </c:pt>
                <c:pt idx="1192">
                  <c:v>43221</c:v>
                </c:pt>
                <c:pt idx="1193">
                  <c:v>43252</c:v>
                </c:pt>
                <c:pt idx="1194">
                  <c:v>43282</c:v>
                </c:pt>
                <c:pt idx="1195">
                  <c:v>43313</c:v>
                </c:pt>
                <c:pt idx="1196">
                  <c:v>43344</c:v>
                </c:pt>
                <c:pt idx="1197">
                  <c:v>43374</c:v>
                </c:pt>
                <c:pt idx="1198">
                  <c:v>43405</c:v>
                </c:pt>
                <c:pt idx="1199">
                  <c:v>43435</c:v>
                </c:pt>
              </c:numCache>
            </c:numRef>
          </c:cat>
          <c:val>
            <c:numRef>
              <c:f>Company!$J$3:$J$1202</c:f>
              <c:numCache>
                <c:formatCode>General</c:formatCode>
                <c:ptCount val="1200"/>
                <c:pt idx="11" formatCode="0.000">
                  <c:v>5.0739333333333336</c:v>
                </c:pt>
                <c:pt idx="12" formatCode="0.000">
                  <c:v>5.1339250000000005</c:v>
                </c:pt>
                <c:pt idx="13" formatCode="0.000">
                  <c:v>5.2123833333333343</c:v>
                </c:pt>
                <c:pt idx="14" formatCode="0.000">
                  <c:v>5.3000666666666669</c:v>
                </c:pt>
                <c:pt idx="15" formatCode="0.000">
                  <c:v>5.3508250000000004</c:v>
                </c:pt>
                <c:pt idx="16" formatCode="0.000">
                  <c:v>5.4177416666666671</c:v>
                </c:pt>
                <c:pt idx="17" formatCode="0.000">
                  <c:v>5.4592750000000008</c:v>
                </c:pt>
                <c:pt idx="18" formatCode="0.000">
                  <c:v>5.4615833333333335</c:v>
                </c:pt>
                <c:pt idx="19" formatCode="0.000">
                  <c:v>5.4638833333333343</c:v>
                </c:pt>
                <c:pt idx="20" formatCode="0.000">
                  <c:v>5.4546583333333336</c:v>
                </c:pt>
                <c:pt idx="21" formatCode="0.000">
                  <c:v>5.4361916666666659</c:v>
                </c:pt>
                <c:pt idx="22" formatCode="0.000">
                  <c:v>5.3854333333333324</c:v>
                </c:pt>
                <c:pt idx="23" formatCode="0.000">
                  <c:v>5.3162166666666657</c:v>
                </c:pt>
                <c:pt idx="24" formatCode="0.000">
                  <c:v>5.1823833333333313</c:v>
                </c:pt>
                <c:pt idx="25" formatCode="0.000">
                  <c:v>5.0416249999999989</c:v>
                </c:pt>
                <c:pt idx="26" formatCode="0.000">
                  <c:v>4.8916416666666658</c:v>
                </c:pt>
                <c:pt idx="27" formatCode="0.000">
                  <c:v>4.7739666666666656</c:v>
                </c:pt>
                <c:pt idx="28" formatCode="0.000">
                  <c:v>4.6447499999999993</c:v>
                </c:pt>
                <c:pt idx="29" formatCode="0.000">
                  <c:v>4.5109166666666667</c:v>
                </c:pt>
                <c:pt idx="30" formatCode="0.000">
                  <c:v>4.3909333333333338</c:v>
                </c:pt>
                <c:pt idx="31" formatCode="0.000">
                  <c:v>4.2778750000000008</c:v>
                </c:pt>
                <c:pt idx="32" formatCode="0.000">
                  <c:v>4.183275000000001</c:v>
                </c:pt>
                <c:pt idx="33" formatCode="0.000">
                  <c:v>4.1232833333333332</c:v>
                </c:pt>
                <c:pt idx="34" formatCode="0.000">
                  <c:v>4.0955916666666665</c:v>
                </c:pt>
                <c:pt idx="35" formatCode="0.000">
                  <c:v>4.086358333333334</c:v>
                </c:pt>
                <c:pt idx="36" formatCode="0.000">
                  <c:v>4.1140500000000007</c:v>
                </c:pt>
                <c:pt idx="37" formatCode="0.000">
                  <c:v>4.1717416666666667</c:v>
                </c:pt>
                <c:pt idx="38" formatCode="0.000">
                  <c:v>4.2617250000000011</c:v>
                </c:pt>
                <c:pt idx="39" formatCode="0.000">
                  <c:v>4.3309416666666669</c:v>
                </c:pt>
                <c:pt idx="40" formatCode="0.000">
                  <c:v>4.409391666666667</c:v>
                </c:pt>
                <c:pt idx="41" formatCode="0.000">
                  <c:v>4.5132249999999994</c:v>
                </c:pt>
                <c:pt idx="42" formatCode="0.000">
                  <c:v>4.6170583333333335</c:v>
                </c:pt>
                <c:pt idx="43" formatCode="0.000">
                  <c:v>4.6978166666666672</c:v>
                </c:pt>
                <c:pt idx="44" formatCode="0.000">
                  <c:v>4.8016416666666668</c:v>
                </c:pt>
                <c:pt idx="45" formatCode="0.000">
                  <c:v>4.9170166666666661</c:v>
                </c:pt>
                <c:pt idx="46" formatCode="0.000">
                  <c:v>5.0554583333333332</c:v>
                </c:pt>
                <c:pt idx="47" formatCode="0.000">
                  <c:v>5.2054416666666663</c:v>
                </c:pt>
                <c:pt idx="48" formatCode="0.000">
                  <c:v>5.3254249999999992</c:v>
                </c:pt>
                <c:pt idx="49" formatCode="0.000">
                  <c:v>5.4361749999999986</c:v>
                </c:pt>
                <c:pt idx="50" formatCode="0.000">
                  <c:v>5.5469333333333326</c:v>
                </c:pt>
                <c:pt idx="51" formatCode="0.000">
                  <c:v>5.6853749999999996</c:v>
                </c:pt>
                <c:pt idx="52" formatCode="0.000">
                  <c:v>5.8122833333333332</c:v>
                </c:pt>
                <c:pt idx="53" formatCode="0.000">
                  <c:v>5.9115000000000002</c:v>
                </c:pt>
                <c:pt idx="54" formatCode="0.000">
                  <c:v>6.0037916666666655</c:v>
                </c:pt>
                <c:pt idx="55" formatCode="0.000">
                  <c:v>6.1053166666666669</c:v>
                </c:pt>
                <c:pt idx="56" formatCode="0.000">
                  <c:v>6.1745416666666673</c:v>
                </c:pt>
                <c:pt idx="57" formatCode="0.000">
                  <c:v>6.2091500000000011</c:v>
                </c:pt>
                <c:pt idx="58" formatCode="0.000">
                  <c:v>6.2160750000000009</c:v>
                </c:pt>
                <c:pt idx="59" formatCode="0.000">
                  <c:v>6.202233333333333</c:v>
                </c:pt>
                <c:pt idx="60" formatCode="0.000">
                  <c:v>6.2091583333333338</c:v>
                </c:pt>
                <c:pt idx="61" formatCode="0.000">
                  <c:v>6.2206999999999999</c:v>
                </c:pt>
                <c:pt idx="62" formatCode="0.000">
                  <c:v>6.2091666666666674</c:v>
                </c:pt>
                <c:pt idx="63" formatCode="0.000">
                  <c:v>6.1699416666666664</c:v>
                </c:pt>
                <c:pt idx="64" formatCode="0.000">
                  <c:v>6.0984083333333343</c:v>
                </c:pt>
                <c:pt idx="65" formatCode="0.000">
                  <c:v>6.0107333333333344</c:v>
                </c:pt>
                <c:pt idx="66" formatCode="0.000">
                  <c:v>5.9230500000000008</c:v>
                </c:pt>
                <c:pt idx="67" formatCode="0.000">
                  <c:v>5.8607500000000003</c:v>
                </c:pt>
                <c:pt idx="68" formatCode="0.000">
                  <c:v>5.8284500000000001</c:v>
                </c:pt>
                <c:pt idx="69" formatCode="0.000">
                  <c:v>5.8076833333333333</c:v>
                </c:pt>
                <c:pt idx="70" formatCode="0.000">
                  <c:v>5.7961416666666663</c:v>
                </c:pt>
                <c:pt idx="71" formatCode="0.000">
                  <c:v>5.8099833333333324</c:v>
                </c:pt>
                <c:pt idx="72" formatCode="0.000">
                  <c:v>5.8307499999999992</c:v>
                </c:pt>
                <c:pt idx="73" formatCode="0.000">
                  <c:v>5.8422833333333335</c:v>
                </c:pt>
                <c:pt idx="74" formatCode="0.000">
                  <c:v>5.8607416666666659</c:v>
                </c:pt>
                <c:pt idx="75" formatCode="0.000">
                  <c:v>5.8999666666666668</c:v>
                </c:pt>
                <c:pt idx="76" formatCode="0.000">
                  <c:v>5.9576500000000001</c:v>
                </c:pt>
                <c:pt idx="77" formatCode="0.000">
                  <c:v>6.0291750000000013</c:v>
                </c:pt>
                <c:pt idx="78" formatCode="0.000">
                  <c:v>6.1191666666666684</c:v>
                </c:pt>
                <c:pt idx="79" formatCode="0.000">
                  <c:v>6.1906916666666669</c:v>
                </c:pt>
                <c:pt idx="80" formatCode="0.000">
                  <c:v>6.2391416666666659</c:v>
                </c:pt>
                <c:pt idx="81" formatCode="0.000">
                  <c:v>6.2945166666666665</c:v>
                </c:pt>
                <c:pt idx="82" formatCode="0.000">
                  <c:v>6.3498916666666672</c:v>
                </c:pt>
                <c:pt idx="83" formatCode="0.000">
                  <c:v>6.3960416666666662</c:v>
                </c:pt>
                <c:pt idx="84" formatCode="0.000">
                  <c:v>6.4167999999999994</c:v>
                </c:pt>
                <c:pt idx="85" formatCode="0.000">
                  <c:v>6.444491666666667</c:v>
                </c:pt>
                <c:pt idx="86" formatCode="0.000">
                  <c:v>6.4767916666666672</c:v>
                </c:pt>
                <c:pt idx="87" formatCode="0.000">
                  <c:v>6.5044833333333338</c:v>
                </c:pt>
                <c:pt idx="88" formatCode="0.000">
                  <c:v>6.5321750000000014</c:v>
                </c:pt>
                <c:pt idx="89" formatCode="0.000">
                  <c:v>6.5690916666666679</c:v>
                </c:pt>
                <c:pt idx="90" formatCode="0.000">
                  <c:v>6.5967833333333337</c:v>
                </c:pt>
                <c:pt idx="91" formatCode="0.000">
                  <c:v>6.6429333333333327</c:v>
                </c:pt>
                <c:pt idx="92" formatCode="0.000">
                  <c:v>6.7029249999999996</c:v>
                </c:pt>
                <c:pt idx="93" formatCode="0.000">
                  <c:v>6.7444583333333332</c:v>
                </c:pt>
                <c:pt idx="94" formatCode="0.000">
                  <c:v>6.7698416666666654</c:v>
                </c:pt>
                <c:pt idx="95" formatCode="0.000">
                  <c:v>6.7813749999999997</c:v>
                </c:pt>
                <c:pt idx="96" formatCode="0.000">
                  <c:v>6.7998416666666657</c:v>
                </c:pt>
                <c:pt idx="97" formatCode="0.000">
                  <c:v>6.8275249999999987</c:v>
                </c:pt>
                <c:pt idx="98" formatCode="0.000">
                  <c:v>6.8552166666666663</c:v>
                </c:pt>
                <c:pt idx="99" formatCode="0.000">
                  <c:v>6.8736749999999995</c:v>
                </c:pt>
                <c:pt idx="100" formatCode="0.000">
                  <c:v>6.8944416666666681</c:v>
                </c:pt>
                <c:pt idx="101" formatCode="0.000">
                  <c:v>6.9105916666666678</c:v>
                </c:pt>
                <c:pt idx="102" formatCode="0.000">
                  <c:v>6.9105916666666678</c:v>
                </c:pt>
                <c:pt idx="103" formatCode="0.000">
                  <c:v>6.9013666666666671</c:v>
                </c:pt>
                <c:pt idx="104" formatCode="0.000">
                  <c:v>6.8782916666666667</c:v>
                </c:pt>
                <c:pt idx="105" formatCode="0.000">
                  <c:v>6.8459916666666674</c:v>
                </c:pt>
                <c:pt idx="106" formatCode="0.000">
                  <c:v>6.8090750000000009</c:v>
                </c:pt>
                <c:pt idx="107" formatCode="0.000">
                  <c:v>6.7813833333333333</c:v>
                </c:pt>
                <c:pt idx="108" formatCode="0.000">
                  <c:v>6.7675333333333327</c:v>
                </c:pt>
                <c:pt idx="109" formatCode="0.000">
                  <c:v>6.751383333333334</c:v>
                </c:pt>
                <c:pt idx="110" formatCode="0.000">
                  <c:v>6.7375333333333343</c:v>
                </c:pt>
                <c:pt idx="111" formatCode="0.000">
                  <c:v>6.7352249999999998</c:v>
                </c:pt>
                <c:pt idx="112" formatCode="0.000">
                  <c:v>6.7352250000000007</c:v>
                </c:pt>
                <c:pt idx="113" formatCode="0.000">
                  <c:v>6.7398416666666678</c:v>
                </c:pt>
                <c:pt idx="114" formatCode="0.000">
                  <c:v>6.7606083333333338</c:v>
                </c:pt>
                <c:pt idx="115" formatCode="0.000">
                  <c:v>6.7929083333333331</c:v>
                </c:pt>
                <c:pt idx="116" formatCode="0.000">
                  <c:v>6.8413666666666666</c:v>
                </c:pt>
                <c:pt idx="117" formatCode="0.000">
                  <c:v>6.9105833333333324</c:v>
                </c:pt>
                <c:pt idx="118" formatCode="0.000">
                  <c:v>6.9844166666666654</c:v>
                </c:pt>
                <c:pt idx="119" formatCode="0.000">
                  <c:v>7.051333333333333</c:v>
                </c:pt>
                <c:pt idx="120" formatCode="0.000">
                  <c:v>7.1297833333333331</c:v>
                </c:pt>
                <c:pt idx="121" formatCode="0.000">
                  <c:v>7.2082333333333333</c:v>
                </c:pt>
                <c:pt idx="122" formatCode="0.000">
                  <c:v>7.2820749999999999</c:v>
                </c:pt>
                <c:pt idx="123" formatCode="0.000">
                  <c:v>7.3743750000000006</c:v>
                </c:pt>
                <c:pt idx="124" formatCode="0.000">
                  <c:v>7.4782083333333338</c:v>
                </c:pt>
                <c:pt idx="125" formatCode="0.000">
                  <c:v>7.5751166666666672</c:v>
                </c:pt>
                <c:pt idx="126" formatCode="0.000">
                  <c:v>7.6674083333333343</c:v>
                </c:pt>
                <c:pt idx="127" formatCode="0.000">
                  <c:v>7.7412416666666664</c:v>
                </c:pt>
                <c:pt idx="128" formatCode="0.000">
                  <c:v>7.8058499999999995</c:v>
                </c:pt>
                <c:pt idx="129" formatCode="0.000">
                  <c:v>7.8473833333333332</c:v>
                </c:pt>
                <c:pt idx="130" formatCode="0.000">
                  <c:v>7.8473833333333332</c:v>
                </c:pt>
                <c:pt idx="131" formatCode="0.000">
                  <c:v>7.8196916666666674</c:v>
                </c:pt>
                <c:pt idx="132" formatCode="0.000">
                  <c:v>7.7735499999999993</c:v>
                </c:pt>
                <c:pt idx="133" formatCode="0.000">
                  <c:v>7.7227916666666667</c:v>
                </c:pt>
                <c:pt idx="134" formatCode="0.000">
                  <c:v>7.6581833333333336</c:v>
                </c:pt>
                <c:pt idx="135" formatCode="0.000">
                  <c:v>7.5820333333333343</c:v>
                </c:pt>
                <c:pt idx="136" formatCode="0.000">
                  <c:v>7.4874333333333327</c:v>
                </c:pt>
                <c:pt idx="137" formatCode="0.000">
                  <c:v>7.3766833333333333</c:v>
                </c:pt>
                <c:pt idx="138" formatCode="0.000">
                  <c:v>7.2359333333333344</c:v>
                </c:pt>
                <c:pt idx="139" formatCode="0.000">
                  <c:v>7.0813416666666669</c:v>
                </c:pt>
                <c:pt idx="140" formatCode="0.000">
                  <c:v>6.9221333333333339</c:v>
                </c:pt>
                <c:pt idx="141" formatCode="0.000">
                  <c:v>6.7560083333333329</c:v>
                </c:pt>
                <c:pt idx="142" formatCode="0.000">
                  <c:v>6.6152583333333332</c:v>
                </c:pt>
                <c:pt idx="143" formatCode="0.000">
                  <c:v>6.5045083333333329</c:v>
                </c:pt>
                <c:pt idx="144" formatCode="0.000">
                  <c:v>6.3799083333333328</c:v>
                </c:pt>
                <c:pt idx="145" formatCode="0.000">
                  <c:v>6.259925</c:v>
                </c:pt>
                <c:pt idx="146" formatCode="0.000">
                  <c:v>6.1560916666666676</c:v>
                </c:pt>
                <c:pt idx="147" formatCode="0.000">
                  <c:v>6.0568750000000007</c:v>
                </c:pt>
                <c:pt idx="148" formatCode="0.000">
                  <c:v>5.9553500000000001</c:v>
                </c:pt>
                <c:pt idx="149" formatCode="0.000">
                  <c:v>5.8584416666666668</c:v>
                </c:pt>
                <c:pt idx="150" formatCode="0.000">
                  <c:v>5.7869166666666674</c:v>
                </c:pt>
                <c:pt idx="151" formatCode="0.000">
                  <c:v>5.7084666666666664</c:v>
                </c:pt>
                <c:pt idx="152" formatCode="0.000">
                  <c:v>5.6184750000000001</c:v>
                </c:pt>
                <c:pt idx="153" formatCode="0.000">
                  <c:v>5.5261749999999994</c:v>
                </c:pt>
                <c:pt idx="154" formatCode="0.000">
                  <c:v>5.4500333333333328</c:v>
                </c:pt>
                <c:pt idx="155" formatCode="0.000">
                  <c:v>5.383116666666667</c:v>
                </c:pt>
                <c:pt idx="156" formatCode="0.000">
                  <c:v>5.311583333333334</c:v>
                </c:pt>
                <c:pt idx="157" formatCode="0.000">
                  <c:v>5.221591666666666</c:v>
                </c:pt>
                <c:pt idx="158" formatCode="0.000">
                  <c:v>5.1108416666666674</c:v>
                </c:pt>
                <c:pt idx="159" formatCode="0.000">
                  <c:v>4.9724000000000004</c:v>
                </c:pt>
                <c:pt idx="160" formatCode="0.000">
                  <c:v>4.8270333333333335</c:v>
                </c:pt>
                <c:pt idx="161" formatCode="0.000">
                  <c:v>4.6885833333333329</c:v>
                </c:pt>
                <c:pt idx="162" formatCode="0.000">
                  <c:v>4.5478333333333341</c:v>
                </c:pt>
                <c:pt idx="163" formatCode="0.000">
                  <c:v>4.4278499999999994</c:v>
                </c:pt>
                <c:pt idx="164" formatCode="0.000">
                  <c:v>4.3493999999999993</c:v>
                </c:pt>
                <c:pt idx="165" formatCode="0.000">
                  <c:v>4.3009499999999994</c:v>
                </c:pt>
                <c:pt idx="166" formatCode="0.000">
                  <c:v>4.2571083333333331</c:v>
                </c:pt>
                <c:pt idx="167" formatCode="0.000">
                  <c:v>4.2155750000000003</c:v>
                </c:pt>
                <c:pt idx="168" formatCode="0.000">
                  <c:v>4.1763500000000002</c:v>
                </c:pt>
                <c:pt idx="169" formatCode="0.000">
                  <c:v>4.1417416666666673</c:v>
                </c:pt>
                <c:pt idx="170" formatCode="0.000">
                  <c:v>4.0932833333333338</c:v>
                </c:pt>
                <c:pt idx="171" formatCode="0.000">
                  <c:v>4.0909749999999994</c:v>
                </c:pt>
                <c:pt idx="172" formatCode="0.000">
                  <c:v>4.160191666666667</c:v>
                </c:pt>
                <c:pt idx="173" formatCode="0.000">
                  <c:v>4.3009500000000003</c:v>
                </c:pt>
                <c:pt idx="174" formatCode="0.000">
                  <c:v>4.4924583333333334</c:v>
                </c:pt>
                <c:pt idx="175" formatCode="0.000">
                  <c:v>4.6585916666666662</c:v>
                </c:pt>
                <c:pt idx="176" formatCode="0.000">
                  <c:v>4.7762666666666664</c:v>
                </c:pt>
                <c:pt idx="177" formatCode="0.000">
                  <c:v>4.8500999999999994</c:v>
                </c:pt>
                <c:pt idx="178" formatCode="0.000">
                  <c:v>4.9054833333333328</c:v>
                </c:pt>
                <c:pt idx="179" formatCode="0.000">
                  <c:v>4.9700916666666659</c:v>
                </c:pt>
                <c:pt idx="180" formatCode="0.000">
                  <c:v>5.0485416666666678</c:v>
                </c:pt>
                <c:pt idx="181" formatCode="0.000">
                  <c:v>5.1546833333333337</c:v>
                </c:pt>
                <c:pt idx="182" formatCode="0.000">
                  <c:v>5.3069666666666668</c:v>
                </c:pt>
                <c:pt idx="183" formatCode="0.000">
                  <c:v>5.4384916666666676</c:v>
                </c:pt>
                <c:pt idx="184" formatCode="0.000">
                  <c:v>5.5169500000000014</c:v>
                </c:pt>
                <c:pt idx="185" formatCode="0.000">
                  <c:v>5.5261749999999994</c:v>
                </c:pt>
                <c:pt idx="186" formatCode="0.000">
                  <c:v>5.4615666666666671</c:v>
                </c:pt>
                <c:pt idx="187" formatCode="0.000">
                  <c:v>5.4131083333333336</c:v>
                </c:pt>
                <c:pt idx="188" formatCode="0.000">
                  <c:v>5.3646583333333338</c:v>
                </c:pt>
                <c:pt idx="189" formatCode="0.000">
                  <c:v>5.357733333333333</c:v>
                </c:pt>
                <c:pt idx="190" formatCode="0.000">
                  <c:v>5.371575</c:v>
                </c:pt>
                <c:pt idx="191" formatCode="0.000">
                  <c:v>5.4131083333333336</c:v>
                </c:pt>
                <c:pt idx="192" formatCode="0.000">
                  <c:v>5.4823333333333331</c:v>
                </c:pt>
                <c:pt idx="193" formatCode="0.000">
                  <c:v>5.5400166666666673</c:v>
                </c:pt>
                <c:pt idx="194" formatCode="0.000">
                  <c:v>5.5723250000000002</c:v>
                </c:pt>
                <c:pt idx="195" formatCode="0.000">
                  <c:v>5.5884749999999999</c:v>
                </c:pt>
                <c:pt idx="196" formatCode="0.000">
                  <c:v>5.5977000000000006</c:v>
                </c:pt>
                <c:pt idx="197" formatCode="0.000">
                  <c:v>5.6161583333333338</c:v>
                </c:pt>
                <c:pt idx="198" formatCode="0.000">
                  <c:v>5.6715333333333335</c:v>
                </c:pt>
                <c:pt idx="199" formatCode="0.000">
                  <c:v>5.7522916666666672</c:v>
                </c:pt>
                <c:pt idx="200" formatCode="0.000">
                  <c:v>5.8630416666666667</c:v>
                </c:pt>
                <c:pt idx="201" formatCode="0.000">
                  <c:v>5.992258333333333</c:v>
                </c:pt>
                <c:pt idx="202" formatCode="0.000">
                  <c:v>6.1353166666666681</c:v>
                </c:pt>
                <c:pt idx="203" formatCode="0.000">
                  <c:v>6.2483750000000002</c:v>
                </c:pt>
                <c:pt idx="204" formatCode="0.000">
                  <c:v>6.3083666666666671</c:v>
                </c:pt>
                <c:pt idx="205" formatCode="0.000">
                  <c:v>6.3406666666666665</c:v>
                </c:pt>
                <c:pt idx="206" formatCode="0.000">
                  <c:v>6.3845083333333328</c:v>
                </c:pt>
                <c:pt idx="207" formatCode="0.000">
                  <c:v>6.4744999999999999</c:v>
                </c:pt>
                <c:pt idx="208" formatCode="0.000">
                  <c:v>6.5829499999999994</c:v>
                </c:pt>
                <c:pt idx="209" formatCode="0.000">
                  <c:v>6.6937083333333334</c:v>
                </c:pt>
                <c:pt idx="210" formatCode="0.000">
                  <c:v>6.8113916666666681</c:v>
                </c:pt>
                <c:pt idx="211" formatCode="0.000">
                  <c:v>6.9221499999999994</c:v>
                </c:pt>
                <c:pt idx="212" formatCode="0.000">
                  <c:v>7.037516666666666</c:v>
                </c:pt>
                <c:pt idx="213" formatCode="0.000">
                  <c:v>7.1459583333333336</c:v>
                </c:pt>
                <c:pt idx="214" formatCode="0.000">
                  <c:v>7.2567083333333331</c:v>
                </c:pt>
                <c:pt idx="215" formatCode="0.000">
                  <c:v>7.3813083333333331</c:v>
                </c:pt>
                <c:pt idx="216" formatCode="0.000">
                  <c:v>7.4989833333333324</c:v>
                </c:pt>
                <c:pt idx="217" formatCode="0.000">
                  <c:v>7.6443499999999993</c:v>
                </c:pt>
                <c:pt idx="218" formatCode="0.000">
                  <c:v>7.8081666666666649</c:v>
                </c:pt>
                <c:pt idx="219" formatCode="0.000">
                  <c:v>7.9373749999999994</c:v>
                </c:pt>
                <c:pt idx="220" formatCode="0.000">
                  <c:v>8.057358333333335</c:v>
                </c:pt>
                <c:pt idx="221" formatCode="0.000">
                  <c:v>8.1542666666666666</c:v>
                </c:pt>
                <c:pt idx="222" formatCode="0.000">
                  <c:v>8.2396333333333338</c:v>
                </c:pt>
                <c:pt idx="223" formatCode="0.000">
                  <c:v>8.3157750000000004</c:v>
                </c:pt>
                <c:pt idx="224" formatCode="0.000">
                  <c:v>8.3619249999999994</c:v>
                </c:pt>
                <c:pt idx="225" formatCode="0.000">
                  <c:v>8.3457749999999997</c:v>
                </c:pt>
                <c:pt idx="226" formatCode="0.000">
                  <c:v>8.2465583333333328</c:v>
                </c:pt>
                <c:pt idx="227" formatCode="0.000">
                  <c:v>8.0804333333333336</c:v>
                </c:pt>
                <c:pt idx="228" formatCode="0.000">
                  <c:v>7.9096916666666663</c:v>
                </c:pt>
                <c:pt idx="229" formatCode="0.000">
                  <c:v>7.715866666666666</c:v>
                </c:pt>
                <c:pt idx="230" formatCode="0.000">
                  <c:v>7.5012833333333333</c:v>
                </c:pt>
                <c:pt idx="231" formatCode="0.000">
                  <c:v>7.2705500000000001</c:v>
                </c:pt>
                <c:pt idx="232" formatCode="0.000">
                  <c:v>7.0259666666666662</c:v>
                </c:pt>
                <c:pt idx="233" formatCode="0.000">
                  <c:v>6.8021500000000001</c:v>
                </c:pt>
                <c:pt idx="234" formatCode="0.000">
                  <c:v>6.6152583333333332</c:v>
                </c:pt>
                <c:pt idx="235" formatCode="0.000">
                  <c:v>6.4560500000000003</c:v>
                </c:pt>
                <c:pt idx="236" formatCode="0.000">
                  <c:v>6.3337583333333347</c:v>
                </c:pt>
                <c:pt idx="237" formatCode="0.000">
                  <c:v>6.2714583333333325</c:v>
                </c:pt>
                <c:pt idx="238" formatCode="0.000">
                  <c:v>6.3014583333333327</c:v>
                </c:pt>
                <c:pt idx="239" formatCode="0.000">
                  <c:v>6.3822083333333337</c:v>
                </c:pt>
                <c:pt idx="240" formatCode="0.000">
                  <c:v>6.5021916666666657</c:v>
                </c:pt>
                <c:pt idx="241" formatCode="0.000">
                  <c:v>6.6175666666666659</c:v>
                </c:pt>
                <c:pt idx="242" formatCode="0.000">
                  <c:v>6.7260166666666663</c:v>
                </c:pt>
                <c:pt idx="243" formatCode="0.000">
                  <c:v>6.834458333333334</c:v>
                </c:pt>
                <c:pt idx="244" formatCode="0.000">
                  <c:v>6.9498250000000006</c:v>
                </c:pt>
                <c:pt idx="245" formatCode="0.000">
                  <c:v>7.0859583333333331</c:v>
                </c:pt>
                <c:pt idx="246" formatCode="0.000">
                  <c:v>7.2082499999999996</c:v>
                </c:pt>
                <c:pt idx="247" formatCode="0.000">
                  <c:v>7.3005416666666685</c:v>
                </c:pt>
                <c:pt idx="248" formatCode="0.000">
                  <c:v>7.408991666666668</c:v>
                </c:pt>
                <c:pt idx="249" formatCode="0.000">
                  <c:v>7.545133333333335</c:v>
                </c:pt>
                <c:pt idx="250" formatCode="0.000">
                  <c:v>7.6904916666666665</c:v>
                </c:pt>
                <c:pt idx="251" formatCode="0.000">
                  <c:v>7.8474000000000013</c:v>
                </c:pt>
                <c:pt idx="252" formatCode="0.000">
                  <c:v>7.976608333333334</c:v>
                </c:pt>
                <c:pt idx="253" formatCode="0.000">
                  <c:v>8.075825</c:v>
                </c:pt>
                <c:pt idx="254" formatCode="0.000">
                  <c:v>8.156583333333332</c:v>
                </c:pt>
                <c:pt idx="255" formatCode="0.000">
                  <c:v>8.2534916666666653</c:v>
                </c:pt>
                <c:pt idx="256" formatCode="0.000">
                  <c:v>8.3711666666666673</c:v>
                </c:pt>
                <c:pt idx="257" formatCode="0.000">
                  <c:v>8.4980750000000018</c:v>
                </c:pt>
                <c:pt idx="258" formatCode="0.000">
                  <c:v>8.6157500000000002</c:v>
                </c:pt>
                <c:pt idx="259" formatCode="0.000">
                  <c:v>8.7334250000000004</c:v>
                </c:pt>
                <c:pt idx="260" formatCode="0.000">
                  <c:v>8.828025000000002</c:v>
                </c:pt>
                <c:pt idx="261" formatCode="0.000">
                  <c:v>8.8972416666666678</c:v>
                </c:pt>
                <c:pt idx="262" formatCode="0.000">
                  <c:v>8.9664666666666673</c:v>
                </c:pt>
                <c:pt idx="263" formatCode="0.000">
                  <c:v>9.0633749999999988</c:v>
                </c:pt>
                <c:pt idx="264" formatCode="0.000">
                  <c:v>9.1902833333333316</c:v>
                </c:pt>
                <c:pt idx="265" formatCode="0.000">
                  <c:v>9.3656416666666669</c:v>
                </c:pt>
                <c:pt idx="266" formatCode="0.000">
                  <c:v>9.5825333333333322</c:v>
                </c:pt>
                <c:pt idx="267" formatCode="0.000">
                  <c:v>9.7902000000000005</c:v>
                </c:pt>
                <c:pt idx="268" formatCode="0.000">
                  <c:v>10.018633333333332</c:v>
                </c:pt>
                <c:pt idx="269" formatCode="0.000">
                  <c:v>10.233216666666666</c:v>
                </c:pt>
                <c:pt idx="270" formatCode="0.000">
                  <c:v>10.447800000000001</c:v>
                </c:pt>
                <c:pt idx="271" formatCode="0.000">
                  <c:v>10.669308333333333</c:v>
                </c:pt>
                <c:pt idx="272" formatCode="0.000">
                  <c:v>10.874666666666668</c:v>
                </c:pt>
                <c:pt idx="273" formatCode="0.000">
                  <c:v>11.075408333333334</c:v>
                </c:pt>
                <c:pt idx="274" formatCode="0.000">
                  <c:v>11.262308333333332</c:v>
                </c:pt>
                <c:pt idx="275" formatCode="0.000">
                  <c:v>11.437666666666667</c:v>
                </c:pt>
                <c:pt idx="276" formatCode="0.000">
                  <c:v>11.613025</c:v>
                </c:pt>
                <c:pt idx="277" formatCode="0.000">
                  <c:v>11.783775</c:v>
                </c:pt>
                <c:pt idx="278" formatCode="0.000">
                  <c:v>11.940675000000001</c:v>
                </c:pt>
                <c:pt idx="279" formatCode="0.000">
                  <c:v>12.067583333333333</c:v>
                </c:pt>
                <c:pt idx="280" formatCode="0.000">
                  <c:v>12.155266666666668</c:v>
                </c:pt>
                <c:pt idx="281" formatCode="0.000">
                  <c:v>12.236025</c:v>
                </c:pt>
                <c:pt idx="282" formatCode="0.000">
                  <c:v>12.332933333333335</c:v>
                </c:pt>
                <c:pt idx="283" formatCode="0.000">
                  <c:v>12.450608333333335</c:v>
                </c:pt>
                <c:pt idx="284" formatCode="0.000">
                  <c:v>12.584433333333335</c:v>
                </c:pt>
                <c:pt idx="285" formatCode="0.000">
                  <c:v>12.743641666666669</c:v>
                </c:pt>
                <c:pt idx="286" formatCode="0.000">
                  <c:v>12.923616666666668</c:v>
                </c:pt>
                <c:pt idx="287" formatCode="0.000">
                  <c:v>13.117441666666666</c:v>
                </c:pt>
                <c:pt idx="288" formatCode="0.000">
                  <c:v>13.306650000000003</c:v>
                </c:pt>
                <c:pt idx="289" formatCode="0.000">
                  <c:v>13.512</c:v>
                </c:pt>
                <c:pt idx="290" formatCode="0.000">
                  <c:v>13.721974999999999</c:v>
                </c:pt>
                <c:pt idx="291" formatCode="0.000">
                  <c:v>13.980399999999998</c:v>
                </c:pt>
                <c:pt idx="292" formatCode="0.000">
                  <c:v>14.245741666666666</c:v>
                </c:pt>
                <c:pt idx="293" formatCode="0.000">
                  <c:v>14.501858333333331</c:v>
                </c:pt>
                <c:pt idx="294" formatCode="0.000">
                  <c:v>14.764899999999999</c:v>
                </c:pt>
                <c:pt idx="295" formatCode="0.000">
                  <c:v>15.021024999999996</c:v>
                </c:pt>
                <c:pt idx="296" formatCode="0.000">
                  <c:v>15.279449999999999</c:v>
                </c:pt>
                <c:pt idx="297" formatCode="0.000">
                  <c:v>15.519416666666665</c:v>
                </c:pt>
                <c:pt idx="298" formatCode="0.000">
                  <c:v>15.745541666666666</c:v>
                </c:pt>
                <c:pt idx="299" formatCode="0.000">
                  <c:v>15.925516666666665</c:v>
                </c:pt>
                <c:pt idx="300" formatCode="0.000">
                  <c:v>16.119333333333334</c:v>
                </c:pt>
                <c:pt idx="301" formatCode="0.000">
                  <c:v>16.301616666666664</c:v>
                </c:pt>
                <c:pt idx="302" formatCode="0.000">
                  <c:v>16.472358333333329</c:v>
                </c:pt>
                <c:pt idx="303" formatCode="0.000">
                  <c:v>16.629258333333329</c:v>
                </c:pt>
                <c:pt idx="304" formatCode="0.000">
                  <c:v>16.772316666666665</c:v>
                </c:pt>
                <c:pt idx="305" formatCode="0.000">
                  <c:v>16.917683333333333</c:v>
                </c:pt>
                <c:pt idx="306" formatCode="0.000">
                  <c:v>17.016899999999996</c:v>
                </c:pt>
                <c:pt idx="307" formatCode="0.000">
                  <c:v>17.099966666666663</c:v>
                </c:pt>
                <c:pt idx="308" formatCode="0.000">
                  <c:v>17.134583333333332</c:v>
                </c:pt>
                <c:pt idx="309" formatCode="0.000">
                  <c:v>17.148433333333333</c:v>
                </c:pt>
                <c:pt idx="310" formatCode="0.000">
                  <c:v>17.136891666666667</c:v>
                </c:pt>
                <c:pt idx="311" formatCode="0.000">
                  <c:v>17.136891666666667</c:v>
                </c:pt>
                <c:pt idx="312" formatCode="0.000">
                  <c:v>17.111508333333333</c:v>
                </c:pt>
                <c:pt idx="313" formatCode="0.000">
                  <c:v>17.072283333333335</c:v>
                </c:pt>
                <c:pt idx="314" formatCode="0.000">
                  <c:v>17.02613333333333</c:v>
                </c:pt>
                <c:pt idx="315" formatCode="0.000">
                  <c:v>16.956916666666668</c:v>
                </c:pt>
                <c:pt idx="316" formatCode="0.000">
                  <c:v>16.860008333333333</c:v>
                </c:pt>
                <c:pt idx="317" formatCode="0.000">
                  <c:v>16.735408333333332</c:v>
                </c:pt>
                <c:pt idx="318" formatCode="0.000">
                  <c:v>16.585433333333331</c:v>
                </c:pt>
                <c:pt idx="319" formatCode="0.000">
                  <c:v>16.285466666666665</c:v>
                </c:pt>
                <c:pt idx="320" formatCode="0.000">
                  <c:v>15.900133333333331</c:v>
                </c:pt>
                <c:pt idx="321" formatCode="0.000">
                  <c:v>15.468649999999998</c:v>
                </c:pt>
                <c:pt idx="322" formatCode="0.000">
                  <c:v>15.085624999999999</c:v>
                </c:pt>
                <c:pt idx="323" formatCode="0.000">
                  <c:v>14.709516666666666</c:v>
                </c:pt>
                <c:pt idx="324" formatCode="0.000">
                  <c:v>14.287266666666667</c:v>
                </c:pt>
                <c:pt idx="325" formatCode="0.000">
                  <c:v>13.816566666666665</c:v>
                </c:pt>
                <c:pt idx="326" formatCode="0.000">
                  <c:v>13.449700000000002</c:v>
                </c:pt>
                <c:pt idx="327" formatCode="0.000">
                  <c:v>13.085133333333333</c:v>
                </c:pt>
                <c:pt idx="328" formatCode="0.000">
                  <c:v>12.713649999999999</c:v>
                </c:pt>
                <c:pt idx="329" formatCode="0.000">
                  <c:v>12.434458333333334</c:v>
                </c:pt>
                <c:pt idx="330" formatCode="0.000">
                  <c:v>12.224483333333334</c:v>
                </c:pt>
                <c:pt idx="331" formatCode="0.000">
                  <c:v>12.189875000000001</c:v>
                </c:pt>
                <c:pt idx="332" formatCode="0.000">
                  <c:v>12.282166666666667</c:v>
                </c:pt>
                <c:pt idx="333" formatCode="0.000">
                  <c:v>12.434449999999998</c:v>
                </c:pt>
                <c:pt idx="334" formatCode="0.000">
                  <c:v>12.554433333333334</c:v>
                </c:pt>
                <c:pt idx="335" formatCode="0.000">
                  <c:v>12.674416666666668</c:v>
                </c:pt>
                <c:pt idx="336" formatCode="0.000">
                  <c:v>12.861316666666667</c:v>
                </c:pt>
                <c:pt idx="337" formatCode="0.000">
                  <c:v>13.115124999999999</c:v>
                </c:pt>
                <c:pt idx="338" formatCode="0.000">
                  <c:v>13.274333333333333</c:v>
                </c:pt>
                <c:pt idx="339" formatCode="0.000">
                  <c:v>13.431233333333331</c:v>
                </c:pt>
                <c:pt idx="340" formatCode="0.000">
                  <c:v>13.618124999999999</c:v>
                </c:pt>
                <c:pt idx="341" formatCode="0.000">
                  <c:v>13.747341666666665</c:v>
                </c:pt>
                <c:pt idx="342" formatCode="0.000">
                  <c:v>13.786566666666664</c:v>
                </c:pt>
                <c:pt idx="343" formatCode="0.000">
                  <c:v>13.869633333333333</c:v>
                </c:pt>
                <c:pt idx="344" formatCode="0.000">
                  <c:v>13.961933333333334</c:v>
                </c:pt>
                <c:pt idx="345" formatCode="0.000">
                  <c:v>14.075000000000003</c:v>
                </c:pt>
                <c:pt idx="346" formatCode="0.000">
                  <c:v>14.174216666666668</c:v>
                </c:pt>
                <c:pt idx="347" formatCode="0.000">
                  <c:v>14.252666666666665</c:v>
                </c:pt>
                <c:pt idx="348" formatCode="0.000">
                  <c:v>14.314966666666663</c:v>
                </c:pt>
                <c:pt idx="349" formatCode="0.000">
                  <c:v>14.368033333333329</c:v>
                </c:pt>
                <c:pt idx="350" formatCode="0.000">
                  <c:v>14.398024999999997</c:v>
                </c:pt>
                <c:pt idx="351" formatCode="0.000">
                  <c:v>14.439558333333332</c:v>
                </c:pt>
                <c:pt idx="352" formatCode="0.000">
                  <c:v>14.497241666666667</c:v>
                </c:pt>
                <c:pt idx="353" formatCode="0.000">
                  <c:v>14.568766666666669</c:v>
                </c:pt>
                <c:pt idx="354" formatCode="0.000">
                  <c:v>14.651833333333331</c:v>
                </c:pt>
                <c:pt idx="355" formatCode="0.000">
                  <c:v>14.721058333333332</c:v>
                </c:pt>
                <c:pt idx="356" formatCode="0.000">
                  <c:v>14.781041666666667</c:v>
                </c:pt>
                <c:pt idx="357" formatCode="0.000">
                  <c:v>14.834108333333335</c:v>
                </c:pt>
                <c:pt idx="358" formatCode="0.000">
                  <c:v>14.852566666666666</c:v>
                </c:pt>
                <c:pt idx="359" formatCode="0.000">
                  <c:v>14.854875</c:v>
                </c:pt>
                <c:pt idx="360" formatCode="0.000">
                  <c:v>14.836416666666667</c:v>
                </c:pt>
                <c:pt idx="361" formatCode="0.000">
                  <c:v>14.806425000000003</c:v>
                </c:pt>
                <c:pt idx="362" formatCode="0.000">
                  <c:v>14.771816666666668</c:v>
                </c:pt>
                <c:pt idx="363" formatCode="0.000">
                  <c:v>14.723358333333335</c:v>
                </c:pt>
                <c:pt idx="364" formatCode="0.000">
                  <c:v>14.6426</c:v>
                </c:pt>
                <c:pt idx="365" formatCode="0.000">
                  <c:v>14.543383333333333</c:v>
                </c:pt>
                <c:pt idx="366" formatCode="0.000">
                  <c:v>14.441858333333334</c:v>
                </c:pt>
                <c:pt idx="367" formatCode="0.000">
                  <c:v>14.363408333333332</c:v>
                </c:pt>
                <c:pt idx="368" formatCode="0.000">
                  <c:v>14.294191666666665</c:v>
                </c:pt>
                <c:pt idx="369" formatCode="0.000">
                  <c:v>14.171900000000001</c:v>
                </c:pt>
                <c:pt idx="370" formatCode="0.000">
                  <c:v>14.088841666666667</c:v>
                </c:pt>
                <c:pt idx="371" formatCode="0.000">
                  <c:v>14.038083333333333</c:v>
                </c:pt>
                <c:pt idx="372" formatCode="0.000">
                  <c:v>14.03115833333333</c:v>
                </c:pt>
                <c:pt idx="373" formatCode="0.000">
                  <c:v>14.038083333333335</c:v>
                </c:pt>
                <c:pt idx="374" formatCode="0.000">
                  <c:v>14.107308333333336</c:v>
                </c:pt>
                <c:pt idx="375" formatCode="0.000">
                  <c:v>14.231908333333331</c:v>
                </c:pt>
                <c:pt idx="376" formatCode="0.000">
                  <c:v>14.391116666666667</c:v>
                </c:pt>
                <c:pt idx="377" formatCode="0.000">
                  <c:v>14.596474999999998</c:v>
                </c:pt>
                <c:pt idx="378" formatCode="0.000">
                  <c:v>14.820291666666664</c:v>
                </c:pt>
                <c:pt idx="379" formatCode="0.000">
                  <c:v>15.099483333333332</c:v>
                </c:pt>
                <c:pt idx="380" formatCode="0.000">
                  <c:v>15.360216666666666</c:v>
                </c:pt>
                <c:pt idx="381" formatCode="0.000">
                  <c:v>15.685558333333335</c:v>
                </c:pt>
                <c:pt idx="382" formatCode="0.000">
                  <c:v>15.96475</c:v>
                </c:pt>
                <c:pt idx="383" formatCode="0.000">
                  <c:v>16.248558333333335</c:v>
                </c:pt>
                <c:pt idx="384" formatCode="0.000">
                  <c:v>16.511599999999998</c:v>
                </c:pt>
                <c:pt idx="385" formatCode="0.000">
                  <c:v>16.790791666666664</c:v>
                </c:pt>
                <c:pt idx="386" formatCode="0.000">
                  <c:v>17.042291666666667</c:v>
                </c:pt>
                <c:pt idx="387" formatCode="0.000">
                  <c:v>17.247650000000004</c:v>
                </c:pt>
                <c:pt idx="388" formatCode="0.000">
                  <c:v>17.41609166666667</c:v>
                </c:pt>
                <c:pt idx="389" formatCode="0.000">
                  <c:v>17.549916666666665</c:v>
                </c:pt>
                <c:pt idx="390" formatCode="0.000">
                  <c:v>17.614525</c:v>
                </c:pt>
                <c:pt idx="391" formatCode="0.000">
                  <c:v>17.60529166666667</c:v>
                </c:pt>
                <c:pt idx="392" formatCode="0.000">
                  <c:v>17.619133333333338</c:v>
                </c:pt>
                <c:pt idx="393" formatCode="0.000">
                  <c:v>17.60529166666667</c:v>
                </c:pt>
                <c:pt idx="394" formatCode="0.000">
                  <c:v>17.623750000000005</c:v>
                </c:pt>
                <c:pt idx="395" formatCode="0.000">
                  <c:v>17.623750000000005</c:v>
                </c:pt>
                <c:pt idx="396" formatCode="0.000">
                  <c:v>17.637600000000003</c:v>
                </c:pt>
                <c:pt idx="397" formatCode="0.000">
                  <c:v>17.653749999999999</c:v>
                </c:pt>
                <c:pt idx="398" formatCode="0.000">
                  <c:v>17.667591666666667</c:v>
                </c:pt>
                <c:pt idx="399" formatCode="0.000">
                  <c:v>17.658358333333336</c:v>
                </c:pt>
                <c:pt idx="400" formatCode="0.000">
                  <c:v>17.649133333333335</c:v>
                </c:pt>
                <c:pt idx="401" formatCode="0.000">
                  <c:v>17.628366666666668</c:v>
                </c:pt>
                <c:pt idx="402" formatCode="0.000">
                  <c:v>17.609908333333333</c:v>
                </c:pt>
                <c:pt idx="403" formatCode="0.000">
                  <c:v>17.688358333333333</c:v>
                </c:pt>
                <c:pt idx="404" formatCode="0.000">
                  <c:v>17.817575000000001</c:v>
                </c:pt>
                <c:pt idx="405" formatCode="0.000">
                  <c:v>17.967549999999999</c:v>
                </c:pt>
                <c:pt idx="406" formatCode="0.000">
                  <c:v>18.135983333333332</c:v>
                </c:pt>
                <c:pt idx="407" formatCode="0.000">
                  <c:v>18.299808333333331</c:v>
                </c:pt>
                <c:pt idx="408" formatCode="0.000">
                  <c:v>18.456708333333335</c:v>
                </c:pt>
                <c:pt idx="409" formatCode="0.000">
                  <c:v>18.622841666666666</c:v>
                </c:pt>
                <c:pt idx="410" formatCode="0.000">
                  <c:v>18.800516666666667</c:v>
                </c:pt>
                <c:pt idx="411" formatCode="0.000">
                  <c:v>19.001258333333332</c:v>
                </c:pt>
                <c:pt idx="412" formatCode="0.000">
                  <c:v>19.227374999999999</c:v>
                </c:pt>
                <c:pt idx="413" formatCode="0.000">
                  <c:v>19.453500000000002</c:v>
                </c:pt>
                <c:pt idx="414" formatCode="0.000">
                  <c:v>19.70269166666667</c:v>
                </c:pt>
                <c:pt idx="415" formatCode="0.000">
                  <c:v>19.859591666666667</c:v>
                </c:pt>
                <c:pt idx="416" formatCode="0.000">
                  <c:v>19.921891666666667</c:v>
                </c:pt>
                <c:pt idx="417" formatCode="0.000">
                  <c:v>19.961116666666666</c:v>
                </c:pt>
                <c:pt idx="418" formatCode="0.000">
                  <c:v>19.921891666666667</c:v>
                </c:pt>
                <c:pt idx="419" formatCode="0.000">
                  <c:v>19.843441666666667</c:v>
                </c:pt>
                <c:pt idx="420" formatCode="0.000">
                  <c:v>19.755758333333333</c:v>
                </c:pt>
                <c:pt idx="421" formatCode="0.000">
                  <c:v>19.647308333333335</c:v>
                </c:pt>
                <c:pt idx="422" formatCode="0.000">
                  <c:v>19.511166666666668</c:v>
                </c:pt>
                <c:pt idx="423" formatCode="0.000">
                  <c:v>19.372724999999999</c:v>
                </c:pt>
                <c:pt idx="424" formatCode="0.000">
                  <c:v>19.236591666666666</c:v>
                </c:pt>
                <c:pt idx="425" formatCode="0.000">
                  <c:v>19.1143</c:v>
                </c:pt>
                <c:pt idx="426" formatCode="0.000">
                  <c:v>18.982783333333334</c:v>
                </c:pt>
                <c:pt idx="427" formatCode="0.000">
                  <c:v>18.846649999999997</c:v>
                </c:pt>
                <c:pt idx="428" formatCode="0.000">
                  <c:v>18.752041666666663</c:v>
                </c:pt>
                <c:pt idx="429" formatCode="0.000">
                  <c:v>18.682824999999998</c:v>
                </c:pt>
                <c:pt idx="430" formatCode="0.000">
                  <c:v>18.696674999999999</c:v>
                </c:pt>
                <c:pt idx="431" formatCode="0.000">
                  <c:v>18.768199999999997</c:v>
                </c:pt>
                <c:pt idx="432" formatCode="0.000">
                  <c:v>18.872033333333334</c:v>
                </c:pt>
                <c:pt idx="433" formatCode="0.000">
                  <c:v>18.996633333333332</c:v>
                </c:pt>
                <c:pt idx="434" formatCode="0.000">
                  <c:v>19.167383333333333</c:v>
                </c:pt>
                <c:pt idx="435" formatCode="0.000">
                  <c:v>19.370433333333335</c:v>
                </c:pt>
                <c:pt idx="436" formatCode="0.000">
                  <c:v>19.585016666666665</c:v>
                </c:pt>
                <c:pt idx="437" formatCode="0.000">
                  <c:v>19.80190833333333</c:v>
                </c:pt>
                <c:pt idx="438" formatCode="0.000">
                  <c:v>20.011874999999996</c:v>
                </c:pt>
                <c:pt idx="439" formatCode="0.000">
                  <c:v>20.233383333333332</c:v>
                </c:pt>
                <c:pt idx="440" formatCode="0.000">
                  <c:v>20.466433333333331</c:v>
                </c:pt>
                <c:pt idx="441" formatCode="0.000">
                  <c:v>20.720241666666663</c:v>
                </c:pt>
                <c:pt idx="442" formatCode="0.000">
                  <c:v>20.950975</c:v>
                </c:pt>
                <c:pt idx="443" formatCode="0.000">
                  <c:v>21.16095</c:v>
                </c:pt>
                <c:pt idx="444" formatCode="0.000">
                  <c:v>21.336308333333331</c:v>
                </c:pt>
                <c:pt idx="445" formatCode="0.000">
                  <c:v>21.486283333333333</c:v>
                </c:pt>
                <c:pt idx="446" formatCode="0.000">
                  <c:v>21.599341666666664</c:v>
                </c:pt>
                <c:pt idx="447" formatCode="0.000">
                  <c:v>21.710100000000001</c:v>
                </c:pt>
                <c:pt idx="448" formatCode="0.000">
                  <c:v>21.779325</c:v>
                </c:pt>
                <c:pt idx="449" formatCode="0.000">
                  <c:v>21.837016666666667</c:v>
                </c:pt>
                <c:pt idx="450" formatCode="0.000">
                  <c:v>21.818558333333332</c:v>
                </c:pt>
                <c:pt idx="451" formatCode="0.000">
                  <c:v>21.871633333333335</c:v>
                </c:pt>
                <c:pt idx="452" formatCode="0.000">
                  <c:v>21.947775000000004</c:v>
                </c:pt>
                <c:pt idx="453" formatCode="0.000">
                  <c:v>22.005458333333333</c:v>
                </c:pt>
                <c:pt idx="454" formatCode="0.000">
                  <c:v>22.044683333333335</c:v>
                </c:pt>
                <c:pt idx="455" formatCode="0.000">
                  <c:v>22.093133333333338</c:v>
                </c:pt>
                <c:pt idx="456" formatCode="0.000">
                  <c:v>22.136975000000003</c:v>
                </c:pt>
                <c:pt idx="457" formatCode="0.000">
                  <c:v>22.208508333333338</c:v>
                </c:pt>
                <c:pt idx="458" formatCode="0.000">
                  <c:v>22.280041666666666</c:v>
                </c:pt>
                <c:pt idx="459" formatCode="0.000">
                  <c:v>22.300808333333336</c:v>
                </c:pt>
                <c:pt idx="460" formatCode="0.000">
                  <c:v>22.335416666666671</c:v>
                </c:pt>
                <c:pt idx="461" formatCode="0.000">
                  <c:v>22.400016666666669</c:v>
                </c:pt>
                <c:pt idx="462" formatCode="0.000">
                  <c:v>22.526924999999995</c:v>
                </c:pt>
                <c:pt idx="463" formatCode="0.000">
                  <c:v>22.600758333333332</c:v>
                </c:pt>
                <c:pt idx="464" formatCode="0.000">
                  <c:v>22.612300000000001</c:v>
                </c:pt>
                <c:pt idx="465" formatCode="0.000">
                  <c:v>22.575383333333335</c:v>
                </c:pt>
                <c:pt idx="466" formatCode="0.000">
                  <c:v>22.508475000000001</c:v>
                </c:pt>
                <c:pt idx="467" formatCode="0.000">
                  <c:v>22.381566666666668</c:v>
                </c:pt>
                <c:pt idx="468" formatCode="0.000">
                  <c:v>22.23159166666667</c:v>
                </c:pt>
                <c:pt idx="469" formatCode="0.000">
                  <c:v>22.017000000000007</c:v>
                </c:pt>
                <c:pt idx="470" formatCode="0.000">
                  <c:v>21.781641666666669</c:v>
                </c:pt>
                <c:pt idx="471" formatCode="0.000">
                  <c:v>21.553208333333334</c:v>
                </c:pt>
                <c:pt idx="472" formatCode="0.000">
                  <c:v>21.347850000000005</c:v>
                </c:pt>
                <c:pt idx="473" formatCode="0.000">
                  <c:v>21.181725000000004</c:v>
                </c:pt>
                <c:pt idx="474" formatCode="0.000">
                  <c:v>21.045591666666667</c:v>
                </c:pt>
                <c:pt idx="475" formatCode="0.000">
                  <c:v>20.920991666666666</c:v>
                </c:pt>
                <c:pt idx="476" formatCode="0.000">
                  <c:v>20.851766666666666</c:v>
                </c:pt>
                <c:pt idx="477" formatCode="0.000">
                  <c:v>20.812541666666664</c:v>
                </c:pt>
                <c:pt idx="478" formatCode="0.000">
                  <c:v>20.865608333333334</c:v>
                </c:pt>
                <c:pt idx="479" formatCode="0.000">
                  <c:v>20.957908333333332</c:v>
                </c:pt>
                <c:pt idx="480" formatCode="0.000">
                  <c:v>21.105574999999998</c:v>
                </c:pt>
                <c:pt idx="481" formatCode="0.000">
                  <c:v>21.329391666666663</c:v>
                </c:pt>
                <c:pt idx="482" formatCode="0.000">
                  <c:v>21.613200000000003</c:v>
                </c:pt>
                <c:pt idx="483" formatCode="0.000">
                  <c:v>21.966224999999998</c:v>
                </c:pt>
                <c:pt idx="484" formatCode="0.000">
                  <c:v>22.333099999999998</c:v>
                </c:pt>
                <c:pt idx="485" formatCode="0.000">
                  <c:v>22.660741666666667</c:v>
                </c:pt>
                <c:pt idx="486" formatCode="0.000">
                  <c:v>22.903016666666662</c:v>
                </c:pt>
                <c:pt idx="487" formatCode="0.000">
                  <c:v>23.041458333333328</c:v>
                </c:pt>
                <c:pt idx="488" formatCode="0.000">
                  <c:v>23.156824999999998</c:v>
                </c:pt>
                <c:pt idx="489" formatCode="0.000">
                  <c:v>23.256041666666665</c:v>
                </c:pt>
                <c:pt idx="490" formatCode="0.000">
                  <c:v>23.29988333333333</c:v>
                </c:pt>
                <c:pt idx="491" formatCode="0.000">
                  <c:v>23.45216666666667</c:v>
                </c:pt>
                <c:pt idx="492" formatCode="0.000">
                  <c:v>23.629833333333334</c:v>
                </c:pt>
                <c:pt idx="493" formatCode="0.000">
                  <c:v>23.761358333333334</c:v>
                </c:pt>
                <c:pt idx="494" formatCode="0.000">
                  <c:v>23.846733333333333</c:v>
                </c:pt>
                <c:pt idx="495" formatCode="0.000">
                  <c:v>23.879041666666666</c:v>
                </c:pt>
                <c:pt idx="496" formatCode="0.000">
                  <c:v>23.883658333333333</c:v>
                </c:pt>
                <c:pt idx="497" formatCode="0.000">
                  <c:v>23.853666666666665</c:v>
                </c:pt>
                <c:pt idx="498" formatCode="0.000">
                  <c:v>23.869816666666669</c:v>
                </c:pt>
                <c:pt idx="499" formatCode="0.000">
                  <c:v>23.939041666666668</c:v>
                </c:pt>
                <c:pt idx="500" formatCode="0.000">
                  <c:v>24.001341666666665</c:v>
                </c:pt>
                <c:pt idx="501" formatCode="0.000">
                  <c:v>24.070566666666664</c:v>
                </c:pt>
                <c:pt idx="502" formatCode="0.000">
                  <c:v>24.098250000000004</c:v>
                </c:pt>
                <c:pt idx="503" formatCode="0.000">
                  <c:v>23.971350000000001</c:v>
                </c:pt>
                <c:pt idx="504" formatCode="0.000">
                  <c:v>23.795991666666666</c:v>
                </c:pt>
                <c:pt idx="505" formatCode="0.000">
                  <c:v>23.629858333333331</c:v>
                </c:pt>
                <c:pt idx="506" formatCode="0.000">
                  <c:v>23.493724999999998</c:v>
                </c:pt>
                <c:pt idx="507" formatCode="0.000">
                  <c:v>23.422191666666667</c:v>
                </c:pt>
                <c:pt idx="508" formatCode="0.000">
                  <c:v>23.385274999999996</c:v>
                </c:pt>
                <c:pt idx="509" formatCode="0.000">
                  <c:v>23.401425</c:v>
                </c:pt>
                <c:pt idx="510" formatCode="0.000">
                  <c:v>23.436033333333331</c:v>
                </c:pt>
                <c:pt idx="511" formatCode="0.000">
                  <c:v>23.505250000000004</c:v>
                </c:pt>
                <c:pt idx="512" formatCode="0.000">
                  <c:v>23.592933333333338</c:v>
                </c:pt>
                <c:pt idx="513" formatCode="0.000">
                  <c:v>23.719833333333337</c:v>
                </c:pt>
                <c:pt idx="514" formatCode="0.000">
                  <c:v>23.899808333333336</c:v>
                </c:pt>
                <c:pt idx="515" formatCode="0.000">
                  <c:v>24.132850000000001</c:v>
                </c:pt>
                <c:pt idx="516" formatCode="0.000">
                  <c:v>24.340516666666662</c:v>
                </c:pt>
                <c:pt idx="517" formatCode="0.000">
                  <c:v>24.592016666666666</c:v>
                </c:pt>
                <c:pt idx="518" formatCode="0.000">
                  <c:v>24.850441666666669</c:v>
                </c:pt>
                <c:pt idx="519" formatCode="0.000">
                  <c:v>25.069641666666669</c:v>
                </c:pt>
                <c:pt idx="520" formatCode="0.000">
                  <c:v>25.258841666666669</c:v>
                </c:pt>
                <c:pt idx="521" formatCode="0.000">
                  <c:v>25.420358333333329</c:v>
                </c:pt>
                <c:pt idx="522" formatCode="0.000">
                  <c:v>25.574949999999998</c:v>
                </c:pt>
                <c:pt idx="523" formatCode="0.000">
                  <c:v>25.69724166666666</c:v>
                </c:pt>
                <c:pt idx="524" formatCode="0.000">
                  <c:v>25.854141666666667</c:v>
                </c:pt>
                <c:pt idx="525" formatCode="0.000">
                  <c:v>25.971824999999999</c:v>
                </c:pt>
                <c:pt idx="526" formatCode="0.000">
                  <c:v>26.066433333333325</c:v>
                </c:pt>
                <c:pt idx="527" formatCode="0.000">
                  <c:v>26.13795833333333</c:v>
                </c:pt>
                <c:pt idx="528" formatCode="0.000">
                  <c:v>26.244091666666662</c:v>
                </c:pt>
                <c:pt idx="529" formatCode="0.000">
                  <c:v>26.357158333333334</c:v>
                </c:pt>
                <c:pt idx="530" formatCode="0.000">
                  <c:v>26.467916666666667</c:v>
                </c:pt>
                <c:pt idx="531" formatCode="0.000">
                  <c:v>26.587908333333331</c:v>
                </c:pt>
                <c:pt idx="532" formatCode="0.000">
                  <c:v>26.730966666666671</c:v>
                </c:pt>
                <c:pt idx="533" formatCode="0.000">
                  <c:v>26.887866666666671</c:v>
                </c:pt>
                <c:pt idx="534" formatCode="0.000">
                  <c:v>26.998625000000001</c:v>
                </c:pt>
                <c:pt idx="535" formatCode="0.000">
                  <c:v>27.107074999999995</c:v>
                </c:pt>
                <c:pt idx="536" formatCode="0.000">
                  <c:v>27.233983333333331</c:v>
                </c:pt>
                <c:pt idx="537" formatCode="0.000">
                  <c:v>27.390883333333335</c:v>
                </c:pt>
                <c:pt idx="538" formatCode="0.000">
                  <c:v>27.545475</c:v>
                </c:pt>
                <c:pt idx="539" formatCode="0.000">
                  <c:v>27.688533333333329</c:v>
                </c:pt>
                <c:pt idx="540" formatCode="0.000">
                  <c:v>27.843133333333327</c:v>
                </c:pt>
                <c:pt idx="541" formatCode="0.000">
                  <c:v>27.995416666666667</c:v>
                </c:pt>
                <c:pt idx="542" formatCode="0.000">
                  <c:v>28.129241666666669</c:v>
                </c:pt>
                <c:pt idx="543" formatCode="0.000">
                  <c:v>28.283833333333334</c:v>
                </c:pt>
                <c:pt idx="544" formatCode="0.000">
                  <c:v>28.426891666666666</c:v>
                </c:pt>
                <c:pt idx="545" formatCode="0.000">
                  <c:v>28.565333333333331</c:v>
                </c:pt>
                <c:pt idx="546" formatCode="0.000">
                  <c:v>28.713008333333331</c:v>
                </c:pt>
                <c:pt idx="547" formatCode="0.000">
                  <c:v>28.88836666666667</c:v>
                </c:pt>
                <c:pt idx="548" formatCode="0.000">
                  <c:v>29.06141666666667</c:v>
                </c:pt>
                <c:pt idx="549" formatCode="0.000">
                  <c:v>29.174475000000001</c:v>
                </c:pt>
                <c:pt idx="550" formatCode="0.000">
                  <c:v>29.347525000000001</c:v>
                </c:pt>
                <c:pt idx="551" formatCode="0.000">
                  <c:v>29.555191666666669</c:v>
                </c:pt>
                <c:pt idx="552" formatCode="0.000">
                  <c:v>29.77439166666667</c:v>
                </c:pt>
                <c:pt idx="553" formatCode="0.000">
                  <c:v>29.991291666666665</c:v>
                </c:pt>
                <c:pt idx="554" formatCode="0.000">
                  <c:v>30.252025000000003</c:v>
                </c:pt>
                <c:pt idx="555" formatCode="0.000">
                  <c:v>30.473533333333325</c:v>
                </c:pt>
                <c:pt idx="556" formatCode="0.000">
                  <c:v>30.704274999999999</c:v>
                </c:pt>
                <c:pt idx="557" formatCode="0.000">
                  <c:v>30.960400000000003</c:v>
                </c:pt>
                <c:pt idx="558" formatCode="0.000">
                  <c:v>31.214208333333335</c:v>
                </c:pt>
                <c:pt idx="559" formatCode="0.000">
                  <c:v>31.456483333333335</c:v>
                </c:pt>
                <c:pt idx="560" formatCode="0.000">
                  <c:v>31.689533333333333</c:v>
                </c:pt>
                <c:pt idx="561" formatCode="0.000">
                  <c:v>32.007949999999994</c:v>
                </c:pt>
                <c:pt idx="562" formatCode="0.000">
                  <c:v>32.264074999999998</c:v>
                </c:pt>
                <c:pt idx="563" formatCode="0.000">
                  <c:v>32.506350000000005</c:v>
                </c:pt>
                <c:pt idx="564" formatCode="0.000">
                  <c:v>32.746316666666665</c:v>
                </c:pt>
                <c:pt idx="565" formatCode="0.000">
                  <c:v>32.997816666666665</c:v>
                </c:pt>
                <c:pt idx="566" formatCode="0.000">
                  <c:v>33.251624999999997</c:v>
                </c:pt>
                <c:pt idx="567" formatCode="0.000">
                  <c:v>33.500824999999999</c:v>
                </c:pt>
                <c:pt idx="568" formatCode="0.000">
                  <c:v>33.75001666666666</c:v>
                </c:pt>
                <c:pt idx="569" formatCode="0.000">
                  <c:v>34.001516666666667</c:v>
                </c:pt>
                <c:pt idx="570" formatCode="0.000">
                  <c:v>34.216099999999997</c:v>
                </c:pt>
                <c:pt idx="571" formatCode="0.000">
                  <c:v>34.451458333333328</c:v>
                </c:pt>
                <c:pt idx="572" formatCode="0.000">
                  <c:v>34.732958333333329</c:v>
                </c:pt>
                <c:pt idx="573" formatCode="0.000">
                  <c:v>34.982158333333331</c:v>
                </c:pt>
                <c:pt idx="574" formatCode="0.000">
                  <c:v>35.194433333333329</c:v>
                </c:pt>
                <c:pt idx="575" formatCode="0.000">
                  <c:v>35.37671666666666</c:v>
                </c:pt>
                <c:pt idx="576" formatCode="0.000">
                  <c:v>35.538233333333331</c:v>
                </c:pt>
                <c:pt idx="577" formatCode="0.000">
                  <c:v>35.651808333333328</c:v>
                </c:pt>
                <c:pt idx="578" formatCode="0.000">
                  <c:v>35.703125</c:v>
                </c:pt>
                <c:pt idx="579" formatCode="0.000">
                  <c:v>35.775983333333329</c:v>
                </c:pt>
                <c:pt idx="580" formatCode="0.000">
                  <c:v>35.803658333333331</c:v>
                </c:pt>
                <c:pt idx="581" formatCode="0.000">
                  <c:v>35.832508333333337</c:v>
                </c:pt>
                <c:pt idx="582" formatCode="0.000">
                  <c:v>35.847983333333332</c:v>
                </c:pt>
                <c:pt idx="583" formatCode="0.000">
                  <c:v>35.917808333333333</c:v>
                </c:pt>
                <c:pt idx="584" formatCode="0.000">
                  <c:v>35.939258333333335</c:v>
                </c:pt>
                <c:pt idx="585" formatCode="0.000">
                  <c:v>35.947791666666667</c:v>
                </c:pt>
                <c:pt idx="586" formatCode="0.000">
                  <c:v>36.027841666666667</c:v>
                </c:pt>
                <c:pt idx="587" formatCode="0.000">
                  <c:v>36.130716666666665</c:v>
                </c:pt>
                <c:pt idx="588" formatCode="0.000">
                  <c:v>36.221283333333332</c:v>
                </c:pt>
                <c:pt idx="589" formatCode="0.000">
                  <c:v>36.360824999999998</c:v>
                </c:pt>
                <c:pt idx="590" formatCode="0.000">
                  <c:v>36.532916666666672</c:v>
                </c:pt>
                <c:pt idx="591" formatCode="0.000">
                  <c:v>36.671716666666669</c:v>
                </c:pt>
                <c:pt idx="592" formatCode="0.000">
                  <c:v>36.879491666666667</c:v>
                </c:pt>
                <c:pt idx="593" formatCode="0.000">
                  <c:v>37.102249999999998</c:v>
                </c:pt>
                <c:pt idx="594" formatCode="0.000">
                  <c:v>37.316633333333336</c:v>
                </c:pt>
                <c:pt idx="595" formatCode="0.000">
                  <c:v>37.466666666666661</c:v>
                </c:pt>
                <c:pt idx="596" formatCode="0.000">
                  <c:v>37.654358333333327</c:v>
                </c:pt>
                <c:pt idx="597" formatCode="0.000">
                  <c:v>37.834316666666666</c:v>
                </c:pt>
                <c:pt idx="598" formatCode="0.000">
                  <c:v>38.010408333333338</c:v>
                </c:pt>
                <c:pt idx="599" formatCode="0.000">
                  <c:v>38.146191666666667</c:v>
                </c:pt>
                <c:pt idx="600" formatCode="0.000">
                  <c:v>38.306625000000004</c:v>
                </c:pt>
                <c:pt idx="601" formatCode="0.000">
                  <c:v>38.484091666666664</c:v>
                </c:pt>
                <c:pt idx="602" formatCode="0.000">
                  <c:v>38.675916666666666</c:v>
                </c:pt>
                <c:pt idx="603" formatCode="0.000">
                  <c:v>38.85394999999999</c:v>
                </c:pt>
                <c:pt idx="604" formatCode="0.000">
                  <c:v>38.980183333333322</c:v>
                </c:pt>
                <c:pt idx="605" formatCode="0.000">
                  <c:v>39.130208333333336</c:v>
                </c:pt>
                <c:pt idx="606" formatCode="0.000">
                  <c:v>39.284966666666669</c:v>
                </c:pt>
                <c:pt idx="607" formatCode="0.000">
                  <c:v>39.47462500000001</c:v>
                </c:pt>
                <c:pt idx="608" formatCode="0.000">
                  <c:v>39.642816666666675</c:v>
                </c:pt>
                <c:pt idx="609" formatCode="0.000">
                  <c:v>39.795766666666673</c:v>
                </c:pt>
                <c:pt idx="610" formatCode="0.000">
                  <c:v>39.865008333333336</c:v>
                </c:pt>
                <c:pt idx="611" formatCode="0.000">
                  <c:v>39.915891666666674</c:v>
                </c:pt>
                <c:pt idx="612" formatCode="0.000">
                  <c:v>39.885908333333333</c:v>
                </c:pt>
                <c:pt idx="613" formatCode="0.000">
                  <c:v>39.838783333333339</c:v>
                </c:pt>
                <c:pt idx="614" formatCode="0.000">
                  <c:v>39.758066666666664</c:v>
                </c:pt>
                <c:pt idx="615" formatCode="0.000">
                  <c:v>39.684533333333334</c:v>
                </c:pt>
                <c:pt idx="616" formatCode="0.000">
                  <c:v>39.619791666666671</c:v>
                </c:pt>
                <c:pt idx="617" formatCode="0.000">
                  <c:v>39.514175000000002</c:v>
                </c:pt>
                <c:pt idx="618" formatCode="0.000">
                  <c:v>39.419366666666669</c:v>
                </c:pt>
                <c:pt idx="619" formatCode="0.000">
                  <c:v>39.301166666666667</c:v>
                </c:pt>
                <c:pt idx="620" formatCode="0.000">
                  <c:v>39.150475000000007</c:v>
                </c:pt>
                <c:pt idx="621" formatCode="0.000">
                  <c:v>38.927400000000006</c:v>
                </c:pt>
                <c:pt idx="622" formatCode="0.000">
                  <c:v>38.716700000000003</c:v>
                </c:pt>
                <c:pt idx="623" formatCode="0.000">
                  <c:v>38.58870000000001</c:v>
                </c:pt>
                <c:pt idx="624" formatCode="0.000">
                  <c:v>38.55050833333334</c:v>
                </c:pt>
                <c:pt idx="625" formatCode="0.000">
                  <c:v>38.514700000000005</c:v>
                </c:pt>
                <c:pt idx="626" formatCode="0.000">
                  <c:v>38.475391666666667</c:v>
                </c:pt>
                <c:pt idx="627" formatCode="0.000">
                  <c:v>38.464608333333331</c:v>
                </c:pt>
                <c:pt idx="628" formatCode="0.000">
                  <c:v>38.475133333333325</c:v>
                </c:pt>
                <c:pt idx="629" formatCode="0.000">
                  <c:v>38.505941666666665</c:v>
                </c:pt>
                <c:pt idx="630" formatCode="0.000">
                  <c:v>38.512574999999991</c:v>
                </c:pt>
                <c:pt idx="631" formatCode="0.000">
                  <c:v>38.522449999999992</c:v>
                </c:pt>
                <c:pt idx="632" formatCode="0.000">
                  <c:v>38.608449999999998</c:v>
                </c:pt>
                <c:pt idx="633" formatCode="0.000">
                  <c:v>38.787399999999998</c:v>
                </c:pt>
                <c:pt idx="634" formatCode="0.000">
                  <c:v>38.988949999999996</c:v>
                </c:pt>
                <c:pt idx="635" formatCode="0.000">
                  <c:v>39.129666666666658</c:v>
                </c:pt>
                <c:pt idx="636" formatCode="0.000">
                  <c:v>39.342108333333321</c:v>
                </c:pt>
                <c:pt idx="637" formatCode="0.000">
                  <c:v>39.576941666666663</c:v>
                </c:pt>
                <c:pt idx="638" formatCode="0.000">
                  <c:v>39.844633333333327</c:v>
                </c:pt>
                <c:pt idx="639" formatCode="0.000">
                  <c:v>40.153100000000002</c:v>
                </c:pt>
                <c:pt idx="640" formatCode="0.000">
                  <c:v>40.441825000000001</c:v>
                </c:pt>
                <c:pt idx="641" formatCode="0.000">
                  <c:v>40.73020833333333</c:v>
                </c:pt>
                <c:pt idx="642" formatCode="0.000">
                  <c:v>41.020616666666662</c:v>
                </c:pt>
                <c:pt idx="643" formatCode="0.000">
                  <c:v>41.351158333333331</c:v>
                </c:pt>
                <c:pt idx="644" formatCode="0.000">
                  <c:v>41.668574999999997</c:v>
                </c:pt>
                <c:pt idx="645" formatCode="0.000">
                  <c:v>42.030966666666657</c:v>
                </c:pt>
                <c:pt idx="646" formatCode="0.000">
                  <c:v>42.442191666666666</c:v>
                </c:pt>
                <c:pt idx="647" formatCode="0.000">
                  <c:v>42.891124999999995</c:v>
                </c:pt>
                <c:pt idx="648" formatCode="0.000">
                  <c:v>43.2331</c:v>
                </c:pt>
                <c:pt idx="649" formatCode="0.000">
                  <c:v>43.603625000000001</c:v>
                </c:pt>
                <c:pt idx="650" formatCode="0.000">
                  <c:v>43.951016666666668</c:v>
                </c:pt>
                <c:pt idx="651" formatCode="0.000">
                  <c:v>44.235633333333332</c:v>
                </c:pt>
                <c:pt idx="652" formatCode="0.000">
                  <c:v>44.54977499999999</c:v>
                </c:pt>
                <c:pt idx="653" formatCode="0.000">
                  <c:v>44.868175000000001</c:v>
                </c:pt>
                <c:pt idx="654" formatCode="0.000">
                  <c:v>45.215358333333334</c:v>
                </c:pt>
                <c:pt idx="655" formatCode="0.000">
                  <c:v>45.477333333333341</c:v>
                </c:pt>
                <c:pt idx="656" formatCode="0.000">
                  <c:v>45.750708333333336</c:v>
                </c:pt>
                <c:pt idx="657" formatCode="0.000">
                  <c:v>46.006041666666668</c:v>
                </c:pt>
                <c:pt idx="658" formatCode="0.000">
                  <c:v>46.239941666666674</c:v>
                </c:pt>
                <c:pt idx="659" formatCode="0.000">
                  <c:v>46.407699999999998</c:v>
                </c:pt>
                <c:pt idx="660" formatCode="0.000">
                  <c:v>46.531366666666663</c:v>
                </c:pt>
                <c:pt idx="661" formatCode="0.000">
                  <c:v>46.584374999999994</c:v>
                </c:pt>
                <c:pt idx="662" formatCode="0.000">
                  <c:v>46.642991666666667</c:v>
                </c:pt>
                <c:pt idx="663" formatCode="0.000">
                  <c:v>46.668274999999994</c:v>
                </c:pt>
                <c:pt idx="664" formatCode="0.000">
                  <c:v>46.732824999999998</c:v>
                </c:pt>
                <c:pt idx="665" formatCode="0.000">
                  <c:v>46.785408333333329</c:v>
                </c:pt>
                <c:pt idx="666" formatCode="0.000">
                  <c:v>46.833333333333336</c:v>
                </c:pt>
                <c:pt idx="667" formatCode="0.000">
                  <c:v>46.864058333333332</c:v>
                </c:pt>
                <c:pt idx="668" formatCode="0.000">
                  <c:v>46.844983333333339</c:v>
                </c:pt>
                <c:pt idx="669" formatCode="0.000">
                  <c:v>46.779608333333336</c:v>
                </c:pt>
                <c:pt idx="670" formatCode="0.000">
                  <c:v>46.565975000000002</c:v>
                </c:pt>
                <c:pt idx="671" formatCode="0.000">
                  <c:v>46.272291666666668</c:v>
                </c:pt>
                <c:pt idx="672" formatCode="0.000">
                  <c:v>45.937324999999994</c:v>
                </c:pt>
                <c:pt idx="673" formatCode="0.000">
                  <c:v>45.525466666666667</c:v>
                </c:pt>
                <c:pt idx="674" formatCode="0.000">
                  <c:v>45.059325000000001</c:v>
                </c:pt>
                <c:pt idx="675" formatCode="0.000">
                  <c:v>44.651583333333328</c:v>
                </c:pt>
                <c:pt idx="676" formatCode="0.000">
                  <c:v>44.155516666666664</c:v>
                </c:pt>
                <c:pt idx="677" formatCode="0.000">
                  <c:v>43.680974999999997</c:v>
                </c:pt>
                <c:pt idx="678" formatCode="0.000">
                  <c:v>43.249141666666667</c:v>
                </c:pt>
                <c:pt idx="679" formatCode="0.000">
                  <c:v>42.909391666666664</c:v>
                </c:pt>
                <c:pt idx="680" formatCode="0.000">
                  <c:v>42.58699166666667</c:v>
                </c:pt>
                <c:pt idx="681" formatCode="0.000">
                  <c:v>42.285691666666665</c:v>
                </c:pt>
                <c:pt idx="682" formatCode="0.000">
                  <c:v>42.129950000000001</c:v>
                </c:pt>
                <c:pt idx="683" formatCode="0.000">
                  <c:v>42.151366666666668</c:v>
                </c:pt>
                <c:pt idx="684" formatCode="0.000">
                  <c:v>42.285249999999998</c:v>
                </c:pt>
                <c:pt idx="685" formatCode="0.000">
                  <c:v>42.542025000000002</c:v>
                </c:pt>
                <c:pt idx="686" formatCode="0.000">
                  <c:v>42.857391666666665</c:v>
                </c:pt>
                <c:pt idx="687" formatCode="0.000">
                  <c:v>43.133283333333338</c:v>
                </c:pt>
                <c:pt idx="688" formatCode="0.000">
                  <c:v>43.486983333333335</c:v>
                </c:pt>
                <c:pt idx="689" formatCode="0.000">
                  <c:v>43.823066666666669</c:v>
                </c:pt>
                <c:pt idx="690" formatCode="0.000">
                  <c:v>44.125799999999998</c:v>
                </c:pt>
                <c:pt idx="691" formatCode="0.000">
                  <c:v>44.398558333333334</c:v>
                </c:pt>
                <c:pt idx="692" formatCode="0.000">
                  <c:v>44.643300000000004</c:v>
                </c:pt>
                <c:pt idx="693" formatCode="0.000">
                  <c:v>44.892500000000005</c:v>
                </c:pt>
                <c:pt idx="694" formatCode="0.000">
                  <c:v>45.183691666666668</c:v>
                </c:pt>
                <c:pt idx="695" formatCode="0.000">
                  <c:v>45.471833333333336</c:v>
                </c:pt>
                <c:pt idx="696" formatCode="0.000">
                  <c:v>45.688508333333324</c:v>
                </c:pt>
                <c:pt idx="697" formatCode="0.000">
                  <c:v>45.933566666666671</c:v>
                </c:pt>
                <c:pt idx="698" formatCode="0.000">
                  <c:v>46.230816666666669</c:v>
                </c:pt>
                <c:pt idx="699" formatCode="0.000">
                  <c:v>46.557916666666664</c:v>
                </c:pt>
                <c:pt idx="700" formatCode="0.000">
                  <c:v>46.871358333333326</c:v>
                </c:pt>
                <c:pt idx="701" formatCode="0.000">
                  <c:v>47.222225000000002</c:v>
                </c:pt>
                <c:pt idx="702" formatCode="0.000">
                  <c:v>47.549983333333337</c:v>
                </c:pt>
                <c:pt idx="703" formatCode="0.000">
                  <c:v>47.835641666666675</c:v>
                </c:pt>
                <c:pt idx="704" formatCode="0.000">
                  <c:v>48.147491666666667</c:v>
                </c:pt>
                <c:pt idx="705" formatCode="0.000">
                  <c:v>48.463691666666669</c:v>
                </c:pt>
                <c:pt idx="706" formatCode="0.000">
                  <c:v>48.720316666666669</c:v>
                </c:pt>
                <c:pt idx="707" formatCode="0.000">
                  <c:v>48.948191666666673</c:v>
                </c:pt>
                <c:pt idx="708" formatCode="0.000">
                  <c:v>49.145166666666682</c:v>
                </c:pt>
                <c:pt idx="709" formatCode="0.000">
                  <c:v>49.314375000000005</c:v>
                </c:pt>
                <c:pt idx="710" formatCode="0.000">
                  <c:v>49.498016666666665</c:v>
                </c:pt>
                <c:pt idx="711" formatCode="0.000">
                  <c:v>49.769191666666671</c:v>
                </c:pt>
                <c:pt idx="712" formatCode="0.000">
                  <c:v>49.983016666666657</c:v>
                </c:pt>
                <c:pt idx="713" formatCode="0.000">
                  <c:v>50.192933333333336</c:v>
                </c:pt>
                <c:pt idx="714" formatCode="0.000">
                  <c:v>50.384050000000002</c:v>
                </c:pt>
                <c:pt idx="715" formatCode="0.000">
                  <c:v>50.608024999999998</c:v>
                </c:pt>
                <c:pt idx="716" formatCode="0.000">
                  <c:v>50.831083333333332</c:v>
                </c:pt>
                <c:pt idx="717" formatCode="0.000">
                  <c:v>51.079700000000003</c:v>
                </c:pt>
                <c:pt idx="718" formatCode="0.000">
                  <c:v>51.350383333333326</c:v>
                </c:pt>
                <c:pt idx="719" formatCode="0.000">
                  <c:v>51.640483333333329</c:v>
                </c:pt>
                <c:pt idx="720" formatCode="0.000">
                  <c:v>51.948199999999993</c:v>
                </c:pt>
                <c:pt idx="721" formatCode="0.000">
                  <c:v>52.27086666666667</c:v>
                </c:pt>
                <c:pt idx="722" formatCode="0.000">
                  <c:v>52.558258333333335</c:v>
                </c:pt>
                <c:pt idx="723" formatCode="0.000">
                  <c:v>52.619325000000003</c:v>
                </c:pt>
                <c:pt idx="724" formatCode="0.000">
                  <c:v>52.761566666666674</c:v>
                </c:pt>
                <c:pt idx="725" formatCode="0.000">
                  <c:v>52.872966666666677</c:v>
                </c:pt>
                <c:pt idx="726" formatCode="0.000">
                  <c:v>52.990558333333347</c:v>
                </c:pt>
                <c:pt idx="727" formatCode="0.000">
                  <c:v>53.074308333333335</c:v>
                </c:pt>
                <c:pt idx="728" formatCode="0.000">
                  <c:v>53.132741666666668</c:v>
                </c:pt>
                <c:pt idx="729" formatCode="0.000">
                  <c:v>53.168925000000002</c:v>
                </c:pt>
                <c:pt idx="730" formatCode="0.000">
                  <c:v>53.176641666666661</c:v>
                </c:pt>
                <c:pt idx="731" formatCode="0.000">
                  <c:v>53.18074166666667</c:v>
                </c:pt>
                <c:pt idx="732" formatCode="0.000">
                  <c:v>53.23585833333334</c:v>
                </c:pt>
                <c:pt idx="733" formatCode="0.000">
                  <c:v>53.251708333333333</c:v>
                </c:pt>
                <c:pt idx="734" formatCode="0.000">
                  <c:v>53.231316666666665</c:v>
                </c:pt>
                <c:pt idx="735" formatCode="0.000">
                  <c:v>53.195991666666664</c:v>
                </c:pt>
                <c:pt idx="736" formatCode="0.000">
                  <c:v>52.974533333333333</c:v>
                </c:pt>
                <c:pt idx="737" formatCode="0.000">
                  <c:v>52.692858333333334</c:v>
                </c:pt>
                <c:pt idx="738" formatCode="0.000">
                  <c:v>52.425775000000009</c:v>
                </c:pt>
                <c:pt idx="739" formatCode="0.000">
                  <c:v>52.222716666666678</c:v>
                </c:pt>
                <c:pt idx="740" formatCode="0.000">
                  <c:v>52.054250000000003</c:v>
                </c:pt>
                <c:pt idx="741" formatCode="0.000">
                  <c:v>51.902241666666669</c:v>
                </c:pt>
                <c:pt idx="742" formatCode="0.000">
                  <c:v>51.839166666666664</c:v>
                </c:pt>
                <c:pt idx="743" formatCode="0.000">
                  <c:v>51.807974999999992</c:v>
                </c:pt>
                <c:pt idx="744" formatCode="0.000">
                  <c:v>51.748533333333334</c:v>
                </c:pt>
                <c:pt idx="745" formatCode="0.000">
                  <c:v>51.650433333333332</c:v>
                </c:pt>
                <c:pt idx="746" formatCode="0.000">
                  <c:v>51.581633333333343</c:v>
                </c:pt>
                <c:pt idx="747" formatCode="0.000">
                  <c:v>51.575808333333335</c:v>
                </c:pt>
                <c:pt idx="748" formatCode="0.000">
                  <c:v>51.709941666666658</c:v>
                </c:pt>
                <c:pt idx="749" formatCode="0.000">
                  <c:v>51.919258333333339</c:v>
                </c:pt>
                <c:pt idx="750" formatCode="0.000">
                  <c:v>52.196416666666664</c:v>
                </c:pt>
                <c:pt idx="751" formatCode="0.000">
                  <c:v>52.445483333333328</c:v>
                </c:pt>
                <c:pt idx="752" formatCode="0.000">
                  <c:v>52.576316666666663</c:v>
                </c:pt>
                <c:pt idx="753" formatCode="0.000">
                  <c:v>52.641249999999992</c:v>
                </c:pt>
                <c:pt idx="754" formatCode="0.000">
                  <c:v>52.589675</c:v>
                </c:pt>
                <c:pt idx="755" formatCode="0.000">
                  <c:v>52.481483333333337</c:v>
                </c:pt>
                <c:pt idx="756" formatCode="0.000">
                  <c:v>52.328775000000007</c:v>
                </c:pt>
                <c:pt idx="757" formatCode="0.000">
                  <c:v>52.25887500000001</c:v>
                </c:pt>
                <c:pt idx="758" formatCode="0.000">
                  <c:v>52.116341666666663</c:v>
                </c:pt>
                <c:pt idx="759" formatCode="0.000">
                  <c:v>51.959691666666664</c:v>
                </c:pt>
                <c:pt idx="760" formatCode="0.000">
                  <c:v>51.742691666666666</c:v>
                </c:pt>
                <c:pt idx="761" formatCode="0.000">
                  <c:v>51.494158333333324</c:v>
                </c:pt>
                <c:pt idx="762" formatCode="0.000">
                  <c:v>51.224408333333336</c:v>
                </c:pt>
                <c:pt idx="763" formatCode="0.000">
                  <c:v>50.916841666666663</c:v>
                </c:pt>
                <c:pt idx="764" formatCode="0.000">
                  <c:v>50.625608333333332</c:v>
                </c:pt>
                <c:pt idx="765" formatCode="0.000">
                  <c:v>50.313425000000002</c:v>
                </c:pt>
                <c:pt idx="766" formatCode="0.000">
                  <c:v>50.031200000000005</c:v>
                </c:pt>
                <c:pt idx="767" formatCode="0.000">
                  <c:v>49.760100000000001</c:v>
                </c:pt>
                <c:pt idx="768" formatCode="0.000">
                  <c:v>49.673774999999999</c:v>
                </c:pt>
                <c:pt idx="769" formatCode="0.000">
                  <c:v>49.470699999999994</c:v>
                </c:pt>
                <c:pt idx="770" formatCode="0.000">
                  <c:v>49.334049999999991</c:v>
                </c:pt>
                <c:pt idx="771" formatCode="0.000">
                  <c:v>49.294758333333327</c:v>
                </c:pt>
                <c:pt idx="772" formatCode="0.000">
                  <c:v>49.301974999999999</c:v>
                </c:pt>
                <c:pt idx="773" formatCode="0.000">
                  <c:v>49.354708333333342</c:v>
                </c:pt>
                <c:pt idx="774" formatCode="0.000">
                  <c:v>49.476366666666671</c:v>
                </c:pt>
                <c:pt idx="775" formatCode="0.000">
                  <c:v>49.67839166666667</c:v>
                </c:pt>
                <c:pt idx="776" formatCode="0.000">
                  <c:v>49.972850000000001</c:v>
                </c:pt>
                <c:pt idx="777" formatCode="0.000">
                  <c:v>50.329366666666665</c:v>
                </c:pt>
                <c:pt idx="778" formatCode="0.000">
                  <c:v>50.703325000000007</c:v>
                </c:pt>
                <c:pt idx="779" formatCode="0.000">
                  <c:v>51.124525000000006</c:v>
                </c:pt>
                <c:pt idx="780" formatCode="0.000">
                  <c:v>51.580916666666667</c:v>
                </c:pt>
                <c:pt idx="781" formatCode="0.000">
                  <c:v>52.087358333333327</c:v>
                </c:pt>
                <c:pt idx="782" formatCode="0.000">
                  <c:v>52.58251666666667</c:v>
                </c:pt>
                <c:pt idx="783" formatCode="0.000">
                  <c:v>53.051841666666668</c:v>
                </c:pt>
                <c:pt idx="784" formatCode="0.000">
                  <c:v>53.506041666666668</c:v>
                </c:pt>
                <c:pt idx="785" formatCode="0.000">
                  <c:v>53.95838333333333</c:v>
                </c:pt>
                <c:pt idx="786" formatCode="0.000">
                  <c:v>54.342458333333333</c:v>
                </c:pt>
                <c:pt idx="787" formatCode="0.000">
                  <c:v>54.698500000000003</c:v>
                </c:pt>
                <c:pt idx="788" formatCode="0.000">
                  <c:v>54.98831666666667</c:v>
                </c:pt>
                <c:pt idx="789" formatCode="0.000">
                  <c:v>55.224258333333331</c:v>
                </c:pt>
                <c:pt idx="790" formatCode="0.000">
                  <c:v>55.462475000000005</c:v>
                </c:pt>
                <c:pt idx="791" formatCode="0.000">
                  <c:v>55.684149999999995</c:v>
                </c:pt>
                <c:pt idx="792" formatCode="0.000">
                  <c:v>55.810008333333322</c:v>
                </c:pt>
                <c:pt idx="793" formatCode="0.000">
                  <c:v>55.940100000000001</c:v>
                </c:pt>
                <c:pt idx="794" formatCode="0.000">
                  <c:v>56.040208333333339</c:v>
                </c:pt>
                <c:pt idx="795" formatCode="0.000">
                  <c:v>56.090758333333333</c:v>
                </c:pt>
                <c:pt idx="796" formatCode="0.000">
                  <c:v>56.141233333333339</c:v>
                </c:pt>
                <c:pt idx="797" formatCode="0.000">
                  <c:v>56.184483333333333</c:v>
                </c:pt>
                <c:pt idx="798" formatCode="0.000">
                  <c:v>56.184224999999998</c:v>
                </c:pt>
                <c:pt idx="799" formatCode="0.000">
                  <c:v>56.202208333333338</c:v>
                </c:pt>
                <c:pt idx="800" formatCode="0.000">
                  <c:v>56.243808333333334</c:v>
                </c:pt>
                <c:pt idx="801" formatCode="0.000">
                  <c:v>56.269358333333336</c:v>
                </c:pt>
                <c:pt idx="802" formatCode="0.000">
                  <c:v>56.29226666666667</c:v>
                </c:pt>
                <c:pt idx="803" formatCode="0.000">
                  <c:v>56.369833333333325</c:v>
                </c:pt>
                <c:pt idx="804" formatCode="0.000">
                  <c:v>56.475349999999999</c:v>
                </c:pt>
                <c:pt idx="805" formatCode="0.000">
                  <c:v>56.525283333333334</c:v>
                </c:pt>
                <c:pt idx="806" formatCode="0.000">
                  <c:v>56.508199999999995</c:v>
                </c:pt>
                <c:pt idx="807" formatCode="0.000">
                  <c:v>56.557600000000001</c:v>
                </c:pt>
                <c:pt idx="808" formatCode="0.000">
                  <c:v>56.579591666666666</c:v>
                </c:pt>
                <c:pt idx="809" formatCode="0.000">
                  <c:v>56.593966666666667</c:v>
                </c:pt>
                <c:pt idx="810" formatCode="0.000">
                  <c:v>56.649208333333348</c:v>
                </c:pt>
                <c:pt idx="811" formatCode="0.000">
                  <c:v>56.702141666666677</c:v>
                </c:pt>
                <c:pt idx="812" formatCode="0.000">
                  <c:v>56.73939166666667</c:v>
                </c:pt>
                <c:pt idx="813" formatCode="0.000">
                  <c:v>56.810116666666659</c:v>
                </c:pt>
                <c:pt idx="814" formatCode="0.000">
                  <c:v>56.884333333333331</c:v>
                </c:pt>
                <c:pt idx="815" formatCode="0.000">
                  <c:v>56.940441666666665</c:v>
                </c:pt>
                <c:pt idx="816" formatCode="0.000">
                  <c:v>56.959841666666669</c:v>
                </c:pt>
                <c:pt idx="817" formatCode="0.000">
                  <c:v>57.08079166666667</c:v>
                </c:pt>
                <c:pt idx="818" formatCode="0.000">
                  <c:v>57.268266666666669</c:v>
                </c:pt>
                <c:pt idx="819" formatCode="0.000">
                  <c:v>57.412433333333325</c:v>
                </c:pt>
                <c:pt idx="820" formatCode="0.000">
                  <c:v>57.630191666666661</c:v>
                </c:pt>
                <c:pt idx="821" formatCode="0.000">
                  <c:v>57.900699999999993</c:v>
                </c:pt>
                <c:pt idx="822" formatCode="0.000">
                  <c:v>58.167433333333328</c:v>
                </c:pt>
                <c:pt idx="823" formatCode="0.000">
                  <c:v>58.494924999999995</c:v>
                </c:pt>
                <c:pt idx="824" formatCode="0.000">
                  <c:v>58.798116666666679</c:v>
                </c:pt>
                <c:pt idx="825" formatCode="0.000">
                  <c:v>59.175525</c:v>
                </c:pt>
                <c:pt idx="826" formatCode="0.000">
                  <c:v>59.552300000000002</c:v>
                </c:pt>
                <c:pt idx="827" formatCode="0.000">
                  <c:v>59.897341666666669</c:v>
                </c:pt>
                <c:pt idx="828" formatCode="0.000">
                  <c:v>60.261166666666668</c:v>
                </c:pt>
                <c:pt idx="829" formatCode="0.000">
                  <c:v>60.573883333333335</c:v>
                </c:pt>
                <c:pt idx="830" formatCode="0.000">
                  <c:v>60.890274999999995</c:v>
                </c:pt>
                <c:pt idx="831" formatCode="0.000">
                  <c:v>61.226424999999999</c:v>
                </c:pt>
                <c:pt idx="832" formatCode="0.000">
                  <c:v>61.516974999999995</c:v>
                </c:pt>
                <c:pt idx="833" formatCode="0.000">
                  <c:v>61.810266666666656</c:v>
                </c:pt>
                <c:pt idx="834" formatCode="0.000">
                  <c:v>62.065774999999995</c:v>
                </c:pt>
                <c:pt idx="835" formatCode="0.000">
                  <c:v>62.306133333333328</c:v>
                </c:pt>
                <c:pt idx="836" formatCode="0.000">
                  <c:v>62.541050000000006</c:v>
                </c:pt>
                <c:pt idx="837" formatCode="0.000">
                  <c:v>62.713216666666661</c:v>
                </c:pt>
                <c:pt idx="838" formatCode="0.000">
                  <c:v>62.857050000000008</c:v>
                </c:pt>
                <c:pt idx="839" formatCode="0.000">
                  <c:v>62.994416666666666</c:v>
                </c:pt>
                <c:pt idx="840" formatCode="0.000">
                  <c:v>63.136508333333346</c:v>
                </c:pt>
                <c:pt idx="841" formatCode="0.000">
                  <c:v>63.237683333333344</c:v>
                </c:pt>
                <c:pt idx="842" formatCode="0.000">
                  <c:v>63.308666666666682</c:v>
                </c:pt>
                <c:pt idx="843" formatCode="0.000">
                  <c:v>63.429949999999998</c:v>
                </c:pt>
                <c:pt idx="844" formatCode="0.000">
                  <c:v>63.480591666666662</c:v>
                </c:pt>
                <c:pt idx="845" formatCode="0.000">
                  <c:v>63.522216666666658</c:v>
                </c:pt>
                <c:pt idx="846" formatCode="0.000">
                  <c:v>63.508483333333324</c:v>
                </c:pt>
                <c:pt idx="847" formatCode="0.000">
                  <c:v>63.540091666666662</c:v>
                </c:pt>
                <c:pt idx="848" formatCode="0.000">
                  <c:v>63.557424999999995</c:v>
                </c:pt>
                <c:pt idx="849" formatCode="0.000">
                  <c:v>63.546741666666669</c:v>
                </c:pt>
                <c:pt idx="850" formatCode="0.000">
                  <c:v>63.546066666666661</c:v>
                </c:pt>
                <c:pt idx="851" formatCode="0.000">
                  <c:v>63.569741666666665</c:v>
                </c:pt>
                <c:pt idx="852" formatCode="0.000">
                  <c:v>63.527800000000006</c:v>
                </c:pt>
                <c:pt idx="853" formatCode="0.000">
                  <c:v>63.543491666666661</c:v>
                </c:pt>
                <c:pt idx="854" formatCode="0.000">
                  <c:v>63.612333333333332</c:v>
                </c:pt>
                <c:pt idx="855" formatCode="0.000">
                  <c:v>63.56166666666666</c:v>
                </c:pt>
                <c:pt idx="856" formatCode="0.000">
                  <c:v>63.639141666666667</c:v>
                </c:pt>
                <c:pt idx="857" formatCode="0.000">
                  <c:v>63.736133333333335</c:v>
                </c:pt>
                <c:pt idx="858" formatCode="0.000">
                  <c:v>63.885200000000005</c:v>
                </c:pt>
                <c:pt idx="859" formatCode="0.000">
                  <c:v>63.996100000000006</c:v>
                </c:pt>
                <c:pt idx="860" formatCode="0.000">
                  <c:v>64.139233333333337</c:v>
                </c:pt>
                <c:pt idx="861" formatCode="0.000">
                  <c:v>64.234825000000015</c:v>
                </c:pt>
                <c:pt idx="862" formatCode="0.000">
                  <c:v>64.247375000000005</c:v>
                </c:pt>
                <c:pt idx="863" formatCode="0.000">
                  <c:v>64.184600000000003</c:v>
                </c:pt>
                <c:pt idx="864" formatCode="0.000">
                  <c:v>64.148241666666664</c:v>
                </c:pt>
                <c:pt idx="865" formatCode="0.000">
                  <c:v>64.014158333333327</c:v>
                </c:pt>
                <c:pt idx="866" formatCode="0.000">
                  <c:v>63.793650000000007</c:v>
                </c:pt>
                <c:pt idx="867" formatCode="0.000">
                  <c:v>63.683333333333337</c:v>
                </c:pt>
                <c:pt idx="868" formatCode="0.000">
                  <c:v>63.553308333333341</c:v>
                </c:pt>
                <c:pt idx="869" formatCode="0.000">
                  <c:v>63.45621666666667</c:v>
                </c:pt>
                <c:pt idx="870" formatCode="0.000">
                  <c:v>63.369566666666685</c:v>
                </c:pt>
                <c:pt idx="871" formatCode="0.000">
                  <c:v>63.287674999999986</c:v>
                </c:pt>
                <c:pt idx="872" formatCode="0.000">
                  <c:v>63.222308333333338</c:v>
                </c:pt>
                <c:pt idx="873" formatCode="0.000">
                  <c:v>63.194558333333326</c:v>
                </c:pt>
                <c:pt idx="874" formatCode="0.000">
                  <c:v>63.214791666666656</c:v>
                </c:pt>
                <c:pt idx="875" formatCode="0.000">
                  <c:v>63.238900000000001</c:v>
                </c:pt>
                <c:pt idx="876" formatCode="0.000">
                  <c:v>63.258141666666667</c:v>
                </c:pt>
                <c:pt idx="877" formatCode="0.000">
                  <c:v>63.371191666666675</c:v>
                </c:pt>
                <c:pt idx="878" formatCode="0.000">
                  <c:v>63.599341666666675</c:v>
                </c:pt>
                <c:pt idx="879" formatCode="0.000">
                  <c:v>63.769824999999997</c:v>
                </c:pt>
                <c:pt idx="880" formatCode="0.000">
                  <c:v>63.948366666666665</c:v>
                </c:pt>
                <c:pt idx="881" formatCode="0.000">
                  <c:v>64.079208333333327</c:v>
                </c:pt>
                <c:pt idx="882" formatCode="0.000">
                  <c:v>64.232658333333333</c:v>
                </c:pt>
                <c:pt idx="883" formatCode="0.000">
                  <c:v>64.370374999999996</c:v>
                </c:pt>
                <c:pt idx="884" formatCode="0.000">
                  <c:v>64.466991666666672</c:v>
                </c:pt>
                <c:pt idx="885" formatCode="0.000">
                  <c:v>64.628733333333329</c:v>
                </c:pt>
                <c:pt idx="886" formatCode="0.000">
                  <c:v>64.84190000000001</c:v>
                </c:pt>
                <c:pt idx="887" formatCode="0.000">
                  <c:v>65.091358333333332</c:v>
                </c:pt>
                <c:pt idx="888" formatCode="0.000">
                  <c:v>65.349708333333339</c:v>
                </c:pt>
                <c:pt idx="889" formatCode="0.000">
                  <c:v>65.613499999999988</c:v>
                </c:pt>
                <c:pt idx="890" formatCode="0.000">
                  <c:v>65.823300000000003</c:v>
                </c:pt>
                <c:pt idx="891" formatCode="0.000">
                  <c:v>66.005400000000009</c:v>
                </c:pt>
                <c:pt idx="892" formatCode="0.000">
                  <c:v>66.147833333333338</c:v>
                </c:pt>
                <c:pt idx="893" formatCode="0.000">
                  <c:v>66.303600000000003</c:v>
                </c:pt>
                <c:pt idx="894" formatCode="0.000">
                  <c:v>66.435841666666661</c:v>
                </c:pt>
                <c:pt idx="895" formatCode="0.000">
                  <c:v>66.58770833333331</c:v>
                </c:pt>
                <c:pt idx="896" formatCode="0.000">
                  <c:v>66.751916666666659</c:v>
                </c:pt>
                <c:pt idx="897" formatCode="0.000">
                  <c:v>66.904399999999995</c:v>
                </c:pt>
                <c:pt idx="898" formatCode="0.000">
                  <c:v>67.059733333333327</c:v>
                </c:pt>
                <c:pt idx="899" formatCode="0.000">
                  <c:v>67.229408333333325</c:v>
                </c:pt>
                <c:pt idx="900" formatCode="0.000">
                  <c:v>67.418124999999989</c:v>
                </c:pt>
                <c:pt idx="901" formatCode="0.000">
                  <c:v>67.57660833333334</c:v>
                </c:pt>
                <c:pt idx="902" formatCode="0.000">
                  <c:v>67.802400000000006</c:v>
                </c:pt>
                <c:pt idx="903" formatCode="0.000">
                  <c:v>68.046749999999989</c:v>
                </c:pt>
                <c:pt idx="904" formatCode="0.000">
                  <c:v>68.327033333333333</c:v>
                </c:pt>
                <c:pt idx="905" formatCode="0.000">
                  <c:v>68.649191666666667</c:v>
                </c:pt>
                <c:pt idx="906" formatCode="0.000">
                  <c:v>68.922733333333326</c:v>
                </c:pt>
                <c:pt idx="907" formatCode="0.000">
                  <c:v>69.270066666666665</c:v>
                </c:pt>
                <c:pt idx="908" formatCode="0.000">
                  <c:v>69.638800000000003</c:v>
                </c:pt>
                <c:pt idx="909" formatCode="0.000">
                  <c:v>69.99680833333332</c:v>
                </c:pt>
                <c:pt idx="910" formatCode="0.000">
                  <c:v>70.364316666666681</c:v>
                </c:pt>
                <c:pt idx="911" formatCode="0.000">
                  <c:v>70.763433333333339</c:v>
                </c:pt>
                <c:pt idx="912" formatCode="0.000">
                  <c:v>71.127866666666677</c:v>
                </c:pt>
                <c:pt idx="913" formatCode="0.000">
                  <c:v>71.507191666666657</c:v>
                </c:pt>
                <c:pt idx="914" formatCode="0.000">
                  <c:v>71.856008333333321</c:v>
                </c:pt>
                <c:pt idx="915" formatCode="0.000">
                  <c:v>72.107058333333327</c:v>
                </c:pt>
                <c:pt idx="916" formatCode="0.000">
                  <c:v>72.374499999999998</c:v>
                </c:pt>
                <c:pt idx="917" formatCode="0.000">
                  <c:v>72.652533333333324</c:v>
                </c:pt>
                <c:pt idx="918" formatCode="0.000">
                  <c:v>72.896574999999984</c:v>
                </c:pt>
                <c:pt idx="919" formatCode="0.000">
                  <c:v>73.183575000000005</c:v>
                </c:pt>
                <c:pt idx="920" formatCode="0.000">
                  <c:v>73.477233333333331</c:v>
                </c:pt>
                <c:pt idx="921" formatCode="0.000">
                  <c:v>73.688858333333329</c:v>
                </c:pt>
                <c:pt idx="922" formatCode="0.000">
                  <c:v>73.882050000000007</c:v>
                </c:pt>
                <c:pt idx="923" formatCode="0.000">
                  <c:v>74.048774999999992</c:v>
                </c:pt>
                <c:pt idx="924" formatCode="0.000">
                  <c:v>74.15646666666666</c:v>
                </c:pt>
                <c:pt idx="925" formatCode="0.000">
                  <c:v>74.351875000000007</c:v>
                </c:pt>
                <c:pt idx="926" formatCode="0.000">
                  <c:v>74.54043333333334</c:v>
                </c:pt>
                <c:pt idx="927" formatCode="0.000">
                  <c:v>74.810425000000009</c:v>
                </c:pt>
                <c:pt idx="928" formatCode="0.000">
                  <c:v>75.079191666666659</c:v>
                </c:pt>
                <c:pt idx="929" formatCode="0.000">
                  <c:v>75.393158333333332</c:v>
                </c:pt>
                <c:pt idx="930" formatCode="0.000">
                  <c:v>75.699658333333332</c:v>
                </c:pt>
                <c:pt idx="931" formatCode="0.000">
                  <c:v>75.998224999999991</c:v>
                </c:pt>
                <c:pt idx="932" formatCode="0.000">
                  <c:v>76.330808333333323</c:v>
                </c:pt>
                <c:pt idx="933" formatCode="0.000">
                  <c:v>76.663666666666657</c:v>
                </c:pt>
                <c:pt idx="934" formatCode="0.000">
                  <c:v>77.038758333333334</c:v>
                </c:pt>
                <c:pt idx="935" formatCode="0.000">
                  <c:v>77.414675000000003</c:v>
                </c:pt>
                <c:pt idx="936" formatCode="0.000">
                  <c:v>77.842633333333339</c:v>
                </c:pt>
                <c:pt idx="937" formatCode="0.000">
                  <c:v>78.257233333333332</c:v>
                </c:pt>
                <c:pt idx="938" formatCode="0.000">
                  <c:v>78.711208333333346</c:v>
                </c:pt>
                <c:pt idx="939" formatCode="0.000">
                  <c:v>79.171333333333337</c:v>
                </c:pt>
                <c:pt idx="940" formatCode="0.000">
                  <c:v>79.584991666666667</c:v>
                </c:pt>
                <c:pt idx="941" formatCode="0.000">
                  <c:v>79.949291666666667</c:v>
                </c:pt>
                <c:pt idx="942" formatCode="0.000">
                  <c:v>80.318816666666663</c:v>
                </c:pt>
                <c:pt idx="943" formatCode="0.000">
                  <c:v>80.763616666666664</c:v>
                </c:pt>
                <c:pt idx="944" formatCode="0.000">
                  <c:v>81.24081666666666</c:v>
                </c:pt>
                <c:pt idx="945" formatCode="0.000">
                  <c:v>81.797608333333329</c:v>
                </c:pt>
                <c:pt idx="946" formatCode="0.000">
                  <c:v>82.389758333333347</c:v>
                </c:pt>
                <c:pt idx="947" formatCode="0.000">
                  <c:v>82.978908333333337</c:v>
                </c:pt>
                <c:pt idx="948" formatCode="0.000">
                  <c:v>83.529499999999999</c:v>
                </c:pt>
                <c:pt idx="949" formatCode="0.000">
                  <c:v>84.036891666666662</c:v>
                </c:pt>
                <c:pt idx="950" formatCode="0.000">
                  <c:v>84.539266666666663</c:v>
                </c:pt>
                <c:pt idx="951" formatCode="0.000">
                  <c:v>84.941583333333327</c:v>
                </c:pt>
                <c:pt idx="952" formatCode="0.000">
                  <c:v>85.444208333333322</c:v>
                </c:pt>
                <c:pt idx="953" formatCode="0.000">
                  <c:v>85.852924999999985</c:v>
                </c:pt>
                <c:pt idx="954" formatCode="0.000">
                  <c:v>86.267308333333332</c:v>
                </c:pt>
                <c:pt idx="955" formatCode="0.000">
                  <c:v>86.700816666666654</c:v>
                </c:pt>
                <c:pt idx="956" formatCode="0.000">
                  <c:v>86.989891666666665</c:v>
                </c:pt>
                <c:pt idx="957" formatCode="0.000">
                  <c:v>87.332375000000013</c:v>
                </c:pt>
                <c:pt idx="958" formatCode="0.000">
                  <c:v>87.574375000000018</c:v>
                </c:pt>
                <c:pt idx="959" formatCode="0.000">
                  <c:v>87.820466666666675</c:v>
                </c:pt>
                <c:pt idx="960" formatCode="0.000">
                  <c:v>88.10164166666668</c:v>
                </c:pt>
                <c:pt idx="961" formatCode="0.000">
                  <c:v>88.373166666666677</c:v>
                </c:pt>
                <c:pt idx="962" formatCode="0.000">
                  <c:v>88.693449999999999</c:v>
                </c:pt>
                <c:pt idx="963" formatCode="0.000">
                  <c:v>89.027516666666656</c:v>
                </c:pt>
                <c:pt idx="964" formatCode="0.000">
                  <c:v>89.329233333333335</c:v>
                </c:pt>
                <c:pt idx="965" formatCode="0.000">
                  <c:v>89.714766666666662</c:v>
                </c:pt>
                <c:pt idx="966" formatCode="0.000">
                  <c:v>90.05794166666665</c:v>
                </c:pt>
                <c:pt idx="967" formatCode="0.000">
                  <c:v>90.369483333333335</c:v>
                </c:pt>
                <c:pt idx="968" formatCode="0.000">
                  <c:v>90.662575000000018</c:v>
                </c:pt>
                <c:pt idx="969" formatCode="0.000">
                  <c:v>90.985158333333345</c:v>
                </c:pt>
                <c:pt idx="970" formatCode="0.000">
                  <c:v>91.327908333333355</c:v>
                </c:pt>
                <c:pt idx="971" formatCode="0.000">
                  <c:v>91.688158333333334</c:v>
                </c:pt>
                <c:pt idx="972" formatCode="0.000">
                  <c:v>92.025166666666678</c:v>
                </c:pt>
                <c:pt idx="973" formatCode="0.000">
                  <c:v>92.341741666666678</c:v>
                </c:pt>
                <c:pt idx="974" formatCode="0.000">
                  <c:v>92.683724999999995</c:v>
                </c:pt>
                <c:pt idx="975" formatCode="0.000">
                  <c:v>93.076408333333333</c:v>
                </c:pt>
                <c:pt idx="976" formatCode="0.000">
                  <c:v>93.423591666666695</c:v>
                </c:pt>
                <c:pt idx="977" formatCode="0.000">
                  <c:v>93.828141666666667</c:v>
                </c:pt>
                <c:pt idx="978" formatCode="0.000">
                  <c:v>94.160291666666652</c:v>
                </c:pt>
                <c:pt idx="979" formatCode="0.000">
                  <c:v>94.430691666666675</c:v>
                </c:pt>
                <c:pt idx="980" formatCode="0.000">
                  <c:v>94.781216666666651</c:v>
                </c:pt>
                <c:pt idx="981" formatCode="0.000">
                  <c:v>94.974241666666671</c:v>
                </c:pt>
                <c:pt idx="982" formatCode="0.000">
                  <c:v>95.126541666666682</c:v>
                </c:pt>
                <c:pt idx="983" formatCode="0.000">
                  <c:v>95.236691666666658</c:v>
                </c:pt>
                <c:pt idx="984" formatCode="0.000">
                  <c:v>95.268649999999994</c:v>
                </c:pt>
                <c:pt idx="985" formatCode="0.000">
                  <c:v>95.246841666666668</c:v>
                </c:pt>
                <c:pt idx="986" formatCode="0.000">
                  <c:v>95.161558333333332</c:v>
                </c:pt>
                <c:pt idx="987" formatCode="0.000">
                  <c:v>94.922041666666644</c:v>
                </c:pt>
                <c:pt idx="988" formatCode="0.000">
                  <c:v>94.717624999999984</c:v>
                </c:pt>
                <c:pt idx="989" formatCode="0.000">
                  <c:v>94.441108333333361</c:v>
                </c:pt>
                <c:pt idx="990" formatCode="0.000">
                  <c:v>94.181975000000008</c:v>
                </c:pt>
                <c:pt idx="991" formatCode="0.000">
                  <c:v>93.918808333333331</c:v>
                </c:pt>
                <c:pt idx="992" formatCode="0.000">
                  <c:v>93.549408333333346</c:v>
                </c:pt>
                <c:pt idx="993" formatCode="0.000">
                  <c:v>93.161774999999992</c:v>
                </c:pt>
                <c:pt idx="994" formatCode="0.000">
                  <c:v>92.734733333333324</c:v>
                </c:pt>
                <c:pt idx="995" formatCode="0.000">
                  <c:v>92.307641666666655</c:v>
                </c:pt>
                <c:pt idx="996" formatCode="0.000">
                  <c:v>92.017125000000007</c:v>
                </c:pt>
                <c:pt idx="997" formatCode="0.000">
                  <c:v>91.770816666666676</c:v>
                </c:pt>
                <c:pt idx="998" formatCode="0.000">
                  <c:v>91.574658333333332</c:v>
                </c:pt>
                <c:pt idx="999" formatCode="0.000">
                  <c:v>91.566299999999998</c:v>
                </c:pt>
                <c:pt idx="1000" formatCode="0.000">
                  <c:v>91.535299999999992</c:v>
                </c:pt>
                <c:pt idx="1001" formatCode="0.000">
                  <c:v>91.634058333333329</c:v>
                </c:pt>
                <c:pt idx="1002" formatCode="0.000">
                  <c:v>91.712016666666656</c:v>
                </c:pt>
                <c:pt idx="1003" formatCode="0.000">
                  <c:v>91.84542500000002</c:v>
                </c:pt>
                <c:pt idx="1004" formatCode="0.000">
                  <c:v>92.034758333333329</c:v>
                </c:pt>
                <c:pt idx="1005" formatCode="0.000">
                  <c:v>92.217016666666666</c:v>
                </c:pt>
                <c:pt idx="1006" formatCode="0.000">
                  <c:v>92.446283333333341</c:v>
                </c:pt>
                <c:pt idx="1007" formatCode="0.000">
                  <c:v>92.64340833333334</c:v>
                </c:pt>
                <c:pt idx="1008" formatCode="0.000">
                  <c:v>92.849208333333323</c:v>
                </c:pt>
                <c:pt idx="1009" formatCode="0.000">
                  <c:v>93.095533333333336</c:v>
                </c:pt>
                <c:pt idx="1010" formatCode="0.000">
                  <c:v>93.27600000000001</c:v>
                </c:pt>
                <c:pt idx="1011" formatCode="0.000">
                  <c:v>93.313866666666669</c:v>
                </c:pt>
                <c:pt idx="1012" formatCode="0.000">
                  <c:v>93.360316666666677</c:v>
                </c:pt>
                <c:pt idx="1013" formatCode="0.000">
                  <c:v>93.333016666666666</c:v>
                </c:pt>
                <c:pt idx="1014" formatCode="0.000">
                  <c:v>93.34996666666666</c:v>
                </c:pt>
                <c:pt idx="1015" formatCode="0.000">
                  <c:v>93.383300000000006</c:v>
                </c:pt>
                <c:pt idx="1016" formatCode="0.000">
                  <c:v>93.446550000000002</c:v>
                </c:pt>
                <c:pt idx="1017" formatCode="0.000">
                  <c:v>93.533683333333329</c:v>
                </c:pt>
                <c:pt idx="1018" formatCode="0.000">
                  <c:v>93.671466666666674</c:v>
                </c:pt>
                <c:pt idx="1019" formatCode="0.000">
                  <c:v>93.835033333333328</c:v>
                </c:pt>
                <c:pt idx="1020" formatCode="0.000">
                  <c:v>93.938066666666657</c:v>
                </c:pt>
                <c:pt idx="1021" formatCode="0.000">
                  <c:v>94.093883333333338</c:v>
                </c:pt>
                <c:pt idx="1022" formatCode="0.000">
                  <c:v>94.219508333333337</c:v>
                </c:pt>
                <c:pt idx="1023" formatCode="0.000">
                  <c:v>94.417925000000011</c:v>
                </c:pt>
                <c:pt idx="1024" formatCode="0.000">
                  <c:v>94.690408333333338</c:v>
                </c:pt>
                <c:pt idx="1025" formatCode="0.000">
                  <c:v>94.906774999999996</c:v>
                </c:pt>
                <c:pt idx="1026" formatCode="0.000">
                  <c:v>95.20871666666666</c:v>
                </c:pt>
                <c:pt idx="1027" formatCode="0.000">
                  <c:v>95.441508333333331</c:v>
                </c:pt>
                <c:pt idx="1028" formatCode="0.000">
                  <c:v>95.604350000000011</c:v>
                </c:pt>
                <c:pt idx="1029" formatCode="0.000">
                  <c:v>95.859733333333338</c:v>
                </c:pt>
                <c:pt idx="1030" formatCode="0.000">
                  <c:v>96.069675000000004</c:v>
                </c:pt>
                <c:pt idx="1031" formatCode="0.000">
                  <c:v>96.352833333333322</c:v>
                </c:pt>
                <c:pt idx="1032" formatCode="0.000">
                  <c:v>96.671000000000006</c:v>
                </c:pt>
                <c:pt idx="1033" formatCode="0.000">
                  <c:v>96.939191666666673</c:v>
                </c:pt>
                <c:pt idx="1034" formatCode="0.000">
                  <c:v>97.222141666666673</c:v>
                </c:pt>
                <c:pt idx="1035" formatCode="0.000">
                  <c:v>97.58734166666666</c:v>
                </c:pt>
                <c:pt idx="1036" formatCode="0.000">
                  <c:v>97.853549999999998</c:v>
                </c:pt>
                <c:pt idx="1037" formatCode="0.000">
                  <c:v>98.218800000000002</c:v>
                </c:pt>
                <c:pt idx="1038" formatCode="0.000">
                  <c:v>98.528533333333314</c:v>
                </c:pt>
                <c:pt idx="1039" formatCode="0.000">
                  <c:v>98.839433333333318</c:v>
                </c:pt>
                <c:pt idx="1040" formatCode="0.000">
                  <c:v>98.996291666666664</c:v>
                </c:pt>
                <c:pt idx="1041" formatCode="0.000">
                  <c:v>99.144224999999992</c:v>
                </c:pt>
                <c:pt idx="1042" formatCode="0.000">
                  <c:v>99.352633333333316</c:v>
                </c:pt>
                <c:pt idx="1043" formatCode="0.000">
                  <c:v>99.575041666666678</c:v>
                </c:pt>
                <c:pt idx="1044" formatCode="0.000">
                  <c:v>99.721316666666667</c:v>
                </c:pt>
                <c:pt idx="1045" formatCode="0.000">
                  <c:v>99.834766666666681</c:v>
                </c:pt>
                <c:pt idx="1046" formatCode="0.000">
                  <c:v>100.01659166666668</c:v>
                </c:pt>
                <c:pt idx="1047" formatCode="0.000">
                  <c:v>100.10008333333333</c:v>
                </c:pt>
                <c:pt idx="1048" formatCode="0.000">
                  <c:v>100.27851666666668</c:v>
                </c:pt>
                <c:pt idx="1049" formatCode="0.000">
                  <c:v>100.46258333333333</c:v>
                </c:pt>
                <c:pt idx="1050" formatCode="0.000">
                  <c:v>100.70007500000001</c:v>
                </c:pt>
                <c:pt idx="1051" formatCode="0.000">
                  <c:v>100.92715833333334</c:v>
                </c:pt>
                <c:pt idx="1052" formatCode="0.000">
                  <c:v>101.27304166666666</c:v>
                </c:pt>
                <c:pt idx="1053" formatCode="0.000">
                  <c:v>101.50361666666667</c:v>
                </c:pt>
                <c:pt idx="1054" formatCode="0.000">
                  <c:v>101.65154999999999</c:v>
                </c:pt>
                <c:pt idx="1055" formatCode="0.000">
                  <c:v>101.84065833333334</c:v>
                </c:pt>
                <c:pt idx="1056" formatCode="0.000">
                  <c:v>101.98654166666665</c:v>
                </c:pt>
                <c:pt idx="1057" formatCode="0.000">
                  <c:v>102.19634166666667</c:v>
                </c:pt>
                <c:pt idx="1058" formatCode="0.000">
                  <c:v>102.39232500000001</c:v>
                </c:pt>
                <c:pt idx="1059" formatCode="0.000">
                  <c:v>102.66880833333333</c:v>
                </c:pt>
                <c:pt idx="1060" formatCode="0.000">
                  <c:v>102.91079166666664</c:v>
                </c:pt>
                <c:pt idx="1061" formatCode="0.000">
                  <c:v>103.12440833333334</c:v>
                </c:pt>
                <c:pt idx="1062" formatCode="0.000">
                  <c:v>103.32296666666667</c:v>
                </c:pt>
                <c:pt idx="1063" formatCode="0.000">
                  <c:v>103.52124166666668</c:v>
                </c:pt>
                <c:pt idx="1064" formatCode="0.000">
                  <c:v>103.76739166666665</c:v>
                </c:pt>
                <c:pt idx="1065" formatCode="0.000">
                  <c:v>103.97529999999999</c:v>
                </c:pt>
                <c:pt idx="1066" formatCode="0.000">
                  <c:v>104.24430833333332</c:v>
                </c:pt>
                <c:pt idx="1067" formatCode="0.000">
                  <c:v>104.432</c:v>
                </c:pt>
                <c:pt idx="1068" formatCode="0.000">
                  <c:v>104.65276666666665</c:v>
                </c:pt>
                <c:pt idx="1069" formatCode="0.000">
                  <c:v>104.73111666666665</c:v>
                </c:pt>
                <c:pt idx="1070" formatCode="0.000">
                  <c:v>104.742975</c:v>
                </c:pt>
                <c:pt idx="1071" formatCode="0.000">
                  <c:v>104.71418333333334</c:v>
                </c:pt>
                <c:pt idx="1072" formatCode="0.000">
                  <c:v>104.57509166666667</c:v>
                </c:pt>
                <c:pt idx="1073" formatCode="0.000">
                  <c:v>104.405325</c:v>
                </c:pt>
                <c:pt idx="1074" formatCode="0.000">
                  <c:v>104.27240833333333</c:v>
                </c:pt>
                <c:pt idx="1075" formatCode="0.000">
                  <c:v>103.91488333333332</c:v>
                </c:pt>
                <c:pt idx="1076" formatCode="0.000">
                  <c:v>103.168475</c:v>
                </c:pt>
                <c:pt idx="1077" formatCode="0.000">
                  <c:v>102.53213333333333</c:v>
                </c:pt>
                <c:pt idx="1078" formatCode="0.000">
                  <c:v>101.764775</c:v>
                </c:pt>
                <c:pt idx="1079" formatCode="0.000">
                  <c:v>100.817275</c:v>
                </c:pt>
                <c:pt idx="1080" formatCode="0.000">
                  <c:v>99.714624999999998</c:v>
                </c:pt>
                <c:pt idx="1081" formatCode="0.000">
                  <c:v>98.560508333333317</c:v>
                </c:pt>
                <c:pt idx="1082" formatCode="0.000">
                  <c:v>97.293300000000002</c:v>
                </c:pt>
                <c:pt idx="1083" formatCode="0.000">
                  <c:v>95.945299999999989</c:v>
                </c:pt>
                <c:pt idx="1084" formatCode="0.000">
                  <c:v>94.638958333333335</c:v>
                </c:pt>
                <c:pt idx="1085" formatCode="0.000">
                  <c:v>93.291666666666671</c:v>
                </c:pt>
                <c:pt idx="1086" formatCode="0.000">
                  <c:v>92.127658333333329</c:v>
                </c:pt>
                <c:pt idx="1087" formatCode="0.000">
                  <c:v>91.157041666666657</c:v>
                </c:pt>
                <c:pt idx="1088" formatCode="0.000">
                  <c:v>90.551375000000007</c:v>
                </c:pt>
                <c:pt idx="1089" formatCode="0.000">
                  <c:v>89.938708333333338</c:v>
                </c:pt>
                <c:pt idx="1090" formatCode="0.000">
                  <c:v>89.471683333333331</c:v>
                </c:pt>
                <c:pt idx="1091" formatCode="0.000">
                  <c:v>89.247149999999991</c:v>
                </c:pt>
                <c:pt idx="1092" formatCode="0.000">
                  <c:v>89.318674999999999</c:v>
                </c:pt>
                <c:pt idx="1093" formatCode="0.000">
                  <c:v>89.460258333333343</c:v>
                </c:pt>
                <c:pt idx="1094" formatCode="0.000">
                  <c:v>89.778341666666662</c:v>
                </c:pt>
                <c:pt idx="1095" formatCode="0.000">
                  <c:v>90.209074999999999</c:v>
                </c:pt>
                <c:pt idx="1096" formatCode="0.000">
                  <c:v>90.776191666666662</c:v>
                </c:pt>
                <c:pt idx="1097" formatCode="0.000">
                  <c:v>91.397575000000018</c:v>
                </c:pt>
                <c:pt idx="1098" formatCode="0.000">
                  <c:v>91.933908333333321</c:v>
                </c:pt>
                <c:pt idx="1099" formatCode="0.000">
                  <c:v>92.434241666666665</c:v>
                </c:pt>
                <c:pt idx="1100" formatCode="0.000">
                  <c:v>92.905275000000003</c:v>
                </c:pt>
                <c:pt idx="1101" formatCode="0.000">
                  <c:v>93.325633333333315</c:v>
                </c:pt>
                <c:pt idx="1102" formatCode="0.000">
                  <c:v>93.698983333333331</c:v>
                </c:pt>
                <c:pt idx="1103" formatCode="0.000">
                  <c:v>94.132700000000014</c:v>
                </c:pt>
                <c:pt idx="1104" formatCode="0.000">
                  <c:v>94.481416666666689</c:v>
                </c:pt>
                <c:pt idx="1105" formatCode="0.000">
                  <c:v>94.753491666666676</c:v>
                </c:pt>
                <c:pt idx="1106" formatCode="0.000">
                  <c:v>95.068516666666653</c:v>
                </c:pt>
                <c:pt idx="1107" formatCode="0.000">
                  <c:v>95.319691666666643</c:v>
                </c:pt>
                <c:pt idx="1108" formatCode="0.000">
                  <c:v>95.480241666666657</c:v>
                </c:pt>
                <c:pt idx="1109" formatCode="0.000">
                  <c:v>95.645633333333322</c:v>
                </c:pt>
                <c:pt idx="1110" formatCode="0.000">
                  <c:v>95.860033333333334</c:v>
                </c:pt>
                <c:pt idx="1111" formatCode="0.000">
                  <c:v>96.062291666666681</c:v>
                </c:pt>
                <c:pt idx="1112" formatCode="0.000">
                  <c:v>96.264250000000018</c:v>
                </c:pt>
                <c:pt idx="1113" formatCode="0.000">
                  <c:v>96.52945000000004</c:v>
                </c:pt>
                <c:pt idx="1114" formatCode="0.000">
                  <c:v>96.812249999999992</c:v>
                </c:pt>
                <c:pt idx="1115" formatCode="0.000">
                  <c:v>97.053866666666693</c:v>
                </c:pt>
                <c:pt idx="1116" formatCode="0.000">
                  <c:v>97.331900000000005</c:v>
                </c:pt>
                <c:pt idx="1117" formatCode="0.000">
                  <c:v>97.697141666666653</c:v>
                </c:pt>
                <c:pt idx="1118" formatCode="0.000">
                  <c:v>97.929933333333338</c:v>
                </c:pt>
                <c:pt idx="1119" formatCode="0.000">
                  <c:v>98.247324999999989</c:v>
                </c:pt>
                <c:pt idx="1120" formatCode="0.000">
                  <c:v>98.567991666666671</c:v>
                </c:pt>
                <c:pt idx="1121" formatCode="0.000">
                  <c:v>98.855833333333337</c:v>
                </c:pt>
                <c:pt idx="1122" formatCode="0.000">
                  <c:v>99.11066666666666</c:v>
                </c:pt>
                <c:pt idx="1123" formatCode="0.000">
                  <c:v>99.298683333333329</c:v>
                </c:pt>
                <c:pt idx="1124" formatCode="0.000">
                  <c:v>99.491025000000022</c:v>
                </c:pt>
                <c:pt idx="1125" formatCode="0.000">
                  <c:v>99.639258333333331</c:v>
                </c:pt>
                <c:pt idx="1126" formatCode="0.000">
                  <c:v>99.839283333333313</c:v>
                </c:pt>
                <c:pt idx="1127" formatCode="0.000">
                  <c:v>100</c:v>
                </c:pt>
                <c:pt idx="1128" formatCode="0.000">
                  <c:v>100.13705833333334</c:v>
                </c:pt>
                <c:pt idx="1129" formatCode="0.000">
                  <c:v>100.27843333333334</c:v>
                </c:pt>
                <c:pt idx="1130" formatCode="0.000">
                  <c:v>100.46575833333334</c:v>
                </c:pt>
                <c:pt idx="1131" formatCode="0.000">
                  <c:v>100.64868333333334</c:v>
                </c:pt>
                <c:pt idx="1132" formatCode="0.000">
                  <c:v>100.77996666666667</c:v>
                </c:pt>
                <c:pt idx="1133" formatCode="0.000">
                  <c:v>100.92178333333332</c:v>
                </c:pt>
                <c:pt idx="1134" formatCode="0.000">
                  <c:v>101.02928333333334</c:v>
                </c:pt>
                <c:pt idx="1135" formatCode="0.000">
                  <c:v>101.22301666666665</c:v>
                </c:pt>
                <c:pt idx="1136" formatCode="0.000">
                  <c:v>101.452275</c:v>
                </c:pt>
                <c:pt idx="1137" formatCode="0.000">
                  <c:v>101.66167500000002</c:v>
                </c:pt>
                <c:pt idx="1138" formatCode="0.000">
                  <c:v>101.85730000000001</c:v>
                </c:pt>
                <c:pt idx="1139" formatCode="0.000">
                  <c:v>102.03320000000001</c:v>
                </c:pt>
                <c:pt idx="1140" formatCode="0.000">
                  <c:v>102.19049166666667</c:v>
                </c:pt>
                <c:pt idx="1141" formatCode="0.000">
                  <c:v>102.38234999999999</c:v>
                </c:pt>
                <c:pt idx="1142" formatCode="0.000">
                  <c:v>102.64295</c:v>
                </c:pt>
                <c:pt idx="1143" formatCode="0.000">
                  <c:v>102.87319166666667</c:v>
                </c:pt>
                <c:pt idx="1144" formatCode="0.000">
                  <c:v>103.14759166666666</c:v>
                </c:pt>
                <c:pt idx="1145" formatCode="0.000">
                  <c:v>103.44159999999999</c:v>
                </c:pt>
                <c:pt idx="1146" formatCode="0.000">
                  <c:v>103.74819166666667</c:v>
                </c:pt>
                <c:pt idx="1147" formatCode="0.000">
                  <c:v>104.03419166666667</c:v>
                </c:pt>
                <c:pt idx="1148" formatCode="0.000">
                  <c:v>104.30290000000001</c:v>
                </c:pt>
                <c:pt idx="1149" formatCode="0.000">
                  <c:v>104.57820833333334</c:v>
                </c:pt>
                <c:pt idx="1150" formatCode="0.000">
                  <c:v>104.89019999999999</c:v>
                </c:pt>
                <c:pt idx="1151" formatCode="0.000">
                  <c:v>105.15974999999997</c:v>
                </c:pt>
                <c:pt idx="1152" formatCode="0.000">
                  <c:v>105.40084166666666</c:v>
                </c:pt>
                <c:pt idx="1153" formatCode="0.000">
                  <c:v>105.56378333333335</c:v>
                </c:pt>
                <c:pt idx="1154" formatCode="0.000">
                  <c:v>105.60453333333334</c:v>
                </c:pt>
                <c:pt idx="1155" formatCode="0.000">
                  <c:v>105.56564166666665</c:v>
                </c:pt>
                <c:pt idx="1156" formatCode="0.000">
                  <c:v>105.48424999999999</c:v>
                </c:pt>
                <c:pt idx="1157" formatCode="0.000">
                  <c:v>105.36630000000001</c:v>
                </c:pt>
                <c:pt idx="1158" formatCode="0.000">
                  <c:v>105.29175833333333</c:v>
                </c:pt>
                <c:pt idx="1159" formatCode="0.000">
                  <c:v>105.20049999999999</c:v>
                </c:pt>
                <c:pt idx="1160" formatCode="0.000">
                  <c:v>104.99508333333334</c:v>
                </c:pt>
                <c:pt idx="1161" formatCode="0.000">
                  <c:v>104.79430000000001</c:v>
                </c:pt>
                <c:pt idx="1162" formatCode="0.000">
                  <c:v>104.46754166666665</c:v>
                </c:pt>
                <c:pt idx="1163" formatCode="0.000">
                  <c:v>104.09685833333333</c:v>
                </c:pt>
                <c:pt idx="1164" formatCode="0.000">
                  <c:v>103.86027499999999</c:v>
                </c:pt>
                <c:pt idx="1165" formatCode="0.000">
                  <c:v>103.59073333333333</c:v>
                </c:pt>
                <c:pt idx="1166" formatCode="0.000">
                  <c:v>103.24696666666667</c:v>
                </c:pt>
                <c:pt idx="1167" formatCode="0.000">
                  <c:v>103.04825000000001</c:v>
                </c:pt>
                <c:pt idx="1168" formatCode="0.000">
                  <c:v>102.83059166666668</c:v>
                </c:pt>
                <c:pt idx="1169" formatCode="0.000">
                  <c:v>102.68131666666666</c:v>
                </c:pt>
                <c:pt idx="1170" formatCode="0.000">
                  <c:v>102.49577499999999</c:v>
                </c:pt>
                <c:pt idx="1171" formatCode="0.000">
                  <c:v>102.31207499999998</c:v>
                </c:pt>
                <c:pt idx="1172" formatCode="0.000">
                  <c:v>102.18770833333333</c:v>
                </c:pt>
                <c:pt idx="1173" formatCode="0.000">
                  <c:v>102.09157499999998</c:v>
                </c:pt>
                <c:pt idx="1174" formatCode="0.000">
                  <c:v>102.01546666666665</c:v>
                </c:pt>
                <c:pt idx="1175" formatCode="0.000">
                  <c:v>102.08535833333333</c:v>
                </c:pt>
                <c:pt idx="1176" formatCode="0.000">
                  <c:v>102.04953333333334</c:v>
                </c:pt>
                <c:pt idx="1177" formatCode="0.000">
                  <c:v>102.03844166666669</c:v>
                </c:pt>
                <c:pt idx="1178" formatCode="0.000">
                  <c:v>102.19659166666668</c:v>
                </c:pt>
                <c:pt idx="1179" formatCode="0.000">
                  <c:v>102.26902500000001</c:v>
                </c:pt>
                <c:pt idx="1180" formatCode="0.000">
                  <c:v>102.45254166666666</c:v>
                </c:pt>
                <c:pt idx="1181" formatCode="0.000">
                  <c:v>102.60429166666667</c:v>
                </c:pt>
                <c:pt idx="1182" formatCode="0.000">
                  <c:v>102.74393333333335</c:v>
                </c:pt>
                <c:pt idx="1183" formatCode="0.000">
                  <c:v>102.8223</c:v>
                </c:pt>
                <c:pt idx="1184" formatCode="0.000">
                  <c:v>102.91790833333333</c:v>
                </c:pt>
                <c:pt idx="1185" formatCode="0.000">
                  <c:v>103.14117499999999</c:v>
                </c:pt>
                <c:pt idx="1186" formatCode="0.000">
                  <c:v>103.43997499999999</c:v>
                </c:pt>
                <c:pt idx="1187" formatCode="0.000">
                  <c:v>103.70266666666667</c:v>
                </c:pt>
                <c:pt idx="1188" formatCode="0.000">
                  <c:v>103.97676666666666</c:v>
                </c:pt>
                <c:pt idx="1189" formatCode="0.000">
                  <c:v>104.30459999999999</c:v>
                </c:pt>
                <c:pt idx="1190" formatCode="0.000">
                  <c:v>104.61349166666668</c:v>
                </c:pt>
                <c:pt idx="1191" formatCode="0.000">
                  <c:v>105.01433333333335</c:v>
                </c:pt>
                <c:pt idx="1192" formatCode="0.000">
                  <c:v>105.26989166666668</c:v>
                </c:pt>
                <c:pt idx="1193" formatCode="0.000">
                  <c:v>105.56935</c:v>
                </c:pt>
              </c:numCache>
            </c:numRef>
          </c:val>
          <c:extLst>
            <c:ext xmlns:c16="http://schemas.microsoft.com/office/drawing/2014/chart" uri="{C3380CC4-5D6E-409C-BE32-E72D297353CC}">
              <c16:uniqueId val="{00000000-98D2-4A5E-B6C1-31815652E009}"/>
            </c:ext>
          </c:extLst>
        </c:ser>
        <c:ser>
          <c:idx val="2"/>
          <c:order val="2"/>
          <c:tx>
            <c:strRef>
              <c:f>'Sentences 2'!$I$9</c:f>
              <c:strCache>
                <c:ptCount val="1"/>
                <c:pt idx="0">
                  <c:v>12MMA Forecast</c:v>
                </c:pt>
              </c:strCache>
            </c:strRef>
          </c:tx>
          <c:spPr>
            <a:solidFill>
              <a:srgbClr val="183863">
                <a:alpha val="70000"/>
              </a:srgbClr>
            </a:solidFill>
            <a:ln w="28575">
              <a:noFill/>
            </a:ln>
            <a:effectLst>
              <a:outerShdw dist="22860" dir="5400000" algn="ctr" rotWithShape="0">
                <a:schemeClr val="tx1"/>
              </a:outerShdw>
            </a:effectLst>
            <a:scene3d>
              <a:camera prst="orthographicFront"/>
              <a:lightRig rig="threePt" dir="t">
                <a:rot lat="0" lon="0" rev="1200000"/>
              </a:lightRig>
            </a:scene3d>
            <a:sp3d>
              <a:bevelT w="63500" h="25400"/>
            </a:sp3d>
          </c:spPr>
          <c:invertIfNegative val="0"/>
          <c:cat>
            <c:numRef>
              <c:f>Company!$A$3:$A$1202</c:f>
              <c:numCache>
                <c:formatCode>mmm\-yy</c:formatCode>
                <c:ptCount val="1200"/>
                <c:pt idx="0">
                  <c:v>6941</c:v>
                </c:pt>
                <c:pt idx="1">
                  <c:v>6972</c:v>
                </c:pt>
                <c:pt idx="2">
                  <c:v>7000</c:v>
                </c:pt>
                <c:pt idx="3">
                  <c:v>7031</c:v>
                </c:pt>
                <c:pt idx="4">
                  <c:v>7061</c:v>
                </c:pt>
                <c:pt idx="5">
                  <c:v>7092</c:v>
                </c:pt>
                <c:pt idx="6">
                  <c:v>7122</c:v>
                </c:pt>
                <c:pt idx="7">
                  <c:v>7153</c:v>
                </c:pt>
                <c:pt idx="8">
                  <c:v>7184</c:v>
                </c:pt>
                <c:pt idx="9">
                  <c:v>7214</c:v>
                </c:pt>
                <c:pt idx="10">
                  <c:v>7245</c:v>
                </c:pt>
                <c:pt idx="11">
                  <c:v>7275</c:v>
                </c:pt>
                <c:pt idx="12">
                  <c:v>7306</c:v>
                </c:pt>
                <c:pt idx="13">
                  <c:v>7337</c:v>
                </c:pt>
                <c:pt idx="14">
                  <c:v>7366</c:v>
                </c:pt>
                <c:pt idx="15">
                  <c:v>7397</c:v>
                </c:pt>
                <c:pt idx="16">
                  <c:v>7427</c:v>
                </c:pt>
                <c:pt idx="17">
                  <c:v>7458</c:v>
                </c:pt>
                <c:pt idx="18">
                  <c:v>7488</c:v>
                </c:pt>
                <c:pt idx="19">
                  <c:v>7519</c:v>
                </c:pt>
                <c:pt idx="20">
                  <c:v>7550</c:v>
                </c:pt>
                <c:pt idx="21">
                  <c:v>7580</c:v>
                </c:pt>
                <c:pt idx="22">
                  <c:v>7611</c:v>
                </c:pt>
                <c:pt idx="23">
                  <c:v>7641</c:v>
                </c:pt>
                <c:pt idx="24">
                  <c:v>7672</c:v>
                </c:pt>
                <c:pt idx="25">
                  <c:v>7703</c:v>
                </c:pt>
                <c:pt idx="26">
                  <c:v>7731</c:v>
                </c:pt>
                <c:pt idx="27">
                  <c:v>7762</c:v>
                </c:pt>
                <c:pt idx="28">
                  <c:v>7792</c:v>
                </c:pt>
                <c:pt idx="29">
                  <c:v>7823</c:v>
                </c:pt>
                <c:pt idx="30">
                  <c:v>7853</c:v>
                </c:pt>
                <c:pt idx="31">
                  <c:v>7884</c:v>
                </c:pt>
                <c:pt idx="32">
                  <c:v>7915</c:v>
                </c:pt>
                <c:pt idx="33">
                  <c:v>7945</c:v>
                </c:pt>
                <c:pt idx="34">
                  <c:v>7976</c:v>
                </c:pt>
                <c:pt idx="35">
                  <c:v>8006</c:v>
                </c:pt>
                <c:pt idx="36">
                  <c:v>8037</c:v>
                </c:pt>
                <c:pt idx="37">
                  <c:v>8068</c:v>
                </c:pt>
                <c:pt idx="38">
                  <c:v>8096</c:v>
                </c:pt>
                <c:pt idx="39">
                  <c:v>8127</c:v>
                </c:pt>
                <c:pt idx="40">
                  <c:v>8157</c:v>
                </c:pt>
                <c:pt idx="41">
                  <c:v>8188</c:v>
                </c:pt>
                <c:pt idx="42">
                  <c:v>8218</c:v>
                </c:pt>
                <c:pt idx="43">
                  <c:v>8249</c:v>
                </c:pt>
                <c:pt idx="44">
                  <c:v>8280</c:v>
                </c:pt>
                <c:pt idx="45">
                  <c:v>8310</c:v>
                </c:pt>
                <c:pt idx="46">
                  <c:v>8341</c:v>
                </c:pt>
                <c:pt idx="47">
                  <c:v>8371</c:v>
                </c:pt>
                <c:pt idx="48">
                  <c:v>8402</c:v>
                </c:pt>
                <c:pt idx="49">
                  <c:v>8433</c:v>
                </c:pt>
                <c:pt idx="50">
                  <c:v>8461</c:v>
                </c:pt>
                <c:pt idx="51">
                  <c:v>8492</c:v>
                </c:pt>
                <c:pt idx="52">
                  <c:v>8522</c:v>
                </c:pt>
                <c:pt idx="53">
                  <c:v>8553</c:v>
                </c:pt>
                <c:pt idx="54">
                  <c:v>8583</c:v>
                </c:pt>
                <c:pt idx="55">
                  <c:v>8614</c:v>
                </c:pt>
                <c:pt idx="56">
                  <c:v>8645</c:v>
                </c:pt>
                <c:pt idx="57">
                  <c:v>8675</c:v>
                </c:pt>
                <c:pt idx="58">
                  <c:v>8706</c:v>
                </c:pt>
                <c:pt idx="59">
                  <c:v>8736</c:v>
                </c:pt>
                <c:pt idx="60">
                  <c:v>8767</c:v>
                </c:pt>
                <c:pt idx="61">
                  <c:v>8798</c:v>
                </c:pt>
                <c:pt idx="62">
                  <c:v>8827</c:v>
                </c:pt>
                <c:pt idx="63">
                  <c:v>8858</c:v>
                </c:pt>
                <c:pt idx="64">
                  <c:v>8888</c:v>
                </c:pt>
                <c:pt idx="65">
                  <c:v>8919</c:v>
                </c:pt>
                <c:pt idx="66">
                  <c:v>8949</c:v>
                </c:pt>
                <c:pt idx="67">
                  <c:v>8980</c:v>
                </c:pt>
                <c:pt idx="68">
                  <c:v>9011</c:v>
                </c:pt>
                <c:pt idx="69">
                  <c:v>9041</c:v>
                </c:pt>
                <c:pt idx="70">
                  <c:v>9072</c:v>
                </c:pt>
                <c:pt idx="71">
                  <c:v>9102</c:v>
                </c:pt>
                <c:pt idx="72">
                  <c:v>9133</c:v>
                </c:pt>
                <c:pt idx="73">
                  <c:v>9164</c:v>
                </c:pt>
                <c:pt idx="74">
                  <c:v>9192</c:v>
                </c:pt>
                <c:pt idx="75">
                  <c:v>9223</c:v>
                </c:pt>
                <c:pt idx="76">
                  <c:v>9253</c:v>
                </c:pt>
                <c:pt idx="77">
                  <c:v>9284</c:v>
                </c:pt>
                <c:pt idx="78">
                  <c:v>9314</c:v>
                </c:pt>
                <c:pt idx="79">
                  <c:v>9345</c:v>
                </c:pt>
                <c:pt idx="80">
                  <c:v>9376</c:v>
                </c:pt>
                <c:pt idx="81">
                  <c:v>9406</c:v>
                </c:pt>
                <c:pt idx="82">
                  <c:v>9437</c:v>
                </c:pt>
                <c:pt idx="83">
                  <c:v>9467</c:v>
                </c:pt>
                <c:pt idx="84">
                  <c:v>9498</c:v>
                </c:pt>
                <c:pt idx="85">
                  <c:v>9529</c:v>
                </c:pt>
                <c:pt idx="86">
                  <c:v>9557</c:v>
                </c:pt>
                <c:pt idx="87">
                  <c:v>9588</c:v>
                </c:pt>
                <c:pt idx="88">
                  <c:v>9618</c:v>
                </c:pt>
                <c:pt idx="89">
                  <c:v>9649</c:v>
                </c:pt>
                <c:pt idx="90">
                  <c:v>9679</c:v>
                </c:pt>
                <c:pt idx="91">
                  <c:v>9710</c:v>
                </c:pt>
                <c:pt idx="92">
                  <c:v>9741</c:v>
                </c:pt>
                <c:pt idx="93">
                  <c:v>9771</c:v>
                </c:pt>
                <c:pt idx="94">
                  <c:v>9802</c:v>
                </c:pt>
                <c:pt idx="95">
                  <c:v>9832</c:v>
                </c:pt>
                <c:pt idx="96">
                  <c:v>9863</c:v>
                </c:pt>
                <c:pt idx="97">
                  <c:v>9894</c:v>
                </c:pt>
                <c:pt idx="98">
                  <c:v>9922</c:v>
                </c:pt>
                <c:pt idx="99">
                  <c:v>9953</c:v>
                </c:pt>
                <c:pt idx="100">
                  <c:v>9983</c:v>
                </c:pt>
                <c:pt idx="101">
                  <c:v>10014</c:v>
                </c:pt>
                <c:pt idx="102">
                  <c:v>10044</c:v>
                </c:pt>
                <c:pt idx="103">
                  <c:v>10075</c:v>
                </c:pt>
                <c:pt idx="104">
                  <c:v>10106</c:v>
                </c:pt>
                <c:pt idx="105">
                  <c:v>10136</c:v>
                </c:pt>
                <c:pt idx="106">
                  <c:v>10167</c:v>
                </c:pt>
                <c:pt idx="107">
                  <c:v>10197</c:v>
                </c:pt>
                <c:pt idx="108">
                  <c:v>10228</c:v>
                </c:pt>
                <c:pt idx="109">
                  <c:v>10259</c:v>
                </c:pt>
                <c:pt idx="110">
                  <c:v>10288</c:v>
                </c:pt>
                <c:pt idx="111">
                  <c:v>10319</c:v>
                </c:pt>
                <c:pt idx="112">
                  <c:v>10349</c:v>
                </c:pt>
                <c:pt idx="113">
                  <c:v>10380</c:v>
                </c:pt>
                <c:pt idx="114">
                  <c:v>10410</c:v>
                </c:pt>
                <c:pt idx="115">
                  <c:v>10441</c:v>
                </c:pt>
                <c:pt idx="116">
                  <c:v>10472</c:v>
                </c:pt>
                <c:pt idx="117">
                  <c:v>10502</c:v>
                </c:pt>
                <c:pt idx="118">
                  <c:v>10533</c:v>
                </c:pt>
                <c:pt idx="119">
                  <c:v>10563</c:v>
                </c:pt>
                <c:pt idx="120">
                  <c:v>10594</c:v>
                </c:pt>
                <c:pt idx="121">
                  <c:v>10625</c:v>
                </c:pt>
                <c:pt idx="122">
                  <c:v>10653</c:v>
                </c:pt>
                <c:pt idx="123">
                  <c:v>10684</c:v>
                </c:pt>
                <c:pt idx="124">
                  <c:v>10714</c:v>
                </c:pt>
                <c:pt idx="125">
                  <c:v>10745</c:v>
                </c:pt>
                <c:pt idx="126">
                  <c:v>10775</c:v>
                </c:pt>
                <c:pt idx="127">
                  <c:v>10806</c:v>
                </c:pt>
                <c:pt idx="128">
                  <c:v>10837</c:v>
                </c:pt>
                <c:pt idx="129">
                  <c:v>10867</c:v>
                </c:pt>
                <c:pt idx="130">
                  <c:v>10898</c:v>
                </c:pt>
                <c:pt idx="131">
                  <c:v>10928</c:v>
                </c:pt>
                <c:pt idx="132">
                  <c:v>10959</c:v>
                </c:pt>
                <c:pt idx="133">
                  <c:v>10990</c:v>
                </c:pt>
                <c:pt idx="134">
                  <c:v>11018</c:v>
                </c:pt>
                <c:pt idx="135">
                  <c:v>11049</c:v>
                </c:pt>
                <c:pt idx="136">
                  <c:v>11079</c:v>
                </c:pt>
                <c:pt idx="137">
                  <c:v>11110</c:v>
                </c:pt>
                <c:pt idx="138">
                  <c:v>11140</c:v>
                </c:pt>
                <c:pt idx="139">
                  <c:v>11171</c:v>
                </c:pt>
                <c:pt idx="140">
                  <c:v>11202</c:v>
                </c:pt>
                <c:pt idx="141">
                  <c:v>11232</c:v>
                </c:pt>
                <c:pt idx="142">
                  <c:v>11263</c:v>
                </c:pt>
                <c:pt idx="143">
                  <c:v>11293</c:v>
                </c:pt>
                <c:pt idx="144">
                  <c:v>11324</c:v>
                </c:pt>
                <c:pt idx="145">
                  <c:v>11355</c:v>
                </c:pt>
                <c:pt idx="146">
                  <c:v>11383</c:v>
                </c:pt>
                <c:pt idx="147">
                  <c:v>11414</c:v>
                </c:pt>
                <c:pt idx="148">
                  <c:v>11444</c:v>
                </c:pt>
                <c:pt idx="149">
                  <c:v>11475</c:v>
                </c:pt>
                <c:pt idx="150">
                  <c:v>11505</c:v>
                </c:pt>
                <c:pt idx="151">
                  <c:v>11536</c:v>
                </c:pt>
                <c:pt idx="152">
                  <c:v>11567</c:v>
                </c:pt>
                <c:pt idx="153">
                  <c:v>11597</c:v>
                </c:pt>
                <c:pt idx="154">
                  <c:v>11628</c:v>
                </c:pt>
                <c:pt idx="155">
                  <c:v>11658</c:v>
                </c:pt>
                <c:pt idx="156">
                  <c:v>11689</c:v>
                </c:pt>
                <c:pt idx="157">
                  <c:v>11720</c:v>
                </c:pt>
                <c:pt idx="158">
                  <c:v>11749</c:v>
                </c:pt>
                <c:pt idx="159">
                  <c:v>11780</c:v>
                </c:pt>
                <c:pt idx="160">
                  <c:v>11810</c:v>
                </c:pt>
                <c:pt idx="161">
                  <c:v>11841</c:v>
                </c:pt>
                <c:pt idx="162">
                  <c:v>11871</c:v>
                </c:pt>
                <c:pt idx="163">
                  <c:v>11902</c:v>
                </c:pt>
                <c:pt idx="164">
                  <c:v>11933</c:v>
                </c:pt>
                <c:pt idx="165">
                  <c:v>11963</c:v>
                </c:pt>
                <c:pt idx="166">
                  <c:v>11994</c:v>
                </c:pt>
                <c:pt idx="167">
                  <c:v>12024</c:v>
                </c:pt>
                <c:pt idx="168">
                  <c:v>12055</c:v>
                </c:pt>
                <c:pt idx="169">
                  <c:v>12086</c:v>
                </c:pt>
                <c:pt idx="170">
                  <c:v>12114</c:v>
                </c:pt>
                <c:pt idx="171">
                  <c:v>12145</c:v>
                </c:pt>
                <c:pt idx="172">
                  <c:v>12175</c:v>
                </c:pt>
                <c:pt idx="173">
                  <c:v>12206</c:v>
                </c:pt>
                <c:pt idx="174">
                  <c:v>12236</c:v>
                </c:pt>
                <c:pt idx="175">
                  <c:v>12267</c:v>
                </c:pt>
                <c:pt idx="176">
                  <c:v>12298</c:v>
                </c:pt>
                <c:pt idx="177">
                  <c:v>12328</c:v>
                </c:pt>
                <c:pt idx="178">
                  <c:v>12359</c:v>
                </c:pt>
                <c:pt idx="179">
                  <c:v>12389</c:v>
                </c:pt>
                <c:pt idx="180">
                  <c:v>12420</c:v>
                </c:pt>
                <c:pt idx="181">
                  <c:v>12451</c:v>
                </c:pt>
                <c:pt idx="182">
                  <c:v>12479</c:v>
                </c:pt>
                <c:pt idx="183">
                  <c:v>12510</c:v>
                </c:pt>
                <c:pt idx="184">
                  <c:v>12540</c:v>
                </c:pt>
                <c:pt idx="185">
                  <c:v>12571</c:v>
                </c:pt>
                <c:pt idx="186">
                  <c:v>12601</c:v>
                </c:pt>
                <c:pt idx="187">
                  <c:v>12632</c:v>
                </c:pt>
                <c:pt idx="188">
                  <c:v>12663</c:v>
                </c:pt>
                <c:pt idx="189">
                  <c:v>12693</c:v>
                </c:pt>
                <c:pt idx="190">
                  <c:v>12724</c:v>
                </c:pt>
                <c:pt idx="191">
                  <c:v>12754</c:v>
                </c:pt>
                <c:pt idx="192">
                  <c:v>12785</c:v>
                </c:pt>
                <c:pt idx="193">
                  <c:v>12816</c:v>
                </c:pt>
                <c:pt idx="194">
                  <c:v>12844</c:v>
                </c:pt>
                <c:pt idx="195">
                  <c:v>12875</c:v>
                </c:pt>
                <c:pt idx="196">
                  <c:v>12905</c:v>
                </c:pt>
                <c:pt idx="197">
                  <c:v>12936</c:v>
                </c:pt>
                <c:pt idx="198">
                  <c:v>12966</c:v>
                </c:pt>
                <c:pt idx="199">
                  <c:v>12997</c:v>
                </c:pt>
                <c:pt idx="200">
                  <c:v>13028</c:v>
                </c:pt>
                <c:pt idx="201">
                  <c:v>13058</c:v>
                </c:pt>
                <c:pt idx="202">
                  <c:v>13089</c:v>
                </c:pt>
                <c:pt idx="203">
                  <c:v>13119</c:v>
                </c:pt>
                <c:pt idx="204">
                  <c:v>13150</c:v>
                </c:pt>
                <c:pt idx="205">
                  <c:v>13181</c:v>
                </c:pt>
                <c:pt idx="206">
                  <c:v>13210</c:v>
                </c:pt>
                <c:pt idx="207">
                  <c:v>13241</c:v>
                </c:pt>
                <c:pt idx="208">
                  <c:v>13271</c:v>
                </c:pt>
                <c:pt idx="209">
                  <c:v>13302</c:v>
                </c:pt>
                <c:pt idx="210">
                  <c:v>13332</c:v>
                </c:pt>
                <c:pt idx="211">
                  <c:v>13363</c:v>
                </c:pt>
                <c:pt idx="212">
                  <c:v>13394</c:v>
                </c:pt>
                <c:pt idx="213">
                  <c:v>13424</c:v>
                </c:pt>
                <c:pt idx="214">
                  <c:v>13455</c:v>
                </c:pt>
                <c:pt idx="215">
                  <c:v>13485</c:v>
                </c:pt>
                <c:pt idx="216">
                  <c:v>13516</c:v>
                </c:pt>
                <c:pt idx="217">
                  <c:v>13547</c:v>
                </c:pt>
                <c:pt idx="218">
                  <c:v>13575</c:v>
                </c:pt>
                <c:pt idx="219">
                  <c:v>13606</c:v>
                </c:pt>
                <c:pt idx="220">
                  <c:v>13636</c:v>
                </c:pt>
                <c:pt idx="221">
                  <c:v>13667</c:v>
                </c:pt>
                <c:pt idx="222">
                  <c:v>13697</c:v>
                </c:pt>
                <c:pt idx="223">
                  <c:v>13728</c:v>
                </c:pt>
                <c:pt idx="224">
                  <c:v>13759</c:v>
                </c:pt>
                <c:pt idx="225">
                  <c:v>13789</c:v>
                </c:pt>
                <c:pt idx="226">
                  <c:v>13820</c:v>
                </c:pt>
                <c:pt idx="227">
                  <c:v>13850</c:v>
                </c:pt>
                <c:pt idx="228">
                  <c:v>13881</c:v>
                </c:pt>
                <c:pt idx="229">
                  <c:v>13912</c:v>
                </c:pt>
                <c:pt idx="230">
                  <c:v>13940</c:v>
                </c:pt>
                <c:pt idx="231">
                  <c:v>13971</c:v>
                </c:pt>
                <c:pt idx="232">
                  <c:v>14001</c:v>
                </c:pt>
                <c:pt idx="233">
                  <c:v>14032</c:v>
                </c:pt>
                <c:pt idx="234">
                  <c:v>14062</c:v>
                </c:pt>
                <c:pt idx="235">
                  <c:v>14093</c:v>
                </c:pt>
                <c:pt idx="236">
                  <c:v>14124</c:v>
                </c:pt>
                <c:pt idx="237">
                  <c:v>14154</c:v>
                </c:pt>
                <c:pt idx="238">
                  <c:v>14185</c:v>
                </c:pt>
                <c:pt idx="239">
                  <c:v>14215</c:v>
                </c:pt>
                <c:pt idx="240">
                  <c:v>14246</c:v>
                </c:pt>
                <c:pt idx="241">
                  <c:v>14277</c:v>
                </c:pt>
                <c:pt idx="242">
                  <c:v>14305</c:v>
                </c:pt>
                <c:pt idx="243">
                  <c:v>14336</c:v>
                </c:pt>
                <c:pt idx="244">
                  <c:v>14366</c:v>
                </c:pt>
                <c:pt idx="245">
                  <c:v>14397</c:v>
                </c:pt>
                <c:pt idx="246">
                  <c:v>14427</c:v>
                </c:pt>
                <c:pt idx="247">
                  <c:v>14458</c:v>
                </c:pt>
                <c:pt idx="248">
                  <c:v>14489</c:v>
                </c:pt>
                <c:pt idx="249">
                  <c:v>14519</c:v>
                </c:pt>
                <c:pt idx="250">
                  <c:v>14550</c:v>
                </c:pt>
                <c:pt idx="251">
                  <c:v>14580</c:v>
                </c:pt>
                <c:pt idx="252">
                  <c:v>14611</c:v>
                </c:pt>
                <c:pt idx="253">
                  <c:v>14642</c:v>
                </c:pt>
                <c:pt idx="254">
                  <c:v>14671</c:v>
                </c:pt>
                <c:pt idx="255">
                  <c:v>14702</c:v>
                </c:pt>
                <c:pt idx="256">
                  <c:v>14732</c:v>
                </c:pt>
                <c:pt idx="257">
                  <c:v>14763</c:v>
                </c:pt>
                <c:pt idx="258">
                  <c:v>14793</c:v>
                </c:pt>
                <c:pt idx="259">
                  <c:v>14824</c:v>
                </c:pt>
                <c:pt idx="260">
                  <c:v>14855</c:v>
                </c:pt>
                <c:pt idx="261">
                  <c:v>14885</c:v>
                </c:pt>
                <c:pt idx="262">
                  <c:v>14916</c:v>
                </c:pt>
                <c:pt idx="263">
                  <c:v>14946</c:v>
                </c:pt>
                <c:pt idx="264">
                  <c:v>14977</c:v>
                </c:pt>
                <c:pt idx="265">
                  <c:v>15008</c:v>
                </c:pt>
                <c:pt idx="266">
                  <c:v>15036</c:v>
                </c:pt>
                <c:pt idx="267">
                  <c:v>15067</c:v>
                </c:pt>
                <c:pt idx="268">
                  <c:v>15097</c:v>
                </c:pt>
                <c:pt idx="269">
                  <c:v>15128</c:v>
                </c:pt>
                <c:pt idx="270">
                  <c:v>15158</c:v>
                </c:pt>
                <c:pt idx="271">
                  <c:v>15189</c:v>
                </c:pt>
                <c:pt idx="272">
                  <c:v>15220</c:v>
                </c:pt>
                <c:pt idx="273">
                  <c:v>15250</c:v>
                </c:pt>
                <c:pt idx="274">
                  <c:v>15281</c:v>
                </c:pt>
                <c:pt idx="275">
                  <c:v>15311</c:v>
                </c:pt>
                <c:pt idx="276">
                  <c:v>15342</c:v>
                </c:pt>
                <c:pt idx="277">
                  <c:v>15373</c:v>
                </c:pt>
                <c:pt idx="278">
                  <c:v>15401</c:v>
                </c:pt>
                <c:pt idx="279">
                  <c:v>15432</c:v>
                </c:pt>
                <c:pt idx="280">
                  <c:v>15462</c:v>
                </c:pt>
                <c:pt idx="281">
                  <c:v>15493</c:v>
                </c:pt>
                <c:pt idx="282">
                  <c:v>15523</c:v>
                </c:pt>
                <c:pt idx="283">
                  <c:v>15554</c:v>
                </c:pt>
                <c:pt idx="284">
                  <c:v>15585</c:v>
                </c:pt>
                <c:pt idx="285">
                  <c:v>15615</c:v>
                </c:pt>
                <c:pt idx="286">
                  <c:v>15646</c:v>
                </c:pt>
                <c:pt idx="287">
                  <c:v>15676</c:v>
                </c:pt>
                <c:pt idx="288">
                  <c:v>15707</c:v>
                </c:pt>
                <c:pt idx="289">
                  <c:v>15738</c:v>
                </c:pt>
                <c:pt idx="290">
                  <c:v>15766</c:v>
                </c:pt>
                <c:pt idx="291">
                  <c:v>15797</c:v>
                </c:pt>
                <c:pt idx="292">
                  <c:v>15827</c:v>
                </c:pt>
                <c:pt idx="293">
                  <c:v>15858</c:v>
                </c:pt>
                <c:pt idx="294">
                  <c:v>15888</c:v>
                </c:pt>
                <c:pt idx="295">
                  <c:v>15919</c:v>
                </c:pt>
                <c:pt idx="296">
                  <c:v>15950</c:v>
                </c:pt>
                <c:pt idx="297">
                  <c:v>15980</c:v>
                </c:pt>
                <c:pt idx="298">
                  <c:v>16011</c:v>
                </c:pt>
                <c:pt idx="299">
                  <c:v>16041</c:v>
                </c:pt>
                <c:pt idx="300">
                  <c:v>16072</c:v>
                </c:pt>
                <c:pt idx="301">
                  <c:v>16103</c:v>
                </c:pt>
                <c:pt idx="302">
                  <c:v>16132</c:v>
                </c:pt>
                <c:pt idx="303">
                  <c:v>16163</c:v>
                </c:pt>
                <c:pt idx="304">
                  <c:v>16193</c:v>
                </c:pt>
                <c:pt idx="305">
                  <c:v>16224</c:v>
                </c:pt>
                <c:pt idx="306">
                  <c:v>16254</c:v>
                </c:pt>
                <c:pt idx="307">
                  <c:v>16285</c:v>
                </c:pt>
                <c:pt idx="308">
                  <c:v>16316</c:v>
                </c:pt>
                <c:pt idx="309">
                  <c:v>16346</c:v>
                </c:pt>
                <c:pt idx="310">
                  <c:v>16377</c:v>
                </c:pt>
                <c:pt idx="311">
                  <c:v>16407</c:v>
                </c:pt>
                <c:pt idx="312">
                  <c:v>16438</c:v>
                </c:pt>
                <c:pt idx="313">
                  <c:v>16469</c:v>
                </c:pt>
                <c:pt idx="314">
                  <c:v>16497</c:v>
                </c:pt>
                <c:pt idx="315">
                  <c:v>16528</c:v>
                </c:pt>
                <c:pt idx="316">
                  <c:v>16558</c:v>
                </c:pt>
                <c:pt idx="317">
                  <c:v>16589</c:v>
                </c:pt>
                <c:pt idx="318">
                  <c:v>16619</c:v>
                </c:pt>
                <c:pt idx="319">
                  <c:v>16650</c:v>
                </c:pt>
                <c:pt idx="320">
                  <c:v>16681</c:v>
                </c:pt>
                <c:pt idx="321">
                  <c:v>16711</c:v>
                </c:pt>
                <c:pt idx="322">
                  <c:v>16742</c:v>
                </c:pt>
                <c:pt idx="323">
                  <c:v>16772</c:v>
                </c:pt>
                <c:pt idx="324">
                  <c:v>16803</c:v>
                </c:pt>
                <c:pt idx="325">
                  <c:v>16834</c:v>
                </c:pt>
                <c:pt idx="326">
                  <c:v>16862</c:v>
                </c:pt>
                <c:pt idx="327">
                  <c:v>16893</c:v>
                </c:pt>
                <c:pt idx="328">
                  <c:v>16923</c:v>
                </c:pt>
                <c:pt idx="329">
                  <c:v>16954</c:v>
                </c:pt>
                <c:pt idx="330">
                  <c:v>16984</c:v>
                </c:pt>
                <c:pt idx="331">
                  <c:v>17015</c:v>
                </c:pt>
                <c:pt idx="332">
                  <c:v>17046</c:v>
                </c:pt>
                <c:pt idx="333">
                  <c:v>17076</c:v>
                </c:pt>
                <c:pt idx="334">
                  <c:v>17107</c:v>
                </c:pt>
                <c:pt idx="335">
                  <c:v>17137</c:v>
                </c:pt>
                <c:pt idx="336">
                  <c:v>17168</c:v>
                </c:pt>
                <c:pt idx="337">
                  <c:v>17199</c:v>
                </c:pt>
                <c:pt idx="338">
                  <c:v>17227</c:v>
                </c:pt>
                <c:pt idx="339">
                  <c:v>17258</c:v>
                </c:pt>
                <c:pt idx="340">
                  <c:v>17288</c:v>
                </c:pt>
                <c:pt idx="341">
                  <c:v>17319</c:v>
                </c:pt>
                <c:pt idx="342">
                  <c:v>17349</c:v>
                </c:pt>
                <c:pt idx="343">
                  <c:v>17380</c:v>
                </c:pt>
                <c:pt idx="344">
                  <c:v>17411</c:v>
                </c:pt>
                <c:pt idx="345">
                  <c:v>17441</c:v>
                </c:pt>
                <c:pt idx="346">
                  <c:v>17472</c:v>
                </c:pt>
                <c:pt idx="347">
                  <c:v>17502</c:v>
                </c:pt>
                <c:pt idx="348">
                  <c:v>17533</c:v>
                </c:pt>
                <c:pt idx="349">
                  <c:v>17564</c:v>
                </c:pt>
                <c:pt idx="350">
                  <c:v>17593</c:v>
                </c:pt>
                <c:pt idx="351">
                  <c:v>17624</c:v>
                </c:pt>
                <c:pt idx="352">
                  <c:v>17654</c:v>
                </c:pt>
                <c:pt idx="353">
                  <c:v>17685</c:v>
                </c:pt>
                <c:pt idx="354">
                  <c:v>17715</c:v>
                </c:pt>
                <c:pt idx="355">
                  <c:v>17746</c:v>
                </c:pt>
                <c:pt idx="356">
                  <c:v>17777</c:v>
                </c:pt>
                <c:pt idx="357">
                  <c:v>17807</c:v>
                </c:pt>
                <c:pt idx="358">
                  <c:v>17838</c:v>
                </c:pt>
                <c:pt idx="359">
                  <c:v>17868</c:v>
                </c:pt>
                <c:pt idx="360">
                  <c:v>17899</c:v>
                </c:pt>
                <c:pt idx="361">
                  <c:v>17930</c:v>
                </c:pt>
                <c:pt idx="362">
                  <c:v>17958</c:v>
                </c:pt>
                <c:pt idx="363">
                  <c:v>17989</c:v>
                </c:pt>
                <c:pt idx="364">
                  <c:v>18019</c:v>
                </c:pt>
                <c:pt idx="365">
                  <c:v>18050</c:v>
                </c:pt>
                <c:pt idx="366">
                  <c:v>18080</c:v>
                </c:pt>
                <c:pt idx="367">
                  <c:v>18111</c:v>
                </c:pt>
                <c:pt idx="368">
                  <c:v>18142</c:v>
                </c:pt>
                <c:pt idx="369">
                  <c:v>18172</c:v>
                </c:pt>
                <c:pt idx="370">
                  <c:v>18203</c:v>
                </c:pt>
                <c:pt idx="371">
                  <c:v>18233</c:v>
                </c:pt>
                <c:pt idx="372">
                  <c:v>18264</c:v>
                </c:pt>
                <c:pt idx="373">
                  <c:v>18295</c:v>
                </c:pt>
                <c:pt idx="374">
                  <c:v>18323</c:v>
                </c:pt>
                <c:pt idx="375">
                  <c:v>18354</c:v>
                </c:pt>
                <c:pt idx="376">
                  <c:v>18384</c:v>
                </c:pt>
                <c:pt idx="377">
                  <c:v>18415</c:v>
                </c:pt>
                <c:pt idx="378">
                  <c:v>18445</c:v>
                </c:pt>
                <c:pt idx="379">
                  <c:v>18476</c:v>
                </c:pt>
                <c:pt idx="380">
                  <c:v>18507</c:v>
                </c:pt>
                <c:pt idx="381">
                  <c:v>18537</c:v>
                </c:pt>
                <c:pt idx="382">
                  <c:v>18568</c:v>
                </c:pt>
                <c:pt idx="383">
                  <c:v>18598</c:v>
                </c:pt>
                <c:pt idx="384">
                  <c:v>18629</c:v>
                </c:pt>
                <c:pt idx="385">
                  <c:v>18660</c:v>
                </c:pt>
                <c:pt idx="386">
                  <c:v>18688</c:v>
                </c:pt>
                <c:pt idx="387">
                  <c:v>18719</c:v>
                </c:pt>
                <c:pt idx="388">
                  <c:v>18749</c:v>
                </c:pt>
                <c:pt idx="389">
                  <c:v>18780</c:v>
                </c:pt>
                <c:pt idx="390">
                  <c:v>18810</c:v>
                </c:pt>
                <c:pt idx="391">
                  <c:v>18841</c:v>
                </c:pt>
                <c:pt idx="392">
                  <c:v>18872</c:v>
                </c:pt>
                <c:pt idx="393">
                  <c:v>18902</c:v>
                </c:pt>
                <c:pt idx="394">
                  <c:v>18933</c:v>
                </c:pt>
                <c:pt idx="395">
                  <c:v>18963</c:v>
                </c:pt>
                <c:pt idx="396">
                  <c:v>18994</c:v>
                </c:pt>
                <c:pt idx="397">
                  <c:v>19025</c:v>
                </c:pt>
                <c:pt idx="398">
                  <c:v>19054</c:v>
                </c:pt>
                <c:pt idx="399">
                  <c:v>19085</c:v>
                </c:pt>
                <c:pt idx="400">
                  <c:v>19115</c:v>
                </c:pt>
                <c:pt idx="401">
                  <c:v>19146</c:v>
                </c:pt>
                <c:pt idx="402">
                  <c:v>19176</c:v>
                </c:pt>
                <c:pt idx="403">
                  <c:v>19207</c:v>
                </c:pt>
                <c:pt idx="404">
                  <c:v>19238</c:v>
                </c:pt>
                <c:pt idx="405">
                  <c:v>19268</c:v>
                </c:pt>
                <c:pt idx="406">
                  <c:v>19299</c:v>
                </c:pt>
                <c:pt idx="407">
                  <c:v>19329</c:v>
                </c:pt>
                <c:pt idx="408">
                  <c:v>19360</c:v>
                </c:pt>
                <c:pt idx="409">
                  <c:v>19391</c:v>
                </c:pt>
                <c:pt idx="410">
                  <c:v>19419</c:v>
                </c:pt>
                <c:pt idx="411">
                  <c:v>19450</c:v>
                </c:pt>
                <c:pt idx="412">
                  <c:v>19480</c:v>
                </c:pt>
                <c:pt idx="413">
                  <c:v>19511</c:v>
                </c:pt>
                <c:pt idx="414">
                  <c:v>19541</c:v>
                </c:pt>
                <c:pt idx="415">
                  <c:v>19572</c:v>
                </c:pt>
                <c:pt idx="416">
                  <c:v>19603</c:v>
                </c:pt>
                <c:pt idx="417">
                  <c:v>19633</c:v>
                </c:pt>
                <c:pt idx="418">
                  <c:v>19664</c:v>
                </c:pt>
                <c:pt idx="419">
                  <c:v>19694</c:v>
                </c:pt>
                <c:pt idx="420">
                  <c:v>19725</c:v>
                </c:pt>
                <c:pt idx="421">
                  <c:v>19756</c:v>
                </c:pt>
                <c:pt idx="422">
                  <c:v>19784</c:v>
                </c:pt>
                <c:pt idx="423">
                  <c:v>19815</c:v>
                </c:pt>
                <c:pt idx="424">
                  <c:v>19845</c:v>
                </c:pt>
                <c:pt idx="425">
                  <c:v>19876</c:v>
                </c:pt>
                <c:pt idx="426">
                  <c:v>19906</c:v>
                </c:pt>
                <c:pt idx="427">
                  <c:v>19937</c:v>
                </c:pt>
                <c:pt idx="428">
                  <c:v>19968</c:v>
                </c:pt>
                <c:pt idx="429">
                  <c:v>19998</c:v>
                </c:pt>
                <c:pt idx="430">
                  <c:v>20029</c:v>
                </c:pt>
                <c:pt idx="431">
                  <c:v>20059</c:v>
                </c:pt>
                <c:pt idx="432">
                  <c:v>20090</c:v>
                </c:pt>
                <c:pt idx="433">
                  <c:v>20121</c:v>
                </c:pt>
                <c:pt idx="434">
                  <c:v>20149</c:v>
                </c:pt>
                <c:pt idx="435">
                  <c:v>20180</c:v>
                </c:pt>
                <c:pt idx="436">
                  <c:v>20210</c:v>
                </c:pt>
                <c:pt idx="437">
                  <c:v>20241</c:v>
                </c:pt>
                <c:pt idx="438">
                  <c:v>20271</c:v>
                </c:pt>
                <c:pt idx="439">
                  <c:v>20302</c:v>
                </c:pt>
                <c:pt idx="440">
                  <c:v>20333</c:v>
                </c:pt>
                <c:pt idx="441">
                  <c:v>20363</c:v>
                </c:pt>
                <c:pt idx="442">
                  <c:v>20394</c:v>
                </c:pt>
                <c:pt idx="443">
                  <c:v>20424</c:v>
                </c:pt>
                <c:pt idx="444">
                  <c:v>20455</c:v>
                </c:pt>
                <c:pt idx="445">
                  <c:v>20486</c:v>
                </c:pt>
                <c:pt idx="446">
                  <c:v>20515</c:v>
                </c:pt>
                <c:pt idx="447">
                  <c:v>20546</c:v>
                </c:pt>
                <c:pt idx="448">
                  <c:v>20576</c:v>
                </c:pt>
                <c:pt idx="449">
                  <c:v>20607</c:v>
                </c:pt>
                <c:pt idx="450">
                  <c:v>20637</c:v>
                </c:pt>
                <c:pt idx="451">
                  <c:v>20668</c:v>
                </c:pt>
                <c:pt idx="452">
                  <c:v>20699</c:v>
                </c:pt>
                <c:pt idx="453">
                  <c:v>20729</c:v>
                </c:pt>
                <c:pt idx="454">
                  <c:v>20760</c:v>
                </c:pt>
                <c:pt idx="455">
                  <c:v>20790</c:v>
                </c:pt>
                <c:pt idx="456">
                  <c:v>20821</c:v>
                </c:pt>
                <c:pt idx="457">
                  <c:v>20852</c:v>
                </c:pt>
                <c:pt idx="458">
                  <c:v>20880</c:v>
                </c:pt>
                <c:pt idx="459">
                  <c:v>20911</c:v>
                </c:pt>
                <c:pt idx="460">
                  <c:v>20941</c:v>
                </c:pt>
                <c:pt idx="461">
                  <c:v>20972</c:v>
                </c:pt>
                <c:pt idx="462">
                  <c:v>21002</c:v>
                </c:pt>
                <c:pt idx="463">
                  <c:v>21033</c:v>
                </c:pt>
                <c:pt idx="464">
                  <c:v>21064</c:v>
                </c:pt>
                <c:pt idx="465">
                  <c:v>21094</c:v>
                </c:pt>
                <c:pt idx="466">
                  <c:v>21125</c:v>
                </c:pt>
                <c:pt idx="467">
                  <c:v>21155</c:v>
                </c:pt>
                <c:pt idx="468">
                  <c:v>21186</c:v>
                </c:pt>
                <c:pt idx="469">
                  <c:v>21217</c:v>
                </c:pt>
                <c:pt idx="470">
                  <c:v>21245</c:v>
                </c:pt>
                <c:pt idx="471">
                  <c:v>21276</c:v>
                </c:pt>
                <c:pt idx="472">
                  <c:v>21306</c:v>
                </c:pt>
                <c:pt idx="473">
                  <c:v>21337</c:v>
                </c:pt>
                <c:pt idx="474">
                  <c:v>21367</c:v>
                </c:pt>
                <c:pt idx="475">
                  <c:v>21398</c:v>
                </c:pt>
                <c:pt idx="476">
                  <c:v>21429</c:v>
                </c:pt>
                <c:pt idx="477">
                  <c:v>21459</c:v>
                </c:pt>
                <c:pt idx="478">
                  <c:v>21490</c:v>
                </c:pt>
                <c:pt idx="479">
                  <c:v>21520</c:v>
                </c:pt>
                <c:pt idx="480">
                  <c:v>21551</c:v>
                </c:pt>
                <c:pt idx="481">
                  <c:v>21582</c:v>
                </c:pt>
                <c:pt idx="482">
                  <c:v>21610</c:v>
                </c:pt>
                <c:pt idx="483">
                  <c:v>21641</c:v>
                </c:pt>
                <c:pt idx="484">
                  <c:v>21671</c:v>
                </c:pt>
                <c:pt idx="485">
                  <c:v>21702</c:v>
                </c:pt>
                <c:pt idx="486">
                  <c:v>21732</c:v>
                </c:pt>
                <c:pt idx="487">
                  <c:v>21763</c:v>
                </c:pt>
                <c:pt idx="488">
                  <c:v>21794</c:v>
                </c:pt>
                <c:pt idx="489">
                  <c:v>21824</c:v>
                </c:pt>
                <c:pt idx="490">
                  <c:v>21855</c:v>
                </c:pt>
                <c:pt idx="491">
                  <c:v>21885</c:v>
                </c:pt>
                <c:pt idx="492">
                  <c:v>21916</c:v>
                </c:pt>
                <c:pt idx="493">
                  <c:v>21947</c:v>
                </c:pt>
                <c:pt idx="494">
                  <c:v>21976</c:v>
                </c:pt>
                <c:pt idx="495">
                  <c:v>22007</c:v>
                </c:pt>
                <c:pt idx="496">
                  <c:v>22037</c:v>
                </c:pt>
                <c:pt idx="497">
                  <c:v>22068</c:v>
                </c:pt>
                <c:pt idx="498">
                  <c:v>22098</c:v>
                </c:pt>
                <c:pt idx="499">
                  <c:v>22129</c:v>
                </c:pt>
                <c:pt idx="500">
                  <c:v>22160</c:v>
                </c:pt>
                <c:pt idx="501">
                  <c:v>22190</c:v>
                </c:pt>
                <c:pt idx="502">
                  <c:v>22221</c:v>
                </c:pt>
                <c:pt idx="503">
                  <c:v>22251</c:v>
                </c:pt>
                <c:pt idx="504">
                  <c:v>22282</c:v>
                </c:pt>
                <c:pt idx="505">
                  <c:v>22313</c:v>
                </c:pt>
                <c:pt idx="506">
                  <c:v>22341</c:v>
                </c:pt>
                <c:pt idx="507">
                  <c:v>22372</c:v>
                </c:pt>
                <c:pt idx="508">
                  <c:v>22402</c:v>
                </c:pt>
                <c:pt idx="509">
                  <c:v>22433</c:v>
                </c:pt>
                <c:pt idx="510">
                  <c:v>22463</c:v>
                </c:pt>
                <c:pt idx="511">
                  <c:v>22494</c:v>
                </c:pt>
                <c:pt idx="512">
                  <c:v>22525</c:v>
                </c:pt>
                <c:pt idx="513">
                  <c:v>22555</c:v>
                </c:pt>
                <c:pt idx="514">
                  <c:v>22586</c:v>
                </c:pt>
                <c:pt idx="515">
                  <c:v>22616</c:v>
                </c:pt>
                <c:pt idx="516">
                  <c:v>22647</c:v>
                </c:pt>
                <c:pt idx="517">
                  <c:v>22678</c:v>
                </c:pt>
                <c:pt idx="518">
                  <c:v>22706</c:v>
                </c:pt>
                <c:pt idx="519">
                  <c:v>22737</c:v>
                </c:pt>
                <c:pt idx="520">
                  <c:v>22767</c:v>
                </c:pt>
                <c:pt idx="521">
                  <c:v>22798</c:v>
                </c:pt>
                <c:pt idx="522">
                  <c:v>22828</c:v>
                </c:pt>
                <c:pt idx="523">
                  <c:v>22859</c:v>
                </c:pt>
                <c:pt idx="524">
                  <c:v>22890</c:v>
                </c:pt>
                <c:pt idx="525">
                  <c:v>22920</c:v>
                </c:pt>
                <c:pt idx="526">
                  <c:v>22951</c:v>
                </c:pt>
                <c:pt idx="527">
                  <c:v>22981</c:v>
                </c:pt>
                <c:pt idx="528">
                  <c:v>23012</c:v>
                </c:pt>
                <c:pt idx="529">
                  <c:v>23043</c:v>
                </c:pt>
                <c:pt idx="530">
                  <c:v>23071</c:v>
                </c:pt>
                <c:pt idx="531">
                  <c:v>23102</c:v>
                </c:pt>
                <c:pt idx="532">
                  <c:v>23132</c:v>
                </c:pt>
                <c:pt idx="533">
                  <c:v>23163</c:v>
                </c:pt>
                <c:pt idx="534">
                  <c:v>23193</c:v>
                </c:pt>
                <c:pt idx="535">
                  <c:v>23224</c:v>
                </c:pt>
                <c:pt idx="536">
                  <c:v>23255</c:v>
                </c:pt>
                <c:pt idx="537">
                  <c:v>23285</c:v>
                </c:pt>
                <c:pt idx="538">
                  <c:v>23316</c:v>
                </c:pt>
                <c:pt idx="539">
                  <c:v>23346</c:v>
                </c:pt>
                <c:pt idx="540">
                  <c:v>23377</c:v>
                </c:pt>
                <c:pt idx="541">
                  <c:v>23408</c:v>
                </c:pt>
                <c:pt idx="542">
                  <c:v>23437</c:v>
                </c:pt>
                <c:pt idx="543">
                  <c:v>23468</c:v>
                </c:pt>
                <c:pt idx="544">
                  <c:v>23498</c:v>
                </c:pt>
                <c:pt idx="545">
                  <c:v>23529</c:v>
                </c:pt>
                <c:pt idx="546">
                  <c:v>23559</c:v>
                </c:pt>
                <c:pt idx="547">
                  <c:v>23590</c:v>
                </c:pt>
                <c:pt idx="548">
                  <c:v>23621</c:v>
                </c:pt>
                <c:pt idx="549">
                  <c:v>23651</c:v>
                </c:pt>
                <c:pt idx="550">
                  <c:v>23682</c:v>
                </c:pt>
                <c:pt idx="551">
                  <c:v>23712</c:v>
                </c:pt>
                <c:pt idx="552">
                  <c:v>23743</c:v>
                </c:pt>
                <c:pt idx="553">
                  <c:v>23774</c:v>
                </c:pt>
                <c:pt idx="554">
                  <c:v>23802</c:v>
                </c:pt>
                <c:pt idx="555">
                  <c:v>23833</c:v>
                </c:pt>
                <c:pt idx="556">
                  <c:v>23863</c:v>
                </c:pt>
                <c:pt idx="557">
                  <c:v>23894</c:v>
                </c:pt>
                <c:pt idx="558">
                  <c:v>23924</c:v>
                </c:pt>
                <c:pt idx="559">
                  <c:v>23955</c:v>
                </c:pt>
                <c:pt idx="560">
                  <c:v>23986</c:v>
                </c:pt>
                <c:pt idx="561">
                  <c:v>24016</c:v>
                </c:pt>
                <c:pt idx="562">
                  <c:v>24047</c:v>
                </c:pt>
                <c:pt idx="563">
                  <c:v>24077</c:v>
                </c:pt>
                <c:pt idx="564">
                  <c:v>24108</c:v>
                </c:pt>
                <c:pt idx="565">
                  <c:v>24139</c:v>
                </c:pt>
                <c:pt idx="566">
                  <c:v>24167</c:v>
                </c:pt>
                <c:pt idx="567">
                  <c:v>24198</c:v>
                </c:pt>
                <c:pt idx="568">
                  <c:v>24228</c:v>
                </c:pt>
                <c:pt idx="569">
                  <c:v>24259</c:v>
                </c:pt>
                <c:pt idx="570">
                  <c:v>24289</c:v>
                </c:pt>
                <c:pt idx="571">
                  <c:v>24320</c:v>
                </c:pt>
                <c:pt idx="572">
                  <c:v>24351</c:v>
                </c:pt>
                <c:pt idx="573">
                  <c:v>24381</c:v>
                </c:pt>
                <c:pt idx="574">
                  <c:v>24412</c:v>
                </c:pt>
                <c:pt idx="575">
                  <c:v>24442</c:v>
                </c:pt>
                <c:pt idx="576">
                  <c:v>24473</c:v>
                </c:pt>
                <c:pt idx="577">
                  <c:v>24504</c:v>
                </c:pt>
                <c:pt idx="578">
                  <c:v>24532</c:v>
                </c:pt>
                <c:pt idx="579">
                  <c:v>24563</c:v>
                </c:pt>
                <c:pt idx="580">
                  <c:v>24593</c:v>
                </c:pt>
                <c:pt idx="581">
                  <c:v>24624</c:v>
                </c:pt>
                <c:pt idx="582">
                  <c:v>24654</c:v>
                </c:pt>
                <c:pt idx="583">
                  <c:v>24685</c:v>
                </c:pt>
                <c:pt idx="584">
                  <c:v>24716</c:v>
                </c:pt>
                <c:pt idx="585">
                  <c:v>24746</c:v>
                </c:pt>
                <c:pt idx="586">
                  <c:v>24777</c:v>
                </c:pt>
                <c:pt idx="587">
                  <c:v>24807</c:v>
                </c:pt>
                <c:pt idx="588">
                  <c:v>24838</c:v>
                </c:pt>
                <c:pt idx="589">
                  <c:v>24869</c:v>
                </c:pt>
                <c:pt idx="590">
                  <c:v>24898</c:v>
                </c:pt>
                <c:pt idx="591">
                  <c:v>24929</c:v>
                </c:pt>
                <c:pt idx="592">
                  <c:v>24959</c:v>
                </c:pt>
                <c:pt idx="593">
                  <c:v>24990</c:v>
                </c:pt>
                <c:pt idx="594">
                  <c:v>25020</c:v>
                </c:pt>
                <c:pt idx="595">
                  <c:v>25051</c:v>
                </c:pt>
                <c:pt idx="596">
                  <c:v>25082</c:v>
                </c:pt>
                <c:pt idx="597">
                  <c:v>25112</c:v>
                </c:pt>
                <c:pt idx="598">
                  <c:v>25143</c:v>
                </c:pt>
                <c:pt idx="599">
                  <c:v>25173</c:v>
                </c:pt>
                <c:pt idx="600">
                  <c:v>25204</c:v>
                </c:pt>
                <c:pt idx="601">
                  <c:v>25235</c:v>
                </c:pt>
                <c:pt idx="602">
                  <c:v>25263</c:v>
                </c:pt>
                <c:pt idx="603">
                  <c:v>25294</c:v>
                </c:pt>
                <c:pt idx="604">
                  <c:v>25324</c:v>
                </c:pt>
                <c:pt idx="605">
                  <c:v>25355</c:v>
                </c:pt>
                <c:pt idx="606">
                  <c:v>25385</c:v>
                </c:pt>
                <c:pt idx="607">
                  <c:v>25416</c:v>
                </c:pt>
                <c:pt idx="608">
                  <c:v>25447</c:v>
                </c:pt>
                <c:pt idx="609">
                  <c:v>25477</c:v>
                </c:pt>
                <c:pt idx="610">
                  <c:v>25508</c:v>
                </c:pt>
                <c:pt idx="611">
                  <c:v>25538</c:v>
                </c:pt>
                <c:pt idx="612">
                  <c:v>25569</c:v>
                </c:pt>
                <c:pt idx="613">
                  <c:v>25600</c:v>
                </c:pt>
                <c:pt idx="614">
                  <c:v>25628</c:v>
                </c:pt>
                <c:pt idx="615">
                  <c:v>25659</c:v>
                </c:pt>
                <c:pt idx="616">
                  <c:v>25689</c:v>
                </c:pt>
                <c:pt idx="617">
                  <c:v>25720</c:v>
                </c:pt>
                <c:pt idx="618">
                  <c:v>25750</c:v>
                </c:pt>
                <c:pt idx="619">
                  <c:v>25781</c:v>
                </c:pt>
                <c:pt idx="620">
                  <c:v>25812</c:v>
                </c:pt>
                <c:pt idx="621">
                  <c:v>25842</c:v>
                </c:pt>
                <c:pt idx="622">
                  <c:v>25873</c:v>
                </c:pt>
                <c:pt idx="623">
                  <c:v>25903</c:v>
                </c:pt>
                <c:pt idx="624">
                  <c:v>25934</c:v>
                </c:pt>
                <c:pt idx="625">
                  <c:v>25965</c:v>
                </c:pt>
                <c:pt idx="626">
                  <c:v>25993</c:v>
                </c:pt>
                <c:pt idx="627">
                  <c:v>26024</c:v>
                </c:pt>
                <c:pt idx="628">
                  <c:v>26054</c:v>
                </c:pt>
                <c:pt idx="629">
                  <c:v>26085</c:v>
                </c:pt>
                <c:pt idx="630">
                  <c:v>26115</c:v>
                </c:pt>
                <c:pt idx="631">
                  <c:v>26146</c:v>
                </c:pt>
                <c:pt idx="632">
                  <c:v>26177</c:v>
                </c:pt>
                <c:pt idx="633">
                  <c:v>26207</c:v>
                </c:pt>
                <c:pt idx="634">
                  <c:v>26238</c:v>
                </c:pt>
                <c:pt idx="635">
                  <c:v>26268</c:v>
                </c:pt>
                <c:pt idx="636">
                  <c:v>26299</c:v>
                </c:pt>
                <c:pt idx="637">
                  <c:v>26330</c:v>
                </c:pt>
                <c:pt idx="638">
                  <c:v>26359</c:v>
                </c:pt>
                <c:pt idx="639">
                  <c:v>26390</c:v>
                </c:pt>
                <c:pt idx="640">
                  <c:v>26420</c:v>
                </c:pt>
                <c:pt idx="641">
                  <c:v>26451</c:v>
                </c:pt>
                <c:pt idx="642">
                  <c:v>26481</c:v>
                </c:pt>
                <c:pt idx="643">
                  <c:v>26512</c:v>
                </c:pt>
                <c:pt idx="644">
                  <c:v>26543</c:v>
                </c:pt>
                <c:pt idx="645">
                  <c:v>26573</c:v>
                </c:pt>
                <c:pt idx="646">
                  <c:v>26604</c:v>
                </c:pt>
                <c:pt idx="647">
                  <c:v>26634</c:v>
                </c:pt>
                <c:pt idx="648">
                  <c:v>26665</c:v>
                </c:pt>
                <c:pt idx="649">
                  <c:v>26696</c:v>
                </c:pt>
                <c:pt idx="650">
                  <c:v>26724</c:v>
                </c:pt>
                <c:pt idx="651">
                  <c:v>26755</c:v>
                </c:pt>
                <c:pt idx="652">
                  <c:v>26785</c:v>
                </c:pt>
                <c:pt idx="653">
                  <c:v>26816</c:v>
                </c:pt>
                <c:pt idx="654">
                  <c:v>26846</c:v>
                </c:pt>
                <c:pt idx="655">
                  <c:v>26877</c:v>
                </c:pt>
                <c:pt idx="656">
                  <c:v>26908</c:v>
                </c:pt>
                <c:pt idx="657">
                  <c:v>26938</c:v>
                </c:pt>
                <c:pt idx="658">
                  <c:v>26969</c:v>
                </c:pt>
                <c:pt idx="659">
                  <c:v>26999</c:v>
                </c:pt>
                <c:pt idx="660">
                  <c:v>27030</c:v>
                </c:pt>
                <c:pt idx="661">
                  <c:v>27061</c:v>
                </c:pt>
                <c:pt idx="662">
                  <c:v>27089</c:v>
                </c:pt>
                <c:pt idx="663">
                  <c:v>27120</c:v>
                </c:pt>
                <c:pt idx="664">
                  <c:v>27150</c:v>
                </c:pt>
                <c:pt idx="665">
                  <c:v>27181</c:v>
                </c:pt>
                <c:pt idx="666">
                  <c:v>27211</c:v>
                </c:pt>
                <c:pt idx="667">
                  <c:v>27242</c:v>
                </c:pt>
                <c:pt idx="668">
                  <c:v>27273</c:v>
                </c:pt>
                <c:pt idx="669">
                  <c:v>27303</c:v>
                </c:pt>
                <c:pt idx="670">
                  <c:v>27334</c:v>
                </c:pt>
                <c:pt idx="671">
                  <c:v>27364</c:v>
                </c:pt>
                <c:pt idx="672">
                  <c:v>27395</c:v>
                </c:pt>
                <c:pt idx="673">
                  <c:v>27426</c:v>
                </c:pt>
                <c:pt idx="674">
                  <c:v>27454</c:v>
                </c:pt>
                <c:pt idx="675">
                  <c:v>27485</c:v>
                </c:pt>
                <c:pt idx="676">
                  <c:v>27515</c:v>
                </c:pt>
                <c:pt idx="677">
                  <c:v>27546</c:v>
                </c:pt>
                <c:pt idx="678">
                  <c:v>27576</c:v>
                </c:pt>
                <c:pt idx="679">
                  <c:v>27607</c:v>
                </c:pt>
                <c:pt idx="680">
                  <c:v>27638</c:v>
                </c:pt>
                <c:pt idx="681">
                  <c:v>27668</c:v>
                </c:pt>
                <c:pt idx="682">
                  <c:v>27699</c:v>
                </c:pt>
                <c:pt idx="683">
                  <c:v>27729</c:v>
                </c:pt>
                <c:pt idx="684">
                  <c:v>27760</c:v>
                </c:pt>
                <c:pt idx="685">
                  <c:v>27791</c:v>
                </c:pt>
                <c:pt idx="686">
                  <c:v>27820</c:v>
                </c:pt>
                <c:pt idx="687">
                  <c:v>27851</c:v>
                </c:pt>
                <c:pt idx="688">
                  <c:v>27881</c:v>
                </c:pt>
                <c:pt idx="689">
                  <c:v>27912</c:v>
                </c:pt>
                <c:pt idx="690">
                  <c:v>27942</c:v>
                </c:pt>
                <c:pt idx="691">
                  <c:v>27973</c:v>
                </c:pt>
                <c:pt idx="692">
                  <c:v>28004</c:v>
                </c:pt>
                <c:pt idx="693">
                  <c:v>28034</c:v>
                </c:pt>
                <c:pt idx="694">
                  <c:v>28065</c:v>
                </c:pt>
                <c:pt idx="695">
                  <c:v>28095</c:v>
                </c:pt>
                <c:pt idx="696">
                  <c:v>28126</c:v>
                </c:pt>
                <c:pt idx="697">
                  <c:v>28157</c:v>
                </c:pt>
                <c:pt idx="698">
                  <c:v>28185</c:v>
                </c:pt>
                <c:pt idx="699">
                  <c:v>28216</c:v>
                </c:pt>
                <c:pt idx="700">
                  <c:v>28246</c:v>
                </c:pt>
                <c:pt idx="701">
                  <c:v>28277</c:v>
                </c:pt>
                <c:pt idx="702">
                  <c:v>28307</c:v>
                </c:pt>
                <c:pt idx="703">
                  <c:v>28338</c:v>
                </c:pt>
                <c:pt idx="704">
                  <c:v>28369</c:v>
                </c:pt>
                <c:pt idx="705">
                  <c:v>28399</c:v>
                </c:pt>
                <c:pt idx="706">
                  <c:v>28430</c:v>
                </c:pt>
                <c:pt idx="707">
                  <c:v>28460</c:v>
                </c:pt>
                <c:pt idx="708">
                  <c:v>28491</c:v>
                </c:pt>
                <c:pt idx="709">
                  <c:v>28522</c:v>
                </c:pt>
                <c:pt idx="710">
                  <c:v>28550</c:v>
                </c:pt>
                <c:pt idx="711">
                  <c:v>28581</c:v>
                </c:pt>
                <c:pt idx="712">
                  <c:v>28611</c:v>
                </c:pt>
                <c:pt idx="713">
                  <c:v>28642</c:v>
                </c:pt>
                <c:pt idx="714">
                  <c:v>28672</c:v>
                </c:pt>
                <c:pt idx="715">
                  <c:v>28703</c:v>
                </c:pt>
                <c:pt idx="716">
                  <c:v>28734</c:v>
                </c:pt>
                <c:pt idx="717">
                  <c:v>28764</c:v>
                </c:pt>
                <c:pt idx="718">
                  <c:v>28795</c:v>
                </c:pt>
                <c:pt idx="719">
                  <c:v>28825</c:v>
                </c:pt>
                <c:pt idx="720">
                  <c:v>28856</c:v>
                </c:pt>
                <c:pt idx="721">
                  <c:v>28887</c:v>
                </c:pt>
                <c:pt idx="722">
                  <c:v>28915</c:v>
                </c:pt>
                <c:pt idx="723">
                  <c:v>28946</c:v>
                </c:pt>
                <c:pt idx="724">
                  <c:v>28976</c:v>
                </c:pt>
                <c:pt idx="725">
                  <c:v>29007</c:v>
                </c:pt>
                <c:pt idx="726">
                  <c:v>29037</c:v>
                </c:pt>
                <c:pt idx="727">
                  <c:v>29068</c:v>
                </c:pt>
                <c:pt idx="728">
                  <c:v>29099</c:v>
                </c:pt>
                <c:pt idx="729">
                  <c:v>29129</c:v>
                </c:pt>
                <c:pt idx="730">
                  <c:v>29160</c:v>
                </c:pt>
                <c:pt idx="731">
                  <c:v>29190</c:v>
                </c:pt>
                <c:pt idx="732">
                  <c:v>29221</c:v>
                </c:pt>
                <c:pt idx="733">
                  <c:v>29252</c:v>
                </c:pt>
                <c:pt idx="734">
                  <c:v>29281</c:v>
                </c:pt>
                <c:pt idx="735">
                  <c:v>29312</c:v>
                </c:pt>
                <c:pt idx="736">
                  <c:v>29342</c:v>
                </c:pt>
                <c:pt idx="737">
                  <c:v>29373</c:v>
                </c:pt>
                <c:pt idx="738">
                  <c:v>29403</c:v>
                </c:pt>
                <c:pt idx="739">
                  <c:v>29434</c:v>
                </c:pt>
                <c:pt idx="740">
                  <c:v>29465</c:v>
                </c:pt>
                <c:pt idx="741">
                  <c:v>29495</c:v>
                </c:pt>
                <c:pt idx="742">
                  <c:v>29526</c:v>
                </c:pt>
                <c:pt idx="743">
                  <c:v>29556</c:v>
                </c:pt>
                <c:pt idx="744">
                  <c:v>29587</c:v>
                </c:pt>
                <c:pt idx="745">
                  <c:v>29618</c:v>
                </c:pt>
                <c:pt idx="746">
                  <c:v>29646</c:v>
                </c:pt>
                <c:pt idx="747">
                  <c:v>29677</c:v>
                </c:pt>
                <c:pt idx="748">
                  <c:v>29707</c:v>
                </c:pt>
                <c:pt idx="749">
                  <c:v>29738</c:v>
                </c:pt>
                <c:pt idx="750">
                  <c:v>29768</c:v>
                </c:pt>
                <c:pt idx="751">
                  <c:v>29799</c:v>
                </c:pt>
                <c:pt idx="752">
                  <c:v>29830</c:v>
                </c:pt>
                <c:pt idx="753">
                  <c:v>29860</c:v>
                </c:pt>
                <c:pt idx="754">
                  <c:v>29891</c:v>
                </c:pt>
                <c:pt idx="755">
                  <c:v>29921</c:v>
                </c:pt>
                <c:pt idx="756">
                  <c:v>29952</c:v>
                </c:pt>
                <c:pt idx="757">
                  <c:v>29983</c:v>
                </c:pt>
                <c:pt idx="758">
                  <c:v>30011</c:v>
                </c:pt>
                <c:pt idx="759">
                  <c:v>30042</c:v>
                </c:pt>
                <c:pt idx="760">
                  <c:v>30072</c:v>
                </c:pt>
                <c:pt idx="761">
                  <c:v>30103</c:v>
                </c:pt>
                <c:pt idx="762">
                  <c:v>30133</c:v>
                </c:pt>
                <c:pt idx="763">
                  <c:v>30164</c:v>
                </c:pt>
                <c:pt idx="764">
                  <c:v>30195</c:v>
                </c:pt>
                <c:pt idx="765">
                  <c:v>30225</c:v>
                </c:pt>
                <c:pt idx="766">
                  <c:v>30256</c:v>
                </c:pt>
                <c:pt idx="767">
                  <c:v>30286</c:v>
                </c:pt>
                <c:pt idx="768">
                  <c:v>30317</c:v>
                </c:pt>
                <c:pt idx="769">
                  <c:v>30348</c:v>
                </c:pt>
                <c:pt idx="770">
                  <c:v>30376</c:v>
                </c:pt>
                <c:pt idx="771">
                  <c:v>30407</c:v>
                </c:pt>
                <c:pt idx="772">
                  <c:v>30437</c:v>
                </c:pt>
                <c:pt idx="773">
                  <c:v>30468</c:v>
                </c:pt>
                <c:pt idx="774">
                  <c:v>30498</c:v>
                </c:pt>
                <c:pt idx="775">
                  <c:v>30529</c:v>
                </c:pt>
                <c:pt idx="776">
                  <c:v>30560</c:v>
                </c:pt>
                <c:pt idx="777">
                  <c:v>30590</c:v>
                </c:pt>
                <c:pt idx="778">
                  <c:v>30621</c:v>
                </c:pt>
                <c:pt idx="779">
                  <c:v>30651</c:v>
                </c:pt>
                <c:pt idx="780">
                  <c:v>30682</c:v>
                </c:pt>
                <c:pt idx="781">
                  <c:v>30713</c:v>
                </c:pt>
                <c:pt idx="782">
                  <c:v>30742</c:v>
                </c:pt>
                <c:pt idx="783">
                  <c:v>30773</c:v>
                </c:pt>
                <c:pt idx="784">
                  <c:v>30803</c:v>
                </c:pt>
                <c:pt idx="785">
                  <c:v>30834</c:v>
                </c:pt>
                <c:pt idx="786">
                  <c:v>30864</c:v>
                </c:pt>
                <c:pt idx="787">
                  <c:v>30895</c:v>
                </c:pt>
                <c:pt idx="788">
                  <c:v>30926</c:v>
                </c:pt>
                <c:pt idx="789">
                  <c:v>30956</c:v>
                </c:pt>
                <c:pt idx="790">
                  <c:v>30987</c:v>
                </c:pt>
                <c:pt idx="791">
                  <c:v>31017</c:v>
                </c:pt>
                <c:pt idx="792">
                  <c:v>31048</c:v>
                </c:pt>
                <c:pt idx="793">
                  <c:v>31079</c:v>
                </c:pt>
                <c:pt idx="794">
                  <c:v>31107</c:v>
                </c:pt>
                <c:pt idx="795">
                  <c:v>31138</c:v>
                </c:pt>
                <c:pt idx="796">
                  <c:v>31168</c:v>
                </c:pt>
                <c:pt idx="797">
                  <c:v>31199</c:v>
                </c:pt>
                <c:pt idx="798">
                  <c:v>31229</c:v>
                </c:pt>
                <c:pt idx="799">
                  <c:v>31260</c:v>
                </c:pt>
                <c:pt idx="800">
                  <c:v>31291</c:v>
                </c:pt>
                <c:pt idx="801">
                  <c:v>31321</c:v>
                </c:pt>
                <c:pt idx="802">
                  <c:v>31352</c:v>
                </c:pt>
                <c:pt idx="803">
                  <c:v>31382</c:v>
                </c:pt>
                <c:pt idx="804">
                  <c:v>31413</c:v>
                </c:pt>
                <c:pt idx="805">
                  <c:v>31444</c:v>
                </c:pt>
                <c:pt idx="806">
                  <c:v>31472</c:v>
                </c:pt>
                <c:pt idx="807">
                  <c:v>31503</c:v>
                </c:pt>
                <c:pt idx="808">
                  <c:v>31533</c:v>
                </c:pt>
                <c:pt idx="809">
                  <c:v>31564</c:v>
                </c:pt>
                <c:pt idx="810">
                  <c:v>31594</c:v>
                </c:pt>
                <c:pt idx="811">
                  <c:v>31625</c:v>
                </c:pt>
                <c:pt idx="812">
                  <c:v>31656</c:v>
                </c:pt>
                <c:pt idx="813">
                  <c:v>31686</c:v>
                </c:pt>
                <c:pt idx="814">
                  <c:v>31717</c:v>
                </c:pt>
                <c:pt idx="815">
                  <c:v>31747</c:v>
                </c:pt>
                <c:pt idx="816">
                  <c:v>31778</c:v>
                </c:pt>
                <c:pt idx="817">
                  <c:v>31809</c:v>
                </c:pt>
                <c:pt idx="818">
                  <c:v>31837</c:v>
                </c:pt>
                <c:pt idx="819">
                  <c:v>31868</c:v>
                </c:pt>
                <c:pt idx="820">
                  <c:v>31898</c:v>
                </c:pt>
                <c:pt idx="821">
                  <c:v>31929</c:v>
                </c:pt>
                <c:pt idx="822">
                  <c:v>31959</c:v>
                </c:pt>
                <c:pt idx="823">
                  <c:v>31990</c:v>
                </c:pt>
                <c:pt idx="824">
                  <c:v>32021</c:v>
                </c:pt>
                <c:pt idx="825">
                  <c:v>32051</c:v>
                </c:pt>
                <c:pt idx="826">
                  <c:v>32082</c:v>
                </c:pt>
                <c:pt idx="827">
                  <c:v>32112</c:v>
                </c:pt>
                <c:pt idx="828">
                  <c:v>32143</c:v>
                </c:pt>
                <c:pt idx="829">
                  <c:v>32174</c:v>
                </c:pt>
                <c:pt idx="830">
                  <c:v>32203</c:v>
                </c:pt>
                <c:pt idx="831">
                  <c:v>32234</c:v>
                </c:pt>
                <c:pt idx="832">
                  <c:v>32264</c:v>
                </c:pt>
                <c:pt idx="833">
                  <c:v>32295</c:v>
                </c:pt>
                <c:pt idx="834">
                  <c:v>32325</c:v>
                </c:pt>
                <c:pt idx="835">
                  <c:v>32356</c:v>
                </c:pt>
                <c:pt idx="836">
                  <c:v>32387</c:v>
                </c:pt>
                <c:pt idx="837">
                  <c:v>32417</c:v>
                </c:pt>
                <c:pt idx="838">
                  <c:v>32448</c:v>
                </c:pt>
                <c:pt idx="839">
                  <c:v>32478</c:v>
                </c:pt>
                <c:pt idx="840">
                  <c:v>32509</c:v>
                </c:pt>
                <c:pt idx="841">
                  <c:v>32540</c:v>
                </c:pt>
                <c:pt idx="842">
                  <c:v>32568</c:v>
                </c:pt>
                <c:pt idx="843">
                  <c:v>32599</c:v>
                </c:pt>
                <c:pt idx="844">
                  <c:v>32629</c:v>
                </c:pt>
                <c:pt idx="845">
                  <c:v>32660</c:v>
                </c:pt>
                <c:pt idx="846">
                  <c:v>32690</c:v>
                </c:pt>
                <c:pt idx="847">
                  <c:v>32721</c:v>
                </c:pt>
                <c:pt idx="848">
                  <c:v>32752</c:v>
                </c:pt>
                <c:pt idx="849">
                  <c:v>32782</c:v>
                </c:pt>
                <c:pt idx="850">
                  <c:v>32813</c:v>
                </c:pt>
                <c:pt idx="851">
                  <c:v>32843</c:v>
                </c:pt>
                <c:pt idx="852">
                  <c:v>32874</c:v>
                </c:pt>
                <c:pt idx="853">
                  <c:v>32905</c:v>
                </c:pt>
                <c:pt idx="854">
                  <c:v>32933</c:v>
                </c:pt>
                <c:pt idx="855">
                  <c:v>32964</c:v>
                </c:pt>
                <c:pt idx="856">
                  <c:v>32994</c:v>
                </c:pt>
                <c:pt idx="857">
                  <c:v>33025</c:v>
                </c:pt>
                <c:pt idx="858">
                  <c:v>33055</c:v>
                </c:pt>
                <c:pt idx="859">
                  <c:v>33086</c:v>
                </c:pt>
                <c:pt idx="860">
                  <c:v>33117</c:v>
                </c:pt>
                <c:pt idx="861">
                  <c:v>33147</c:v>
                </c:pt>
                <c:pt idx="862">
                  <c:v>33178</c:v>
                </c:pt>
                <c:pt idx="863">
                  <c:v>33208</c:v>
                </c:pt>
                <c:pt idx="864">
                  <c:v>33239</c:v>
                </c:pt>
                <c:pt idx="865">
                  <c:v>33270</c:v>
                </c:pt>
                <c:pt idx="866">
                  <c:v>33298</c:v>
                </c:pt>
                <c:pt idx="867">
                  <c:v>33329</c:v>
                </c:pt>
                <c:pt idx="868">
                  <c:v>33359</c:v>
                </c:pt>
                <c:pt idx="869">
                  <c:v>33390</c:v>
                </c:pt>
                <c:pt idx="870">
                  <c:v>33420</c:v>
                </c:pt>
                <c:pt idx="871">
                  <c:v>33451</c:v>
                </c:pt>
                <c:pt idx="872">
                  <c:v>33482</c:v>
                </c:pt>
                <c:pt idx="873">
                  <c:v>33512</c:v>
                </c:pt>
                <c:pt idx="874">
                  <c:v>33543</c:v>
                </c:pt>
                <c:pt idx="875">
                  <c:v>33573</c:v>
                </c:pt>
                <c:pt idx="876">
                  <c:v>33604</c:v>
                </c:pt>
                <c:pt idx="877">
                  <c:v>33635</c:v>
                </c:pt>
                <c:pt idx="878">
                  <c:v>33664</c:v>
                </c:pt>
                <c:pt idx="879">
                  <c:v>33695</c:v>
                </c:pt>
                <c:pt idx="880">
                  <c:v>33725</c:v>
                </c:pt>
                <c:pt idx="881">
                  <c:v>33756</c:v>
                </c:pt>
                <c:pt idx="882">
                  <c:v>33786</c:v>
                </c:pt>
                <c:pt idx="883">
                  <c:v>33817</c:v>
                </c:pt>
                <c:pt idx="884">
                  <c:v>33848</c:v>
                </c:pt>
                <c:pt idx="885">
                  <c:v>33878</c:v>
                </c:pt>
                <c:pt idx="886">
                  <c:v>33909</c:v>
                </c:pt>
                <c:pt idx="887">
                  <c:v>33939</c:v>
                </c:pt>
                <c:pt idx="888">
                  <c:v>33970</c:v>
                </c:pt>
                <c:pt idx="889">
                  <c:v>34001</c:v>
                </c:pt>
                <c:pt idx="890">
                  <c:v>34029</c:v>
                </c:pt>
                <c:pt idx="891">
                  <c:v>34060</c:v>
                </c:pt>
                <c:pt idx="892">
                  <c:v>34090</c:v>
                </c:pt>
                <c:pt idx="893">
                  <c:v>34121</c:v>
                </c:pt>
                <c:pt idx="894">
                  <c:v>34151</c:v>
                </c:pt>
                <c:pt idx="895">
                  <c:v>34182</c:v>
                </c:pt>
                <c:pt idx="896">
                  <c:v>34213</c:v>
                </c:pt>
                <c:pt idx="897">
                  <c:v>34243</c:v>
                </c:pt>
                <c:pt idx="898">
                  <c:v>34274</c:v>
                </c:pt>
                <c:pt idx="899">
                  <c:v>34304</c:v>
                </c:pt>
                <c:pt idx="900">
                  <c:v>34335</c:v>
                </c:pt>
                <c:pt idx="901">
                  <c:v>34366</c:v>
                </c:pt>
                <c:pt idx="902">
                  <c:v>34394</c:v>
                </c:pt>
                <c:pt idx="903">
                  <c:v>34425</c:v>
                </c:pt>
                <c:pt idx="904">
                  <c:v>34455</c:v>
                </c:pt>
                <c:pt idx="905">
                  <c:v>34486</c:v>
                </c:pt>
                <c:pt idx="906">
                  <c:v>34516</c:v>
                </c:pt>
                <c:pt idx="907">
                  <c:v>34547</c:v>
                </c:pt>
                <c:pt idx="908">
                  <c:v>34578</c:v>
                </c:pt>
                <c:pt idx="909">
                  <c:v>34608</c:v>
                </c:pt>
                <c:pt idx="910">
                  <c:v>34639</c:v>
                </c:pt>
                <c:pt idx="911">
                  <c:v>34669</c:v>
                </c:pt>
                <c:pt idx="912">
                  <c:v>34700</c:v>
                </c:pt>
                <c:pt idx="913">
                  <c:v>34731</c:v>
                </c:pt>
                <c:pt idx="914">
                  <c:v>34759</c:v>
                </c:pt>
                <c:pt idx="915">
                  <c:v>34790</c:v>
                </c:pt>
                <c:pt idx="916">
                  <c:v>34820</c:v>
                </c:pt>
                <c:pt idx="917">
                  <c:v>34851</c:v>
                </c:pt>
                <c:pt idx="918">
                  <c:v>34881</c:v>
                </c:pt>
                <c:pt idx="919">
                  <c:v>34912</c:v>
                </c:pt>
                <c:pt idx="920">
                  <c:v>34943</c:v>
                </c:pt>
                <c:pt idx="921">
                  <c:v>34973</c:v>
                </c:pt>
                <c:pt idx="922">
                  <c:v>35004</c:v>
                </c:pt>
                <c:pt idx="923">
                  <c:v>35034</c:v>
                </c:pt>
                <c:pt idx="924">
                  <c:v>35065</c:v>
                </c:pt>
                <c:pt idx="925">
                  <c:v>35096</c:v>
                </c:pt>
                <c:pt idx="926">
                  <c:v>35125</c:v>
                </c:pt>
                <c:pt idx="927">
                  <c:v>35156</c:v>
                </c:pt>
                <c:pt idx="928">
                  <c:v>35186</c:v>
                </c:pt>
                <c:pt idx="929">
                  <c:v>35217</c:v>
                </c:pt>
                <c:pt idx="930">
                  <c:v>35247</c:v>
                </c:pt>
                <c:pt idx="931">
                  <c:v>35278</c:v>
                </c:pt>
                <c:pt idx="932">
                  <c:v>35309</c:v>
                </c:pt>
                <c:pt idx="933">
                  <c:v>35339</c:v>
                </c:pt>
                <c:pt idx="934">
                  <c:v>35370</c:v>
                </c:pt>
                <c:pt idx="935">
                  <c:v>35400</c:v>
                </c:pt>
                <c:pt idx="936">
                  <c:v>35431</c:v>
                </c:pt>
                <c:pt idx="937">
                  <c:v>35462</c:v>
                </c:pt>
                <c:pt idx="938">
                  <c:v>35490</c:v>
                </c:pt>
                <c:pt idx="939">
                  <c:v>35521</c:v>
                </c:pt>
                <c:pt idx="940">
                  <c:v>35551</c:v>
                </c:pt>
                <c:pt idx="941">
                  <c:v>35582</c:v>
                </c:pt>
                <c:pt idx="942">
                  <c:v>35612</c:v>
                </c:pt>
                <c:pt idx="943">
                  <c:v>35643</c:v>
                </c:pt>
                <c:pt idx="944">
                  <c:v>35674</c:v>
                </c:pt>
                <c:pt idx="945">
                  <c:v>35704</c:v>
                </c:pt>
                <c:pt idx="946">
                  <c:v>35735</c:v>
                </c:pt>
                <c:pt idx="947">
                  <c:v>35765</c:v>
                </c:pt>
                <c:pt idx="948">
                  <c:v>35796</c:v>
                </c:pt>
                <c:pt idx="949">
                  <c:v>35827</c:v>
                </c:pt>
                <c:pt idx="950">
                  <c:v>35855</c:v>
                </c:pt>
                <c:pt idx="951">
                  <c:v>35886</c:v>
                </c:pt>
                <c:pt idx="952">
                  <c:v>35916</c:v>
                </c:pt>
                <c:pt idx="953">
                  <c:v>35947</c:v>
                </c:pt>
                <c:pt idx="954">
                  <c:v>35977</c:v>
                </c:pt>
                <c:pt idx="955">
                  <c:v>36008</c:v>
                </c:pt>
                <c:pt idx="956">
                  <c:v>36039</c:v>
                </c:pt>
                <c:pt idx="957">
                  <c:v>36069</c:v>
                </c:pt>
                <c:pt idx="958">
                  <c:v>36100</c:v>
                </c:pt>
                <c:pt idx="959">
                  <c:v>36130</c:v>
                </c:pt>
                <c:pt idx="960">
                  <c:v>36161</c:v>
                </c:pt>
                <c:pt idx="961">
                  <c:v>36192</c:v>
                </c:pt>
                <c:pt idx="962">
                  <c:v>36220</c:v>
                </c:pt>
                <c:pt idx="963">
                  <c:v>36251</c:v>
                </c:pt>
                <c:pt idx="964">
                  <c:v>36281</c:v>
                </c:pt>
                <c:pt idx="965">
                  <c:v>36312</c:v>
                </c:pt>
                <c:pt idx="966">
                  <c:v>36342</c:v>
                </c:pt>
                <c:pt idx="967">
                  <c:v>36373</c:v>
                </c:pt>
                <c:pt idx="968">
                  <c:v>36404</c:v>
                </c:pt>
                <c:pt idx="969">
                  <c:v>36434</c:v>
                </c:pt>
                <c:pt idx="970">
                  <c:v>36465</c:v>
                </c:pt>
                <c:pt idx="971">
                  <c:v>36495</c:v>
                </c:pt>
                <c:pt idx="972">
                  <c:v>36526</c:v>
                </c:pt>
                <c:pt idx="973">
                  <c:v>36557</c:v>
                </c:pt>
                <c:pt idx="974">
                  <c:v>36586</c:v>
                </c:pt>
                <c:pt idx="975">
                  <c:v>36617</c:v>
                </c:pt>
                <c:pt idx="976">
                  <c:v>36647</c:v>
                </c:pt>
                <c:pt idx="977">
                  <c:v>36678</c:v>
                </c:pt>
                <c:pt idx="978">
                  <c:v>36708</c:v>
                </c:pt>
                <c:pt idx="979">
                  <c:v>36739</c:v>
                </c:pt>
                <c:pt idx="980">
                  <c:v>36770</c:v>
                </c:pt>
                <c:pt idx="981">
                  <c:v>36800</c:v>
                </c:pt>
                <c:pt idx="982">
                  <c:v>36831</c:v>
                </c:pt>
                <c:pt idx="983">
                  <c:v>36861</c:v>
                </c:pt>
                <c:pt idx="984">
                  <c:v>36892</c:v>
                </c:pt>
                <c:pt idx="985">
                  <c:v>36923</c:v>
                </c:pt>
                <c:pt idx="986">
                  <c:v>36951</c:v>
                </c:pt>
                <c:pt idx="987">
                  <c:v>36982</c:v>
                </c:pt>
                <c:pt idx="988">
                  <c:v>37012</c:v>
                </c:pt>
                <c:pt idx="989">
                  <c:v>37043</c:v>
                </c:pt>
                <c:pt idx="990">
                  <c:v>37073</c:v>
                </c:pt>
                <c:pt idx="991">
                  <c:v>37104</c:v>
                </c:pt>
                <c:pt idx="992">
                  <c:v>37135</c:v>
                </c:pt>
                <c:pt idx="993">
                  <c:v>37165</c:v>
                </c:pt>
                <c:pt idx="994">
                  <c:v>37196</c:v>
                </c:pt>
                <c:pt idx="995">
                  <c:v>37226</c:v>
                </c:pt>
                <c:pt idx="996">
                  <c:v>37257</c:v>
                </c:pt>
                <c:pt idx="997">
                  <c:v>37288</c:v>
                </c:pt>
                <c:pt idx="998">
                  <c:v>37316</c:v>
                </c:pt>
                <c:pt idx="999">
                  <c:v>37347</c:v>
                </c:pt>
                <c:pt idx="1000">
                  <c:v>37377</c:v>
                </c:pt>
                <c:pt idx="1001">
                  <c:v>37408</c:v>
                </c:pt>
                <c:pt idx="1002">
                  <c:v>37438</c:v>
                </c:pt>
                <c:pt idx="1003">
                  <c:v>37469</c:v>
                </c:pt>
                <c:pt idx="1004">
                  <c:v>37500</c:v>
                </c:pt>
                <c:pt idx="1005">
                  <c:v>37530</c:v>
                </c:pt>
                <c:pt idx="1006">
                  <c:v>37561</c:v>
                </c:pt>
                <c:pt idx="1007">
                  <c:v>37591</c:v>
                </c:pt>
                <c:pt idx="1008">
                  <c:v>37622</c:v>
                </c:pt>
                <c:pt idx="1009">
                  <c:v>37653</c:v>
                </c:pt>
                <c:pt idx="1010">
                  <c:v>37681</c:v>
                </c:pt>
                <c:pt idx="1011">
                  <c:v>37712</c:v>
                </c:pt>
                <c:pt idx="1012">
                  <c:v>37742</c:v>
                </c:pt>
                <c:pt idx="1013">
                  <c:v>37773</c:v>
                </c:pt>
                <c:pt idx="1014">
                  <c:v>37803</c:v>
                </c:pt>
                <c:pt idx="1015">
                  <c:v>37834</c:v>
                </c:pt>
                <c:pt idx="1016">
                  <c:v>37865</c:v>
                </c:pt>
                <c:pt idx="1017">
                  <c:v>37895</c:v>
                </c:pt>
                <c:pt idx="1018">
                  <c:v>37926</c:v>
                </c:pt>
                <c:pt idx="1019">
                  <c:v>37956</c:v>
                </c:pt>
                <c:pt idx="1020">
                  <c:v>37987</c:v>
                </c:pt>
                <c:pt idx="1021">
                  <c:v>38018</c:v>
                </c:pt>
                <c:pt idx="1022">
                  <c:v>38047</c:v>
                </c:pt>
                <c:pt idx="1023">
                  <c:v>38078</c:v>
                </c:pt>
                <c:pt idx="1024">
                  <c:v>38108</c:v>
                </c:pt>
                <c:pt idx="1025">
                  <c:v>38139</c:v>
                </c:pt>
                <c:pt idx="1026">
                  <c:v>38169</c:v>
                </c:pt>
                <c:pt idx="1027">
                  <c:v>38200</c:v>
                </c:pt>
                <c:pt idx="1028">
                  <c:v>38231</c:v>
                </c:pt>
                <c:pt idx="1029">
                  <c:v>38261</c:v>
                </c:pt>
                <c:pt idx="1030">
                  <c:v>38292</c:v>
                </c:pt>
                <c:pt idx="1031">
                  <c:v>38322</c:v>
                </c:pt>
                <c:pt idx="1032">
                  <c:v>38353</c:v>
                </c:pt>
                <c:pt idx="1033">
                  <c:v>38384</c:v>
                </c:pt>
                <c:pt idx="1034">
                  <c:v>38412</c:v>
                </c:pt>
                <c:pt idx="1035">
                  <c:v>38443</c:v>
                </c:pt>
                <c:pt idx="1036">
                  <c:v>38473</c:v>
                </c:pt>
                <c:pt idx="1037">
                  <c:v>38504</c:v>
                </c:pt>
                <c:pt idx="1038">
                  <c:v>38534</c:v>
                </c:pt>
                <c:pt idx="1039">
                  <c:v>38565</c:v>
                </c:pt>
                <c:pt idx="1040">
                  <c:v>38596</c:v>
                </c:pt>
                <c:pt idx="1041">
                  <c:v>38626</c:v>
                </c:pt>
                <c:pt idx="1042">
                  <c:v>38657</c:v>
                </c:pt>
                <c:pt idx="1043">
                  <c:v>38687</c:v>
                </c:pt>
                <c:pt idx="1044">
                  <c:v>38718</c:v>
                </c:pt>
                <c:pt idx="1045">
                  <c:v>38749</c:v>
                </c:pt>
                <c:pt idx="1046">
                  <c:v>38777</c:v>
                </c:pt>
                <c:pt idx="1047">
                  <c:v>38808</c:v>
                </c:pt>
                <c:pt idx="1048">
                  <c:v>38838</c:v>
                </c:pt>
                <c:pt idx="1049">
                  <c:v>38869</c:v>
                </c:pt>
                <c:pt idx="1050">
                  <c:v>38899</c:v>
                </c:pt>
                <c:pt idx="1051">
                  <c:v>38930</c:v>
                </c:pt>
                <c:pt idx="1052">
                  <c:v>38961</c:v>
                </c:pt>
                <c:pt idx="1053">
                  <c:v>38991</c:v>
                </c:pt>
                <c:pt idx="1054">
                  <c:v>39022</c:v>
                </c:pt>
                <c:pt idx="1055">
                  <c:v>39052</c:v>
                </c:pt>
                <c:pt idx="1056">
                  <c:v>39083</c:v>
                </c:pt>
                <c:pt idx="1057">
                  <c:v>39114</c:v>
                </c:pt>
                <c:pt idx="1058">
                  <c:v>39142</c:v>
                </c:pt>
                <c:pt idx="1059">
                  <c:v>39173</c:v>
                </c:pt>
                <c:pt idx="1060">
                  <c:v>39203</c:v>
                </c:pt>
                <c:pt idx="1061">
                  <c:v>39234</c:v>
                </c:pt>
                <c:pt idx="1062">
                  <c:v>39264</c:v>
                </c:pt>
                <c:pt idx="1063">
                  <c:v>39295</c:v>
                </c:pt>
                <c:pt idx="1064">
                  <c:v>39326</c:v>
                </c:pt>
                <c:pt idx="1065">
                  <c:v>39356</c:v>
                </c:pt>
                <c:pt idx="1066">
                  <c:v>39387</c:v>
                </c:pt>
                <c:pt idx="1067">
                  <c:v>39417</c:v>
                </c:pt>
                <c:pt idx="1068">
                  <c:v>39448</c:v>
                </c:pt>
                <c:pt idx="1069">
                  <c:v>39479</c:v>
                </c:pt>
                <c:pt idx="1070">
                  <c:v>39508</c:v>
                </c:pt>
                <c:pt idx="1071">
                  <c:v>39539</c:v>
                </c:pt>
                <c:pt idx="1072">
                  <c:v>39569</c:v>
                </c:pt>
                <c:pt idx="1073">
                  <c:v>39600</c:v>
                </c:pt>
                <c:pt idx="1074">
                  <c:v>39630</c:v>
                </c:pt>
                <c:pt idx="1075">
                  <c:v>39661</c:v>
                </c:pt>
                <c:pt idx="1076">
                  <c:v>39692</c:v>
                </c:pt>
                <c:pt idx="1077">
                  <c:v>39722</c:v>
                </c:pt>
                <c:pt idx="1078">
                  <c:v>39753</c:v>
                </c:pt>
                <c:pt idx="1079">
                  <c:v>39783</c:v>
                </c:pt>
                <c:pt idx="1080">
                  <c:v>39814</c:v>
                </c:pt>
                <c:pt idx="1081">
                  <c:v>39845</c:v>
                </c:pt>
                <c:pt idx="1082">
                  <c:v>39873</c:v>
                </c:pt>
                <c:pt idx="1083">
                  <c:v>39904</c:v>
                </c:pt>
                <c:pt idx="1084">
                  <c:v>39934</c:v>
                </c:pt>
                <c:pt idx="1085">
                  <c:v>39965</c:v>
                </c:pt>
                <c:pt idx="1086">
                  <c:v>39995</c:v>
                </c:pt>
                <c:pt idx="1087">
                  <c:v>40026</c:v>
                </c:pt>
                <c:pt idx="1088">
                  <c:v>40057</c:v>
                </c:pt>
                <c:pt idx="1089">
                  <c:v>40087</c:v>
                </c:pt>
                <c:pt idx="1090">
                  <c:v>40118</c:v>
                </c:pt>
                <c:pt idx="1091">
                  <c:v>40148</c:v>
                </c:pt>
                <c:pt idx="1092">
                  <c:v>40179</c:v>
                </c:pt>
                <c:pt idx="1093">
                  <c:v>40210</c:v>
                </c:pt>
                <c:pt idx="1094">
                  <c:v>40238</c:v>
                </c:pt>
                <c:pt idx="1095">
                  <c:v>40269</c:v>
                </c:pt>
                <c:pt idx="1096">
                  <c:v>40299</c:v>
                </c:pt>
                <c:pt idx="1097">
                  <c:v>40330</c:v>
                </c:pt>
                <c:pt idx="1098">
                  <c:v>40360</c:v>
                </c:pt>
                <c:pt idx="1099">
                  <c:v>40391</c:v>
                </c:pt>
                <c:pt idx="1100">
                  <c:v>40422</c:v>
                </c:pt>
                <c:pt idx="1101">
                  <c:v>40452</c:v>
                </c:pt>
                <c:pt idx="1102">
                  <c:v>40483</c:v>
                </c:pt>
                <c:pt idx="1103">
                  <c:v>40513</c:v>
                </c:pt>
                <c:pt idx="1104">
                  <c:v>40544</c:v>
                </c:pt>
                <c:pt idx="1105">
                  <c:v>40575</c:v>
                </c:pt>
                <c:pt idx="1106">
                  <c:v>40603</c:v>
                </c:pt>
                <c:pt idx="1107">
                  <c:v>40634</c:v>
                </c:pt>
                <c:pt idx="1108">
                  <c:v>40664</c:v>
                </c:pt>
                <c:pt idx="1109">
                  <c:v>40695</c:v>
                </c:pt>
                <c:pt idx="1110">
                  <c:v>40725</c:v>
                </c:pt>
                <c:pt idx="1111">
                  <c:v>40756</c:v>
                </c:pt>
                <c:pt idx="1112">
                  <c:v>40787</c:v>
                </c:pt>
                <c:pt idx="1113">
                  <c:v>40817</c:v>
                </c:pt>
                <c:pt idx="1114">
                  <c:v>40848</c:v>
                </c:pt>
                <c:pt idx="1115">
                  <c:v>40878</c:v>
                </c:pt>
                <c:pt idx="1116">
                  <c:v>40909</c:v>
                </c:pt>
                <c:pt idx="1117">
                  <c:v>40940</c:v>
                </c:pt>
                <c:pt idx="1118">
                  <c:v>40969</c:v>
                </c:pt>
                <c:pt idx="1119">
                  <c:v>41000</c:v>
                </c:pt>
                <c:pt idx="1120">
                  <c:v>41030</c:v>
                </c:pt>
                <c:pt idx="1121">
                  <c:v>41061</c:v>
                </c:pt>
                <c:pt idx="1122">
                  <c:v>41091</c:v>
                </c:pt>
                <c:pt idx="1123">
                  <c:v>41122</c:v>
                </c:pt>
                <c:pt idx="1124">
                  <c:v>41153</c:v>
                </c:pt>
                <c:pt idx="1125">
                  <c:v>41183</c:v>
                </c:pt>
                <c:pt idx="1126">
                  <c:v>41214</c:v>
                </c:pt>
                <c:pt idx="1127">
                  <c:v>41244</c:v>
                </c:pt>
                <c:pt idx="1128">
                  <c:v>41275</c:v>
                </c:pt>
                <c:pt idx="1129">
                  <c:v>41306</c:v>
                </c:pt>
                <c:pt idx="1130">
                  <c:v>41334</c:v>
                </c:pt>
                <c:pt idx="1131">
                  <c:v>41365</c:v>
                </c:pt>
                <c:pt idx="1132">
                  <c:v>41395</c:v>
                </c:pt>
                <c:pt idx="1133">
                  <c:v>41426</c:v>
                </c:pt>
                <c:pt idx="1134">
                  <c:v>41456</c:v>
                </c:pt>
                <c:pt idx="1135">
                  <c:v>41487</c:v>
                </c:pt>
                <c:pt idx="1136">
                  <c:v>41518</c:v>
                </c:pt>
                <c:pt idx="1137">
                  <c:v>41548</c:v>
                </c:pt>
                <c:pt idx="1138">
                  <c:v>41579</c:v>
                </c:pt>
                <c:pt idx="1139">
                  <c:v>41609</c:v>
                </c:pt>
                <c:pt idx="1140">
                  <c:v>41640</c:v>
                </c:pt>
                <c:pt idx="1141">
                  <c:v>41671</c:v>
                </c:pt>
                <c:pt idx="1142">
                  <c:v>41699</c:v>
                </c:pt>
                <c:pt idx="1143">
                  <c:v>41730</c:v>
                </c:pt>
                <c:pt idx="1144">
                  <c:v>41760</c:v>
                </c:pt>
                <c:pt idx="1145">
                  <c:v>41791</c:v>
                </c:pt>
                <c:pt idx="1146">
                  <c:v>41821</c:v>
                </c:pt>
                <c:pt idx="1147">
                  <c:v>41852</c:v>
                </c:pt>
                <c:pt idx="1148">
                  <c:v>41883</c:v>
                </c:pt>
                <c:pt idx="1149">
                  <c:v>41913</c:v>
                </c:pt>
                <c:pt idx="1150">
                  <c:v>41944</c:v>
                </c:pt>
                <c:pt idx="1151">
                  <c:v>41974</c:v>
                </c:pt>
                <c:pt idx="1152">
                  <c:v>42005</c:v>
                </c:pt>
                <c:pt idx="1153">
                  <c:v>42036</c:v>
                </c:pt>
                <c:pt idx="1154">
                  <c:v>42064</c:v>
                </c:pt>
                <c:pt idx="1155">
                  <c:v>42095</c:v>
                </c:pt>
                <c:pt idx="1156">
                  <c:v>42125</c:v>
                </c:pt>
                <c:pt idx="1157">
                  <c:v>42156</c:v>
                </c:pt>
                <c:pt idx="1158">
                  <c:v>42186</c:v>
                </c:pt>
                <c:pt idx="1159">
                  <c:v>42217</c:v>
                </c:pt>
                <c:pt idx="1160">
                  <c:v>42248</c:v>
                </c:pt>
                <c:pt idx="1161">
                  <c:v>42278</c:v>
                </c:pt>
                <c:pt idx="1162">
                  <c:v>42309</c:v>
                </c:pt>
                <c:pt idx="1163">
                  <c:v>42339</c:v>
                </c:pt>
                <c:pt idx="1164">
                  <c:v>42370</c:v>
                </c:pt>
                <c:pt idx="1165">
                  <c:v>42401</c:v>
                </c:pt>
                <c:pt idx="1166">
                  <c:v>42430</c:v>
                </c:pt>
                <c:pt idx="1167">
                  <c:v>42461</c:v>
                </c:pt>
                <c:pt idx="1168">
                  <c:v>42491</c:v>
                </c:pt>
                <c:pt idx="1169">
                  <c:v>42522</c:v>
                </c:pt>
                <c:pt idx="1170">
                  <c:v>42552</c:v>
                </c:pt>
                <c:pt idx="1171">
                  <c:v>42583</c:v>
                </c:pt>
                <c:pt idx="1172">
                  <c:v>42614</c:v>
                </c:pt>
                <c:pt idx="1173">
                  <c:v>42644</c:v>
                </c:pt>
                <c:pt idx="1174">
                  <c:v>42675</c:v>
                </c:pt>
                <c:pt idx="1175">
                  <c:v>42705</c:v>
                </c:pt>
                <c:pt idx="1176">
                  <c:v>42736</c:v>
                </c:pt>
                <c:pt idx="1177">
                  <c:v>42767</c:v>
                </c:pt>
                <c:pt idx="1178">
                  <c:v>42795</c:v>
                </c:pt>
                <c:pt idx="1179">
                  <c:v>42826</c:v>
                </c:pt>
                <c:pt idx="1180">
                  <c:v>42856</c:v>
                </c:pt>
                <c:pt idx="1181">
                  <c:v>42887</c:v>
                </c:pt>
                <c:pt idx="1182">
                  <c:v>42917</c:v>
                </c:pt>
                <c:pt idx="1183">
                  <c:v>42948</c:v>
                </c:pt>
                <c:pt idx="1184">
                  <c:v>42979</c:v>
                </c:pt>
                <c:pt idx="1185">
                  <c:v>43009</c:v>
                </c:pt>
                <c:pt idx="1186">
                  <c:v>43040</c:v>
                </c:pt>
                <c:pt idx="1187">
                  <c:v>43070</c:v>
                </c:pt>
                <c:pt idx="1188">
                  <c:v>43101</c:v>
                </c:pt>
                <c:pt idx="1189">
                  <c:v>43132</c:v>
                </c:pt>
                <c:pt idx="1190">
                  <c:v>43160</c:v>
                </c:pt>
                <c:pt idx="1191">
                  <c:v>43191</c:v>
                </c:pt>
                <c:pt idx="1192">
                  <c:v>43221</c:v>
                </c:pt>
                <c:pt idx="1193">
                  <c:v>43252</c:v>
                </c:pt>
                <c:pt idx="1194">
                  <c:v>43282</c:v>
                </c:pt>
                <c:pt idx="1195">
                  <c:v>43313</c:v>
                </c:pt>
                <c:pt idx="1196">
                  <c:v>43344</c:v>
                </c:pt>
                <c:pt idx="1197">
                  <c:v>43374</c:v>
                </c:pt>
                <c:pt idx="1198">
                  <c:v>43405</c:v>
                </c:pt>
                <c:pt idx="1199">
                  <c:v>43435</c:v>
                </c:pt>
              </c:numCache>
            </c:numRef>
          </c:cat>
          <c:val>
            <c:numRef>
              <c:f>Company!$T$3:$T$1202</c:f>
              <c:numCache>
                <c:formatCode>General</c:formatCode>
                <c:ptCount val="1200"/>
                <c:pt idx="290" formatCode="0.000">
                  <c:v>#N/A</c:v>
                </c:pt>
                <c:pt idx="293" formatCode="0.000">
                  <c:v>#N/A</c:v>
                </c:pt>
                <c:pt idx="296" formatCode="0.000">
                  <c:v>#N/A</c:v>
                </c:pt>
                <c:pt idx="299" formatCode="0.000">
                  <c:v>#N/A</c:v>
                </c:pt>
                <c:pt idx="302" formatCode="0.000">
                  <c:v>#N/A</c:v>
                </c:pt>
                <c:pt idx="305" formatCode="0.000">
                  <c:v>#N/A</c:v>
                </c:pt>
                <c:pt idx="308" formatCode="0.000">
                  <c:v>#N/A</c:v>
                </c:pt>
                <c:pt idx="311" formatCode="0.000">
                  <c:v>#N/A</c:v>
                </c:pt>
                <c:pt idx="314" formatCode="0.000">
                  <c:v>#N/A</c:v>
                </c:pt>
                <c:pt idx="317" formatCode="0.000">
                  <c:v>#N/A</c:v>
                </c:pt>
                <c:pt idx="320" formatCode="0.000">
                  <c:v>#N/A</c:v>
                </c:pt>
                <c:pt idx="323" formatCode="0.000">
                  <c:v>#N/A</c:v>
                </c:pt>
                <c:pt idx="326" formatCode="0.000">
                  <c:v>#N/A</c:v>
                </c:pt>
                <c:pt idx="329" formatCode="0.000">
                  <c:v>#N/A</c:v>
                </c:pt>
                <c:pt idx="332" formatCode="0.000">
                  <c:v>#N/A</c:v>
                </c:pt>
                <c:pt idx="335" formatCode="0.000">
                  <c:v>#N/A</c:v>
                </c:pt>
                <c:pt idx="338" formatCode="0.000">
                  <c:v>#N/A</c:v>
                </c:pt>
                <c:pt idx="341" formatCode="0.000">
                  <c:v>#N/A</c:v>
                </c:pt>
                <c:pt idx="344" formatCode="0.000">
                  <c:v>#N/A</c:v>
                </c:pt>
                <c:pt idx="347" formatCode="0.000">
                  <c:v>#N/A</c:v>
                </c:pt>
                <c:pt idx="350" formatCode="0.000">
                  <c:v>#N/A</c:v>
                </c:pt>
                <c:pt idx="353" formatCode="0.000">
                  <c:v>#N/A</c:v>
                </c:pt>
                <c:pt idx="356" formatCode="0.000">
                  <c:v>#N/A</c:v>
                </c:pt>
                <c:pt idx="359" formatCode="0.000">
                  <c:v>#N/A</c:v>
                </c:pt>
                <c:pt idx="362" formatCode="0.000">
                  <c:v>#N/A</c:v>
                </c:pt>
                <c:pt idx="365" formatCode="0.000">
                  <c:v>#N/A</c:v>
                </c:pt>
                <c:pt idx="368" formatCode="0.000">
                  <c:v>#N/A</c:v>
                </c:pt>
                <c:pt idx="371" formatCode="0.000">
                  <c:v>#N/A</c:v>
                </c:pt>
                <c:pt idx="374" formatCode="0.000">
                  <c:v>#N/A</c:v>
                </c:pt>
                <c:pt idx="377" formatCode="0.000">
                  <c:v>#N/A</c:v>
                </c:pt>
                <c:pt idx="380" formatCode="0.000">
                  <c:v>#N/A</c:v>
                </c:pt>
                <c:pt idx="383" formatCode="0.000">
                  <c:v>#N/A</c:v>
                </c:pt>
                <c:pt idx="386" formatCode="0.000">
                  <c:v>#N/A</c:v>
                </c:pt>
                <c:pt idx="389" formatCode="0.000">
                  <c:v>#N/A</c:v>
                </c:pt>
                <c:pt idx="392" formatCode="0.000">
                  <c:v>#N/A</c:v>
                </c:pt>
                <c:pt idx="395" formatCode="0.000">
                  <c:v>#N/A</c:v>
                </c:pt>
                <c:pt idx="398" formatCode="0.000">
                  <c:v>#N/A</c:v>
                </c:pt>
                <c:pt idx="401" formatCode="0.000">
                  <c:v>#N/A</c:v>
                </c:pt>
                <c:pt idx="404" formatCode="0.000">
                  <c:v>#N/A</c:v>
                </c:pt>
                <c:pt idx="407" formatCode="0.000">
                  <c:v>#N/A</c:v>
                </c:pt>
                <c:pt idx="410" formatCode="0.000">
                  <c:v>#N/A</c:v>
                </c:pt>
                <c:pt idx="413" formatCode="0.000">
                  <c:v>#N/A</c:v>
                </c:pt>
                <c:pt idx="416" formatCode="0.000">
                  <c:v>#N/A</c:v>
                </c:pt>
                <c:pt idx="419" formatCode="0.000">
                  <c:v>#N/A</c:v>
                </c:pt>
                <c:pt idx="422" formatCode="0.000">
                  <c:v>#N/A</c:v>
                </c:pt>
                <c:pt idx="425" formatCode="0.000">
                  <c:v>#N/A</c:v>
                </c:pt>
                <c:pt idx="428" formatCode="0.000">
                  <c:v>#N/A</c:v>
                </c:pt>
                <c:pt idx="431" formatCode="0.000">
                  <c:v>#N/A</c:v>
                </c:pt>
                <c:pt idx="434" formatCode="0.000">
                  <c:v>#N/A</c:v>
                </c:pt>
                <c:pt idx="437" formatCode="0.000">
                  <c:v>#N/A</c:v>
                </c:pt>
                <c:pt idx="440" formatCode="0.000">
                  <c:v>#N/A</c:v>
                </c:pt>
                <c:pt idx="443" formatCode="0.000">
                  <c:v>#N/A</c:v>
                </c:pt>
                <c:pt idx="446" formatCode="0.000">
                  <c:v>#N/A</c:v>
                </c:pt>
                <c:pt idx="449" formatCode="0.000">
                  <c:v>#N/A</c:v>
                </c:pt>
                <c:pt idx="452" formatCode="0.000">
                  <c:v>#N/A</c:v>
                </c:pt>
                <c:pt idx="455" formatCode="0.000">
                  <c:v>#N/A</c:v>
                </c:pt>
                <c:pt idx="458" formatCode="0.000">
                  <c:v>#N/A</c:v>
                </c:pt>
                <c:pt idx="461" formatCode="0.000">
                  <c:v>#N/A</c:v>
                </c:pt>
                <c:pt idx="464" formatCode="0.000">
                  <c:v>#N/A</c:v>
                </c:pt>
                <c:pt idx="467" formatCode="0.000">
                  <c:v>#N/A</c:v>
                </c:pt>
                <c:pt idx="470" formatCode="0.000">
                  <c:v>#N/A</c:v>
                </c:pt>
                <c:pt idx="473" formatCode="0.000">
                  <c:v>#N/A</c:v>
                </c:pt>
                <c:pt idx="476" formatCode="0.000">
                  <c:v>#N/A</c:v>
                </c:pt>
                <c:pt idx="479" formatCode="0.000">
                  <c:v>#N/A</c:v>
                </c:pt>
                <c:pt idx="482" formatCode="0.000">
                  <c:v>#N/A</c:v>
                </c:pt>
                <c:pt idx="485" formatCode="0.000">
                  <c:v>#N/A</c:v>
                </c:pt>
                <c:pt idx="488" formatCode="0.000">
                  <c:v>#N/A</c:v>
                </c:pt>
                <c:pt idx="491" formatCode="0.000">
                  <c:v>#N/A</c:v>
                </c:pt>
                <c:pt idx="494" formatCode="0.000">
                  <c:v>#N/A</c:v>
                </c:pt>
                <c:pt idx="497" formatCode="0.000">
                  <c:v>#N/A</c:v>
                </c:pt>
                <c:pt idx="500" formatCode="0.000">
                  <c:v>#N/A</c:v>
                </c:pt>
                <c:pt idx="503" formatCode="0.000">
                  <c:v>#N/A</c:v>
                </c:pt>
              </c:numCache>
            </c:numRef>
          </c:val>
          <c:extLst>
            <c:ext xmlns:c16="http://schemas.microsoft.com/office/drawing/2014/chart" uri="{C3380CC4-5D6E-409C-BE32-E72D297353CC}">
              <c16:uniqueId val="{00000001-98D2-4A5E-B6C1-31815652E009}"/>
            </c:ext>
          </c:extLst>
        </c:ser>
        <c:dLbls>
          <c:showLegendKey val="0"/>
          <c:showVal val="0"/>
          <c:showCatName val="0"/>
          <c:showSerName val="0"/>
          <c:showPercent val="0"/>
          <c:showBubbleSize val="0"/>
        </c:dLbls>
        <c:gapWidth val="0"/>
        <c:overlap val="100"/>
        <c:axId val="994583552"/>
        <c:axId val="994181120"/>
      </c:barChart>
      <c:lineChart>
        <c:grouping val="standard"/>
        <c:varyColors val="0"/>
        <c:ser>
          <c:idx val="0"/>
          <c:order val="0"/>
          <c:tx>
            <c:strRef>
              <c:f>Company!$H$2</c:f>
              <c:strCache>
                <c:ptCount val="1"/>
                <c:pt idx="0">
                  <c:v>3MMA</c:v>
                </c:pt>
              </c:strCache>
            </c:strRef>
          </c:tx>
          <c:spPr>
            <a:ln w="38100">
              <a:solidFill>
                <a:srgbClr val="63AED6"/>
              </a:solidFill>
              <a:prstDash val="solid"/>
            </a:ln>
            <a:effectLst>
              <a:outerShdw blurRad="50800" dist="38100" dir="2700000" algn="tl" rotWithShape="0">
                <a:prstClr val="black">
                  <a:alpha val="40000"/>
                </a:prstClr>
              </a:outerShdw>
            </a:effectLst>
          </c:spPr>
          <c:marker>
            <c:symbol val="none"/>
          </c:marker>
          <c:dPt>
            <c:idx val="234"/>
            <c:bubble3D val="0"/>
            <c:extLst>
              <c:ext xmlns:c16="http://schemas.microsoft.com/office/drawing/2014/chart" uri="{C3380CC4-5D6E-409C-BE32-E72D297353CC}">
                <c16:uniqueId val="{00000002-98D2-4A5E-B6C1-31815652E009}"/>
              </c:ext>
            </c:extLst>
          </c:dPt>
          <c:dPt>
            <c:idx val="249"/>
            <c:bubble3D val="0"/>
            <c:extLst>
              <c:ext xmlns:c16="http://schemas.microsoft.com/office/drawing/2014/chart" uri="{C3380CC4-5D6E-409C-BE32-E72D297353CC}">
                <c16:uniqueId val="{00000003-98D2-4A5E-B6C1-31815652E009}"/>
              </c:ext>
            </c:extLst>
          </c:dPt>
          <c:cat>
            <c:numRef>
              <c:f>Company!$A$3:$A$1202</c:f>
              <c:numCache>
                <c:formatCode>mmm\-yy</c:formatCode>
                <c:ptCount val="1200"/>
                <c:pt idx="0">
                  <c:v>6941</c:v>
                </c:pt>
                <c:pt idx="1">
                  <c:v>6972</c:v>
                </c:pt>
                <c:pt idx="2">
                  <c:v>7000</c:v>
                </c:pt>
                <c:pt idx="3">
                  <c:v>7031</c:v>
                </c:pt>
                <c:pt idx="4">
                  <c:v>7061</c:v>
                </c:pt>
                <c:pt idx="5">
                  <c:v>7092</c:v>
                </c:pt>
                <c:pt idx="6">
                  <c:v>7122</c:v>
                </c:pt>
                <c:pt idx="7">
                  <c:v>7153</c:v>
                </c:pt>
                <c:pt idx="8">
                  <c:v>7184</c:v>
                </c:pt>
                <c:pt idx="9">
                  <c:v>7214</c:v>
                </c:pt>
                <c:pt idx="10">
                  <c:v>7245</c:v>
                </c:pt>
                <c:pt idx="11">
                  <c:v>7275</c:v>
                </c:pt>
                <c:pt idx="12">
                  <c:v>7306</c:v>
                </c:pt>
                <c:pt idx="13">
                  <c:v>7337</c:v>
                </c:pt>
                <c:pt idx="14">
                  <c:v>7366</c:v>
                </c:pt>
                <c:pt idx="15">
                  <c:v>7397</c:v>
                </c:pt>
                <c:pt idx="16">
                  <c:v>7427</c:v>
                </c:pt>
                <c:pt idx="17">
                  <c:v>7458</c:v>
                </c:pt>
                <c:pt idx="18">
                  <c:v>7488</c:v>
                </c:pt>
                <c:pt idx="19">
                  <c:v>7519</c:v>
                </c:pt>
                <c:pt idx="20">
                  <c:v>7550</c:v>
                </c:pt>
                <c:pt idx="21">
                  <c:v>7580</c:v>
                </c:pt>
                <c:pt idx="22">
                  <c:v>7611</c:v>
                </c:pt>
                <c:pt idx="23">
                  <c:v>7641</c:v>
                </c:pt>
                <c:pt idx="24">
                  <c:v>7672</c:v>
                </c:pt>
                <c:pt idx="25">
                  <c:v>7703</c:v>
                </c:pt>
                <c:pt idx="26">
                  <c:v>7731</c:v>
                </c:pt>
                <c:pt idx="27">
                  <c:v>7762</c:v>
                </c:pt>
                <c:pt idx="28">
                  <c:v>7792</c:v>
                </c:pt>
                <c:pt idx="29">
                  <c:v>7823</c:v>
                </c:pt>
                <c:pt idx="30">
                  <c:v>7853</c:v>
                </c:pt>
                <c:pt idx="31">
                  <c:v>7884</c:v>
                </c:pt>
                <c:pt idx="32">
                  <c:v>7915</c:v>
                </c:pt>
                <c:pt idx="33">
                  <c:v>7945</c:v>
                </c:pt>
                <c:pt idx="34">
                  <c:v>7976</c:v>
                </c:pt>
                <c:pt idx="35">
                  <c:v>8006</c:v>
                </c:pt>
                <c:pt idx="36">
                  <c:v>8037</c:v>
                </c:pt>
                <c:pt idx="37">
                  <c:v>8068</c:v>
                </c:pt>
                <c:pt idx="38">
                  <c:v>8096</c:v>
                </c:pt>
                <c:pt idx="39">
                  <c:v>8127</c:v>
                </c:pt>
                <c:pt idx="40">
                  <c:v>8157</c:v>
                </c:pt>
                <c:pt idx="41">
                  <c:v>8188</c:v>
                </c:pt>
                <c:pt idx="42">
                  <c:v>8218</c:v>
                </c:pt>
                <c:pt idx="43">
                  <c:v>8249</c:v>
                </c:pt>
                <c:pt idx="44">
                  <c:v>8280</c:v>
                </c:pt>
                <c:pt idx="45">
                  <c:v>8310</c:v>
                </c:pt>
                <c:pt idx="46">
                  <c:v>8341</c:v>
                </c:pt>
                <c:pt idx="47">
                  <c:v>8371</c:v>
                </c:pt>
                <c:pt idx="48">
                  <c:v>8402</c:v>
                </c:pt>
                <c:pt idx="49">
                  <c:v>8433</c:v>
                </c:pt>
                <c:pt idx="50">
                  <c:v>8461</c:v>
                </c:pt>
                <c:pt idx="51">
                  <c:v>8492</c:v>
                </c:pt>
                <c:pt idx="52">
                  <c:v>8522</c:v>
                </c:pt>
                <c:pt idx="53">
                  <c:v>8553</c:v>
                </c:pt>
                <c:pt idx="54">
                  <c:v>8583</c:v>
                </c:pt>
                <c:pt idx="55">
                  <c:v>8614</c:v>
                </c:pt>
                <c:pt idx="56">
                  <c:v>8645</c:v>
                </c:pt>
                <c:pt idx="57">
                  <c:v>8675</c:v>
                </c:pt>
                <c:pt idx="58">
                  <c:v>8706</c:v>
                </c:pt>
                <c:pt idx="59">
                  <c:v>8736</c:v>
                </c:pt>
                <c:pt idx="60">
                  <c:v>8767</c:v>
                </c:pt>
                <c:pt idx="61">
                  <c:v>8798</c:v>
                </c:pt>
                <c:pt idx="62">
                  <c:v>8827</c:v>
                </c:pt>
                <c:pt idx="63">
                  <c:v>8858</c:v>
                </c:pt>
                <c:pt idx="64">
                  <c:v>8888</c:v>
                </c:pt>
                <c:pt idx="65">
                  <c:v>8919</c:v>
                </c:pt>
                <c:pt idx="66">
                  <c:v>8949</c:v>
                </c:pt>
                <c:pt idx="67">
                  <c:v>8980</c:v>
                </c:pt>
                <c:pt idx="68">
                  <c:v>9011</c:v>
                </c:pt>
                <c:pt idx="69">
                  <c:v>9041</c:v>
                </c:pt>
                <c:pt idx="70">
                  <c:v>9072</c:v>
                </c:pt>
                <c:pt idx="71">
                  <c:v>9102</c:v>
                </c:pt>
                <c:pt idx="72">
                  <c:v>9133</c:v>
                </c:pt>
                <c:pt idx="73">
                  <c:v>9164</c:v>
                </c:pt>
                <c:pt idx="74">
                  <c:v>9192</c:v>
                </c:pt>
                <c:pt idx="75">
                  <c:v>9223</c:v>
                </c:pt>
                <c:pt idx="76">
                  <c:v>9253</c:v>
                </c:pt>
                <c:pt idx="77">
                  <c:v>9284</c:v>
                </c:pt>
                <c:pt idx="78">
                  <c:v>9314</c:v>
                </c:pt>
                <c:pt idx="79">
                  <c:v>9345</c:v>
                </c:pt>
                <c:pt idx="80">
                  <c:v>9376</c:v>
                </c:pt>
                <c:pt idx="81">
                  <c:v>9406</c:v>
                </c:pt>
                <c:pt idx="82">
                  <c:v>9437</c:v>
                </c:pt>
                <c:pt idx="83">
                  <c:v>9467</c:v>
                </c:pt>
                <c:pt idx="84">
                  <c:v>9498</c:v>
                </c:pt>
                <c:pt idx="85">
                  <c:v>9529</c:v>
                </c:pt>
                <c:pt idx="86">
                  <c:v>9557</c:v>
                </c:pt>
                <c:pt idx="87">
                  <c:v>9588</c:v>
                </c:pt>
                <c:pt idx="88">
                  <c:v>9618</c:v>
                </c:pt>
                <c:pt idx="89">
                  <c:v>9649</c:v>
                </c:pt>
                <c:pt idx="90">
                  <c:v>9679</c:v>
                </c:pt>
                <c:pt idx="91">
                  <c:v>9710</c:v>
                </c:pt>
                <c:pt idx="92">
                  <c:v>9741</c:v>
                </c:pt>
                <c:pt idx="93">
                  <c:v>9771</c:v>
                </c:pt>
                <c:pt idx="94">
                  <c:v>9802</c:v>
                </c:pt>
                <c:pt idx="95">
                  <c:v>9832</c:v>
                </c:pt>
                <c:pt idx="96">
                  <c:v>9863</c:v>
                </c:pt>
                <c:pt idx="97">
                  <c:v>9894</c:v>
                </c:pt>
                <c:pt idx="98">
                  <c:v>9922</c:v>
                </c:pt>
                <c:pt idx="99">
                  <c:v>9953</c:v>
                </c:pt>
                <c:pt idx="100">
                  <c:v>9983</c:v>
                </c:pt>
                <c:pt idx="101">
                  <c:v>10014</c:v>
                </c:pt>
                <c:pt idx="102">
                  <c:v>10044</c:v>
                </c:pt>
                <c:pt idx="103">
                  <c:v>10075</c:v>
                </c:pt>
                <c:pt idx="104">
                  <c:v>10106</c:v>
                </c:pt>
                <c:pt idx="105">
                  <c:v>10136</c:v>
                </c:pt>
                <c:pt idx="106">
                  <c:v>10167</c:v>
                </c:pt>
                <c:pt idx="107">
                  <c:v>10197</c:v>
                </c:pt>
                <c:pt idx="108">
                  <c:v>10228</c:v>
                </c:pt>
                <c:pt idx="109">
                  <c:v>10259</c:v>
                </c:pt>
                <c:pt idx="110">
                  <c:v>10288</c:v>
                </c:pt>
                <c:pt idx="111">
                  <c:v>10319</c:v>
                </c:pt>
                <c:pt idx="112">
                  <c:v>10349</c:v>
                </c:pt>
                <c:pt idx="113">
                  <c:v>10380</c:v>
                </c:pt>
                <c:pt idx="114">
                  <c:v>10410</c:v>
                </c:pt>
                <c:pt idx="115">
                  <c:v>10441</c:v>
                </c:pt>
                <c:pt idx="116">
                  <c:v>10472</c:v>
                </c:pt>
                <c:pt idx="117">
                  <c:v>10502</c:v>
                </c:pt>
                <c:pt idx="118">
                  <c:v>10533</c:v>
                </c:pt>
                <c:pt idx="119">
                  <c:v>10563</c:v>
                </c:pt>
                <c:pt idx="120">
                  <c:v>10594</c:v>
                </c:pt>
                <c:pt idx="121">
                  <c:v>10625</c:v>
                </c:pt>
                <c:pt idx="122">
                  <c:v>10653</c:v>
                </c:pt>
                <c:pt idx="123">
                  <c:v>10684</c:v>
                </c:pt>
                <c:pt idx="124">
                  <c:v>10714</c:v>
                </c:pt>
                <c:pt idx="125">
                  <c:v>10745</c:v>
                </c:pt>
                <c:pt idx="126">
                  <c:v>10775</c:v>
                </c:pt>
                <c:pt idx="127">
                  <c:v>10806</c:v>
                </c:pt>
                <c:pt idx="128">
                  <c:v>10837</c:v>
                </c:pt>
                <c:pt idx="129">
                  <c:v>10867</c:v>
                </c:pt>
                <c:pt idx="130">
                  <c:v>10898</c:v>
                </c:pt>
                <c:pt idx="131">
                  <c:v>10928</c:v>
                </c:pt>
                <c:pt idx="132">
                  <c:v>10959</c:v>
                </c:pt>
                <c:pt idx="133">
                  <c:v>10990</c:v>
                </c:pt>
                <c:pt idx="134">
                  <c:v>11018</c:v>
                </c:pt>
                <c:pt idx="135">
                  <c:v>11049</c:v>
                </c:pt>
                <c:pt idx="136">
                  <c:v>11079</c:v>
                </c:pt>
                <c:pt idx="137">
                  <c:v>11110</c:v>
                </c:pt>
                <c:pt idx="138">
                  <c:v>11140</c:v>
                </c:pt>
                <c:pt idx="139">
                  <c:v>11171</c:v>
                </c:pt>
                <c:pt idx="140">
                  <c:v>11202</c:v>
                </c:pt>
                <c:pt idx="141">
                  <c:v>11232</c:v>
                </c:pt>
                <c:pt idx="142">
                  <c:v>11263</c:v>
                </c:pt>
                <c:pt idx="143">
                  <c:v>11293</c:v>
                </c:pt>
                <c:pt idx="144">
                  <c:v>11324</c:v>
                </c:pt>
                <c:pt idx="145">
                  <c:v>11355</c:v>
                </c:pt>
                <c:pt idx="146">
                  <c:v>11383</c:v>
                </c:pt>
                <c:pt idx="147">
                  <c:v>11414</c:v>
                </c:pt>
                <c:pt idx="148">
                  <c:v>11444</c:v>
                </c:pt>
                <c:pt idx="149">
                  <c:v>11475</c:v>
                </c:pt>
                <c:pt idx="150">
                  <c:v>11505</c:v>
                </c:pt>
                <c:pt idx="151">
                  <c:v>11536</c:v>
                </c:pt>
                <c:pt idx="152">
                  <c:v>11567</c:v>
                </c:pt>
                <c:pt idx="153">
                  <c:v>11597</c:v>
                </c:pt>
                <c:pt idx="154">
                  <c:v>11628</c:v>
                </c:pt>
                <c:pt idx="155">
                  <c:v>11658</c:v>
                </c:pt>
                <c:pt idx="156">
                  <c:v>11689</c:v>
                </c:pt>
                <c:pt idx="157">
                  <c:v>11720</c:v>
                </c:pt>
                <c:pt idx="158">
                  <c:v>11749</c:v>
                </c:pt>
                <c:pt idx="159">
                  <c:v>11780</c:v>
                </c:pt>
                <c:pt idx="160">
                  <c:v>11810</c:v>
                </c:pt>
                <c:pt idx="161">
                  <c:v>11841</c:v>
                </c:pt>
                <c:pt idx="162">
                  <c:v>11871</c:v>
                </c:pt>
                <c:pt idx="163">
                  <c:v>11902</c:v>
                </c:pt>
                <c:pt idx="164">
                  <c:v>11933</c:v>
                </c:pt>
                <c:pt idx="165">
                  <c:v>11963</c:v>
                </c:pt>
                <c:pt idx="166">
                  <c:v>11994</c:v>
                </c:pt>
                <c:pt idx="167">
                  <c:v>12024</c:v>
                </c:pt>
                <c:pt idx="168">
                  <c:v>12055</c:v>
                </c:pt>
                <c:pt idx="169">
                  <c:v>12086</c:v>
                </c:pt>
                <c:pt idx="170">
                  <c:v>12114</c:v>
                </c:pt>
                <c:pt idx="171">
                  <c:v>12145</c:v>
                </c:pt>
                <c:pt idx="172">
                  <c:v>12175</c:v>
                </c:pt>
                <c:pt idx="173">
                  <c:v>12206</c:v>
                </c:pt>
                <c:pt idx="174">
                  <c:v>12236</c:v>
                </c:pt>
                <c:pt idx="175">
                  <c:v>12267</c:v>
                </c:pt>
                <c:pt idx="176">
                  <c:v>12298</c:v>
                </c:pt>
                <c:pt idx="177">
                  <c:v>12328</c:v>
                </c:pt>
                <c:pt idx="178">
                  <c:v>12359</c:v>
                </c:pt>
                <c:pt idx="179">
                  <c:v>12389</c:v>
                </c:pt>
                <c:pt idx="180">
                  <c:v>12420</c:v>
                </c:pt>
                <c:pt idx="181">
                  <c:v>12451</c:v>
                </c:pt>
                <c:pt idx="182">
                  <c:v>12479</c:v>
                </c:pt>
                <c:pt idx="183">
                  <c:v>12510</c:v>
                </c:pt>
                <c:pt idx="184">
                  <c:v>12540</c:v>
                </c:pt>
                <c:pt idx="185">
                  <c:v>12571</c:v>
                </c:pt>
                <c:pt idx="186">
                  <c:v>12601</c:v>
                </c:pt>
                <c:pt idx="187">
                  <c:v>12632</c:v>
                </c:pt>
                <c:pt idx="188">
                  <c:v>12663</c:v>
                </c:pt>
                <c:pt idx="189">
                  <c:v>12693</c:v>
                </c:pt>
                <c:pt idx="190">
                  <c:v>12724</c:v>
                </c:pt>
                <c:pt idx="191">
                  <c:v>12754</c:v>
                </c:pt>
                <c:pt idx="192">
                  <c:v>12785</c:v>
                </c:pt>
                <c:pt idx="193">
                  <c:v>12816</c:v>
                </c:pt>
                <c:pt idx="194">
                  <c:v>12844</c:v>
                </c:pt>
                <c:pt idx="195">
                  <c:v>12875</c:v>
                </c:pt>
                <c:pt idx="196">
                  <c:v>12905</c:v>
                </c:pt>
                <c:pt idx="197">
                  <c:v>12936</c:v>
                </c:pt>
                <c:pt idx="198">
                  <c:v>12966</c:v>
                </c:pt>
                <c:pt idx="199">
                  <c:v>12997</c:v>
                </c:pt>
                <c:pt idx="200">
                  <c:v>13028</c:v>
                </c:pt>
                <c:pt idx="201">
                  <c:v>13058</c:v>
                </c:pt>
                <c:pt idx="202">
                  <c:v>13089</c:v>
                </c:pt>
                <c:pt idx="203">
                  <c:v>13119</c:v>
                </c:pt>
                <c:pt idx="204">
                  <c:v>13150</c:v>
                </c:pt>
                <c:pt idx="205">
                  <c:v>13181</c:v>
                </c:pt>
                <c:pt idx="206">
                  <c:v>13210</c:v>
                </c:pt>
                <c:pt idx="207">
                  <c:v>13241</c:v>
                </c:pt>
                <c:pt idx="208">
                  <c:v>13271</c:v>
                </c:pt>
                <c:pt idx="209">
                  <c:v>13302</c:v>
                </c:pt>
                <c:pt idx="210">
                  <c:v>13332</c:v>
                </c:pt>
                <c:pt idx="211">
                  <c:v>13363</c:v>
                </c:pt>
                <c:pt idx="212">
                  <c:v>13394</c:v>
                </c:pt>
                <c:pt idx="213">
                  <c:v>13424</c:v>
                </c:pt>
                <c:pt idx="214">
                  <c:v>13455</c:v>
                </c:pt>
                <c:pt idx="215">
                  <c:v>13485</c:v>
                </c:pt>
                <c:pt idx="216">
                  <c:v>13516</c:v>
                </c:pt>
                <c:pt idx="217">
                  <c:v>13547</c:v>
                </c:pt>
                <c:pt idx="218">
                  <c:v>13575</c:v>
                </c:pt>
                <c:pt idx="219">
                  <c:v>13606</c:v>
                </c:pt>
                <c:pt idx="220">
                  <c:v>13636</c:v>
                </c:pt>
                <c:pt idx="221">
                  <c:v>13667</c:v>
                </c:pt>
                <c:pt idx="222">
                  <c:v>13697</c:v>
                </c:pt>
                <c:pt idx="223">
                  <c:v>13728</c:v>
                </c:pt>
                <c:pt idx="224">
                  <c:v>13759</c:v>
                </c:pt>
                <c:pt idx="225">
                  <c:v>13789</c:v>
                </c:pt>
                <c:pt idx="226">
                  <c:v>13820</c:v>
                </c:pt>
                <c:pt idx="227">
                  <c:v>13850</c:v>
                </c:pt>
                <c:pt idx="228">
                  <c:v>13881</c:v>
                </c:pt>
                <c:pt idx="229">
                  <c:v>13912</c:v>
                </c:pt>
                <c:pt idx="230">
                  <c:v>13940</c:v>
                </c:pt>
                <c:pt idx="231">
                  <c:v>13971</c:v>
                </c:pt>
                <c:pt idx="232">
                  <c:v>14001</c:v>
                </c:pt>
                <c:pt idx="233">
                  <c:v>14032</c:v>
                </c:pt>
                <c:pt idx="234">
                  <c:v>14062</c:v>
                </c:pt>
                <c:pt idx="235">
                  <c:v>14093</c:v>
                </c:pt>
                <c:pt idx="236">
                  <c:v>14124</c:v>
                </c:pt>
                <c:pt idx="237">
                  <c:v>14154</c:v>
                </c:pt>
                <c:pt idx="238">
                  <c:v>14185</c:v>
                </c:pt>
                <c:pt idx="239">
                  <c:v>14215</c:v>
                </c:pt>
                <c:pt idx="240">
                  <c:v>14246</c:v>
                </c:pt>
                <c:pt idx="241">
                  <c:v>14277</c:v>
                </c:pt>
                <c:pt idx="242">
                  <c:v>14305</c:v>
                </c:pt>
                <c:pt idx="243">
                  <c:v>14336</c:v>
                </c:pt>
                <c:pt idx="244">
                  <c:v>14366</c:v>
                </c:pt>
                <c:pt idx="245">
                  <c:v>14397</c:v>
                </c:pt>
                <c:pt idx="246">
                  <c:v>14427</c:v>
                </c:pt>
                <c:pt idx="247">
                  <c:v>14458</c:v>
                </c:pt>
                <c:pt idx="248">
                  <c:v>14489</c:v>
                </c:pt>
                <c:pt idx="249">
                  <c:v>14519</c:v>
                </c:pt>
                <c:pt idx="250">
                  <c:v>14550</c:v>
                </c:pt>
                <c:pt idx="251">
                  <c:v>14580</c:v>
                </c:pt>
                <c:pt idx="252">
                  <c:v>14611</c:v>
                </c:pt>
                <c:pt idx="253">
                  <c:v>14642</c:v>
                </c:pt>
                <c:pt idx="254">
                  <c:v>14671</c:v>
                </c:pt>
                <c:pt idx="255">
                  <c:v>14702</c:v>
                </c:pt>
                <c:pt idx="256">
                  <c:v>14732</c:v>
                </c:pt>
                <c:pt idx="257">
                  <c:v>14763</c:v>
                </c:pt>
                <c:pt idx="258">
                  <c:v>14793</c:v>
                </c:pt>
                <c:pt idx="259">
                  <c:v>14824</c:v>
                </c:pt>
                <c:pt idx="260">
                  <c:v>14855</c:v>
                </c:pt>
                <c:pt idx="261">
                  <c:v>14885</c:v>
                </c:pt>
                <c:pt idx="262">
                  <c:v>14916</c:v>
                </c:pt>
                <c:pt idx="263">
                  <c:v>14946</c:v>
                </c:pt>
                <c:pt idx="264">
                  <c:v>14977</c:v>
                </c:pt>
                <c:pt idx="265">
                  <c:v>15008</c:v>
                </c:pt>
                <c:pt idx="266">
                  <c:v>15036</c:v>
                </c:pt>
                <c:pt idx="267">
                  <c:v>15067</c:v>
                </c:pt>
                <c:pt idx="268">
                  <c:v>15097</c:v>
                </c:pt>
                <c:pt idx="269">
                  <c:v>15128</c:v>
                </c:pt>
                <c:pt idx="270">
                  <c:v>15158</c:v>
                </c:pt>
                <c:pt idx="271">
                  <c:v>15189</c:v>
                </c:pt>
                <c:pt idx="272">
                  <c:v>15220</c:v>
                </c:pt>
                <c:pt idx="273">
                  <c:v>15250</c:v>
                </c:pt>
                <c:pt idx="274">
                  <c:v>15281</c:v>
                </c:pt>
                <c:pt idx="275">
                  <c:v>15311</c:v>
                </c:pt>
                <c:pt idx="276">
                  <c:v>15342</c:v>
                </c:pt>
                <c:pt idx="277">
                  <c:v>15373</c:v>
                </c:pt>
                <c:pt idx="278">
                  <c:v>15401</c:v>
                </c:pt>
                <c:pt idx="279">
                  <c:v>15432</c:v>
                </c:pt>
                <c:pt idx="280">
                  <c:v>15462</c:v>
                </c:pt>
                <c:pt idx="281">
                  <c:v>15493</c:v>
                </c:pt>
                <c:pt idx="282">
                  <c:v>15523</c:v>
                </c:pt>
                <c:pt idx="283">
                  <c:v>15554</c:v>
                </c:pt>
                <c:pt idx="284">
                  <c:v>15585</c:v>
                </c:pt>
                <c:pt idx="285">
                  <c:v>15615</c:v>
                </c:pt>
                <c:pt idx="286">
                  <c:v>15646</c:v>
                </c:pt>
                <c:pt idx="287">
                  <c:v>15676</c:v>
                </c:pt>
                <c:pt idx="288">
                  <c:v>15707</c:v>
                </c:pt>
                <c:pt idx="289">
                  <c:v>15738</c:v>
                </c:pt>
                <c:pt idx="290">
                  <c:v>15766</c:v>
                </c:pt>
                <c:pt idx="291">
                  <c:v>15797</c:v>
                </c:pt>
                <c:pt idx="292">
                  <c:v>15827</c:v>
                </c:pt>
                <c:pt idx="293">
                  <c:v>15858</c:v>
                </c:pt>
                <c:pt idx="294">
                  <c:v>15888</c:v>
                </c:pt>
                <c:pt idx="295">
                  <c:v>15919</c:v>
                </c:pt>
                <c:pt idx="296">
                  <c:v>15950</c:v>
                </c:pt>
                <c:pt idx="297">
                  <c:v>15980</c:v>
                </c:pt>
                <c:pt idx="298">
                  <c:v>16011</c:v>
                </c:pt>
                <c:pt idx="299">
                  <c:v>16041</c:v>
                </c:pt>
                <c:pt idx="300">
                  <c:v>16072</c:v>
                </c:pt>
                <c:pt idx="301">
                  <c:v>16103</c:v>
                </c:pt>
                <c:pt idx="302">
                  <c:v>16132</c:v>
                </c:pt>
                <c:pt idx="303">
                  <c:v>16163</c:v>
                </c:pt>
                <c:pt idx="304">
                  <c:v>16193</c:v>
                </c:pt>
                <c:pt idx="305">
                  <c:v>16224</c:v>
                </c:pt>
                <c:pt idx="306">
                  <c:v>16254</c:v>
                </c:pt>
                <c:pt idx="307">
                  <c:v>16285</c:v>
                </c:pt>
                <c:pt idx="308">
                  <c:v>16316</c:v>
                </c:pt>
                <c:pt idx="309">
                  <c:v>16346</c:v>
                </c:pt>
                <c:pt idx="310">
                  <c:v>16377</c:v>
                </c:pt>
                <c:pt idx="311">
                  <c:v>16407</c:v>
                </c:pt>
                <c:pt idx="312">
                  <c:v>16438</c:v>
                </c:pt>
                <c:pt idx="313">
                  <c:v>16469</c:v>
                </c:pt>
                <c:pt idx="314">
                  <c:v>16497</c:v>
                </c:pt>
                <c:pt idx="315">
                  <c:v>16528</c:v>
                </c:pt>
                <c:pt idx="316">
                  <c:v>16558</c:v>
                </c:pt>
                <c:pt idx="317">
                  <c:v>16589</c:v>
                </c:pt>
                <c:pt idx="318">
                  <c:v>16619</c:v>
                </c:pt>
                <c:pt idx="319">
                  <c:v>16650</c:v>
                </c:pt>
                <c:pt idx="320">
                  <c:v>16681</c:v>
                </c:pt>
                <c:pt idx="321">
                  <c:v>16711</c:v>
                </c:pt>
                <c:pt idx="322">
                  <c:v>16742</c:v>
                </c:pt>
                <c:pt idx="323">
                  <c:v>16772</c:v>
                </c:pt>
                <c:pt idx="324">
                  <c:v>16803</c:v>
                </c:pt>
                <c:pt idx="325">
                  <c:v>16834</c:v>
                </c:pt>
                <c:pt idx="326">
                  <c:v>16862</c:v>
                </c:pt>
                <c:pt idx="327">
                  <c:v>16893</c:v>
                </c:pt>
                <c:pt idx="328">
                  <c:v>16923</c:v>
                </c:pt>
                <c:pt idx="329">
                  <c:v>16954</c:v>
                </c:pt>
                <c:pt idx="330">
                  <c:v>16984</c:v>
                </c:pt>
                <c:pt idx="331">
                  <c:v>17015</c:v>
                </c:pt>
                <c:pt idx="332">
                  <c:v>17046</c:v>
                </c:pt>
                <c:pt idx="333">
                  <c:v>17076</c:v>
                </c:pt>
                <c:pt idx="334">
                  <c:v>17107</c:v>
                </c:pt>
                <c:pt idx="335">
                  <c:v>17137</c:v>
                </c:pt>
                <c:pt idx="336">
                  <c:v>17168</c:v>
                </c:pt>
                <c:pt idx="337">
                  <c:v>17199</c:v>
                </c:pt>
                <c:pt idx="338">
                  <c:v>17227</c:v>
                </c:pt>
                <c:pt idx="339">
                  <c:v>17258</c:v>
                </c:pt>
                <c:pt idx="340">
                  <c:v>17288</c:v>
                </c:pt>
                <c:pt idx="341">
                  <c:v>17319</c:v>
                </c:pt>
                <c:pt idx="342">
                  <c:v>17349</c:v>
                </c:pt>
                <c:pt idx="343">
                  <c:v>17380</c:v>
                </c:pt>
                <c:pt idx="344">
                  <c:v>17411</c:v>
                </c:pt>
                <c:pt idx="345">
                  <c:v>17441</c:v>
                </c:pt>
                <c:pt idx="346">
                  <c:v>17472</c:v>
                </c:pt>
                <c:pt idx="347">
                  <c:v>17502</c:v>
                </c:pt>
                <c:pt idx="348">
                  <c:v>17533</c:v>
                </c:pt>
                <c:pt idx="349">
                  <c:v>17564</c:v>
                </c:pt>
                <c:pt idx="350">
                  <c:v>17593</c:v>
                </c:pt>
                <c:pt idx="351">
                  <c:v>17624</c:v>
                </c:pt>
                <c:pt idx="352">
                  <c:v>17654</c:v>
                </c:pt>
                <c:pt idx="353">
                  <c:v>17685</c:v>
                </c:pt>
                <c:pt idx="354">
                  <c:v>17715</c:v>
                </c:pt>
                <c:pt idx="355">
                  <c:v>17746</c:v>
                </c:pt>
                <c:pt idx="356">
                  <c:v>17777</c:v>
                </c:pt>
                <c:pt idx="357">
                  <c:v>17807</c:v>
                </c:pt>
                <c:pt idx="358">
                  <c:v>17838</c:v>
                </c:pt>
                <c:pt idx="359">
                  <c:v>17868</c:v>
                </c:pt>
                <c:pt idx="360">
                  <c:v>17899</c:v>
                </c:pt>
                <c:pt idx="361">
                  <c:v>17930</c:v>
                </c:pt>
                <c:pt idx="362">
                  <c:v>17958</c:v>
                </c:pt>
                <c:pt idx="363">
                  <c:v>17989</c:v>
                </c:pt>
                <c:pt idx="364">
                  <c:v>18019</c:v>
                </c:pt>
                <c:pt idx="365">
                  <c:v>18050</c:v>
                </c:pt>
                <c:pt idx="366">
                  <c:v>18080</c:v>
                </c:pt>
                <c:pt idx="367">
                  <c:v>18111</c:v>
                </c:pt>
                <c:pt idx="368">
                  <c:v>18142</c:v>
                </c:pt>
                <c:pt idx="369">
                  <c:v>18172</c:v>
                </c:pt>
                <c:pt idx="370">
                  <c:v>18203</c:v>
                </c:pt>
                <c:pt idx="371">
                  <c:v>18233</c:v>
                </c:pt>
                <c:pt idx="372">
                  <c:v>18264</c:v>
                </c:pt>
                <c:pt idx="373">
                  <c:v>18295</c:v>
                </c:pt>
                <c:pt idx="374">
                  <c:v>18323</c:v>
                </c:pt>
                <c:pt idx="375">
                  <c:v>18354</c:v>
                </c:pt>
                <c:pt idx="376">
                  <c:v>18384</c:v>
                </c:pt>
                <c:pt idx="377">
                  <c:v>18415</c:v>
                </c:pt>
                <c:pt idx="378">
                  <c:v>18445</c:v>
                </c:pt>
                <c:pt idx="379">
                  <c:v>18476</c:v>
                </c:pt>
                <c:pt idx="380">
                  <c:v>18507</c:v>
                </c:pt>
                <c:pt idx="381">
                  <c:v>18537</c:v>
                </c:pt>
                <c:pt idx="382">
                  <c:v>18568</c:v>
                </c:pt>
                <c:pt idx="383">
                  <c:v>18598</c:v>
                </c:pt>
                <c:pt idx="384">
                  <c:v>18629</c:v>
                </c:pt>
                <c:pt idx="385">
                  <c:v>18660</c:v>
                </c:pt>
                <c:pt idx="386">
                  <c:v>18688</c:v>
                </c:pt>
                <c:pt idx="387">
                  <c:v>18719</c:v>
                </c:pt>
                <c:pt idx="388">
                  <c:v>18749</c:v>
                </c:pt>
                <c:pt idx="389">
                  <c:v>18780</c:v>
                </c:pt>
                <c:pt idx="390">
                  <c:v>18810</c:v>
                </c:pt>
                <c:pt idx="391">
                  <c:v>18841</c:v>
                </c:pt>
                <c:pt idx="392">
                  <c:v>18872</c:v>
                </c:pt>
                <c:pt idx="393">
                  <c:v>18902</c:v>
                </c:pt>
                <c:pt idx="394">
                  <c:v>18933</c:v>
                </c:pt>
                <c:pt idx="395">
                  <c:v>18963</c:v>
                </c:pt>
                <c:pt idx="396">
                  <c:v>18994</c:v>
                </c:pt>
                <c:pt idx="397">
                  <c:v>19025</c:v>
                </c:pt>
                <c:pt idx="398">
                  <c:v>19054</c:v>
                </c:pt>
                <c:pt idx="399">
                  <c:v>19085</c:v>
                </c:pt>
                <c:pt idx="400">
                  <c:v>19115</c:v>
                </c:pt>
                <c:pt idx="401">
                  <c:v>19146</c:v>
                </c:pt>
                <c:pt idx="402">
                  <c:v>19176</c:v>
                </c:pt>
                <c:pt idx="403">
                  <c:v>19207</c:v>
                </c:pt>
                <c:pt idx="404">
                  <c:v>19238</c:v>
                </c:pt>
                <c:pt idx="405">
                  <c:v>19268</c:v>
                </c:pt>
                <c:pt idx="406">
                  <c:v>19299</c:v>
                </c:pt>
                <c:pt idx="407">
                  <c:v>19329</c:v>
                </c:pt>
                <c:pt idx="408">
                  <c:v>19360</c:v>
                </c:pt>
                <c:pt idx="409">
                  <c:v>19391</c:v>
                </c:pt>
                <c:pt idx="410">
                  <c:v>19419</c:v>
                </c:pt>
                <c:pt idx="411">
                  <c:v>19450</c:v>
                </c:pt>
                <c:pt idx="412">
                  <c:v>19480</c:v>
                </c:pt>
                <c:pt idx="413">
                  <c:v>19511</c:v>
                </c:pt>
                <c:pt idx="414">
                  <c:v>19541</c:v>
                </c:pt>
                <c:pt idx="415">
                  <c:v>19572</c:v>
                </c:pt>
                <c:pt idx="416">
                  <c:v>19603</c:v>
                </c:pt>
                <c:pt idx="417">
                  <c:v>19633</c:v>
                </c:pt>
                <c:pt idx="418">
                  <c:v>19664</c:v>
                </c:pt>
                <c:pt idx="419">
                  <c:v>19694</c:v>
                </c:pt>
                <c:pt idx="420">
                  <c:v>19725</c:v>
                </c:pt>
                <c:pt idx="421">
                  <c:v>19756</c:v>
                </c:pt>
                <c:pt idx="422">
                  <c:v>19784</c:v>
                </c:pt>
                <c:pt idx="423">
                  <c:v>19815</c:v>
                </c:pt>
                <c:pt idx="424">
                  <c:v>19845</c:v>
                </c:pt>
                <c:pt idx="425">
                  <c:v>19876</c:v>
                </c:pt>
                <c:pt idx="426">
                  <c:v>19906</c:v>
                </c:pt>
                <c:pt idx="427">
                  <c:v>19937</c:v>
                </c:pt>
                <c:pt idx="428">
                  <c:v>19968</c:v>
                </c:pt>
                <c:pt idx="429">
                  <c:v>19998</c:v>
                </c:pt>
                <c:pt idx="430">
                  <c:v>20029</c:v>
                </c:pt>
                <c:pt idx="431">
                  <c:v>20059</c:v>
                </c:pt>
                <c:pt idx="432">
                  <c:v>20090</c:v>
                </c:pt>
                <c:pt idx="433">
                  <c:v>20121</c:v>
                </c:pt>
                <c:pt idx="434">
                  <c:v>20149</c:v>
                </c:pt>
                <c:pt idx="435">
                  <c:v>20180</c:v>
                </c:pt>
                <c:pt idx="436">
                  <c:v>20210</c:v>
                </c:pt>
                <c:pt idx="437">
                  <c:v>20241</c:v>
                </c:pt>
                <c:pt idx="438">
                  <c:v>20271</c:v>
                </c:pt>
                <c:pt idx="439">
                  <c:v>20302</c:v>
                </c:pt>
                <c:pt idx="440">
                  <c:v>20333</c:v>
                </c:pt>
                <c:pt idx="441">
                  <c:v>20363</c:v>
                </c:pt>
                <c:pt idx="442">
                  <c:v>20394</c:v>
                </c:pt>
                <c:pt idx="443">
                  <c:v>20424</c:v>
                </c:pt>
                <c:pt idx="444">
                  <c:v>20455</c:v>
                </c:pt>
                <c:pt idx="445">
                  <c:v>20486</c:v>
                </c:pt>
                <c:pt idx="446">
                  <c:v>20515</c:v>
                </c:pt>
                <c:pt idx="447">
                  <c:v>20546</c:v>
                </c:pt>
                <c:pt idx="448">
                  <c:v>20576</c:v>
                </c:pt>
                <c:pt idx="449">
                  <c:v>20607</c:v>
                </c:pt>
                <c:pt idx="450">
                  <c:v>20637</c:v>
                </c:pt>
                <c:pt idx="451">
                  <c:v>20668</c:v>
                </c:pt>
                <c:pt idx="452">
                  <c:v>20699</c:v>
                </c:pt>
                <c:pt idx="453">
                  <c:v>20729</c:v>
                </c:pt>
                <c:pt idx="454">
                  <c:v>20760</c:v>
                </c:pt>
                <c:pt idx="455">
                  <c:v>20790</c:v>
                </c:pt>
                <c:pt idx="456">
                  <c:v>20821</c:v>
                </c:pt>
                <c:pt idx="457">
                  <c:v>20852</c:v>
                </c:pt>
                <c:pt idx="458">
                  <c:v>20880</c:v>
                </c:pt>
                <c:pt idx="459">
                  <c:v>20911</c:v>
                </c:pt>
                <c:pt idx="460">
                  <c:v>20941</c:v>
                </c:pt>
                <c:pt idx="461">
                  <c:v>20972</c:v>
                </c:pt>
                <c:pt idx="462">
                  <c:v>21002</c:v>
                </c:pt>
                <c:pt idx="463">
                  <c:v>21033</c:v>
                </c:pt>
                <c:pt idx="464">
                  <c:v>21064</c:v>
                </c:pt>
                <c:pt idx="465">
                  <c:v>21094</c:v>
                </c:pt>
                <c:pt idx="466">
                  <c:v>21125</c:v>
                </c:pt>
                <c:pt idx="467">
                  <c:v>21155</c:v>
                </c:pt>
                <c:pt idx="468">
                  <c:v>21186</c:v>
                </c:pt>
                <c:pt idx="469">
                  <c:v>21217</c:v>
                </c:pt>
                <c:pt idx="470">
                  <c:v>21245</c:v>
                </c:pt>
                <c:pt idx="471">
                  <c:v>21276</c:v>
                </c:pt>
                <c:pt idx="472">
                  <c:v>21306</c:v>
                </c:pt>
                <c:pt idx="473">
                  <c:v>21337</c:v>
                </c:pt>
                <c:pt idx="474">
                  <c:v>21367</c:v>
                </c:pt>
                <c:pt idx="475">
                  <c:v>21398</c:v>
                </c:pt>
                <c:pt idx="476">
                  <c:v>21429</c:v>
                </c:pt>
                <c:pt idx="477">
                  <c:v>21459</c:v>
                </c:pt>
                <c:pt idx="478">
                  <c:v>21490</c:v>
                </c:pt>
                <c:pt idx="479">
                  <c:v>21520</c:v>
                </c:pt>
                <c:pt idx="480">
                  <c:v>21551</c:v>
                </c:pt>
                <c:pt idx="481">
                  <c:v>21582</c:v>
                </c:pt>
                <c:pt idx="482">
                  <c:v>21610</c:v>
                </c:pt>
                <c:pt idx="483">
                  <c:v>21641</c:v>
                </c:pt>
                <c:pt idx="484">
                  <c:v>21671</c:v>
                </c:pt>
                <c:pt idx="485">
                  <c:v>21702</c:v>
                </c:pt>
                <c:pt idx="486">
                  <c:v>21732</c:v>
                </c:pt>
                <c:pt idx="487">
                  <c:v>21763</c:v>
                </c:pt>
                <c:pt idx="488">
                  <c:v>21794</c:v>
                </c:pt>
                <c:pt idx="489">
                  <c:v>21824</c:v>
                </c:pt>
                <c:pt idx="490">
                  <c:v>21855</c:v>
                </c:pt>
                <c:pt idx="491">
                  <c:v>21885</c:v>
                </c:pt>
                <c:pt idx="492">
                  <c:v>21916</c:v>
                </c:pt>
                <c:pt idx="493">
                  <c:v>21947</c:v>
                </c:pt>
                <c:pt idx="494">
                  <c:v>21976</c:v>
                </c:pt>
                <c:pt idx="495">
                  <c:v>22007</c:v>
                </c:pt>
                <c:pt idx="496">
                  <c:v>22037</c:v>
                </c:pt>
                <c:pt idx="497">
                  <c:v>22068</c:v>
                </c:pt>
                <c:pt idx="498">
                  <c:v>22098</c:v>
                </c:pt>
                <c:pt idx="499">
                  <c:v>22129</c:v>
                </c:pt>
                <c:pt idx="500">
                  <c:v>22160</c:v>
                </c:pt>
                <c:pt idx="501">
                  <c:v>22190</c:v>
                </c:pt>
                <c:pt idx="502">
                  <c:v>22221</c:v>
                </c:pt>
                <c:pt idx="503">
                  <c:v>22251</c:v>
                </c:pt>
                <c:pt idx="504">
                  <c:v>22282</c:v>
                </c:pt>
                <c:pt idx="505">
                  <c:v>22313</c:v>
                </c:pt>
                <c:pt idx="506">
                  <c:v>22341</c:v>
                </c:pt>
                <c:pt idx="507">
                  <c:v>22372</c:v>
                </c:pt>
                <c:pt idx="508">
                  <c:v>22402</c:v>
                </c:pt>
                <c:pt idx="509">
                  <c:v>22433</c:v>
                </c:pt>
                <c:pt idx="510">
                  <c:v>22463</c:v>
                </c:pt>
                <c:pt idx="511">
                  <c:v>22494</c:v>
                </c:pt>
                <c:pt idx="512">
                  <c:v>22525</c:v>
                </c:pt>
                <c:pt idx="513">
                  <c:v>22555</c:v>
                </c:pt>
                <c:pt idx="514">
                  <c:v>22586</c:v>
                </c:pt>
                <c:pt idx="515">
                  <c:v>22616</c:v>
                </c:pt>
                <c:pt idx="516">
                  <c:v>22647</c:v>
                </c:pt>
                <c:pt idx="517">
                  <c:v>22678</c:v>
                </c:pt>
                <c:pt idx="518">
                  <c:v>22706</c:v>
                </c:pt>
                <c:pt idx="519">
                  <c:v>22737</c:v>
                </c:pt>
                <c:pt idx="520">
                  <c:v>22767</c:v>
                </c:pt>
                <c:pt idx="521">
                  <c:v>22798</c:v>
                </c:pt>
                <c:pt idx="522">
                  <c:v>22828</c:v>
                </c:pt>
                <c:pt idx="523">
                  <c:v>22859</c:v>
                </c:pt>
                <c:pt idx="524">
                  <c:v>22890</c:v>
                </c:pt>
                <c:pt idx="525">
                  <c:v>22920</c:v>
                </c:pt>
                <c:pt idx="526">
                  <c:v>22951</c:v>
                </c:pt>
                <c:pt idx="527">
                  <c:v>22981</c:v>
                </c:pt>
                <c:pt idx="528">
                  <c:v>23012</c:v>
                </c:pt>
                <c:pt idx="529">
                  <c:v>23043</c:v>
                </c:pt>
                <c:pt idx="530">
                  <c:v>23071</c:v>
                </c:pt>
                <c:pt idx="531">
                  <c:v>23102</c:v>
                </c:pt>
                <c:pt idx="532">
                  <c:v>23132</c:v>
                </c:pt>
                <c:pt idx="533">
                  <c:v>23163</c:v>
                </c:pt>
                <c:pt idx="534">
                  <c:v>23193</c:v>
                </c:pt>
                <c:pt idx="535">
                  <c:v>23224</c:v>
                </c:pt>
                <c:pt idx="536">
                  <c:v>23255</c:v>
                </c:pt>
                <c:pt idx="537">
                  <c:v>23285</c:v>
                </c:pt>
                <c:pt idx="538">
                  <c:v>23316</c:v>
                </c:pt>
                <c:pt idx="539">
                  <c:v>23346</c:v>
                </c:pt>
                <c:pt idx="540">
                  <c:v>23377</c:v>
                </c:pt>
                <c:pt idx="541">
                  <c:v>23408</c:v>
                </c:pt>
                <c:pt idx="542">
                  <c:v>23437</c:v>
                </c:pt>
                <c:pt idx="543">
                  <c:v>23468</c:v>
                </c:pt>
                <c:pt idx="544">
                  <c:v>23498</c:v>
                </c:pt>
                <c:pt idx="545">
                  <c:v>23529</c:v>
                </c:pt>
                <c:pt idx="546">
                  <c:v>23559</c:v>
                </c:pt>
                <c:pt idx="547">
                  <c:v>23590</c:v>
                </c:pt>
                <c:pt idx="548">
                  <c:v>23621</c:v>
                </c:pt>
                <c:pt idx="549">
                  <c:v>23651</c:v>
                </c:pt>
                <c:pt idx="550">
                  <c:v>23682</c:v>
                </c:pt>
                <c:pt idx="551">
                  <c:v>23712</c:v>
                </c:pt>
                <c:pt idx="552">
                  <c:v>23743</c:v>
                </c:pt>
                <c:pt idx="553">
                  <c:v>23774</c:v>
                </c:pt>
                <c:pt idx="554">
                  <c:v>23802</c:v>
                </c:pt>
                <c:pt idx="555">
                  <c:v>23833</c:v>
                </c:pt>
                <c:pt idx="556">
                  <c:v>23863</c:v>
                </c:pt>
                <c:pt idx="557">
                  <c:v>23894</c:v>
                </c:pt>
                <c:pt idx="558">
                  <c:v>23924</c:v>
                </c:pt>
                <c:pt idx="559">
                  <c:v>23955</c:v>
                </c:pt>
                <c:pt idx="560">
                  <c:v>23986</c:v>
                </c:pt>
                <c:pt idx="561">
                  <c:v>24016</c:v>
                </c:pt>
                <c:pt idx="562">
                  <c:v>24047</c:v>
                </c:pt>
                <c:pt idx="563">
                  <c:v>24077</c:v>
                </c:pt>
                <c:pt idx="564">
                  <c:v>24108</c:v>
                </c:pt>
                <c:pt idx="565">
                  <c:v>24139</c:v>
                </c:pt>
                <c:pt idx="566">
                  <c:v>24167</c:v>
                </c:pt>
                <c:pt idx="567">
                  <c:v>24198</c:v>
                </c:pt>
                <c:pt idx="568">
                  <c:v>24228</c:v>
                </c:pt>
                <c:pt idx="569">
                  <c:v>24259</c:v>
                </c:pt>
                <c:pt idx="570">
                  <c:v>24289</c:v>
                </c:pt>
                <c:pt idx="571">
                  <c:v>24320</c:v>
                </c:pt>
                <c:pt idx="572">
                  <c:v>24351</c:v>
                </c:pt>
                <c:pt idx="573">
                  <c:v>24381</c:v>
                </c:pt>
                <c:pt idx="574">
                  <c:v>24412</c:v>
                </c:pt>
                <c:pt idx="575">
                  <c:v>24442</c:v>
                </c:pt>
                <c:pt idx="576">
                  <c:v>24473</c:v>
                </c:pt>
                <c:pt idx="577">
                  <c:v>24504</c:v>
                </c:pt>
                <c:pt idx="578">
                  <c:v>24532</c:v>
                </c:pt>
                <c:pt idx="579">
                  <c:v>24563</c:v>
                </c:pt>
                <c:pt idx="580">
                  <c:v>24593</c:v>
                </c:pt>
                <c:pt idx="581">
                  <c:v>24624</c:v>
                </c:pt>
                <c:pt idx="582">
                  <c:v>24654</c:v>
                </c:pt>
                <c:pt idx="583">
                  <c:v>24685</c:v>
                </c:pt>
                <c:pt idx="584">
                  <c:v>24716</c:v>
                </c:pt>
                <c:pt idx="585">
                  <c:v>24746</c:v>
                </c:pt>
                <c:pt idx="586">
                  <c:v>24777</c:v>
                </c:pt>
                <c:pt idx="587">
                  <c:v>24807</c:v>
                </c:pt>
                <c:pt idx="588">
                  <c:v>24838</c:v>
                </c:pt>
                <c:pt idx="589">
                  <c:v>24869</c:v>
                </c:pt>
                <c:pt idx="590">
                  <c:v>24898</c:v>
                </c:pt>
                <c:pt idx="591">
                  <c:v>24929</c:v>
                </c:pt>
                <c:pt idx="592">
                  <c:v>24959</c:v>
                </c:pt>
                <c:pt idx="593">
                  <c:v>24990</c:v>
                </c:pt>
                <c:pt idx="594">
                  <c:v>25020</c:v>
                </c:pt>
                <c:pt idx="595">
                  <c:v>25051</c:v>
                </c:pt>
                <c:pt idx="596">
                  <c:v>25082</c:v>
                </c:pt>
                <c:pt idx="597">
                  <c:v>25112</c:v>
                </c:pt>
                <c:pt idx="598">
                  <c:v>25143</c:v>
                </c:pt>
                <c:pt idx="599">
                  <c:v>25173</c:v>
                </c:pt>
                <c:pt idx="600">
                  <c:v>25204</c:v>
                </c:pt>
                <c:pt idx="601">
                  <c:v>25235</c:v>
                </c:pt>
                <c:pt idx="602">
                  <c:v>25263</c:v>
                </c:pt>
                <c:pt idx="603">
                  <c:v>25294</c:v>
                </c:pt>
                <c:pt idx="604">
                  <c:v>25324</c:v>
                </c:pt>
                <c:pt idx="605">
                  <c:v>25355</c:v>
                </c:pt>
                <c:pt idx="606">
                  <c:v>25385</c:v>
                </c:pt>
                <c:pt idx="607">
                  <c:v>25416</c:v>
                </c:pt>
                <c:pt idx="608">
                  <c:v>25447</c:v>
                </c:pt>
                <c:pt idx="609">
                  <c:v>25477</c:v>
                </c:pt>
                <c:pt idx="610">
                  <c:v>25508</c:v>
                </c:pt>
                <c:pt idx="611">
                  <c:v>25538</c:v>
                </c:pt>
                <c:pt idx="612">
                  <c:v>25569</c:v>
                </c:pt>
                <c:pt idx="613">
                  <c:v>25600</c:v>
                </c:pt>
                <c:pt idx="614">
                  <c:v>25628</c:v>
                </c:pt>
                <c:pt idx="615">
                  <c:v>25659</c:v>
                </c:pt>
                <c:pt idx="616">
                  <c:v>25689</c:v>
                </c:pt>
                <c:pt idx="617">
                  <c:v>25720</c:v>
                </c:pt>
                <c:pt idx="618">
                  <c:v>25750</c:v>
                </c:pt>
                <c:pt idx="619">
                  <c:v>25781</c:v>
                </c:pt>
                <c:pt idx="620">
                  <c:v>25812</c:v>
                </c:pt>
                <c:pt idx="621">
                  <c:v>25842</c:v>
                </c:pt>
                <c:pt idx="622">
                  <c:v>25873</c:v>
                </c:pt>
                <c:pt idx="623">
                  <c:v>25903</c:v>
                </c:pt>
                <c:pt idx="624">
                  <c:v>25934</c:v>
                </c:pt>
                <c:pt idx="625">
                  <c:v>25965</c:v>
                </c:pt>
                <c:pt idx="626">
                  <c:v>25993</c:v>
                </c:pt>
                <c:pt idx="627">
                  <c:v>26024</c:v>
                </c:pt>
                <c:pt idx="628">
                  <c:v>26054</c:v>
                </c:pt>
                <c:pt idx="629">
                  <c:v>26085</c:v>
                </c:pt>
                <c:pt idx="630">
                  <c:v>26115</c:v>
                </c:pt>
                <c:pt idx="631">
                  <c:v>26146</c:v>
                </c:pt>
                <c:pt idx="632">
                  <c:v>26177</c:v>
                </c:pt>
                <c:pt idx="633">
                  <c:v>26207</c:v>
                </c:pt>
                <c:pt idx="634">
                  <c:v>26238</c:v>
                </c:pt>
                <c:pt idx="635">
                  <c:v>26268</c:v>
                </c:pt>
                <c:pt idx="636">
                  <c:v>26299</c:v>
                </c:pt>
                <c:pt idx="637">
                  <c:v>26330</c:v>
                </c:pt>
                <c:pt idx="638">
                  <c:v>26359</c:v>
                </c:pt>
                <c:pt idx="639">
                  <c:v>26390</c:v>
                </c:pt>
                <c:pt idx="640">
                  <c:v>26420</c:v>
                </c:pt>
                <c:pt idx="641">
                  <c:v>26451</c:v>
                </c:pt>
                <c:pt idx="642">
                  <c:v>26481</c:v>
                </c:pt>
                <c:pt idx="643">
                  <c:v>26512</c:v>
                </c:pt>
                <c:pt idx="644">
                  <c:v>26543</c:v>
                </c:pt>
                <c:pt idx="645">
                  <c:v>26573</c:v>
                </c:pt>
                <c:pt idx="646">
                  <c:v>26604</c:v>
                </c:pt>
                <c:pt idx="647">
                  <c:v>26634</c:v>
                </c:pt>
                <c:pt idx="648">
                  <c:v>26665</c:v>
                </c:pt>
                <c:pt idx="649">
                  <c:v>26696</c:v>
                </c:pt>
                <c:pt idx="650">
                  <c:v>26724</c:v>
                </c:pt>
                <c:pt idx="651">
                  <c:v>26755</c:v>
                </c:pt>
                <c:pt idx="652">
                  <c:v>26785</c:v>
                </c:pt>
                <c:pt idx="653">
                  <c:v>26816</c:v>
                </c:pt>
                <c:pt idx="654">
                  <c:v>26846</c:v>
                </c:pt>
                <c:pt idx="655">
                  <c:v>26877</c:v>
                </c:pt>
                <c:pt idx="656">
                  <c:v>26908</c:v>
                </c:pt>
                <c:pt idx="657">
                  <c:v>26938</c:v>
                </c:pt>
                <c:pt idx="658">
                  <c:v>26969</c:v>
                </c:pt>
                <c:pt idx="659">
                  <c:v>26999</c:v>
                </c:pt>
                <c:pt idx="660">
                  <c:v>27030</c:v>
                </c:pt>
                <c:pt idx="661">
                  <c:v>27061</c:v>
                </c:pt>
                <c:pt idx="662">
                  <c:v>27089</c:v>
                </c:pt>
                <c:pt idx="663">
                  <c:v>27120</c:v>
                </c:pt>
                <c:pt idx="664">
                  <c:v>27150</c:v>
                </c:pt>
                <c:pt idx="665">
                  <c:v>27181</c:v>
                </c:pt>
                <c:pt idx="666">
                  <c:v>27211</c:v>
                </c:pt>
                <c:pt idx="667">
                  <c:v>27242</c:v>
                </c:pt>
                <c:pt idx="668">
                  <c:v>27273</c:v>
                </c:pt>
                <c:pt idx="669">
                  <c:v>27303</c:v>
                </c:pt>
                <c:pt idx="670">
                  <c:v>27334</c:v>
                </c:pt>
                <c:pt idx="671">
                  <c:v>27364</c:v>
                </c:pt>
                <c:pt idx="672">
                  <c:v>27395</c:v>
                </c:pt>
                <c:pt idx="673">
                  <c:v>27426</c:v>
                </c:pt>
                <c:pt idx="674">
                  <c:v>27454</c:v>
                </c:pt>
                <c:pt idx="675">
                  <c:v>27485</c:v>
                </c:pt>
                <c:pt idx="676">
                  <c:v>27515</c:v>
                </c:pt>
                <c:pt idx="677">
                  <c:v>27546</c:v>
                </c:pt>
                <c:pt idx="678">
                  <c:v>27576</c:v>
                </c:pt>
                <c:pt idx="679">
                  <c:v>27607</c:v>
                </c:pt>
                <c:pt idx="680">
                  <c:v>27638</c:v>
                </c:pt>
                <c:pt idx="681">
                  <c:v>27668</c:v>
                </c:pt>
                <c:pt idx="682">
                  <c:v>27699</c:v>
                </c:pt>
                <c:pt idx="683">
                  <c:v>27729</c:v>
                </c:pt>
                <c:pt idx="684">
                  <c:v>27760</c:v>
                </c:pt>
                <c:pt idx="685">
                  <c:v>27791</c:v>
                </c:pt>
                <c:pt idx="686">
                  <c:v>27820</c:v>
                </c:pt>
                <c:pt idx="687">
                  <c:v>27851</c:v>
                </c:pt>
                <c:pt idx="688">
                  <c:v>27881</c:v>
                </c:pt>
                <c:pt idx="689">
                  <c:v>27912</c:v>
                </c:pt>
                <c:pt idx="690">
                  <c:v>27942</c:v>
                </c:pt>
                <c:pt idx="691">
                  <c:v>27973</c:v>
                </c:pt>
                <c:pt idx="692">
                  <c:v>28004</c:v>
                </c:pt>
                <c:pt idx="693">
                  <c:v>28034</c:v>
                </c:pt>
                <c:pt idx="694">
                  <c:v>28065</c:v>
                </c:pt>
                <c:pt idx="695">
                  <c:v>28095</c:v>
                </c:pt>
                <c:pt idx="696">
                  <c:v>28126</c:v>
                </c:pt>
                <c:pt idx="697">
                  <c:v>28157</c:v>
                </c:pt>
                <c:pt idx="698">
                  <c:v>28185</c:v>
                </c:pt>
                <c:pt idx="699">
                  <c:v>28216</c:v>
                </c:pt>
                <c:pt idx="700">
                  <c:v>28246</c:v>
                </c:pt>
                <c:pt idx="701">
                  <c:v>28277</c:v>
                </c:pt>
                <c:pt idx="702">
                  <c:v>28307</c:v>
                </c:pt>
                <c:pt idx="703">
                  <c:v>28338</c:v>
                </c:pt>
                <c:pt idx="704">
                  <c:v>28369</c:v>
                </c:pt>
                <c:pt idx="705">
                  <c:v>28399</c:v>
                </c:pt>
                <c:pt idx="706">
                  <c:v>28430</c:v>
                </c:pt>
                <c:pt idx="707">
                  <c:v>28460</c:v>
                </c:pt>
                <c:pt idx="708">
                  <c:v>28491</c:v>
                </c:pt>
                <c:pt idx="709">
                  <c:v>28522</c:v>
                </c:pt>
                <c:pt idx="710">
                  <c:v>28550</c:v>
                </c:pt>
                <c:pt idx="711">
                  <c:v>28581</c:v>
                </c:pt>
                <c:pt idx="712">
                  <c:v>28611</c:v>
                </c:pt>
                <c:pt idx="713">
                  <c:v>28642</c:v>
                </c:pt>
                <c:pt idx="714">
                  <c:v>28672</c:v>
                </c:pt>
                <c:pt idx="715">
                  <c:v>28703</c:v>
                </c:pt>
                <c:pt idx="716">
                  <c:v>28734</c:v>
                </c:pt>
                <c:pt idx="717">
                  <c:v>28764</c:v>
                </c:pt>
                <c:pt idx="718">
                  <c:v>28795</c:v>
                </c:pt>
                <c:pt idx="719">
                  <c:v>28825</c:v>
                </c:pt>
                <c:pt idx="720">
                  <c:v>28856</c:v>
                </c:pt>
                <c:pt idx="721">
                  <c:v>28887</c:v>
                </c:pt>
                <c:pt idx="722">
                  <c:v>28915</c:v>
                </c:pt>
                <c:pt idx="723">
                  <c:v>28946</c:v>
                </c:pt>
                <c:pt idx="724">
                  <c:v>28976</c:v>
                </c:pt>
                <c:pt idx="725">
                  <c:v>29007</c:v>
                </c:pt>
                <c:pt idx="726">
                  <c:v>29037</c:v>
                </c:pt>
                <c:pt idx="727">
                  <c:v>29068</c:v>
                </c:pt>
                <c:pt idx="728">
                  <c:v>29099</c:v>
                </c:pt>
                <c:pt idx="729">
                  <c:v>29129</c:v>
                </c:pt>
                <c:pt idx="730">
                  <c:v>29160</c:v>
                </c:pt>
                <c:pt idx="731">
                  <c:v>29190</c:v>
                </c:pt>
                <c:pt idx="732">
                  <c:v>29221</c:v>
                </c:pt>
                <c:pt idx="733">
                  <c:v>29252</c:v>
                </c:pt>
                <c:pt idx="734">
                  <c:v>29281</c:v>
                </c:pt>
                <c:pt idx="735">
                  <c:v>29312</c:v>
                </c:pt>
                <c:pt idx="736">
                  <c:v>29342</c:v>
                </c:pt>
                <c:pt idx="737">
                  <c:v>29373</c:v>
                </c:pt>
                <c:pt idx="738">
                  <c:v>29403</c:v>
                </c:pt>
                <c:pt idx="739">
                  <c:v>29434</c:v>
                </c:pt>
                <c:pt idx="740">
                  <c:v>29465</c:v>
                </c:pt>
                <c:pt idx="741">
                  <c:v>29495</c:v>
                </c:pt>
                <c:pt idx="742">
                  <c:v>29526</c:v>
                </c:pt>
                <c:pt idx="743">
                  <c:v>29556</c:v>
                </c:pt>
                <c:pt idx="744">
                  <c:v>29587</c:v>
                </c:pt>
                <c:pt idx="745">
                  <c:v>29618</c:v>
                </c:pt>
                <c:pt idx="746">
                  <c:v>29646</c:v>
                </c:pt>
                <c:pt idx="747">
                  <c:v>29677</c:v>
                </c:pt>
                <c:pt idx="748">
                  <c:v>29707</c:v>
                </c:pt>
                <c:pt idx="749">
                  <c:v>29738</c:v>
                </c:pt>
                <c:pt idx="750">
                  <c:v>29768</c:v>
                </c:pt>
                <c:pt idx="751">
                  <c:v>29799</c:v>
                </c:pt>
                <c:pt idx="752">
                  <c:v>29830</c:v>
                </c:pt>
                <c:pt idx="753">
                  <c:v>29860</c:v>
                </c:pt>
                <c:pt idx="754">
                  <c:v>29891</c:v>
                </c:pt>
                <c:pt idx="755">
                  <c:v>29921</c:v>
                </c:pt>
                <c:pt idx="756">
                  <c:v>29952</c:v>
                </c:pt>
                <c:pt idx="757">
                  <c:v>29983</c:v>
                </c:pt>
                <c:pt idx="758">
                  <c:v>30011</c:v>
                </c:pt>
                <c:pt idx="759">
                  <c:v>30042</c:v>
                </c:pt>
                <c:pt idx="760">
                  <c:v>30072</c:v>
                </c:pt>
                <c:pt idx="761">
                  <c:v>30103</c:v>
                </c:pt>
                <c:pt idx="762">
                  <c:v>30133</c:v>
                </c:pt>
                <c:pt idx="763">
                  <c:v>30164</c:v>
                </c:pt>
                <c:pt idx="764">
                  <c:v>30195</c:v>
                </c:pt>
                <c:pt idx="765">
                  <c:v>30225</c:v>
                </c:pt>
                <c:pt idx="766">
                  <c:v>30256</c:v>
                </c:pt>
                <c:pt idx="767">
                  <c:v>30286</c:v>
                </c:pt>
                <c:pt idx="768">
                  <c:v>30317</c:v>
                </c:pt>
                <c:pt idx="769">
                  <c:v>30348</c:v>
                </c:pt>
                <c:pt idx="770">
                  <c:v>30376</c:v>
                </c:pt>
                <c:pt idx="771">
                  <c:v>30407</c:v>
                </c:pt>
                <c:pt idx="772">
                  <c:v>30437</c:v>
                </c:pt>
                <c:pt idx="773">
                  <c:v>30468</c:v>
                </c:pt>
                <c:pt idx="774">
                  <c:v>30498</c:v>
                </c:pt>
                <c:pt idx="775">
                  <c:v>30529</c:v>
                </c:pt>
                <c:pt idx="776">
                  <c:v>30560</c:v>
                </c:pt>
                <c:pt idx="777">
                  <c:v>30590</c:v>
                </c:pt>
                <c:pt idx="778">
                  <c:v>30621</c:v>
                </c:pt>
                <c:pt idx="779">
                  <c:v>30651</c:v>
                </c:pt>
                <c:pt idx="780">
                  <c:v>30682</c:v>
                </c:pt>
                <c:pt idx="781">
                  <c:v>30713</c:v>
                </c:pt>
                <c:pt idx="782">
                  <c:v>30742</c:v>
                </c:pt>
                <c:pt idx="783">
                  <c:v>30773</c:v>
                </c:pt>
                <c:pt idx="784">
                  <c:v>30803</c:v>
                </c:pt>
                <c:pt idx="785">
                  <c:v>30834</c:v>
                </c:pt>
                <c:pt idx="786">
                  <c:v>30864</c:v>
                </c:pt>
                <c:pt idx="787">
                  <c:v>30895</c:v>
                </c:pt>
                <c:pt idx="788">
                  <c:v>30926</c:v>
                </c:pt>
                <c:pt idx="789">
                  <c:v>30956</c:v>
                </c:pt>
                <c:pt idx="790">
                  <c:v>30987</c:v>
                </c:pt>
                <c:pt idx="791">
                  <c:v>31017</c:v>
                </c:pt>
                <c:pt idx="792">
                  <c:v>31048</c:v>
                </c:pt>
                <c:pt idx="793">
                  <c:v>31079</c:v>
                </c:pt>
                <c:pt idx="794">
                  <c:v>31107</c:v>
                </c:pt>
                <c:pt idx="795">
                  <c:v>31138</c:v>
                </c:pt>
                <c:pt idx="796">
                  <c:v>31168</c:v>
                </c:pt>
                <c:pt idx="797">
                  <c:v>31199</c:v>
                </c:pt>
                <c:pt idx="798">
                  <c:v>31229</c:v>
                </c:pt>
                <c:pt idx="799">
                  <c:v>31260</c:v>
                </c:pt>
                <c:pt idx="800">
                  <c:v>31291</c:v>
                </c:pt>
                <c:pt idx="801">
                  <c:v>31321</c:v>
                </c:pt>
                <c:pt idx="802">
                  <c:v>31352</c:v>
                </c:pt>
                <c:pt idx="803">
                  <c:v>31382</c:v>
                </c:pt>
                <c:pt idx="804">
                  <c:v>31413</c:v>
                </c:pt>
                <c:pt idx="805">
                  <c:v>31444</c:v>
                </c:pt>
                <c:pt idx="806">
                  <c:v>31472</c:v>
                </c:pt>
                <c:pt idx="807">
                  <c:v>31503</c:v>
                </c:pt>
                <c:pt idx="808">
                  <c:v>31533</c:v>
                </c:pt>
                <c:pt idx="809">
                  <c:v>31564</c:v>
                </c:pt>
                <c:pt idx="810">
                  <c:v>31594</c:v>
                </c:pt>
                <c:pt idx="811">
                  <c:v>31625</c:v>
                </c:pt>
                <c:pt idx="812">
                  <c:v>31656</c:v>
                </c:pt>
                <c:pt idx="813">
                  <c:v>31686</c:v>
                </c:pt>
                <c:pt idx="814">
                  <c:v>31717</c:v>
                </c:pt>
                <c:pt idx="815">
                  <c:v>31747</c:v>
                </c:pt>
                <c:pt idx="816">
                  <c:v>31778</c:v>
                </c:pt>
                <c:pt idx="817">
                  <c:v>31809</c:v>
                </c:pt>
                <c:pt idx="818">
                  <c:v>31837</c:v>
                </c:pt>
                <c:pt idx="819">
                  <c:v>31868</c:v>
                </c:pt>
                <c:pt idx="820">
                  <c:v>31898</c:v>
                </c:pt>
                <c:pt idx="821">
                  <c:v>31929</c:v>
                </c:pt>
                <c:pt idx="822">
                  <c:v>31959</c:v>
                </c:pt>
                <c:pt idx="823">
                  <c:v>31990</c:v>
                </c:pt>
                <c:pt idx="824">
                  <c:v>32021</c:v>
                </c:pt>
                <c:pt idx="825">
                  <c:v>32051</c:v>
                </c:pt>
                <c:pt idx="826">
                  <c:v>32082</c:v>
                </c:pt>
                <c:pt idx="827">
                  <c:v>32112</c:v>
                </c:pt>
                <c:pt idx="828">
                  <c:v>32143</c:v>
                </c:pt>
                <c:pt idx="829">
                  <c:v>32174</c:v>
                </c:pt>
                <c:pt idx="830">
                  <c:v>32203</c:v>
                </c:pt>
                <c:pt idx="831">
                  <c:v>32234</c:v>
                </c:pt>
                <c:pt idx="832">
                  <c:v>32264</c:v>
                </c:pt>
                <c:pt idx="833">
                  <c:v>32295</c:v>
                </c:pt>
                <c:pt idx="834">
                  <c:v>32325</c:v>
                </c:pt>
                <c:pt idx="835">
                  <c:v>32356</c:v>
                </c:pt>
                <c:pt idx="836">
                  <c:v>32387</c:v>
                </c:pt>
                <c:pt idx="837">
                  <c:v>32417</c:v>
                </c:pt>
                <c:pt idx="838">
                  <c:v>32448</c:v>
                </c:pt>
                <c:pt idx="839">
                  <c:v>32478</c:v>
                </c:pt>
                <c:pt idx="840">
                  <c:v>32509</c:v>
                </c:pt>
                <c:pt idx="841">
                  <c:v>32540</c:v>
                </c:pt>
                <c:pt idx="842">
                  <c:v>32568</c:v>
                </c:pt>
                <c:pt idx="843">
                  <c:v>32599</c:v>
                </c:pt>
                <c:pt idx="844">
                  <c:v>32629</c:v>
                </c:pt>
                <c:pt idx="845">
                  <c:v>32660</c:v>
                </c:pt>
                <c:pt idx="846">
                  <c:v>32690</c:v>
                </c:pt>
                <c:pt idx="847">
                  <c:v>32721</c:v>
                </c:pt>
                <c:pt idx="848">
                  <c:v>32752</c:v>
                </c:pt>
                <c:pt idx="849">
                  <c:v>32782</c:v>
                </c:pt>
                <c:pt idx="850">
                  <c:v>32813</c:v>
                </c:pt>
                <c:pt idx="851">
                  <c:v>32843</c:v>
                </c:pt>
                <c:pt idx="852">
                  <c:v>32874</c:v>
                </c:pt>
                <c:pt idx="853">
                  <c:v>32905</c:v>
                </c:pt>
                <c:pt idx="854">
                  <c:v>32933</c:v>
                </c:pt>
                <c:pt idx="855">
                  <c:v>32964</c:v>
                </c:pt>
                <c:pt idx="856">
                  <c:v>32994</c:v>
                </c:pt>
                <c:pt idx="857">
                  <c:v>33025</c:v>
                </c:pt>
                <c:pt idx="858">
                  <c:v>33055</c:v>
                </c:pt>
                <c:pt idx="859">
                  <c:v>33086</c:v>
                </c:pt>
                <c:pt idx="860">
                  <c:v>33117</c:v>
                </c:pt>
                <c:pt idx="861">
                  <c:v>33147</c:v>
                </c:pt>
                <c:pt idx="862">
                  <c:v>33178</c:v>
                </c:pt>
                <c:pt idx="863">
                  <c:v>33208</c:v>
                </c:pt>
                <c:pt idx="864">
                  <c:v>33239</c:v>
                </c:pt>
                <c:pt idx="865">
                  <c:v>33270</c:v>
                </c:pt>
                <c:pt idx="866">
                  <c:v>33298</c:v>
                </c:pt>
                <c:pt idx="867">
                  <c:v>33329</c:v>
                </c:pt>
                <c:pt idx="868">
                  <c:v>33359</c:v>
                </c:pt>
                <c:pt idx="869">
                  <c:v>33390</c:v>
                </c:pt>
                <c:pt idx="870">
                  <c:v>33420</c:v>
                </c:pt>
                <c:pt idx="871">
                  <c:v>33451</c:v>
                </c:pt>
                <c:pt idx="872">
                  <c:v>33482</c:v>
                </c:pt>
                <c:pt idx="873">
                  <c:v>33512</c:v>
                </c:pt>
                <c:pt idx="874">
                  <c:v>33543</c:v>
                </c:pt>
                <c:pt idx="875">
                  <c:v>33573</c:v>
                </c:pt>
                <c:pt idx="876">
                  <c:v>33604</c:v>
                </c:pt>
                <c:pt idx="877">
                  <c:v>33635</c:v>
                </c:pt>
                <c:pt idx="878">
                  <c:v>33664</c:v>
                </c:pt>
                <c:pt idx="879">
                  <c:v>33695</c:v>
                </c:pt>
                <c:pt idx="880">
                  <c:v>33725</c:v>
                </c:pt>
                <c:pt idx="881">
                  <c:v>33756</c:v>
                </c:pt>
                <c:pt idx="882">
                  <c:v>33786</c:v>
                </c:pt>
                <c:pt idx="883">
                  <c:v>33817</c:v>
                </c:pt>
                <c:pt idx="884">
                  <c:v>33848</c:v>
                </c:pt>
                <c:pt idx="885">
                  <c:v>33878</c:v>
                </c:pt>
                <c:pt idx="886">
                  <c:v>33909</c:v>
                </c:pt>
                <c:pt idx="887">
                  <c:v>33939</c:v>
                </c:pt>
                <c:pt idx="888">
                  <c:v>33970</c:v>
                </c:pt>
                <c:pt idx="889">
                  <c:v>34001</c:v>
                </c:pt>
                <c:pt idx="890">
                  <c:v>34029</c:v>
                </c:pt>
                <c:pt idx="891">
                  <c:v>34060</c:v>
                </c:pt>
                <c:pt idx="892">
                  <c:v>34090</c:v>
                </c:pt>
                <c:pt idx="893">
                  <c:v>34121</c:v>
                </c:pt>
                <c:pt idx="894">
                  <c:v>34151</c:v>
                </c:pt>
                <c:pt idx="895">
                  <c:v>34182</c:v>
                </c:pt>
                <c:pt idx="896">
                  <c:v>34213</c:v>
                </c:pt>
                <c:pt idx="897">
                  <c:v>34243</c:v>
                </c:pt>
                <c:pt idx="898">
                  <c:v>34274</c:v>
                </c:pt>
                <c:pt idx="899">
                  <c:v>34304</c:v>
                </c:pt>
                <c:pt idx="900">
                  <c:v>34335</c:v>
                </c:pt>
                <c:pt idx="901">
                  <c:v>34366</c:v>
                </c:pt>
                <c:pt idx="902">
                  <c:v>34394</c:v>
                </c:pt>
                <c:pt idx="903">
                  <c:v>34425</c:v>
                </c:pt>
                <c:pt idx="904">
                  <c:v>34455</c:v>
                </c:pt>
                <c:pt idx="905">
                  <c:v>34486</c:v>
                </c:pt>
                <c:pt idx="906">
                  <c:v>34516</c:v>
                </c:pt>
                <c:pt idx="907">
                  <c:v>34547</c:v>
                </c:pt>
                <c:pt idx="908">
                  <c:v>34578</c:v>
                </c:pt>
                <c:pt idx="909">
                  <c:v>34608</c:v>
                </c:pt>
                <c:pt idx="910">
                  <c:v>34639</c:v>
                </c:pt>
                <c:pt idx="911">
                  <c:v>34669</c:v>
                </c:pt>
                <c:pt idx="912">
                  <c:v>34700</c:v>
                </c:pt>
                <c:pt idx="913">
                  <c:v>34731</c:v>
                </c:pt>
                <c:pt idx="914">
                  <c:v>34759</c:v>
                </c:pt>
                <c:pt idx="915">
                  <c:v>34790</c:v>
                </c:pt>
                <c:pt idx="916">
                  <c:v>34820</c:v>
                </c:pt>
                <c:pt idx="917">
                  <c:v>34851</c:v>
                </c:pt>
                <c:pt idx="918">
                  <c:v>34881</c:v>
                </c:pt>
                <c:pt idx="919">
                  <c:v>34912</c:v>
                </c:pt>
                <c:pt idx="920">
                  <c:v>34943</c:v>
                </c:pt>
                <c:pt idx="921">
                  <c:v>34973</c:v>
                </c:pt>
                <c:pt idx="922">
                  <c:v>35004</c:v>
                </c:pt>
                <c:pt idx="923">
                  <c:v>35034</c:v>
                </c:pt>
                <c:pt idx="924">
                  <c:v>35065</c:v>
                </c:pt>
                <c:pt idx="925">
                  <c:v>35096</c:v>
                </c:pt>
                <c:pt idx="926">
                  <c:v>35125</c:v>
                </c:pt>
                <c:pt idx="927">
                  <c:v>35156</c:v>
                </c:pt>
                <c:pt idx="928">
                  <c:v>35186</c:v>
                </c:pt>
                <c:pt idx="929">
                  <c:v>35217</c:v>
                </c:pt>
                <c:pt idx="930">
                  <c:v>35247</c:v>
                </c:pt>
                <c:pt idx="931">
                  <c:v>35278</c:v>
                </c:pt>
                <c:pt idx="932">
                  <c:v>35309</c:v>
                </c:pt>
                <c:pt idx="933">
                  <c:v>35339</c:v>
                </c:pt>
                <c:pt idx="934">
                  <c:v>35370</c:v>
                </c:pt>
                <c:pt idx="935">
                  <c:v>35400</c:v>
                </c:pt>
                <c:pt idx="936">
                  <c:v>35431</c:v>
                </c:pt>
                <c:pt idx="937">
                  <c:v>35462</c:v>
                </c:pt>
                <c:pt idx="938">
                  <c:v>35490</c:v>
                </c:pt>
                <c:pt idx="939">
                  <c:v>35521</c:v>
                </c:pt>
                <c:pt idx="940">
                  <c:v>35551</c:v>
                </c:pt>
                <c:pt idx="941">
                  <c:v>35582</c:v>
                </c:pt>
                <c:pt idx="942">
                  <c:v>35612</c:v>
                </c:pt>
                <c:pt idx="943">
                  <c:v>35643</c:v>
                </c:pt>
                <c:pt idx="944">
                  <c:v>35674</c:v>
                </c:pt>
                <c:pt idx="945">
                  <c:v>35704</c:v>
                </c:pt>
                <c:pt idx="946">
                  <c:v>35735</c:v>
                </c:pt>
                <c:pt idx="947">
                  <c:v>35765</c:v>
                </c:pt>
                <c:pt idx="948">
                  <c:v>35796</c:v>
                </c:pt>
                <c:pt idx="949">
                  <c:v>35827</c:v>
                </c:pt>
                <c:pt idx="950">
                  <c:v>35855</c:v>
                </c:pt>
                <c:pt idx="951">
                  <c:v>35886</c:v>
                </c:pt>
                <c:pt idx="952">
                  <c:v>35916</c:v>
                </c:pt>
                <c:pt idx="953">
                  <c:v>35947</c:v>
                </c:pt>
                <c:pt idx="954">
                  <c:v>35977</c:v>
                </c:pt>
                <c:pt idx="955">
                  <c:v>36008</c:v>
                </c:pt>
                <c:pt idx="956">
                  <c:v>36039</c:v>
                </c:pt>
                <c:pt idx="957">
                  <c:v>36069</c:v>
                </c:pt>
                <c:pt idx="958">
                  <c:v>36100</c:v>
                </c:pt>
                <c:pt idx="959">
                  <c:v>36130</c:v>
                </c:pt>
                <c:pt idx="960">
                  <c:v>36161</c:v>
                </c:pt>
                <c:pt idx="961">
                  <c:v>36192</c:v>
                </c:pt>
                <c:pt idx="962">
                  <c:v>36220</c:v>
                </c:pt>
                <c:pt idx="963">
                  <c:v>36251</c:v>
                </c:pt>
                <c:pt idx="964">
                  <c:v>36281</c:v>
                </c:pt>
                <c:pt idx="965">
                  <c:v>36312</c:v>
                </c:pt>
                <c:pt idx="966">
                  <c:v>36342</c:v>
                </c:pt>
                <c:pt idx="967">
                  <c:v>36373</c:v>
                </c:pt>
                <c:pt idx="968">
                  <c:v>36404</c:v>
                </c:pt>
                <c:pt idx="969">
                  <c:v>36434</c:v>
                </c:pt>
                <c:pt idx="970">
                  <c:v>36465</c:v>
                </c:pt>
                <c:pt idx="971">
                  <c:v>36495</c:v>
                </c:pt>
                <c:pt idx="972">
                  <c:v>36526</c:v>
                </c:pt>
                <c:pt idx="973">
                  <c:v>36557</c:v>
                </c:pt>
                <c:pt idx="974">
                  <c:v>36586</c:v>
                </c:pt>
                <c:pt idx="975">
                  <c:v>36617</c:v>
                </c:pt>
                <c:pt idx="976">
                  <c:v>36647</c:v>
                </c:pt>
                <c:pt idx="977">
                  <c:v>36678</c:v>
                </c:pt>
                <c:pt idx="978">
                  <c:v>36708</c:v>
                </c:pt>
                <c:pt idx="979">
                  <c:v>36739</c:v>
                </c:pt>
                <c:pt idx="980">
                  <c:v>36770</c:v>
                </c:pt>
                <c:pt idx="981">
                  <c:v>36800</c:v>
                </c:pt>
                <c:pt idx="982">
                  <c:v>36831</c:v>
                </c:pt>
                <c:pt idx="983">
                  <c:v>36861</c:v>
                </c:pt>
                <c:pt idx="984">
                  <c:v>36892</c:v>
                </c:pt>
                <c:pt idx="985">
                  <c:v>36923</c:v>
                </c:pt>
                <c:pt idx="986">
                  <c:v>36951</c:v>
                </c:pt>
                <c:pt idx="987">
                  <c:v>36982</c:v>
                </c:pt>
                <c:pt idx="988">
                  <c:v>37012</c:v>
                </c:pt>
                <c:pt idx="989">
                  <c:v>37043</c:v>
                </c:pt>
                <c:pt idx="990">
                  <c:v>37073</c:v>
                </c:pt>
                <c:pt idx="991">
                  <c:v>37104</c:v>
                </c:pt>
                <c:pt idx="992">
                  <c:v>37135</c:v>
                </c:pt>
                <c:pt idx="993">
                  <c:v>37165</c:v>
                </c:pt>
                <c:pt idx="994">
                  <c:v>37196</c:v>
                </c:pt>
                <c:pt idx="995">
                  <c:v>37226</c:v>
                </c:pt>
                <c:pt idx="996">
                  <c:v>37257</c:v>
                </c:pt>
                <c:pt idx="997">
                  <c:v>37288</c:v>
                </c:pt>
                <c:pt idx="998">
                  <c:v>37316</c:v>
                </c:pt>
                <c:pt idx="999">
                  <c:v>37347</c:v>
                </c:pt>
                <c:pt idx="1000">
                  <c:v>37377</c:v>
                </c:pt>
                <c:pt idx="1001">
                  <c:v>37408</c:v>
                </c:pt>
                <c:pt idx="1002">
                  <c:v>37438</c:v>
                </c:pt>
                <c:pt idx="1003">
                  <c:v>37469</c:v>
                </c:pt>
                <c:pt idx="1004">
                  <c:v>37500</c:v>
                </c:pt>
                <c:pt idx="1005">
                  <c:v>37530</c:v>
                </c:pt>
                <c:pt idx="1006">
                  <c:v>37561</c:v>
                </c:pt>
                <c:pt idx="1007">
                  <c:v>37591</c:v>
                </c:pt>
                <c:pt idx="1008">
                  <c:v>37622</c:v>
                </c:pt>
                <c:pt idx="1009">
                  <c:v>37653</c:v>
                </c:pt>
                <c:pt idx="1010">
                  <c:v>37681</c:v>
                </c:pt>
                <c:pt idx="1011">
                  <c:v>37712</c:v>
                </c:pt>
                <c:pt idx="1012">
                  <c:v>37742</c:v>
                </c:pt>
                <c:pt idx="1013">
                  <c:v>37773</c:v>
                </c:pt>
                <c:pt idx="1014">
                  <c:v>37803</c:v>
                </c:pt>
                <c:pt idx="1015">
                  <c:v>37834</c:v>
                </c:pt>
                <c:pt idx="1016">
                  <c:v>37865</c:v>
                </c:pt>
                <c:pt idx="1017">
                  <c:v>37895</c:v>
                </c:pt>
                <c:pt idx="1018">
                  <c:v>37926</c:v>
                </c:pt>
                <c:pt idx="1019">
                  <c:v>37956</c:v>
                </c:pt>
                <c:pt idx="1020">
                  <c:v>37987</c:v>
                </c:pt>
                <c:pt idx="1021">
                  <c:v>38018</c:v>
                </c:pt>
                <c:pt idx="1022">
                  <c:v>38047</c:v>
                </c:pt>
                <c:pt idx="1023">
                  <c:v>38078</c:v>
                </c:pt>
                <c:pt idx="1024">
                  <c:v>38108</c:v>
                </c:pt>
                <c:pt idx="1025">
                  <c:v>38139</c:v>
                </c:pt>
                <c:pt idx="1026">
                  <c:v>38169</c:v>
                </c:pt>
                <c:pt idx="1027">
                  <c:v>38200</c:v>
                </c:pt>
                <c:pt idx="1028">
                  <c:v>38231</c:v>
                </c:pt>
                <c:pt idx="1029">
                  <c:v>38261</c:v>
                </c:pt>
                <c:pt idx="1030">
                  <c:v>38292</c:v>
                </c:pt>
                <c:pt idx="1031">
                  <c:v>38322</c:v>
                </c:pt>
                <c:pt idx="1032">
                  <c:v>38353</c:v>
                </c:pt>
                <c:pt idx="1033">
                  <c:v>38384</c:v>
                </c:pt>
                <c:pt idx="1034">
                  <c:v>38412</c:v>
                </c:pt>
                <c:pt idx="1035">
                  <c:v>38443</c:v>
                </c:pt>
                <c:pt idx="1036">
                  <c:v>38473</c:v>
                </c:pt>
                <c:pt idx="1037">
                  <c:v>38504</c:v>
                </c:pt>
                <c:pt idx="1038">
                  <c:v>38534</c:v>
                </c:pt>
                <c:pt idx="1039">
                  <c:v>38565</c:v>
                </c:pt>
                <c:pt idx="1040">
                  <c:v>38596</c:v>
                </c:pt>
                <c:pt idx="1041">
                  <c:v>38626</c:v>
                </c:pt>
                <c:pt idx="1042">
                  <c:v>38657</c:v>
                </c:pt>
                <c:pt idx="1043">
                  <c:v>38687</c:v>
                </c:pt>
                <c:pt idx="1044">
                  <c:v>38718</c:v>
                </c:pt>
                <c:pt idx="1045">
                  <c:v>38749</c:v>
                </c:pt>
                <c:pt idx="1046">
                  <c:v>38777</c:v>
                </c:pt>
                <c:pt idx="1047">
                  <c:v>38808</c:v>
                </c:pt>
                <c:pt idx="1048">
                  <c:v>38838</c:v>
                </c:pt>
                <c:pt idx="1049">
                  <c:v>38869</c:v>
                </c:pt>
                <c:pt idx="1050">
                  <c:v>38899</c:v>
                </c:pt>
                <c:pt idx="1051">
                  <c:v>38930</c:v>
                </c:pt>
                <c:pt idx="1052">
                  <c:v>38961</c:v>
                </c:pt>
                <c:pt idx="1053">
                  <c:v>38991</c:v>
                </c:pt>
                <c:pt idx="1054">
                  <c:v>39022</c:v>
                </c:pt>
                <c:pt idx="1055">
                  <c:v>39052</c:v>
                </c:pt>
                <c:pt idx="1056">
                  <c:v>39083</c:v>
                </c:pt>
                <c:pt idx="1057">
                  <c:v>39114</c:v>
                </c:pt>
                <c:pt idx="1058">
                  <c:v>39142</c:v>
                </c:pt>
                <c:pt idx="1059">
                  <c:v>39173</c:v>
                </c:pt>
                <c:pt idx="1060">
                  <c:v>39203</c:v>
                </c:pt>
                <c:pt idx="1061">
                  <c:v>39234</c:v>
                </c:pt>
                <c:pt idx="1062">
                  <c:v>39264</c:v>
                </c:pt>
                <c:pt idx="1063">
                  <c:v>39295</c:v>
                </c:pt>
                <c:pt idx="1064">
                  <c:v>39326</c:v>
                </c:pt>
                <c:pt idx="1065">
                  <c:v>39356</c:v>
                </c:pt>
                <c:pt idx="1066">
                  <c:v>39387</c:v>
                </c:pt>
                <c:pt idx="1067">
                  <c:v>39417</c:v>
                </c:pt>
                <c:pt idx="1068">
                  <c:v>39448</c:v>
                </c:pt>
                <c:pt idx="1069">
                  <c:v>39479</c:v>
                </c:pt>
                <c:pt idx="1070">
                  <c:v>39508</c:v>
                </c:pt>
                <c:pt idx="1071">
                  <c:v>39539</c:v>
                </c:pt>
                <c:pt idx="1072">
                  <c:v>39569</c:v>
                </c:pt>
                <c:pt idx="1073">
                  <c:v>39600</c:v>
                </c:pt>
                <c:pt idx="1074">
                  <c:v>39630</c:v>
                </c:pt>
                <c:pt idx="1075">
                  <c:v>39661</c:v>
                </c:pt>
                <c:pt idx="1076">
                  <c:v>39692</c:v>
                </c:pt>
                <c:pt idx="1077">
                  <c:v>39722</c:v>
                </c:pt>
                <c:pt idx="1078">
                  <c:v>39753</c:v>
                </c:pt>
                <c:pt idx="1079">
                  <c:v>39783</c:v>
                </c:pt>
                <c:pt idx="1080">
                  <c:v>39814</c:v>
                </c:pt>
                <c:pt idx="1081">
                  <c:v>39845</c:v>
                </c:pt>
                <c:pt idx="1082">
                  <c:v>39873</c:v>
                </c:pt>
                <c:pt idx="1083">
                  <c:v>39904</c:v>
                </c:pt>
                <c:pt idx="1084">
                  <c:v>39934</c:v>
                </c:pt>
                <c:pt idx="1085">
                  <c:v>39965</c:v>
                </c:pt>
                <c:pt idx="1086">
                  <c:v>39995</c:v>
                </c:pt>
                <c:pt idx="1087">
                  <c:v>40026</c:v>
                </c:pt>
                <c:pt idx="1088">
                  <c:v>40057</c:v>
                </c:pt>
                <c:pt idx="1089">
                  <c:v>40087</c:v>
                </c:pt>
                <c:pt idx="1090">
                  <c:v>40118</c:v>
                </c:pt>
                <c:pt idx="1091">
                  <c:v>40148</c:v>
                </c:pt>
                <c:pt idx="1092">
                  <c:v>40179</c:v>
                </c:pt>
                <c:pt idx="1093">
                  <c:v>40210</c:v>
                </c:pt>
                <c:pt idx="1094">
                  <c:v>40238</c:v>
                </c:pt>
                <c:pt idx="1095">
                  <c:v>40269</c:v>
                </c:pt>
                <c:pt idx="1096">
                  <c:v>40299</c:v>
                </c:pt>
                <c:pt idx="1097">
                  <c:v>40330</c:v>
                </c:pt>
                <c:pt idx="1098">
                  <c:v>40360</c:v>
                </c:pt>
                <c:pt idx="1099">
                  <c:v>40391</c:v>
                </c:pt>
                <c:pt idx="1100">
                  <c:v>40422</c:v>
                </c:pt>
                <c:pt idx="1101">
                  <c:v>40452</c:v>
                </c:pt>
                <c:pt idx="1102">
                  <c:v>40483</c:v>
                </c:pt>
                <c:pt idx="1103">
                  <c:v>40513</c:v>
                </c:pt>
                <c:pt idx="1104">
                  <c:v>40544</c:v>
                </c:pt>
                <c:pt idx="1105">
                  <c:v>40575</c:v>
                </c:pt>
                <c:pt idx="1106">
                  <c:v>40603</c:v>
                </c:pt>
                <c:pt idx="1107">
                  <c:v>40634</c:v>
                </c:pt>
                <c:pt idx="1108">
                  <c:v>40664</c:v>
                </c:pt>
                <c:pt idx="1109">
                  <c:v>40695</c:v>
                </c:pt>
                <c:pt idx="1110">
                  <c:v>40725</c:v>
                </c:pt>
                <c:pt idx="1111">
                  <c:v>40756</c:v>
                </c:pt>
                <c:pt idx="1112">
                  <c:v>40787</c:v>
                </c:pt>
                <c:pt idx="1113">
                  <c:v>40817</c:v>
                </c:pt>
                <c:pt idx="1114">
                  <c:v>40848</c:v>
                </c:pt>
                <c:pt idx="1115">
                  <c:v>40878</c:v>
                </c:pt>
                <c:pt idx="1116">
                  <c:v>40909</c:v>
                </c:pt>
                <c:pt idx="1117">
                  <c:v>40940</c:v>
                </c:pt>
                <c:pt idx="1118">
                  <c:v>40969</c:v>
                </c:pt>
                <c:pt idx="1119">
                  <c:v>41000</c:v>
                </c:pt>
                <c:pt idx="1120">
                  <c:v>41030</c:v>
                </c:pt>
                <c:pt idx="1121">
                  <c:v>41061</c:v>
                </c:pt>
                <c:pt idx="1122">
                  <c:v>41091</c:v>
                </c:pt>
                <c:pt idx="1123">
                  <c:v>41122</c:v>
                </c:pt>
                <c:pt idx="1124">
                  <c:v>41153</c:v>
                </c:pt>
                <c:pt idx="1125">
                  <c:v>41183</c:v>
                </c:pt>
                <c:pt idx="1126">
                  <c:v>41214</c:v>
                </c:pt>
                <c:pt idx="1127">
                  <c:v>41244</c:v>
                </c:pt>
                <c:pt idx="1128">
                  <c:v>41275</c:v>
                </c:pt>
                <c:pt idx="1129">
                  <c:v>41306</c:v>
                </c:pt>
                <c:pt idx="1130">
                  <c:v>41334</c:v>
                </c:pt>
                <c:pt idx="1131">
                  <c:v>41365</c:v>
                </c:pt>
                <c:pt idx="1132">
                  <c:v>41395</c:v>
                </c:pt>
                <c:pt idx="1133">
                  <c:v>41426</c:v>
                </c:pt>
                <c:pt idx="1134">
                  <c:v>41456</c:v>
                </c:pt>
                <c:pt idx="1135">
                  <c:v>41487</c:v>
                </c:pt>
                <c:pt idx="1136">
                  <c:v>41518</c:v>
                </c:pt>
                <c:pt idx="1137">
                  <c:v>41548</c:v>
                </c:pt>
                <c:pt idx="1138">
                  <c:v>41579</c:v>
                </c:pt>
                <c:pt idx="1139">
                  <c:v>41609</c:v>
                </c:pt>
                <c:pt idx="1140">
                  <c:v>41640</c:v>
                </c:pt>
                <c:pt idx="1141">
                  <c:v>41671</c:v>
                </c:pt>
                <c:pt idx="1142">
                  <c:v>41699</c:v>
                </c:pt>
                <c:pt idx="1143">
                  <c:v>41730</c:v>
                </c:pt>
                <c:pt idx="1144">
                  <c:v>41760</c:v>
                </c:pt>
                <c:pt idx="1145">
                  <c:v>41791</c:v>
                </c:pt>
                <c:pt idx="1146">
                  <c:v>41821</c:v>
                </c:pt>
                <c:pt idx="1147">
                  <c:v>41852</c:v>
                </c:pt>
                <c:pt idx="1148">
                  <c:v>41883</c:v>
                </c:pt>
                <c:pt idx="1149">
                  <c:v>41913</c:v>
                </c:pt>
                <c:pt idx="1150">
                  <c:v>41944</c:v>
                </c:pt>
                <c:pt idx="1151">
                  <c:v>41974</c:v>
                </c:pt>
                <c:pt idx="1152">
                  <c:v>42005</c:v>
                </c:pt>
                <c:pt idx="1153">
                  <c:v>42036</c:v>
                </c:pt>
                <c:pt idx="1154">
                  <c:v>42064</c:v>
                </c:pt>
                <c:pt idx="1155">
                  <c:v>42095</c:v>
                </c:pt>
                <c:pt idx="1156">
                  <c:v>42125</c:v>
                </c:pt>
                <c:pt idx="1157">
                  <c:v>42156</c:v>
                </c:pt>
                <c:pt idx="1158">
                  <c:v>42186</c:v>
                </c:pt>
                <c:pt idx="1159">
                  <c:v>42217</c:v>
                </c:pt>
                <c:pt idx="1160">
                  <c:v>42248</c:v>
                </c:pt>
                <c:pt idx="1161">
                  <c:v>42278</c:v>
                </c:pt>
                <c:pt idx="1162">
                  <c:v>42309</c:v>
                </c:pt>
                <c:pt idx="1163">
                  <c:v>42339</c:v>
                </c:pt>
                <c:pt idx="1164">
                  <c:v>42370</c:v>
                </c:pt>
                <c:pt idx="1165">
                  <c:v>42401</c:v>
                </c:pt>
                <c:pt idx="1166">
                  <c:v>42430</c:v>
                </c:pt>
                <c:pt idx="1167">
                  <c:v>42461</c:v>
                </c:pt>
                <c:pt idx="1168">
                  <c:v>42491</c:v>
                </c:pt>
                <c:pt idx="1169">
                  <c:v>42522</c:v>
                </c:pt>
                <c:pt idx="1170">
                  <c:v>42552</c:v>
                </c:pt>
                <c:pt idx="1171">
                  <c:v>42583</c:v>
                </c:pt>
                <c:pt idx="1172">
                  <c:v>42614</c:v>
                </c:pt>
                <c:pt idx="1173">
                  <c:v>42644</c:v>
                </c:pt>
                <c:pt idx="1174">
                  <c:v>42675</c:v>
                </c:pt>
                <c:pt idx="1175">
                  <c:v>42705</c:v>
                </c:pt>
                <c:pt idx="1176">
                  <c:v>42736</c:v>
                </c:pt>
                <c:pt idx="1177">
                  <c:v>42767</c:v>
                </c:pt>
                <c:pt idx="1178">
                  <c:v>42795</c:v>
                </c:pt>
                <c:pt idx="1179">
                  <c:v>42826</c:v>
                </c:pt>
                <c:pt idx="1180">
                  <c:v>42856</c:v>
                </c:pt>
                <c:pt idx="1181">
                  <c:v>42887</c:v>
                </c:pt>
                <c:pt idx="1182">
                  <c:v>42917</c:v>
                </c:pt>
                <c:pt idx="1183">
                  <c:v>42948</c:v>
                </c:pt>
                <c:pt idx="1184">
                  <c:v>42979</c:v>
                </c:pt>
                <c:pt idx="1185">
                  <c:v>43009</c:v>
                </c:pt>
                <c:pt idx="1186">
                  <c:v>43040</c:v>
                </c:pt>
                <c:pt idx="1187">
                  <c:v>43070</c:v>
                </c:pt>
                <c:pt idx="1188">
                  <c:v>43101</c:v>
                </c:pt>
                <c:pt idx="1189">
                  <c:v>43132</c:v>
                </c:pt>
                <c:pt idx="1190">
                  <c:v>43160</c:v>
                </c:pt>
                <c:pt idx="1191">
                  <c:v>43191</c:v>
                </c:pt>
                <c:pt idx="1192">
                  <c:v>43221</c:v>
                </c:pt>
                <c:pt idx="1193">
                  <c:v>43252</c:v>
                </c:pt>
                <c:pt idx="1194">
                  <c:v>43282</c:v>
                </c:pt>
                <c:pt idx="1195">
                  <c:v>43313</c:v>
                </c:pt>
                <c:pt idx="1196">
                  <c:v>43344</c:v>
                </c:pt>
                <c:pt idx="1197">
                  <c:v>43374</c:v>
                </c:pt>
                <c:pt idx="1198">
                  <c:v>43405</c:v>
                </c:pt>
                <c:pt idx="1199">
                  <c:v>43435</c:v>
                </c:pt>
              </c:numCache>
            </c:numRef>
          </c:cat>
          <c:val>
            <c:numRef>
              <c:f>Company!$H$3:$H$1202</c:f>
              <c:numCache>
                <c:formatCode>General</c:formatCode>
                <c:ptCount val="1200"/>
                <c:pt idx="2" formatCode="0.000">
                  <c:v>4.7624333333333331</c:v>
                </c:pt>
                <c:pt idx="3" formatCode="0.000">
                  <c:v>4.6886000000000001</c:v>
                </c:pt>
                <c:pt idx="4" formatCode="0.000">
                  <c:v>4.7255333333333338</c:v>
                </c:pt>
                <c:pt idx="5" formatCode="0.000">
                  <c:v>4.9009</c:v>
                </c:pt>
                <c:pt idx="6" formatCode="0.000">
                  <c:v>5.103933333333333</c:v>
                </c:pt>
                <c:pt idx="7" formatCode="0.000">
                  <c:v>5.297766666666667</c:v>
                </c:pt>
                <c:pt idx="8" formatCode="0.000">
                  <c:v>5.3992666666666667</c:v>
                </c:pt>
                <c:pt idx="9" formatCode="0.000">
                  <c:v>5.4361999999999995</c:v>
                </c:pt>
                <c:pt idx="10" formatCode="0.000">
                  <c:v>5.3992666666666667</c:v>
                </c:pt>
                <c:pt idx="11" formatCode="0.000">
                  <c:v>5.2331333333333339</c:v>
                </c:pt>
                <c:pt idx="12" formatCode="0.000">
                  <c:v>5.3069666666666668</c:v>
                </c:pt>
                <c:pt idx="13" formatCode="0.000">
                  <c:v>5.4269666666666678</c:v>
                </c:pt>
                <c:pt idx="14" formatCode="0.000">
                  <c:v>5.6669666666666672</c:v>
                </c:pt>
                <c:pt idx="15" formatCode="0.000">
                  <c:v>5.5561999999999996</c:v>
                </c:pt>
                <c:pt idx="16" formatCode="0.000">
                  <c:v>5.546966666666667</c:v>
                </c:pt>
                <c:pt idx="17" formatCode="0.000">
                  <c:v>5.5377333333333327</c:v>
                </c:pt>
                <c:pt idx="18" formatCode="0.000">
                  <c:v>5.546966666666667</c:v>
                </c:pt>
                <c:pt idx="19" formatCode="0.000">
                  <c:v>5.4823333333333331</c:v>
                </c:pt>
                <c:pt idx="20" formatCode="0.000">
                  <c:v>5.3808000000000007</c:v>
                </c:pt>
                <c:pt idx="21" formatCode="0.000">
                  <c:v>5.3346333333333336</c:v>
                </c:pt>
                <c:pt idx="22" formatCode="0.000">
                  <c:v>5.0854666666666661</c:v>
                </c:pt>
                <c:pt idx="23" formatCode="0.000">
                  <c:v>4.6793666666666667</c:v>
                </c:pt>
                <c:pt idx="24" formatCode="0.000">
                  <c:v>4.2917333333333332</c:v>
                </c:pt>
                <c:pt idx="25" formatCode="0.000">
                  <c:v>4.0517333333333339</c:v>
                </c:pt>
                <c:pt idx="26" formatCode="0.000">
                  <c:v>3.968666666666667</c:v>
                </c:pt>
                <c:pt idx="27" formatCode="0.000">
                  <c:v>3.9225333333333334</c:v>
                </c:pt>
                <c:pt idx="28" formatCode="0.000">
                  <c:v>3.9594666666666662</c:v>
                </c:pt>
                <c:pt idx="29" formatCode="0.000">
                  <c:v>4.0148333333333337</c:v>
                </c:pt>
                <c:pt idx="30" formatCode="0.000">
                  <c:v>4.0148333333333328</c:v>
                </c:pt>
                <c:pt idx="31" formatCode="0.000">
                  <c:v>4.0148333333333328</c:v>
                </c:pt>
                <c:pt idx="32" formatCode="0.000">
                  <c:v>4.0702333333333334</c:v>
                </c:pt>
                <c:pt idx="33" formatCode="0.000">
                  <c:v>4.2640333333333329</c:v>
                </c:pt>
                <c:pt idx="34" formatCode="0.000">
                  <c:v>4.3563333333333327</c:v>
                </c:pt>
                <c:pt idx="35" formatCode="0.000">
                  <c:v>4.2916999999999996</c:v>
                </c:pt>
                <c:pt idx="36" formatCode="0.000">
                  <c:v>4.2547999999999995</c:v>
                </c:pt>
                <c:pt idx="37" formatCode="0.000">
                  <c:v>4.3563333333333327</c:v>
                </c:pt>
                <c:pt idx="38" formatCode="0.000">
                  <c:v>4.6701333333333332</c:v>
                </c:pt>
                <c:pt idx="39" formatCode="0.000">
                  <c:v>4.7900999999999998</c:v>
                </c:pt>
                <c:pt idx="40" formatCode="0.000">
                  <c:v>4.9100666666666664</c:v>
                </c:pt>
                <c:pt idx="41" formatCode="0.000">
                  <c:v>5.020833333333333</c:v>
                </c:pt>
                <c:pt idx="42" formatCode="0.000">
                  <c:v>5.1593</c:v>
                </c:pt>
                <c:pt idx="43" formatCode="0.000">
                  <c:v>5.1685333333333334</c:v>
                </c:pt>
                <c:pt idx="44" formatCode="0.000">
                  <c:v>5.2239000000000004</c:v>
                </c:pt>
                <c:pt idx="45" formatCode="0.000">
                  <c:v>5.4638666666666671</c:v>
                </c:pt>
                <c:pt idx="46" formatCode="0.000">
                  <c:v>5.7869000000000002</c:v>
                </c:pt>
                <c:pt idx="47" formatCode="0.000">
                  <c:v>5.9069000000000003</c:v>
                </c:pt>
                <c:pt idx="48" formatCode="0.000">
                  <c:v>5.8884333333333343</c:v>
                </c:pt>
                <c:pt idx="49" formatCode="0.000">
                  <c:v>5.8792</c:v>
                </c:pt>
                <c:pt idx="50" formatCode="0.000">
                  <c:v>6.0361000000000002</c:v>
                </c:pt>
                <c:pt idx="51" formatCode="0.000">
                  <c:v>6.2299000000000007</c:v>
                </c:pt>
                <c:pt idx="52" formatCode="0.000">
                  <c:v>6.4145000000000003</c:v>
                </c:pt>
                <c:pt idx="53" formatCode="0.000">
                  <c:v>6.4790999999999999</c:v>
                </c:pt>
                <c:pt idx="54" formatCode="0.000">
                  <c:v>6.4329666666666663</c:v>
                </c:pt>
                <c:pt idx="55" formatCode="0.000">
                  <c:v>6.3406666666666665</c:v>
                </c:pt>
                <c:pt idx="56" formatCode="0.000">
                  <c:v>6.276066666666666</c:v>
                </c:pt>
                <c:pt idx="57" formatCode="0.000">
                  <c:v>6.2853000000000003</c:v>
                </c:pt>
                <c:pt idx="58" formatCode="0.000">
                  <c:v>6.2299333333333342</c:v>
                </c:pt>
                <c:pt idx="59" formatCode="0.000">
                  <c:v>6.0176666666666669</c:v>
                </c:pt>
                <c:pt idx="60" formatCode="0.000">
                  <c:v>5.888466666666667</c:v>
                </c:pt>
                <c:pt idx="61" formatCode="0.000">
                  <c:v>5.8977000000000004</c:v>
                </c:pt>
                <c:pt idx="62" formatCode="0.000">
                  <c:v>6.0638333333333323</c:v>
                </c:pt>
                <c:pt idx="63" formatCode="0.000">
                  <c:v>6.0730333333333322</c:v>
                </c:pt>
                <c:pt idx="64" formatCode="0.000">
                  <c:v>5.9253333333333336</c:v>
                </c:pt>
                <c:pt idx="65" formatCode="0.000">
                  <c:v>5.6853666666666669</c:v>
                </c:pt>
                <c:pt idx="66" formatCode="0.000">
                  <c:v>5.4454000000000002</c:v>
                </c:pt>
                <c:pt idx="67" formatCode="0.000">
                  <c:v>5.3900333333333341</c:v>
                </c:pt>
                <c:pt idx="68" formatCode="0.000">
                  <c:v>5.5469333333333326</c:v>
                </c:pt>
                <c:pt idx="69" formatCode="0.000">
                  <c:v>5.8238333333333339</c:v>
                </c:pt>
                <c:pt idx="70" formatCode="0.000">
                  <c:v>5.9714999999999998</c:v>
                </c:pt>
                <c:pt idx="71" formatCode="0.000">
                  <c:v>5.9438000000000004</c:v>
                </c:pt>
                <c:pt idx="72" formatCode="0.000">
                  <c:v>5.9807333333333332</c:v>
                </c:pt>
                <c:pt idx="73" formatCode="0.000">
                  <c:v>6.0822666666666665</c:v>
                </c:pt>
                <c:pt idx="74" formatCode="0.000">
                  <c:v>6.2668666666666661</c:v>
                </c:pt>
                <c:pt idx="75" formatCode="0.000">
                  <c:v>6.3499000000000008</c:v>
                </c:pt>
                <c:pt idx="76" formatCode="0.000">
                  <c:v>6.3868</c:v>
                </c:pt>
                <c:pt idx="77" formatCode="0.000">
                  <c:v>6.3591000000000006</c:v>
                </c:pt>
                <c:pt idx="78" formatCode="0.000">
                  <c:v>6.3221999999999996</c:v>
                </c:pt>
                <c:pt idx="79" formatCode="0.000">
                  <c:v>6.3221999999999996</c:v>
                </c:pt>
                <c:pt idx="80" formatCode="0.000">
                  <c:v>6.3868</c:v>
                </c:pt>
                <c:pt idx="81" formatCode="0.000">
                  <c:v>6.5252333333333326</c:v>
                </c:pt>
                <c:pt idx="82" formatCode="0.000">
                  <c:v>6.6082999999999998</c:v>
                </c:pt>
                <c:pt idx="83" formatCode="0.000">
                  <c:v>6.5714000000000006</c:v>
                </c:pt>
                <c:pt idx="84" formatCode="0.000">
                  <c:v>6.4698666666666673</c:v>
                </c:pt>
                <c:pt idx="85" formatCode="0.000">
                  <c:v>6.4606666666666674</c:v>
                </c:pt>
                <c:pt idx="86" formatCode="0.000">
                  <c:v>6.5898666666666665</c:v>
                </c:pt>
                <c:pt idx="87" formatCode="0.000">
                  <c:v>6.7006333333333332</c:v>
                </c:pt>
                <c:pt idx="88" formatCode="0.000">
                  <c:v>6.7375333333333343</c:v>
                </c:pt>
                <c:pt idx="89" formatCode="0.000">
                  <c:v>6.7282999999999999</c:v>
                </c:pt>
                <c:pt idx="90" formatCode="0.000">
                  <c:v>6.6914000000000007</c:v>
                </c:pt>
                <c:pt idx="91" formatCode="0.000">
                  <c:v>6.7652333333333337</c:v>
                </c:pt>
                <c:pt idx="92" formatCode="0.000">
                  <c:v>6.9221333333333321</c:v>
                </c:pt>
                <c:pt idx="93" formatCode="0.000">
                  <c:v>7.1159333333333334</c:v>
                </c:pt>
                <c:pt idx="94" formatCode="0.000">
                  <c:v>7.1159333333333334</c:v>
                </c:pt>
                <c:pt idx="95" formatCode="0.000">
                  <c:v>6.8852000000000002</c:v>
                </c:pt>
                <c:pt idx="96" formatCode="0.000">
                  <c:v>6.6914000000000007</c:v>
                </c:pt>
                <c:pt idx="97" formatCode="0.000">
                  <c:v>6.6914000000000007</c:v>
                </c:pt>
                <c:pt idx="98" formatCode="0.000">
                  <c:v>6.8852333333333329</c:v>
                </c:pt>
                <c:pt idx="99" formatCode="0.000">
                  <c:v>6.9959666666666669</c:v>
                </c:pt>
                <c:pt idx="100" formatCode="0.000">
                  <c:v>7.0051999999999994</c:v>
                </c:pt>
                <c:pt idx="101" formatCode="0.000">
                  <c:v>6.9497999999999998</c:v>
                </c:pt>
                <c:pt idx="102" formatCode="0.000">
                  <c:v>6.8390666666666666</c:v>
                </c:pt>
                <c:pt idx="103" formatCode="0.000">
                  <c:v>6.792933333333333</c:v>
                </c:pt>
                <c:pt idx="104" formatCode="0.000">
                  <c:v>6.7929333333333339</c:v>
                </c:pt>
                <c:pt idx="105" formatCode="0.000">
                  <c:v>6.8575333333333335</c:v>
                </c:pt>
                <c:pt idx="106" formatCode="0.000">
                  <c:v>6.7467666666666659</c:v>
                </c:pt>
                <c:pt idx="107" formatCode="0.000">
                  <c:v>6.4975666666666667</c:v>
                </c:pt>
                <c:pt idx="108" formatCode="0.000">
                  <c:v>6.3775666666666666</c:v>
                </c:pt>
                <c:pt idx="109" formatCode="0.000">
                  <c:v>6.4606333333333339</c:v>
                </c:pt>
                <c:pt idx="110" formatCode="0.000">
                  <c:v>6.7098333333333331</c:v>
                </c:pt>
                <c:pt idx="111" formatCode="0.000">
                  <c:v>6.8667333333333334</c:v>
                </c:pt>
                <c:pt idx="112" formatCode="0.000">
                  <c:v>6.9405666666666663</c:v>
                </c:pt>
                <c:pt idx="113" formatCode="0.000">
                  <c:v>6.9590333333333332</c:v>
                </c:pt>
                <c:pt idx="114" formatCode="0.000">
                  <c:v>6.9405999999999999</c:v>
                </c:pt>
                <c:pt idx="115" formatCode="0.000">
                  <c:v>7.0236666666666672</c:v>
                </c:pt>
                <c:pt idx="116" formatCode="0.000">
                  <c:v>7.1990333333333325</c:v>
                </c:pt>
                <c:pt idx="117" formatCode="0.000">
                  <c:v>7.4574333333333334</c:v>
                </c:pt>
                <c:pt idx="118" formatCode="0.000">
                  <c:v>7.5127999999999995</c:v>
                </c:pt>
                <c:pt idx="119" formatCode="0.000">
                  <c:v>7.3374333333333333</c:v>
                </c:pt>
                <c:pt idx="120" formatCode="0.000">
                  <c:v>7.2543666666666669</c:v>
                </c:pt>
                <c:pt idx="121" formatCode="0.000">
                  <c:v>7.355900000000001</c:v>
                </c:pt>
                <c:pt idx="122" formatCode="0.000">
                  <c:v>7.6327999999999996</c:v>
                </c:pt>
                <c:pt idx="123" formatCode="0.000">
                  <c:v>7.8450999999999995</c:v>
                </c:pt>
                <c:pt idx="124" formatCode="0.000">
                  <c:v>8.0204666666666657</c:v>
                </c:pt>
                <c:pt idx="125" formatCode="0.000">
                  <c:v>8.1311999999999998</c:v>
                </c:pt>
                <c:pt idx="126" formatCode="0.000">
                  <c:v>8.1127333333333329</c:v>
                </c:pt>
                <c:pt idx="127" formatCode="0.000">
                  <c:v>8.0757999999999992</c:v>
                </c:pt>
                <c:pt idx="128" formatCode="0.000">
                  <c:v>8.1219666666666672</c:v>
                </c:pt>
                <c:pt idx="129" formatCode="0.000">
                  <c:v>8.1773333333333333</c:v>
                </c:pt>
                <c:pt idx="130" formatCode="0.000">
                  <c:v>7.9373666666666667</c:v>
                </c:pt>
                <c:pt idx="131" formatCode="0.000">
                  <c:v>7.3928000000000003</c:v>
                </c:pt>
                <c:pt idx="132" formatCode="0.000">
                  <c:v>6.9590333333333332</c:v>
                </c:pt>
                <c:pt idx="133" formatCode="0.000">
                  <c:v>6.8575333333333335</c:v>
                </c:pt>
                <c:pt idx="134" formatCode="0.000">
                  <c:v>6.986766666666667</c:v>
                </c:pt>
                <c:pt idx="135" formatCode="0.000">
                  <c:v>7.0790333333333324</c:v>
                </c:pt>
                <c:pt idx="136" formatCode="0.000">
                  <c:v>7.0790333333333324</c:v>
                </c:pt>
                <c:pt idx="137" formatCode="0.000">
                  <c:v>7.0051999999999994</c:v>
                </c:pt>
                <c:pt idx="138" formatCode="0.000">
                  <c:v>6.7283333333333326</c:v>
                </c:pt>
                <c:pt idx="139" formatCode="0.000">
                  <c:v>6.451433333333334</c:v>
                </c:pt>
                <c:pt idx="140" formatCode="0.000">
                  <c:v>6.3037666666666672</c:v>
                </c:pt>
                <c:pt idx="141" formatCode="0.000">
                  <c:v>6.2576333333333336</c:v>
                </c:pt>
                <c:pt idx="142" formatCode="0.000">
                  <c:v>6.0730333333333339</c:v>
                </c:pt>
                <c:pt idx="143" formatCode="0.000">
                  <c:v>5.7222999999999997</c:v>
                </c:pt>
                <c:pt idx="144" formatCode="0.000">
                  <c:v>5.4546333333333337</c:v>
                </c:pt>
                <c:pt idx="145" formatCode="0.000">
                  <c:v>5.4361999999999995</c:v>
                </c:pt>
                <c:pt idx="146" formatCode="0.000">
                  <c:v>5.5930999999999997</c:v>
                </c:pt>
                <c:pt idx="147" formatCode="0.000">
                  <c:v>5.7869000000000002</c:v>
                </c:pt>
                <c:pt idx="148" formatCode="0.000">
                  <c:v>5.8607333333333331</c:v>
                </c:pt>
                <c:pt idx="149" formatCode="0.000">
                  <c:v>5.8146000000000013</c:v>
                </c:pt>
                <c:pt idx="150" formatCode="0.000">
                  <c:v>5.6484999999999994</c:v>
                </c:pt>
                <c:pt idx="151" formatCode="0.000">
                  <c:v>5.4638999999999998</c:v>
                </c:pt>
                <c:pt idx="152" formatCode="0.000">
                  <c:v>5.3439000000000005</c:v>
                </c:pt>
                <c:pt idx="153" formatCode="0.000">
                  <c:v>5.214666666666667</c:v>
                </c:pt>
                <c:pt idx="154" formatCode="0.000">
                  <c:v>5.0392999999999999</c:v>
                </c:pt>
                <c:pt idx="155" formatCode="0.000">
                  <c:v>4.7808666666666673</c:v>
                </c:pt>
                <c:pt idx="156" formatCode="0.000">
                  <c:v>4.5962666666666667</c:v>
                </c:pt>
                <c:pt idx="157" formatCode="0.000">
                  <c:v>4.5224333333333329</c:v>
                </c:pt>
                <c:pt idx="158" formatCode="0.000">
                  <c:v>4.5040000000000004</c:v>
                </c:pt>
                <c:pt idx="159" formatCode="0.000">
                  <c:v>4.4301666666666675</c:v>
                </c:pt>
                <c:pt idx="160" formatCode="0.000">
                  <c:v>4.2825000000000006</c:v>
                </c:pt>
                <c:pt idx="161" formatCode="0.000">
                  <c:v>4.1255666666666668</c:v>
                </c:pt>
                <c:pt idx="162" formatCode="0.000">
                  <c:v>3.9502333333333333</c:v>
                </c:pt>
                <c:pt idx="163" formatCode="0.000">
                  <c:v>3.8671666666666664</c:v>
                </c:pt>
                <c:pt idx="164" formatCode="0.000">
                  <c:v>3.987166666666667</c:v>
                </c:pt>
                <c:pt idx="165" formatCode="0.000">
                  <c:v>4.2271333333333336</c:v>
                </c:pt>
                <c:pt idx="166" formatCode="0.000">
                  <c:v>4.3563333333333327</c:v>
                </c:pt>
                <c:pt idx="167" formatCode="0.000">
                  <c:v>4.2455666666666678</c:v>
                </c:pt>
                <c:pt idx="168" formatCode="0.000">
                  <c:v>4.0978666666666674</c:v>
                </c:pt>
                <c:pt idx="169" formatCode="0.000">
                  <c:v>4.0609666666666664</c:v>
                </c:pt>
                <c:pt idx="170" formatCode="0.000">
                  <c:v>4.0148333333333328</c:v>
                </c:pt>
                <c:pt idx="171" formatCode="0.000">
                  <c:v>4.0886666666666667</c:v>
                </c:pt>
                <c:pt idx="172" formatCode="0.000">
                  <c:v>4.3563000000000001</c:v>
                </c:pt>
                <c:pt idx="173" formatCode="0.000">
                  <c:v>4.9562333333333326</c:v>
                </c:pt>
                <c:pt idx="174" formatCode="0.000">
                  <c:v>5.5561666666666669</c:v>
                </c:pt>
                <c:pt idx="175" formatCode="0.000">
                  <c:v>5.8607666666666667</c:v>
                </c:pt>
                <c:pt idx="176" formatCode="0.000">
                  <c:v>5.8884333333333343</c:v>
                </c:pt>
                <c:pt idx="177" formatCode="0.000">
                  <c:v>5.6577000000000011</c:v>
                </c:pt>
                <c:pt idx="178" formatCode="0.000">
                  <c:v>5.3439000000000005</c:v>
                </c:pt>
                <c:pt idx="179" formatCode="0.000">
                  <c:v>5.0208666666666666</c:v>
                </c:pt>
                <c:pt idx="180" formatCode="0.000">
                  <c:v>4.8916333333333339</c:v>
                </c:pt>
                <c:pt idx="181" formatCode="0.000">
                  <c:v>5.0577666666666667</c:v>
                </c:pt>
                <c:pt idx="182" formatCode="0.000">
                  <c:v>5.362333333333333</c:v>
                </c:pt>
                <c:pt idx="183" formatCode="0.000">
                  <c:v>5.6484666666666667</c:v>
                </c:pt>
                <c:pt idx="184" formatCode="0.000">
                  <c:v>5.805366666666667</c:v>
                </c:pt>
                <c:pt idx="185" formatCode="0.000">
                  <c:v>5.8330666666666673</c:v>
                </c:pt>
                <c:pt idx="186" formatCode="0.000">
                  <c:v>5.6484666666666667</c:v>
                </c:pt>
                <c:pt idx="187" formatCode="0.000">
                  <c:v>5.4453999999999994</c:v>
                </c:pt>
                <c:pt idx="188" formatCode="0.000">
                  <c:v>5.2423666666666664</c:v>
                </c:pt>
                <c:pt idx="189" formatCode="0.000">
                  <c:v>5.2423666666666664</c:v>
                </c:pt>
                <c:pt idx="190" formatCode="0.000">
                  <c:v>5.1777666666666669</c:v>
                </c:pt>
                <c:pt idx="191" formatCode="0.000">
                  <c:v>5.2146666666666661</c:v>
                </c:pt>
                <c:pt idx="192" formatCode="0.000">
                  <c:v>5.3900333333333323</c:v>
                </c:pt>
                <c:pt idx="193" formatCode="0.000">
                  <c:v>5.731533333333334</c:v>
                </c:pt>
                <c:pt idx="194" formatCode="0.000">
                  <c:v>5.9991999999999992</c:v>
                </c:pt>
                <c:pt idx="195" formatCode="0.000">
                  <c:v>6.0730333333333322</c:v>
                </c:pt>
                <c:pt idx="196" formatCode="0.000">
                  <c:v>6.0361000000000002</c:v>
                </c:pt>
                <c:pt idx="197" formatCode="0.000">
                  <c:v>6.0083999999999991</c:v>
                </c:pt>
                <c:pt idx="198" formatCode="0.000">
                  <c:v>5.9806999999999997</c:v>
                </c:pt>
                <c:pt idx="199" formatCode="0.000">
                  <c:v>6.0637666666666661</c:v>
                </c:pt>
                <c:pt idx="200" formatCode="0.000">
                  <c:v>6.2299000000000007</c:v>
                </c:pt>
                <c:pt idx="201" formatCode="0.000">
                  <c:v>6.525266666666667</c:v>
                </c:pt>
                <c:pt idx="202" formatCode="0.000">
                  <c:v>6.7098666666666666</c:v>
                </c:pt>
                <c:pt idx="203" formatCode="0.000">
                  <c:v>6.7560000000000002</c:v>
                </c:pt>
                <c:pt idx="204" formatCode="0.000">
                  <c:v>6.654466666666667</c:v>
                </c:pt>
                <c:pt idx="205" formatCode="0.000">
                  <c:v>6.5529333333333328</c:v>
                </c:pt>
                <c:pt idx="206" formatCode="0.000">
                  <c:v>6.543733333333333</c:v>
                </c:pt>
                <c:pt idx="207" formatCode="0.000">
                  <c:v>6.7375666666666669</c:v>
                </c:pt>
                <c:pt idx="208" formatCode="0.000">
                  <c:v>7.005233333333333</c:v>
                </c:pt>
                <c:pt idx="209" formatCode="0.000">
                  <c:v>7.2451999999999996</c:v>
                </c:pt>
                <c:pt idx="210" formatCode="0.000">
                  <c:v>7.3282666666666669</c:v>
                </c:pt>
                <c:pt idx="211" formatCode="0.000">
                  <c:v>7.4205666666666668</c:v>
                </c:pt>
                <c:pt idx="212" formatCode="0.000">
                  <c:v>7.6051333333333337</c:v>
                </c:pt>
                <c:pt idx="213" formatCode="0.000">
                  <c:v>7.8635333333333337</c:v>
                </c:pt>
                <c:pt idx="214" formatCode="0.000">
                  <c:v>8.0480999999999998</c:v>
                </c:pt>
                <c:pt idx="215" formatCode="0.000">
                  <c:v>8.1311666666666671</c:v>
                </c:pt>
                <c:pt idx="216" formatCode="0.000">
                  <c:v>8.0665666666666667</c:v>
                </c:pt>
                <c:pt idx="217" formatCode="0.000">
                  <c:v>8.1035000000000004</c:v>
                </c:pt>
                <c:pt idx="218" formatCode="0.000">
                  <c:v>8.2511666666666681</c:v>
                </c:pt>
                <c:pt idx="219" formatCode="0.000">
                  <c:v>8.4911333333333339</c:v>
                </c:pt>
                <c:pt idx="220" formatCode="0.000">
                  <c:v>8.6572666666666667</c:v>
                </c:pt>
                <c:pt idx="221" formatCode="0.000">
                  <c:v>8.6295999999999982</c:v>
                </c:pt>
                <c:pt idx="222" formatCode="0.000">
                  <c:v>8.5373000000000001</c:v>
                </c:pt>
                <c:pt idx="223" formatCode="0.000">
                  <c:v>8.4542333333333346</c:v>
                </c:pt>
                <c:pt idx="224" formatCode="0.000">
                  <c:v>8.4357666666666677</c:v>
                </c:pt>
                <c:pt idx="225" formatCode="0.000">
                  <c:v>8.2881</c:v>
                </c:pt>
                <c:pt idx="226" formatCode="0.000">
                  <c:v>7.7712333333333339</c:v>
                </c:pt>
                <c:pt idx="227" formatCode="0.000">
                  <c:v>7.0051999999999994</c:v>
                </c:pt>
                <c:pt idx="228" formatCode="0.000">
                  <c:v>6.3222333333333331</c:v>
                </c:pt>
                <c:pt idx="229" formatCode="0.000">
                  <c:v>5.9807333333333332</c:v>
                </c:pt>
                <c:pt idx="230" formatCode="0.000">
                  <c:v>5.9345666666666661</c:v>
                </c:pt>
                <c:pt idx="231" formatCode="0.000">
                  <c:v>5.9345666666666661</c:v>
                </c:pt>
                <c:pt idx="232" formatCode="0.000">
                  <c:v>5.8976666666666659</c:v>
                </c:pt>
                <c:pt idx="233" formatCode="0.000">
                  <c:v>5.8330666666666673</c:v>
                </c:pt>
                <c:pt idx="234" formatCode="0.000">
                  <c:v>5.9161333333333337</c:v>
                </c:pt>
                <c:pt idx="235" formatCode="0.000">
                  <c:v>6.1745666666666672</c:v>
                </c:pt>
                <c:pt idx="236" formatCode="0.000">
                  <c:v>6.5621999999999998</c:v>
                </c:pt>
                <c:pt idx="237" formatCode="0.000">
                  <c:v>6.9128999999999996</c:v>
                </c:pt>
                <c:pt idx="238" formatCode="0.000">
                  <c:v>7.1528666666666672</c:v>
                </c:pt>
                <c:pt idx="239" formatCode="0.000">
                  <c:v>7.1990000000000007</c:v>
                </c:pt>
                <c:pt idx="240" formatCode="0.000">
                  <c:v>7.2451666666666661</c:v>
                </c:pt>
                <c:pt idx="241" formatCode="0.000">
                  <c:v>7.2451666666666661</c:v>
                </c:pt>
                <c:pt idx="242" formatCode="0.000">
                  <c:v>7.3098000000000001</c:v>
                </c:pt>
                <c:pt idx="243" formatCode="0.000">
                  <c:v>7.2636333333333338</c:v>
                </c:pt>
                <c:pt idx="244" formatCode="0.000">
                  <c:v>7.2267000000000001</c:v>
                </c:pt>
                <c:pt idx="245" formatCode="0.000">
                  <c:v>7.2728333333333337</c:v>
                </c:pt>
                <c:pt idx="246" formatCode="0.000">
                  <c:v>7.4112999999999998</c:v>
                </c:pt>
                <c:pt idx="247" formatCode="0.000">
                  <c:v>7.5774333333333344</c:v>
                </c:pt>
                <c:pt idx="248" formatCode="0.000">
                  <c:v>7.8543333333333338</c:v>
                </c:pt>
                <c:pt idx="249" formatCode="0.000">
                  <c:v>8.2604333333333333</c:v>
                </c:pt>
                <c:pt idx="250" formatCode="0.000">
                  <c:v>8.7126666666666654</c:v>
                </c:pt>
                <c:pt idx="251" formatCode="0.000">
                  <c:v>8.952633333333333</c:v>
                </c:pt>
                <c:pt idx="252" formatCode="0.000">
                  <c:v>8.9710666666666672</c:v>
                </c:pt>
                <c:pt idx="253" formatCode="0.000">
                  <c:v>8.7864999999999984</c:v>
                </c:pt>
                <c:pt idx="254" formatCode="0.000">
                  <c:v>8.5465333333333344</c:v>
                </c:pt>
                <c:pt idx="255" formatCode="0.000">
                  <c:v>8.3711666666666655</c:v>
                </c:pt>
                <c:pt idx="256" formatCode="0.000">
                  <c:v>8.4080666666666666</c:v>
                </c:pt>
                <c:pt idx="257" formatCode="0.000">
                  <c:v>8.6387999999999998</c:v>
                </c:pt>
                <c:pt idx="258" formatCode="0.000">
                  <c:v>8.8603333333333332</c:v>
                </c:pt>
                <c:pt idx="259" formatCode="0.000">
                  <c:v>9.026466666666666</c:v>
                </c:pt>
                <c:pt idx="260" formatCode="0.000">
                  <c:v>9.1741333333333319</c:v>
                </c:pt>
                <c:pt idx="261" formatCode="0.000">
                  <c:v>9.3864000000000001</c:v>
                </c:pt>
                <c:pt idx="262" formatCode="0.000">
                  <c:v>9.6448333333333327</c:v>
                </c:pt>
                <c:pt idx="263" formatCode="0.000">
                  <c:v>9.8940333333333346</c:v>
                </c:pt>
                <c:pt idx="264" formatCode="0.000">
                  <c:v>10.143233333333335</c:v>
                </c:pt>
                <c:pt idx="265" formatCode="0.000">
                  <c:v>10.3832</c:v>
                </c:pt>
                <c:pt idx="266" formatCode="0.000">
                  <c:v>10.623166666666668</c:v>
                </c:pt>
                <c:pt idx="267" formatCode="0.000">
                  <c:v>10.770833333333334</c:v>
                </c:pt>
                <c:pt idx="268" formatCode="0.000">
                  <c:v>11.020033333333332</c:v>
                </c:pt>
                <c:pt idx="269" formatCode="0.000">
                  <c:v>11.241533333333331</c:v>
                </c:pt>
                <c:pt idx="270" formatCode="0.000">
                  <c:v>11.490733333333333</c:v>
                </c:pt>
                <c:pt idx="271" formatCode="0.000">
                  <c:v>11.629166666666668</c:v>
                </c:pt>
                <c:pt idx="272" formatCode="0.000">
                  <c:v>11.739933333333333</c:v>
                </c:pt>
                <c:pt idx="273" formatCode="0.000">
                  <c:v>11.896833333333333</c:v>
                </c:pt>
                <c:pt idx="274" formatCode="0.000">
                  <c:v>12.016833333333333</c:v>
                </c:pt>
                <c:pt idx="275" formatCode="0.000">
                  <c:v>12.146033333333333</c:v>
                </c:pt>
                <c:pt idx="276" formatCode="0.000">
                  <c:v>12.293700000000001</c:v>
                </c:pt>
                <c:pt idx="277" formatCode="0.000">
                  <c:v>12.469066666666668</c:v>
                </c:pt>
                <c:pt idx="278" formatCode="0.000">
                  <c:v>12.635199999999999</c:v>
                </c:pt>
                <c:pt idx="279" formatCode="0.000">
                  <c:v>12.589066666666668</c:v>
                </c:pt>
                <c:pt idx="280" formatCode="0.000">
                  <c:v>12.506</c:v>
                </c:pt>
                <c:pt idx="281" formatCode="0.000">
                  <c:v>12.422933333333333</c:v>
                </c:pt>
                <c:pt idx="282" formatCode="0.000">
                  <c:v>12.552133333333332</c:v>
                </c:pt>
                <c:pt idx="283" formatCode="0.000">
                  <c:v>12.810533333333334</c:v>
                </c:pt>
                <c:pt idx="284" formatCode="0.000">
                  <c:v>13.133566666666667</c:v>
                </c:pt>
                <c:pt idx="285" formatCode="0.000">
                  <c:v>13.539666666666667</c:v>
                </c:pt>
                <c:pt idx="286" formatCode="0.000">
                  <c:v>13.908866666666666</c:v>
                </c:pt>
                <c:pt idx="287" formatCode="0.000">
                  <c:v>14.278066666666668</c:v>
                </c:pt>
                <c:pt idx="288" formatCode="0.000">
                  <c:v>14.545733333333333</c:v>
                </c:pt>
                <c:pt idx="289" formatCode="0.000">
                  <c:v>14.8226</c:v>
                </c:pt>
                <c:pt idx="290" formatCode="0.000">
                  <c:v>15.053333333333335</c:v>
                </c:pt>
                <c:pt idx="291" formatCode="0.000">
                  <c:v>15.284066666666668</c:v>
                </c:pt>
                <c:pt idx="292" formatCode="0.000">
                  <c:v>15.440966666666668</c:v>
                </c:pt>
                <c:pt idx="293" formatCode="0.000">
                  <c:v>15.542466666666668</c:v>
                </c:pt>
                <c:pt idx="294" formatCode="0.000">
                  <c:v>15.690133333333334</c:v>
                </c:pt>
                <c:pt idx="295" formatCode="0.000">
                  <c:v>15.911666666666667</c:v>
                </c:pt>
                <c:pt idx="296" formatCode="0.000">
                  <c:v>16.243933333333334</c:v>
                </c:pt>
                <c:pt idx="297" formatCode="0.000">
                  <c:v>16.557733333333331</c:v>
                </c:pt>
                <c:pt idx="298" formatCode="0.000">
                  <c:v>16.806933333333333</c:v>
                </c:pt>
                <c:pt idx="299" formatCode="0.000">
                  <c:v>16.862333333333336</c:v>
                </c:pt>
                <c:pt idx="300" formatCode="0.000">
                  <c:v>16.945400000000003</c:v>
                </c:pt>
                <c:pt idx="301" formatCode="0.000">
                  <c:v>17.046899999999997</c:v>
                </c:pt>
                <c:pt idx="302" formatCode="0.000">
                  <c:v>17.2407</c:v>
                </c:pt>
                <c:pt idx="303" formatCode="0.000">
                  <c:v>17.323766666666668</c:v>
                </c:pt>
                <c:pt idx="304" formatCode="0.000">
                  <c:v>17.323766666666668</c:v>
                </c:pt>
                <c:pt idx="305" formatCode="0.000">
                  <c:v>17.323766666666668</c:v>
                </c:pt>
                <c:pt idx="306" formatCode="0.000">
                  <c:v>17.2407</c:v>
                </c:pt>
                <c:pt idx="307" formatCode="0.000">
                  <c:v>17.222266666666666</c:v>
                </c:pt>
                <c:pt idx="308" formatCode="0.000">
                  <c:v>17.11153333333333</c:v>
                </c:pt>
                <c:pt idx="309" formatCode="0.000">
                  <c:v>17.083866666666665</c:v>
                </c:pt>
                <c:pt idx="310" formatCode="0.000">
                  <c:v>16.954633333333334</c:v>
                </c:pt>
                <c:pt idx="311" formatCode="0.000">
                  <c:v>16.871566666666666</c:v>
                </c:pt>
                <c:pt idx="312" formatCode="0.000">
                  <c:v>16.797700000000003</c:v>
                </c:pt>
                <c:pt idx="313" formatCode="0.000">
                  <c:v>16.788466666666665</c:v>
                </c:pt>
                <c:pt idx="314" formatCode="0.000">
                  <c:v>16.797666666666668</c:v>
                </c:pt>
                <c:pt idx="315" formatCode="0.000">
                  <c:v>16.705400000000001</c:v>
                </c:pt>
                <c:pt idx="316" formatCode="0.000">
                  <c:v>16.474666666666664</c:v>
                </c:pt>
                <c:pt idx="317" formatCode="0.000">
                  <c:v>16.160866666666667</c:v>
                </c:pt>
                <c:pt idx="318" formatCode="0.000">
                  <c:v>15.754766666666667</c:v>
                </c:pt>
                <c:pt idx="319" formatCode="0.000">
                  <c:v>14.924100000000001</c:v>
                </c:pt>
                <c:pt idx="320" formatCode="0.000">
                  <c:v>13.770433333333335</c:v>
                </c:pt>
                <c:pt idx="321" formatCode="0.000">
                  <c:v>12.616733333333334</c:v>
                </c:pt>
                <c:pt idx="322" formatCode="0.000">
                  <c:v>12.155266666666668</c:v>
                </c:pt>
                <c:pt idx="323" formatCode="0.000">
                  <c:v>12.1091</c:v>
                </c:pt>
                <c:pt idx="324" formatCode="0.000">
                  <c:v>12.072166666666666</c:v>
                </c:pt>
                <c:pt idx="325" formatCode="0.000">
                  <c:v>11.712233333333332</c:v>
                </c:pt>
                <c:pt idx="326" formatCode="0.000">
                  <c:v>11.7584</c:v>
                </c:pt>
                <c:pt idx="327" formatCode="0.000">
                  <c:v>11.896866666666666</c:v>
                </c:pt>
                <c:pt idx="328" formatCode="0.000">
                  <c:v>12.062999999999997</c:v>
                </c:pt>
                <c:pt idx="329" formatCode="0.000">
                  <c:v>12.0999</c:v>
                </c:pt>
                <c:pt idx="330" formatCode="0.000">
                  <c:v>12.312166666666668</c:v>
                </c:pt>
                <c:pt idx="331" formatCode="0.000">
                  <c:v>12.828999999999999</c:v>
                </c:pt>
                <c:pt idx="332" formatCode="0.000">
                  <c:v>13.161266666666664</c:v>
                </c:pt>
                <c:pt idx="333" formatCode="0.000">
                  <c:v>13.4566</c:v>
                </c:pt>
                <c:pt idx="334" formatCode="0.000">
                  <c:v>13.6135</c:v>
                </c:pt>
                <c:pt idx="335" formatCode="0.000">
                  <c:v>13.678100000000001</c:v>
                </c:pt>
                <c:pt idx="336" formatCode="0.000">
                  <c:v>13.779633333333335</c:v>
                </c:pt>
                <c:pt idx="337" formatCode="0.000">
                  <c:v>13.954999999999998</c:v>
                </c:pt>
                <c:pt idx="338" formatCode="0.000">
                  <c:v>14.158066666666668</c:v>
                </c:pt>
                <c:pt idx="339" formatCode="0.000">
                  <c:v>14.176533333333333</c:v>
                </c:pt>
                <c:pt idx="340" formatCode="0.000">
                  <c:v>14.075000000000001</c:v>
                </c:pt>
                <c:pt idx="341" formatCode="0.000">
                  <c:v>13.991933333333334</c:v>
                </c:pt>
                <c:pt idx="342" formatCode="0.000">
                  <c:v>13.733500000000001</c:v>
                </c:pt>
                <c:pt idx="343" formatCode="0.000">
                  <c:v>13.835033333333334</c:v>
                </c:pt>
                <c:pt idx="344" formatCode="0.000">
                  <c:v>14.019633333333333</c:v>
                </c:pt>
                <c:pt idx="345" formatCode="0.000">
                  <c:v>14.610333333333331</c:v>
                </c:pt>
                <c:pt idx="346" formatCode="0.000">
                  <c:v>14.831833333333334</c:v>
                </c:pt>
                <c:pt idx="347" formatCode="0.000">
                  <c:v>14.841033333333334</c:v>
                </c:pt>
                <c:pt idx="348" formatCode="0.000">
                  <c:v>14.739500000000001</c:v>
                </c:pt>
                <c:pt idx="349" formatCode="0.000">
                  <c:v>14.730266666666665</c:v>
                </c:pt>
                <c:pt idx="350" formatCode="0.000">
                  <c:v>14.7395</c:v>
                </c:pt>
                <c:pt idx="351" formatCode="0.000">
                  <c:v>14.674900000000001</c:v>
                </c:pt>
                <c:pt idx="352" formatCode="0.000">
                  <c:v>14.591833333333334</c:v>
                </c:pt>
                <c:pt idx="353" formatCode="0.000">
                  <c:v>14.674900000000001</c:v>
                </c:pt>
                <c:pt idx="354" formatCode="0.000">
                  <c:v>14.582599999999999</c:v>
                </c:pt>
                <c:pt idx="355" formatCode="0.000">
                  <c:v>14.7303</c:v>
                </c:pt>
                <c:pt idx="356" formatCode="0.000">
                  <c:v>14.868733333333333</c:v>
                </c:pt>
                <c:pt idx="357" formatCode="0.000">
                  <c:v>15.339433333333332</c:v>
                </c:pt>
                <c:pt idx="358" formatCode="0.000">
                  <c:v>15.357866666666666</c:v>
                </c:pt>
                <c:pt idx="359" formatCode="0.000">
                  <c:v>15.136366666666667</c:v>
                </c:pt>
                <c:pt idx="360" formatCode="0.000">
                  <c:v>14.748733333333334</c:v>
                </c:pt>
                <c:pt idx="361" formatCode="0.000">
                  <c:v>14.545700000000002</c:v>
                </c:pt>
                <c:pt idx="362" formatCode="0.000">
                  <c:v>14.407266666666667</c:v>
                </c:pt>
                <c:pt idx="363" formatCode="0.000">
                  <c:v>14.222666666666667</c:v>
                </c:pt>
                <c:pt idx="364" formatCode="0.000">
                  <c:v>13.936533333333331</c:v>
                </c:pt>
                <c:pt idx="365" formatCode="0.000">
                  <c:v>13.761166666666668</c:v>
                </c:pt>
                <c:pt idx="366" formatCode="0.000">
                  <c:v>13.4566</c:v>
                </c:pt>
                <c:pt idx="367" formatCode="0.000">
                  <c:v>13.613533333333335</c:v>
                </c:pt>
                <c:pt idx="368" formatCode="0.000">
                  <c:v>13.871966666666665</c:v>
                </c:pt>
                <c:pt idx="369" formatCode="0.000">
                  <c:v>14.259600000000001</c:v>
                </c:pt>
                <c:pt idx="370" formatCode="0.000">
                  <c:v>14.259600000000001</c:v>
                </c:pt>
                <c:pt idx="371" formatCode="0.000">
                  <c:v>14.111933333333333</c:v>
                </c:pt>
                <c:pt idx="372" formatCode="0.000">
                  <c:v>14.185766666666666</c:v>
                </c:pt>
                <c:pt idx="373" formatCode="0.000">
                  <c:v>14.342666666666666</c:v>
                </c:pt>
                <c:pt idx="374" formatCode="0.000">
                  <c:v>14.684166666666664</c:v>
                </c:pt>
                <c:pt idx="375" formatCode="0.000">
                  <c:v>15.025666666666666</c:v>
                </c:pt>
                <c:pt idx="376" formatCode="0.000">
                  <c:v>15.348666666666666</c:v>
                </c:pt>
                <c:pt idx="377" formatCode="0.000">
                  <c:v>15.717833333333333</c:v>
                </c:pt>
                <c:pt idx="378" formatCode="0.000">
                  <c:v>15.810133333333335</c:v>
                </c:pt>
                <c:pt idx="379" formatCode="0.000">
                  <c:v>16.446999999999999</c:v>
                </c:pt>
                <c:pt idx="380" formatCode="0.000">
                  <c:v>16.926933333333334</c:v>
                </c:pt>
                <c:pt idx="381" formatCode="0.000">
                  <c:v>17.72066666666667</c:v>
                </c:pt>
                <c:pt idx="382" formatCode="0.000">
                  <c:v>17.720666666666666</c:v>
                </c:pt>
                <c:pt idx="383" formatCode="0.000">
                  <c:v>17.665299999999998</c:v>
                </c:pt>
                <c:pt idx="384" formatCode="0.000">
                  <c:v>17.489933333333337</c:v>
                </c:pt>
                <c:pt idx="385" formatCode="0.000">
                  <c:v>17.646833333333333</c:v>
                </c:pt>
                <c:pt idx="386" formatCode="0.000">
                  <c:v>17.859100000000002</c:v>
                </c:pt>
                <c:pt idx="387" formatCode="0.000">
                  <c:v>17.969866666666668</c:v>
                </c:pt>
                <c:pt idx="388" formatCode="0.000">
                  <c:v>17.849866666666667</c:v>
                </c:pt>
                <c:pt idx="389" formatCode="0.000">
                  <c:v>17.748333333333335</c:v>
                </c:pt>
                <c:pt idx="390" formatCode="0.000">
                  <c:v>17.277633333333331</c:v>
                </c:pt>
                <c:pt idx="391" formatCode="0.000">
                  <c:v>17.203799999999998</c:v>
                </c:pt>
                <c:pt idx="392" formatCode="0.000">
                  <c:v>17.203800000000001</c:v>
                </c:pt>
                <c:pt idx="393" formatCode="0.000">
                  <c:v>17.683733333333336</c:v>
                </c:pt>
                <c:pt idx="394" formatCode="0.000">
                  <c:v>17.794499999999999</c:v>
                </c:pt>
                <c:pt idx="395" formatCode="0.000">
                  <c:v>17.683766666666667</c:v>
                </c:pt>
                <c:pt idx="396" formatCode="0.000">
                  <c:v>17.619166666666668</c:v>
                </c:pt>
                <c:pt idx="397" formatCode="0.000">
                  <c:v>17.766833333333334</c:v>
                </c:pt>
                <c:pt idx="398" formatCode="0.000">
                  <c:v>18.03446666666667</c:v>
                </c:pt>
                <c:pt idx="399" formatCode="0.000">
                  <c:v>18.052899999999998</c:v>
                </c:pt>
                <c:pt idx="400" formatCode="0.000">
                  <c:v>17.831399999999999</c:v>
                </c:pt>
                <c:pt idx="401" formatCode="0.000">
                  <c:v>17.591433333333335</c:v>
                </c:pt>
                <c:pt idx="402" formatCode="0.000">
                  <c:v>17.083833333333335</c:v>
                </c:pt>
                <c:pt idx="403" formatCode="0.000">
                  <c:v>17.360699999999998</c:v>
                </c:pt>
                <c:pt idx="404" formatCode="0.000">
                  <c:v>17.960633333333334</c:v>
                </c:pt>
                <c:pt idx="405" formatCode="0.000">
                  <c:v>19.1143</c:v>
                </c:pt>
                <c:pt idx="406" formatCode="0.000">
                  <c:v>19.585000000000004</c:v>
                </c:pt>
                <c:pt idx="407" formatCode="0.000">
                  <c:v>19.6127</c:v>
                </c:pt>
                <c:pt idx="408" formatCode="0.000">
                  <c:v>19.575800000000001</c:v>
                </c:pt>
                <c:pt idx="409" formatCode="0.000">
                  <c:v>19.714266666666663</c:v>
                </c:pt>
                <c:pt idx="410" formatCode="0.000">
                  <c:v>20.037299999999998</c:v>
                </c:pt>
                <c:pt idx="411" formatCode="0.000">
                  <c:v>20.231099999999998</c:v>
                </c:pt>
                <c:pt idx="412" formatCode="0.000">
                  <c:v>20.249533333333332</c:v>
                </c:pt>
                <c:pt idx="413" formatCode="0.000">
                  <c:v>20.203366666666668</c:v>
                </c:pt>
                <c:pt idx="414" formatCode="0.000">
                  <c:v>19.889566666666667</c:v>
                </c:pt>
                <c:pt idx="415" formatCode="0.000">
                  <c:v>19.889566666666667</c:v>
                </c:pt>
                <c:pt idx="416" formatCode="0.000">
                  <c:v>19.834199999999999</c:v>
                </c:pt>
                <c:pt idx="417" formatCode="0.000">
                  <c:v>20.148</c:v>
                </c:pt>
                <c:pt idx="418" formatCode="0.000">
                  <c:v>19.834199999999999</c:v>
                </c:pt>
                <c:pt idx="419" formatCode="0.000">
                  <c:v>19.2989</c:v>
                </c:pt>
                <c:pt idx="420" formatCode="0.000">
                  <c:v>18.754366666666666</c:v>
                </c:pt>
                <c:pt idx="421" formatCode="0.000">
                  <c:v>18.615933333333331</c:v>
                </c:pt>
                <c:pt idx="422" formatCode="0.000">
                  <c:v>18.708200000000001</c:v>
                </c:pt>
                <c:pt idx="423" formatCode="0.000">
                  <c:v>18.698966666666667</c:v>
                </c:pt>
                <c:pt idx="424" formatCode="0.000">
                  <c:v>18.606666666666666</c:v>
                </c:pt>
                <c:pt idx="425" formatCode="0.000">
                  <c:v>18.6159</c:v>
                </c:pt>
                <c:pt idx="426" formatCode="0.000">
                  <c:v>18.329800000000002</c:v>
                </c:pt>
                <c:pt idx="427" formatCode="0.000">
                  <c:v>18.329800000000002</c:v>
                </c:pt>
                <c:pt idx="428" formatCode="0.000">
                  <c:v>18.385166666666667</c:v>
                </c:pt>
                <c:pt idx="429" formatCode="0.000">
                  <c:v>18.948166666666665</c:v>
                </c:pt>
                <c:pt idx="430" formatCode="0.000">
                  <c:v>19.234300000000001</c:v>
                </c:pt>
                <c:pt idx="431" formatCode="0.000">
                  <c:v>19.363533333333333</c:v>
                </c:pt>
                <c:pt idx="432" formatCode="0.000">
                  <c:v>19.511199999999999</c:v>
                </c:pt>
                <c:pt idx="433" formatCode="0.000">
                  <c:v>19.815766666666665</c:v>
                </c:pt>
                <c:pt idx="434" formatCode="0.000">
                  <c:v>20.304933333333334</c:v>
                </c:pt>
                <c:pt idx="435" formatCode="0.000">
                  <c:v>20.692566666666668</c:v>
                </c:pt>
                <c:pt idx="436" formatCode="0.000">
                  <c:v>20.9602</c:v>
                </c:pt>
                <c:pt idx="437" formatCode="0.000">
                  <c:v>21.154</c:v>
                </c:pt>
                <c:pt idx="438" formatCode="0.000">
                  <c:v>20.895566666666667</c:v>
                </c:pt>
                <c:pt idx="439" formatCode="0.000">
                  <c:v>20.923266666666667</c:v>
                </c:pt>
                <c:pt idx="440" formatCode="0.000">
                  <c:v>21.043266666666668</c:v>
                </c:pt>
                <c:pt idx="441" formatCode="0.000">
                  <c:v>21.781633333333332</c:v>
                </c:pt>
                <c:pt idx="442" formatCode="0.000">
                  <c:v>22.104666666666663</c:v>
                </c:pt>
                <c:pt idx="443" formatCode="0.000">
                  <c:v>22.1416</c:v>
                </c:pt>
                <c:pt idx="444" formatCode="0.000">
                  <c:v>21.975466666666666</c:v>
                </c:pt>
                <c:pt idx="445" formatCode="0.000">
                  <c:v>21.957000000000004</c:v>
                </c:pt>
                <c:pt idx="446" formatCode="0.000">
                  <c:v>22.058499999999999</c:v>
                </c:pt>
                <c:pt idx="447" formatCode="0.000">
                  <c:v>22.18773333333333</c:v>
                </c:pt>
                <c:pt idx="448" formatCode="0.000">
                  <c:v>22.132366666666666</c:v>
                </c:pt>
                <c:pt idx="449" formatCode="0.000">
                  <c:v>22.104699999999998</c:v>
                </c:pt>
                <c:pt idx="450" formatCode="0.000">
                  <c:v>21.3294</c:v>
                </c:pt>
                <c:pt idx="451" formatCode="0.000">
                  <c:v>21.2925</c:v>
                </c:pt>
                <c:pt idx="452" formatCode="0.000">
                  <c:v>21.4863</c:v>
                </c:pt>
                <c:pt idx="453" formatCode="0.000">
                  <c:v>22.529233333333334</c:v>
                </c:pt>
                <c:pt idx="454" formatCode="0.000">
                  <c:v>22.79686666666667</c:v>
                </c:pt>
                <c:pt idx="455" formatCode="0.000">
                  <c:v>22.723033333333333</c:v>
                </c:pt>
                <c:pt idx="456" formatCode="0.000">
                  <c:v>22.501533333333338</c:v>
                </c:pt>
                <c:pt idx="457" formatCode="0.000">
                  <c:v>22.612300000000001</c:v>
                </c:pt>
                <c:pt idx="458" formatCode="0.000">
                  <c:v>22.806133333333332</c:v>
                </c:pt>
                <c:pt idx="459" formatCode="0.000">
                  <c:v>22.843066666666669</c:v>
                </c:pt>
                <c:pt idx="460" formatCode="0.000">
                  <c:v>22.64</c:v>
                </c:pt>
                <c:pt idx="461" formatCode="0.000">
                  <c:v>22.584599999999998</c:v>
                </c:pt>
                <c:pt idx="462" formatCode="0.000">
                  <c:v>22.233866666666668</c:v>
                </c:pt>
                <c:pt idx="463" formatCode="0.000">
                  <c:v>22.353866666666665</c:v>
                </c:pt>
                <c:pt idx="464" formatCode="0.000">
                  <c:v>22.335433333333331</c:v>
                </c:pt>
                <c:pt idx="465" formatCode="0.000">
                  <c:v>22.723066666666664</c:v>
                </c:pt>
                <c:pt idx="466" formatCode="0.000">
                  <c:v>22.427733333333332</c:v>
                </c:pt>
                <c:pt idx="467" formatCode="0.000">
                  <c:v>21.8001</c:v>
                </c:pt>
                <c:pt idx="468" formatCode="0.000">
                  <c:v>21.126366666666666</c:v>
                </c:pt>
                <c:pt idx="469" formatCode="0.000">
                  <c:v>20.6464</c:v>
                </c:pt>
                <c:pt idx="470" formatCode="0.000">
                  <c:v>20.406433333333336</c:v>
                </c:pt>
                <c:pt idx="471" formatCode="0.000">
                  <c:v>20.129533333333335</c:v>
                </c:pt>
                <c:pt idx="472" formatCode="0.000">
                  <c:v>19.9634</c:v>
                </c:pt>
                <c:pt idx="473" formatCode="0.000">
                  <c:v>20.184933333333333</c:v>
                </c:pt>
                <c:pt idx="474" formatCode="0.000">
                  <c:v>20.203399999999998</c:v>
                </c:pt>
                <c:pt idx="475" formatCode="0.000">
                  <c:v>20.646433333333334</c:v>
                </c:pt>
                <c:pt idx="476" formatCode="0.000">
                  <c:v>21.015599999999999</c:v>
                </c:pt>
                <c:pt idx="477" formatCode="0.000">
                  <c:v>21.79086666666667</c:v>
                </c:pt>
                <c:pt idx="478" formatCode="0.000">
                  <c:v>22.206199999999999</c:v>
                </c:pt>
                <c:pt idx="479" formatCode="0.000">
                  <c:v>22.224666666666668</c:v>
                </c:pt>
                <c:pt idx="480" formatCode="0.000">
                  <c:v>22.298500000000001</c:v>
                </c:pt>
                <c:pt idx="481" formatCode="0.000">
                  <c:v>22.501533333333331</c:v>
                </c:pt>
                <c:pt idx="482" formatCode="0.000">
                  <c:v>23.027599999999996</c:v>
                </c:pt>
                <c:pt idx="483" formatCode="0.000">
                  <c:v>23.57213333333333</c:v>
                </c:pt>
                <c:pt idx="484" formatCode="0.000">
                  <c:v>23.978233333333336</c:v>
                </c:pt>
                <c:pt idx="485" formatCode="0.000">
                  <c:v>24.3751</c:v>
                </c:pt>
                <c:pt idx="486" formatCode="0.000">
                  <c:v>23.950566666666671</c:v>
                </c:pt>
                <c:pt idx="487" formatCode="0.000">
                  <c:v>23.479866666666666</c:v>
                </c:pt>
                <c:pt idx="488" formatCode="0.000">
                  <c:v>22.999933333333331</c:v>
                </c:pt>
                <c:pt idx="489" formatCode="0.000">
                  <c:v>23.202966666666669</c:v>
                </c:pt>
                <c:pt idx="490" formatCode="0.000">
                  <c:v>23.239899999999995</c:v>
                </c:pt>
                <c:pt idx="491" formatCode="0.000">
                  <c:v>23.40603333333333</c:v>
                </c:pt>
                <c:pt idx="492" formatCode="0.000">
                  <c:v>23.793666666666667</c:v>
                </c:pt>
                <c:pt idx="493" formatCode="0.000">
                  <c:v>24.347433333333331</c:v>
                </c:pt>
                <c:pt idx="494" formatCode="0.000">
                  <c:v>24.605866666666667</c:v>
                </c:pt>
                <c:pt idx="495" formatCode="0.000">
                  <c:v>24.568966666666668</c:v>
                </c:pt>
                <c:pt idx="496" formatCode="0.000">
                  <c:v>24.467433333333332</c:v>
                </c:pt>
                <c:pt idx="497" formatCode="0.000">
                  <c:v>24.402833333333334</c:v>
                </c:pt>
                <c:pt idx="498" formatCode="0.000">
                  <c:v>23.913666666666668</c:v>
                </c:pt>
                <c:pt idx="499" formatCode="0.000">
                  <c:v>23.701400000000003</c:v>
                </c:pt>
                <c:pt idx="500" formatCode="0.000">
                  <c:v>23.590633333333333</c:v>
                </c:pt>
                <c:pt idx="501" formatCode="0.000">
                  <c:v>24.005966666666666</c:v>
                </c:pt>
                <c:pt idx="502" formatCode="0.000">
                  <c:v>23.876733333333334</c:v>
                </c:pt>
                <c:pt idx="503" formatCode="0.000">
                  <c:v>23.28606666666667</c:v>
                </c:pt>
                <c:pt idx="504" formatCode="0.000">
                  <c:v>22.695366666666668</c:v>
                </c:pt>
                <c:pt idx="505" formatCode="0.000">
                  <c:v>22.473866666666666</c:v>
                </c:pt>
                <c:pt idx="506" formatCode="0.000">
                  <c:v>22.695366666666668</c:v>
                </c:pt>
                <c:pt idx="507" formatCode="0.000">
                  <c:v>23.073766666666668</c:v>
                </c:pt>
                <c:pt idx="508" formatCode="0.000">
                  <c:v>23.489099999999997</c:v>
                </c:pt>
                <c:pt idx="509" formatCode="0.000">
                  <c:v>24.033633333333331</c:v>
                </c:pt>
                <c:pt idx="510" formatCode="0.000">
                  <c:v>23.969033333333332</c:v>
                </c:pt>
                <c:pt idx="511" formatCode="0.000">
                  <c:v>24.181300000000004</c:v>
                </c:pt>
                <c:pt idx="512" formatCode="0.000">
                  <c:v>24.356666666666666</c:v>
                </c:pt>
                <c:pt idx="513" formatCode="0.000">
                  <c:v>25.141166666666667</c:v>
                </c:pt>
                <c:pt idx="514" formatCode="0.000">
                  <c:v>25.454966666666667</c:v>
                </c:pt>
                <c:pt idx="515" formatCode="0.000">
                  <c:v>25.445733333333333</c:v>
                </c:pt>
                <c:pt idx="516" formatCode="0.000">
                  <c:v>25.178100000000001</c:v>
                </c:pt>
                <c:pt idx="517" formatCode="0.000">
                  <c:v>25.242699999999999</c:v>
                </c:pt>
                <c:pt idx="518" formatCode="0.000">
                  <c:v>25.565733333333331</c:v>
                </c:pt>
                <c:pt idx="519" formatCode="0.000">
                  <c:v>25.990266666666667</c:v>
                </c:pt>
                <c:pt idx="520" formatCode="0.000">
                  <c:v>26.156400000000001</c:v>
                </c:pt>
                <c:pt idx="521" formatCode="0.000">
                  <c:v>26.313299999999998</c:v>
                </c:pt>
                <c:pt idx="522" formatCode="0.000">
                  <c:v>25.990266666666667</c:v>
                </c:pt>
                <c:pt idx="523" formatCode="0.000">
                  <c:v>25.934899999999999</c:v>
                </c:pt>
                <c:pt idx="524" formatCode="0.000">
                  <c:v>26.091800000000003</c:v>
                </c:pt>
                <c:pt idx="525" formatCode="0.000">
                  <c:v>26.728666666666669</c:v>
                </c:pt>
                <c:pt idx="526" formatCode="0.000">
                  <c:v>26.93173333333333</c:v>
                </c:pt>
                <c:pt idx="527" formatCode="0.000">
                  <c:v>26.581</c:v>
                </c:pt>
                <c:pt idx="528" formatCode="0.000">
                  <c:v>26.267166666666668</c:v>
                </c:pt>
                <c:pt idx="529" formatCode="0.000">
                  <c:v>26.405600000000003</c:v>
                </c:pt>
                <c:pt idx="530" formatCode="0.000">
                  <c:v>26.885566666666666</c:v>
                </c:pt>
                <c:pt idx="531" formatCode="0.000">
                  <c:v>27.365533333333332</c:v>
                </c:pt>
                <c:pt idx="532" formatCode="0.000">
                  <c:v>27.651633333333333</c:v>
                </c:pt>
                <c:pt idx="533" formatCode="0.000">
                  <c:v>27.993099999999998</c:v>
                </c:pt>
                <c:pt idx="534" formatCode="0.000">
                  <c:v>27.633133333333333</c:v>
                </c:pt>
                <c:pt idx="535" formatCode="0.000">
                  <c:v>27.439333333333337</c:v>
                </c:pt>
                <c:pt idx="536" formatCode="0.000">
                  <c:v>27.476266666666664</c:v>
                </c:pt>
                <c:pt idx="537" formatCode="0.000">
                  <c:v>28.297700000000003</c:v>
                </c:pt>
                <c:pt idx="538" formatCode="0.000">
                  <c:v>28.685333333333332</c:v>
                </c:pt>
                <c:pt idx="539" formatCode="0.000">
                  <c:v>28.399200000000004</c:v>
                </c:pt>
                <c:pt idx="540" formatCode="0.000">
                  <c:v>28.076166666666666</c:v>
                </c:pt>
                <c:pt idx="541" formatCode="0.000">
                  <c:v>28.205366666666666</c:v>
                </c:pt>
                <c:pt idx="542" formatCode="0.000">
                  <c:v>28.648399999999999</c:v>
                </c:pt>
                <c:pt idx="543" formatCode="0.000">
                  <c:v>29.128333333333334</c:v>
                </c:pt>
                <c:pt idx="544" formatCode="0.000">
                  <c:v>29.377533333333332</c:v>
                </c:pt>
                <c:pt idx="545" formatCode="0.000">
                  <c:v>29.737466666666666</c:v>
                </c:pt>
                <c:pt idx="546" formatCode="0.000">
                  <c:v>29.349833333333333</c:v>
                </c:pt>
                <c:pt idx="547" formatCode="0.000">
                  <c:v>29.285233333333334</c:v>
                </c:pt>
                <c:pt idx="548" formatCode="0.000">
                  <c:v>29.460599999999999</c:v>
                </c:pt>
                <c:pt idx="549" formatCode="0.000">
                  <c:v>30.143566666666668</c:v>
                </c:pt>
                <c:pt idx="550" formatCode="0.000">
                  <c:v>30.521966666666668</c:v>
                </c:pt>
                <c:pt idx="551" formatCode="0.000">
                  <c:v>30.374300000000002</c:v>
                </c:pt>
                <c:pt idx="552" formatCode="0.000">
                  <c:v>30.47583333333333</c:v>
                </c:pt>
                <c:pt idx="553" formatCode="0.000">
                  <c:v>30.780433333333331</c:v>
                </c:pt>
                <c:pt idx="554" formatCode="0.000">
                  <c:v>31.435733333333332</c:v>
                </c:pt>
                <c:pt idx="555" formatCode="0.000">
                  <c:v>31.924899999999997</c:v>
                </c:pt>
                <c:pt idx="556" formatCode="0.000">
                  <c:v>32.229466666666667</c:v>
                </c:pt>
                <c:pt idx="557" formatCode="0.000">
                  <c:v>32.570966666666671</c:v>
                </c:pt>
                <c:pt idx="558" formatCode="0.000">
                  <c:v>32.312533333333334</c:v>
                </c:pt>
                <c:pt idx="559" formatCode="0.000">
                  <c:v>32.294066666666673</c:v>
                </c:pt>
                <c:pt idx="560" formatCode="0.000">
                  <c:v>32.377133333333333</c:v>
                </c:pt>
                <c:pt idx="561" formatCode="0.000">
                  <c:v>33.318533333333335</c:v>
                </c:pt>
                <c:pt idx="562" formatCode="0.000">
                  <c:v>33.752333333333333</c:v>
                </c:pt>
                <c:pt idx="563" formatCode="0.000">
                  <c:v>33.64156666666667</c:v>
                </c:pt>
                <c:pt idx="564" formatCode="0.000">
                  <c:v>33.429300000000005</c:v>
                </c:pt>
                <c:pt idx="565" formatCode="0.000">
                  <c:v>33.715399999999995</c:v>
                </c:pt>
                <c:pt idx="566" formatCode="0.000">
                  <c:v>34.416833333333336</c:v>
                </c:pt>
                <c:pt idx="567" formatCode="0.000">
                  <c:v>34.942933333333336</c:v>
                </c:pt>
                <c:pt idx="568" formatCode="0.000">
                  <c:v>35.238266666666668</c:v>
                </c:pt>
                <c:pt idx="569" formatCode="0.000">
                  <c:v>35.570533333333337</c:v>
                </c:pt>
                <c:pt idx="570" formatCode="0.000">
                  <c:v>35.173633333333335</c:v>
                </c:pt>
                <c:pt idx="571" formatCode="0.000">
                  <c:v>35.099833333333329</c:v>
                </c:pt>
                <c:pt idx="572" formatCode="0.000">
                  <c:v>35.302900000000001</c:v>
                </c:pt>
                <c:pt idx="573" formatCode="0.000">
                  <c:v>36.382766666666662</c:v>
                </c:pt>
                <c:pt idx="574" formatCode="0.000">
                  <c:v>36.724233333333331</c:v>
                </c:pt>
                <c:pt idx="575" formatCode="0.000">
                  <c:v>36.216599999999993</c:v>
                </c:pt>
                <c:pt idx="576" formatCode="0.000">
                  <c:v>35.653600000000004</c:v>
                </c:pt>
                <c:pt idx="577" formatCode="0.000">
                  <c:v>35.544899999999991</c:v>
                </c:pt>
                <c:pt idx="578" formatCode="0.000">
                  <c:v>35.722466666666662</c:v>
                </c:pt>
                <c:pt idx="579" formatCode="0.000">
                  <c:v>35.893933333333329</c:v>
                </c:pt>
                <c:pt idx="580" formatCode="0.000">
                  <c:v>35.845666666666666</c:v>
                </c:pt>
                <c:pt idx="581" formatCode="0.000">
                  <c:v>36.08806666666667</c:v>
                </c:pt>
                <c:pt idx="582" formatCode="0.000">
                  <c:v>35.461633333333332</c:v>
                </c:pt>
                <c:pt idx="583" formatCode="0.000">
                  <c:v>35.556433333333331</c:v>
                </c:pt>
                <c:pt idx="584" formatCode="0.000">
                  <c:v>35.729899999999994</c:v>
                </c:pt>
                <c:pt idx="585" formatCode="0.000">
                  <c:v>36.782000000000004</c:v>
                </c:pt>
                <c:pt idx="586" formatCode="0.000">
                  <c:v>37.164366666666673</c:v>
                </c:pt>
                <c:pt idx="587" formatCode="0.000">
                  <c:v>36.98243333333334</c:v>
                </c:pt>
                <c:pt idx="588" formatCode="0.000">
                  <c:v>36.747566666666664</c:v>
                </c:pt>
                <c:pt idx="589" formatCode="0.000">
                  <c:v>36.87683333333333</c:v>
                </c:pt>
                <c:pt idx="590" formatCode="0.000">
                  <c:v>37.331266666666664</c:v>
                </c:pt>
                <c:pt idx="591" formatCode="0.000">
                  <c:v>37.695666666666668</c:v>
                </c:pt>
                <c:pt idx="592" formatCode="0.000">
                  <c:v>37.920333333333332</c:v>
                </c:pt>
                <c:pt idx="593" formatCode="0.000">
                  <c:v>38.365400000000001</c:v>
                </c:pt>
                <c:pt idx="594" formatCode="0.000">
                  <c:v>38.0413</c:v>
                </c:pt>
                <c:pt idx="595" formatCode="0.000">
                  <c:v>37.905133333333332</c:v>
                </c:pt>
                <c:pt idx="596" formatCode="0.000">
                  <c:v>37.938333333333333</c:v>
                </c:pt>
                <c:pt idx="597" formatCode="0.000">
                  <c:v>38.852733333333333</c:v>
                </c:pt>
                <c:pt idx="598" formatCode="0.000">
                  <c:v>39.339333333333336</c:v>
                </c:pt>
                <c:pt idx="599" formatCode="0.000">
                  <c:v>38.949766666666669</c:v>
                </c:pt>
                <c:pt idx="600" formatCode="0.000">
                  <c:v>38.636800000000001</c:v>
                </c:pt>
                <c:pt idx="601" formatCode="0.000">
                  <c:v>38.771566666666665</c:v>
                </c:pt>
                <c:pt idx="602" formatCode="0.000">
                  <c:v>39.450166666666668</c:v>
                </c:pt>
                <c:pt idx="603" formatCode="0.000">
                  <c:v>39.884966666666664</c:v>
                </c:pt>
                <c:pt idx="604" formatCode="0.000">
                  <c:v>39.904699999999998</c:v>
                </c:pt>
                <c:pt idx="605" formatCode="0.000">
                  <c:v>40.182566666666666</c:v>
                </c:pt>
                <c:pt idx="606" formatCode="0.000">
                  <c:v>39.765366666666665</c:v>
                </c:pt>
                <c:pt idx="607" formatCode="0.000">
                  <c:v>39.882899999999999</c:v>
                </c:pt>
                <c:pt idx="608" formatCode="0.000">
                  <c:v>39.988766666666663</c:v>
                </c:pt>
                <c:pt idx="609" formatCode="0.000">
                  <c:v>40.895933333333332</c:v>
                </c:pt>
                <c:pt idx="610" formatCode="0.000">
                  <c:v>40.900866666666666</c:v>
                </c:pt>
                <c:pt idx="611" formatCode="0.000">
                  <c:v>40.042066666666663</c:v>
                </c:pt>
                <c:pt idx="612" formatCode="0.000">
                  <c:v>38.997366666666665</c:v>
                </c:pt>
                <c:pt idx="613" formatCode="0.000">
                  <c:v>38.666666666666664</c:v>
                </c:pt>
                <c:pt idx="614" formatCode="0.000">
                  <c:v>38.818866666666665</c:v>
                </c:pt>
                <c:pt idx="615" formatCode="0.000">
                  <c:v>39.079466666666669</c:v>
                </c:pt>
                <c:pt idx="616" formatCode="0.000">
                  <c:v>39.028733333333328</c:v>
                </c:pt>
                <c:pt idx="617" formatCode="0.000">
                  <c:v>39.207000000000001</c:v>
                </c:pt>
                <c:pt idx="618" formatCode="0.000">
                  <c:v>38.704700000000003</c:v>
                </c:pt>
                <c:pt idx="619" formatCode="0.000">
                  <c:v>38.608399999999996</c:v>
                </c:pt>
                <c:pt idx="620" formatCode="0.000">
                  <c:v>38.533966666666664</c:v>
                </c:pt>
                <c:pt idx="621" formatCode="0.000">
                  <c:v>38.928066666666666</c:v>
                </c:pt>
                <c:pt idx="622" formatCode="0.000">
                  <c:v>38.562999999999995</c:v>
                </c:pt>
                <c:pt idx="623" formatCode="0.000">
                  <c:v>37.794966666666667</c:v>
                </c:pt>
                <c:pt idx="624" formatCode="0.000">
                  <c:v>37.489800000000002</c:v>
                </c:pt>
                <c:pt idx="625" formatCode="0.000">
                  <c:v>37.858666666666672</c:v>
                </c:pt>
                <c:pt idx="626" formatCode="0.000">
                  <c:v>38.365633333333335</c:v>
                </c:pt>
                <c:pt idx="627" formatCode="0.000">
                  <c:v>38.735866666666666</c:v>
                </c:pt>
                <c:pt idx="628" formatCode="0.000">
                  <c:v>38.870466666666665</c:v>
                </c:pt>
                <c:pt idx="629" formatCode="0.000">
                  <c:v>39.3292</c:v>
                </c:pt>
                <c:pt idx="630" formatCode="0.000">
                  <c:v>38.896566666666665</c:v>
                </c:pt>
                <c:pt idx="631" formatCode="0.000">
                  <c:v>38.797666666666665</c:v>
                </c:pt>
                <c:pt idx="632" formatCode="0.000">
                  <c:v>38.943999999999996</c:v>
                </c:pt>
                <c:pt idx="633" formatCode="0.000">
                  <c:v>40.027366666666666</c:v>
                </c:pt>
                <c:pt idx="634" formatCode="0.000">
                  <c:v>40.429000000000002</c:v>
                </c:pt>
                <c:pt idx="635" formatCode="0.000">
                  <c:v>39.87983333333333</c:v>
                </c:pt>
                <c:pt idx="636" formatCode="0.000">
                  <c:v>39.708633333333331</c:v>
                </c:pt>
                <c:pt idx="637" formatCode="0.000">
                  <c:v>40.210633333333334</c:v>
                </c:pt>
                <c:pt idx="638" formatCode="0.000">
                  <c:v>41.225500000000004</c:v>
                </c:pt>
                <c:pt idx="639" formatCode="0.000">
                  <c:v>41.979833333333332</c:v>
                </c:pt>
                <c:pt idx="640" formatCode="0.000">
                  <c:v>42.33</c:v>
                </c:pt>
                <c:pt idx="641" formatCode="0.000">
                  <c:v>42.871499999999997</c:v>
                </c:pt>
                <c:pt idx="642" formatCode="0.000">
                  <c:v>42.366633333333333</c:v>
                </c:pt>
                <c:pt idx="643" formatCode="0.000">
                  <c:v>42.434999999999995</c:v>
                </c:pt>
                <c:pt idx="644" formatCode="0.000">
                  <c:v>42.697466666666664</c:v>
                </c:pt>
                <c:pt idx="645" formatCode="0.000">
                  <c:v>44.068766666666669</c:v>
                </c:pt>
                <c:pt idx="646" formatCode="0.000">
                  <c:v>44.793133333333337</c:v>
                </c:pt>
                <c:pt idx="647" formatCode="0.000">
                  <c:v>44.770033333333338</c:v>
                </c:pt>
                <c:pt idx="648" formatCode="0.000">
                  <c:v>44.517166666666668</c:v>
                </c:pt>
                <c:pt idx="649" formatCode="0.000">
                  <c:v>44.856366666666666</c:v>
                </c:pt>
                <c:pt idx="650" formatCode="0.000">
                  <c:v>45.465066666666665</c:v>
                </c:pt>
                <c:pt idx="651" formatCode="0.000">
                  <c:v>45.989966666666668</c:v>
                </c:pt>
                <c:pt idx="652" formatCode="0.000">
                  <c:v>46.114599999999996</c:v>
                </c:pt>
                <c:pt idx="653" formatCode="0.000">
                  <c:v>46.540133333333337</c:v>
                </c:pt>
                <c:pt idx="654" formatCode="0.000">
                  <c:v>46.285533333333341</c:v>
                </c:pt>
                <c:pt idx="655" formatCode="0.000">
                  <c:v>46.14523333333333</c:v>
                </c:pt>
                <c:pt idx="656" formatCode="0.000">
                  <c:v>46.227599999999995</c:v>
                </c:pt>
                <c:pt idx="657" formatCode="0.000">
                  <c:v>47.231500000000004</c:v>
                </c:pt>
                <c:pt idx="658" formatCode="0.000">
                  <c:v>47.843566666666668</c:v>
                </c:pt>
                <c:pt idx="659" formatCode="0.000">
                  <c:v>47.398000000000003</c:v>
                </c:pt>
                <c:pt idx="660" formatCode="0.000">
                  <c:v>46.61846666666667</c:v>
                </c:pt>
                <c:pt idx="661" formatCode="0.000">
                  <c:v>46.234100000000005</c:v>
                </c:pt>
                <c:pt idx="662" formatCode="0.000">
                  <c:v>46.40623333333334</c:v>
                </c:pt>
                <c:pt idx="663" formatCode="0.000">
                  <c:v>46.537599999999998</c:v>
                </c:pt>
                <c:pt idx="664" formatCode="0.000">
                  <c:v>46.708400000000005</c:v>
                </c:pt>
                <c:pt idx="665" formatCode="0.000">
                  <c:v>47.1098</c:v>
                </c:pt>
                <c:pt idx="666" formatCode="0.000">
                  <c:v>46.945766666666664</c:v>
                </c:pt>
                <c:pt idx="667" formatCode="0.000">
                  <c:v>46.670166666666667</c:v>
                </c:pt>
                <c:pt idx="668" formatCode="0.000">
                  <c:v>46.465900000000005</c:v>
                </c:pt>
                <c:pt idx="669" formatCode="0.000">
                  <c:v>47.016600000000004</c:v>
                </c:pt>
                <c:pt idx="670" formatCode="0.000">
                  <c:v>46.65123333333333</c:v>
                </c:pt>
                <c:pt idx="671" formatCode="0.000">
                  <c:v>45.107233333333333</c:v>
                </c:pt>
                <c:pt idx="672" formatCode="0.000">
                  <c:v>43.249333333333333</c:v>
                </c:pt>
                <c:pt idx="673" formatCode="0.000">
                  <c:v>42.072066666666665</c:v>
                </c:pt>
                <c:pt idx="674" formatCode="0.000">
                  <c:v>41.554366666666674</c:v>
                </c:pt>
                <c:pt idx="675" formatCode="0.000">
                  <c:v>41.394633333333331</c:v>
                </c:pt>
                <c:pt idx="676" formatCode="0.000">
                  <c:v>41.2286</c:v>
                </c:pt>
                <c:pt idx="677" formatCode="0.000">
                  <c:v>41.596399999999996</c:v>
                </c:pt>
                <c:pt idx="678" formatCode="0.000">
                  <c:v>41.335999999999999</c:v>
                </c:pt>
                <c:pt idx="679" formatCode="0.000">
                  <c:v>41.68566666666667</c:v>
                </c:pt>
                <c:pt idx="680" formatCode="0.000">
                  <c:v>42.089966666666669</c:v>
                </c:pt>
                <c:pt idx="681" formatCode="0.000">
                  <c:v>43.162800000000004</c:v>
                </c:pt>
                <c:pt idx="682" formatCode="0.000">
                  <c:v>43.533466666666669</c:v>
                </c:pt>
                <c:pt idx="683" formatCode="0.000">
                  <c:v>43.364733333333334</c:v>
                </c:pt>
                <c:pt idx="684" formatCode="0.000">
                  <c:v>43.247566666666671</c:v>
                </c:pt>
                <c:pt idx="685" formatCode="0.000">
                  <c:v>43.720366666666671</c:v>
                </c:pt>
                <c:pt idx="686" formatCode="0.000">
                  <c:v>44.378466666666668</c:v>
                </c:pt>
                <c:pt idx="687" formatCode="0.000">
                  <c:v>44.786766666666665</c:v>
                </c:pt>
                <c:pt idx="688" formatCode="0.000">
                  <c:v>45.008433333333336</c:v>
                </c:pt>
                <c:pt idx="689" formatCode="0.000">
                  <c:v>45.459099999999999</c:v>
                </c:pt>
                <c:pt idx="690" formatCode="0.000">
                  <c:v>45.306066666666659</c:v>
                </c:pt>
                <c:pt idx="691" formatCode="0.000">
                  <c:v>45.331966666666666</c:v>
                </c:pt>
                <c:pt idx="692" formatCode="0.000">
                  <c:v>45.370899999999999</c:v>
                </c:pt>
                <c:pt idx="693" formatCode="0.000">
                  <c:v>46.229600000000005</c:v>
                </c:pt>
                <c:pt idx="694" formatCode="0.000">
                  <c:v>46.673999999999999</c:v>
                </c:pt>
                <c:pt idx="695" formatCode="0.000">
                  <c:v>46.678866666666664</c:v>
                </c:pt>
                <c:pt idx="696" formatCode="0.000">
                  <c:v>46.431600000000003</c:v>
                </c:pt>
                <c:pt idx="697" formatCode="0.000">
                  <c:v>46.719866666666668</c:v>
                </c:pt>
                <c:pt idx="698" formatCode="0.000">
                  <c:v>47.414400000000001</c:v>
                </c:pt>
                <c:pt idx="699" formatCode="0.000">
                  <c:v>48.264400000000002</c:v>
                </c:pt>
                <c:pt idx="700" formatCode="0.000">
                  <c:v>48.759599999999999</c:v>
                </c:pt>
                <c:pt idx="701" formatCode="0.000">
                  <c:v>49.424733333333336</c:v>
                </c:pt>
                <c:pt idx="702" formatCode="0.000">
                  <c:v>49.274333333333324</c:v>
                </c:pt>
                <c:pt idx="703" formatCode="0.000">
                  <c:v>49.189099999999996</c:v>
                </c:pt>
                <c:pt idx="704" formatCode="0.000">
                  <c:v>49.071966666666668</c:v>
                </c:pt>
                <c:pt idx="705" formatCode="0.000">
                  <c:v>49.884433333333334</c:v>
                </c:pt>
                <c:pt idx="706" formatCode="0.000">
                  <c:v>50.212700000000005</c:v>
                </c:pt>
                <c:pt idx="707" formatCode="0.000">
                  <c:v>49.881666666666668</c:v>
                </c:pt>
                <c:pt idx="708" formatCode="0.000">
                  <c:v>49.157499999999999</c:v>
                </c:pt>
                <c:pt idx="709" formatCode="0.000">
                  <c:v>49.0961</c:v>
                </c:pt>
                <c:pt idx="710" formatCode="0.000">
                  <c:v>49.613699999999994</c:v>
                </c:pt>
                <c:pt idx="711" formatCode="0.000">
                  <c:v>50.7605</c:v>
                </c:pt>
                <c:pt idx="712" formatCode="0.000">
                  <c:v>51.43416666666667</c:v>
                </c:pt>
                <c:pt idx="713" formatCode="0.000">
                  <c:v>52.2044</c:v>
                </c:pt>
                <c:pt idx="714" formatCode="0.000">
                  <c:v>51.733766666666668</c:v>
                </c:pt>
                <c:pt idx="715" formatCode="0.000">
                  <c:v>51.689133333333331</c:v>
                </c:pt>
                <c:pt idx="716" formatCode="0.000">
                  <c:v>51.624566666666674</c:v>
                </c:pt>
                <c:pt idx="717" formatCode="0.000">
                  <c:v>52.667033333333336</c:v>
                </c:pt>
                <c:pt idx="718" formatCode="0.000">
                  <c:v>53.182133333333333</c:v>
                </c:pt>
                <c:pt idx="719" formatCode="0.000">
                  <c:v>53.119266666666668</c:v>
                </c:pt>
                <c:pt idx="720" formatCode="0.000">
                  <c:v>52.631499999999996</c:v>
                </c:pt>
                <c:pt idx="721" formatCode="0.000">
                  <c:v>52.778033333333326</c:v>
                </c:pt>
                <c:pt idx="722" formatCode="0.000">
                  <c:v>53.284799999999997</c:v>
                </c:pt>
                <c:pt idx="723" formatCode="0.000">
                  <c:v>53.445</c:v>
                </c:pt>
                <c:pt idx="724" formatCode="0.000">
                  <c:v>53.396966666666664</c:v>
                </c:pt>
                <c:pt idx="725" formatCode="0.000">
                  <c:v>53.463233333333335</c:v>
                </c:pt>
                <c:pt idx="726" formatCode="0.000">
                  <c:v>53.218699999999991</c:v>
                </c:pt>
                <c:pt idx="727" formatCode="0.000">
                  <c:v>52.940100000000001</c:v>
                </c:pt>
                <c:pt idx="728" formatCode="0.000">
                  <c:v>52.663666666666664</c:v>
                </c:pt>
                <c:pt idx="729" formatCode="0.000">
                  <c:v>53.380500000000005</c:v>
                </c:pt>
                <c:pt idx="730" formatCode="0.000">
                  <c:v>53.591466666666662</c:v>
                </c:pt>
                <c:pt idx="731" formatCode="0.000">
                  <c:v>53.311266666666661</c:v>
                </c:pt>
                <c:pt idx="732" formatCode="0.000">
                  <c:v>52.899233333333335</c:v>
                </c:pt>
                <c:pt idx="733" formatCode="0.000">
                  <c:v>53.078299999999992</c:v>
                </c:pt>
                <c:pt idx="734" formatCode="0.000">
                  <c:v>53.487099999999998</c:v>
                </c:pt>
                <c:pt idx="735" formatCode="0.000">
                  <c:v>53.285533333333341</c:v>
                </c:pt>
                <c:pt idx="736" formatCode="0.000">
                  <c:v>52.288266666666665</c:v>
                </c:pt>
                <c:pt idx="737" formatCode="0.000">
                  <c:v>51.309400000000004</c:v>
                </c:pt>
                <c:pt idx="738" formatCode="0.000">
                  <c:v>50.137833333333333</c:v>
                </c:pt>
                <c:pt idx="739" formatCode="0.000">
                  <c:v>49.932833333333328</c:v>
                </c:pt>
                <c:pt idx="740" formatCode="0.000">
                  <c:v>50.109233333333329</c:v>
                </c:pt>
                <c:pt idx="741" formatCode="0.000">
                  <c:v>51.286366666666659</c:v>
                </c:pt>
                <c:pt idx="742" formatCode="0.000">
                  <c:v>52.057266666666663</c:v>
                </c:pt>
                <c:pt idx="743" formatCode="0.000">
                  <c:v>52.326166666666666</c:v>
                </c:pt>
                <c:pt idx="744" formatCode="0.000">
                  <c:v>52.284400000000005</c:v>
                </c:pt>
                <c:pt idx="745" formatCode="0.000">
                  <c:v>52.323366666666665</c:v>
                </c:pt>
                <c:pt idx="746" formatCode="0.000">
                  <c:v>52.581733333333339</c:v>
                </c:pt>
                <c:pt idx="747" formatCode="0.000">
                  <c:v>52.594633333333341</c:v>
                </c:pt>
                <c:pt idx="748" formatCode="0.000">
                  <c:v>52.526299999999999</c:v>
                </c:pt>
                <c:pt idx="749" formatCode="0.000">
                  <c:v>52.659899999999993</c:v>
                </c:pt>
                <c:pt idx="750" formatCode="0.000">
                  <c:v>52.620266666666659</c:v>
                </c:pt>
                <c:pt idx="751" formatCode="0.000">
                  <c:v>52.875</c:v>
                </c:pt>
                <c:pt idx="752" formatCode="0.000">
                  <c:v>52.73746666666667</c:v>
                </c:pt>
                <c:pt idx="753" formatCode="0.000">
                  <c:v>53.0657</c:v>
                </c:pt>
                <c:pt idx="754" formatCode="0.000">
                  <c:v>52.634033333333328</c:v>
                </c:pt>
                <c:pt idx="755" formatCode="0.000">
                  <c:v>51.946833333333331</c:v>
                </c:pt>
                <c:pt idx="756" formatCode="0.000">
                  <c:v>51.034500000000001</c:v>
                </c:pt>
                <c:pt idx="757" formatCode="0.000">
                  <c:v>51.000166666666665</c:v>
                </c:pt>
                <c:pt idx="758" formatCode="0.000">
                  <c:v>51.12116666666666</c:v>
                </c:pt>
                <c:pt idx="759" formatCode="0.000">
                  <c:v>51.118299999999998</c:v>
                </c:pt>
                <c:pt idx="760" formatCode="0.000">
                  <c:v>50.461566666666663</c:v>
                </c:pt>
                <c:pt idx="761" formatCode="0.000">
                  <c:v>50.171166666666664</c:v>
                </c:pt>
                <c:pt idx="762" formatCode="0.000">
                  <c:v>49.679133333333333</c:v>
                </c:pt>
                <c:pt idx="763" formatCode="0.000">
                  <c:v>49.571599999999997</c:v>
                </c:pt>
                <c:pt idx="764" formatCode="0.000">
                  <c:v>49.263266666666659</c:v>
                </c:pt>
                <c:pt idx="765" formatCode="0.000">
                  <c:v>49.421766666666663</c:v>
                </c:pt>
                <c:pt idx="766" formatCode="0.000">
                  <c:v>49.091466666666669</c:v>
                </c:pt>
                <c:pt idx="767" formatCode="0.000">
                  <c:v>48.4848</c:v>
                </c:pt>
                <c:pt idx="768" formatCode="0.000">
                  <c:v>48.475900000000003</c:v>
                </c:pt>
                <c:pt idx="769" formatCode="0.000">
                  <c:v>48.758166666666661</c:v>
                </c:pt>
                <c:pt idx="770" formatCode="0.000">
                  <c:v>49.416966666666667</c:v>
                </c:pt>
                <c:pt idx="771" formatCode="0.000">
                  <c:v>49.602233333333338</c:v>
                </c:pt>
                <c:pt idx="772" formatCode="0.000">
                  <c:v>49.786666666666662</c:v>
                </c:pt>
                <c:pt idx="773" formatCode="0.000">
                  <c:v>50.253800000000005</c:v>
                </c:pt>
                <c:pt idx="774" formatCode="0.000">
                  <c:v>50.405566666666665</c:v>
                </c:pt>
                <c:pt idx="775" formatCode="0.000">
                  <c:v>51.077266666666674</c:v>
                </c:pt>
                <c:pt idx="776" formatCode="0.000">
                  <c:v>51.735833333333325</c:v>
                </c:pt>
                <c:pt idx="777" formatCode="0.000">
                  <c:v>52.833766666666662</c:v>
                </c:pt>
                <c:pt idx="778" formatCode="0.000">
                  <c:v>53.191200000000002</c:v>
                </c:pt>
                <c:pt idx="779" formatCode="0.000">
                  <c:v>53.091499999999996</c:v>
                </c:pt>
                <c:pt idx="780" formatCode="0.000">
                  <c:v>53.482100000000003</c:v>
                </c:pt>
                <c:pt idx="781" formatCode="0.000">
                  <c:v>54.2943</c:v>
                </c:pt>
                <c:pt idx="782" formatCode="0.000">
                  <c:v>55.248933333333333</c:v>
                </c:pt>
                <c:pt idx="783" formatCode="0.000">
                  <c:v>55.485933333333328</c:v>
                </c:pt>
                <c:pt idx="784" formatCode="0.000">
                  <c:v>55.461399999999998</c:v>
                </c:pt>
                <c:pt idx="785" formatCode="0.000">
                  <c:v>55.757266666666673</c:v>
                </c:pt>
                <c:pt idx="786" formatCode="0.000">
                  <c:v>55.568033333333339</c:v>
                </c:pt>
                <c:pt idx="787" formatCode="0.000">
                  <c:v>55.847100000000005</c:v>
                </c:pt>
                <c:pt idx="788" formatCode="0.000">
                  <c:v>55.855566666666668</c:v>
                </c:pt>
                <c:pt idx="789" formatCode="0.000">
                  <c:v>56.360966666666663</c:v>
                </c:pt>
                <c:pt idx="790" formatCode="0.000">
                  <c:v>56.247099999999996</c:v>
                </c:pt>
                <c:pt idx="791" formatCode="0.000">
                  <c:v>55.874833333333335</c:v>
                </c:pt>
                <c:pt idx="792" formatCode="0.000">
                  <c:v>55.825099999999999</c:v>
                </c:pt>
                <c:pt idx="793" formatCode="0.000">
                  <c:v>56.204800000000006</c:v>
                </c:pt>
                <c:pt idx="794" formatCode="0.000">
                  <c:v>56.673166666666667</c:v>
                </c:pt>
                <c:pt idx="795" formatCode="0.000">
                  <c:v>56.608933333333333</c:v>
                </c:pt>
                <c:pt idx="796" formatCode="0.000">
                  <c:v>56.265933333333329</c:v>
                </c:pt>
                <c:pt idx="797" formatCode="0.000">
                  <c:v>56.334366666666675</c:v>
                </c:pt>
                <c:pt idx="798" formatCode="0.000">
                  <c:v>55.941899999999997</c:v>
                </c:pt>
                <c:pt idx="799" formatCode="0.000">
                  <c:v>56.091000000000001</c:v>
                </c:pt>
                <c:pt idx="800" formatCode="0.000">
                  <c:v>56.092866666666673</c:v>
                </c:pt>
                <c:pt idx="801" formatCode="0.000">
                  <c:v>56.701500000000003</c:v>
                </c:pt>
                <c:pt idx="802" formatCode="0.000">
                  <c:v>56.607333333333337</c:v>
                </c:pt>
                <c:pt idx="803" formatCode="0.000">
                  <c:v>56.378933333333329</c:v>
                </c:pt>
                <c:pt idx="804" formatCode="0.000">
                  <c:v>56.64906666666667</c:v>
                </c:pt>
                <c:pt idx="805" formatCode="0.000">
                  <c:v>57.136866666666663</c:v>
                </c:pt>
                <c:pt idx="806" formatCode="0.000">
                  <c:v>57.226633333333332</c:v>
                </c:pt>
                <c:pt idx="807" formatCode="0.000">
                  <c:v>56.937933333333341</c:v>
                </c:pt>
                <c:pt idx="808" formatCode="0.000">
                  <c:v>56.483166666666669</c:v>
                </c:pt>
                <c:pt idx="809" formatCode="0.000">
                  <c:v>56.677433333333333</c:v>
                </c:pt>
                <c:pt idx="810" formatCode="0.000">
                  <c:v>56.308333333333337</c:v>
                </c:pt>
                <c:pt idx="811" formatCode="0.000">
                  <c:v>56.581199999999995</c:v>
                </c:pt>
                <c:pt idx="812" formatCode="0.000">
                  <c:v>56.674566666666664</c:v>
                </c:pt>
                <c:pt idx="813" formatCode="0.000">
                  <c:v>57.34513333333333</c:v>
                </c:pt>
                <c:pt idx="814" formatCode="0.000">
                  <c:v>57.336099999999995</c:v>
                </c:pt>
                <c:pt idx="815" formatCode="0.000">
                  <c:v>57.18313333333333</c:v>
                </c:pt>
                <c:pt idx="816" formatCode="0.000">
                  <c:v>57.247966666666663</c:v>
                </c:pt>
                <c:pt idx="817" formatCode="0.000">
                  <c:v>57.922699999999999</c:v>
                </c:pt>
                <c:pt idx="818" formatCode="0.000">
                  <c:v>58.537933333333335</c:v>
                </c:pt>
                <c:pt idx="819" formatCode="0.000">
                  <c:v>58.7483</c:v>
                </c:pt>
                <c:pt idx="820" formatCode="0.000">
                  <c:v>58.680766666666663</c:v>
                </c:pt>
                <c:pt idx="821" formatCode="0.000">
                  <c:v>59.207166666666666</c:v>
                </c:pt>
                <c:pt idx="822" formatCode="0.000">
                  <c:v>59.32833333333334</c:v>
                </c:pt>
                <c:pt idx="823" formatCode="0.000">
                  <c:v>60.04013333333333</c:v>
                </c:pt>
                <c:pt idx="824" formatCode="0.000">
                  <c:v>60.26423333333333</c:v>
                </c:pt>
                <c:pt idx="825" formatCode="0.000">
                  <c:v>61.377499999999998</c:v>
                </c:pt>
                <c:pt idx="826" formatCode="0.000">
                  <c:v>61.565599999999996</c:v>
                </c:pt>
                <c:pt idx="827" formatCode="0.000">
                  <c:v>61.58003333333334</c:v>
                </c:pt>
                <c:pt idx="828" formatCode="0.000">
                  <c:v>61.590533333333333</c:v>
                </c:pt>
                <c:pt idx="829" formatCode="0.000">
                  <c:v>62.009033333333342</c:v>
                </c:pt>
                <c:pt idx="830" formatCode="0.000">
                  <c:v>62.509666666666668</c:v>
                </c:pt>
                <c:pt idx="831" formatCode="0.000">
                  <c:v>62.609333333333332</c:v>
                </c:pt>
                <c:pt idx="832" formatCode="0.000">
                  <c:v>62.453133333333334</c:v>
                </c:pt>
                <c:pt idx="833" formatCode="0.000">
                  <c:v>62.887133333333338</c:v>
                </c:pt>
                <c:pt idx="834" formatCode="0.000">
                  <c:v>62.685733333333339</c:v>
                </c:pt>
                <c:pt idx="835" formatCode="0.000">
                  <c:v>63.196766666666669</c:v>
                </c:pt>
                <c:pt idx="836" formatCode="0.000">
                  <c:v>63.187366666666662</c:v>
                </c:pt>
                <c:pt idx="837" formatCode="0.000">
                  <c:v>63.96726666666666</c:v>
                </c:pt>
                <c:pt idx="838" formatCode="0.000">
                  <c:v>63.76926666666666</c:v>
                </c:pt>
                <c:pt idx="839" formatCode="0.000">
                  <c:v>63.393499999999996</c:v>
                </c:pt>
                <c:pt idx="840" formatCode="0.000">
                  <c:v>63.283700000000003</c:v>
                </c:pt>
                <c:pt idx="841" formatCode="0.000">
                  <c:v>63.531566666666663</c:v>
                </c:pt>
                <c:pt idx="842" formatCode="0.000">
                  <c:v>63.766666666666673</c:v>
                </c:pt>
                <c:pt idx="843" formatCode="0.000">
                  <c:v>63.783099999999997</c:v>
                </c:pt>
                <c:pt idx="844" formatCode="0.000">
                  <c:v>63.42476666666667</c:v>
                </c:pt>
                <c:pt idx="845" formatCode="0.000">
                  <c:v>63.74133333333333</c:v>
                </c:pt>
                <c:pt idx="846" formatCode="0.000">
                  <c:v>62.999866666666669</c:v>
                </c:pt>
                <c:pt idx="847" formatCode="0.000">
                  <c:v>63.434766666666668</c:v>
                </c:pt>
                <c:pt idx="848" formatCode="0.000">
                  <c:v>63.328200000000002</c:v>
                </c:pt>
                <c:pt idx="849" formatCode="0.000">
                  <c:v>64.1203</c:v>
                </c:pt>
                <c:pt idx="850" formatCode="0.000">
                  <c:v>63.793166666666671</c:v>
                </c:pt>
                <c:pt idx="851" formatCode="0.000">
                  <c:v>63.442766666666671</c:v>
                </c:pt>
                <c:pt idx="852" formatCode="0.000">
                  <c:v>63.20793333333333</c:v>
                </c:pt>
                <c:pt idx="853" formatCode="0.000">
                  <c:v>63.521266666666669</c:v>
                </c:pt>
                <c:pt idx="854" formatCode="0.000">
                  <c:v>63.937033333333339</c:v>
                </c:pt>
                <c:pt idx="855" formatCode="0.000">
                  <c:v>63.918566666666663</c:v>
                </c:pt>
                <c:pt idx="856" formatCode="0.000">
                  <c:v>63.807366666666667</c:v>
                </c:pt>
                <c:pt idx="857" formatCode="0.000">
                  <c:v>64.236533333333327</c:v>
                </c:pt>
                <c:pt idx="858" formatCode="0.000">
                  <c:v>64.293999999999997</c:v>
                </c:pt>
                <c:pt idx="859" formatCode="0.000">
                  <c:v>64.8626</c:v>
                </c:pt>
                <c:pt idx="860" formatCode="0.000">
                  <c:v>64.940600000000003</c:v>
                </c:pt>
                <c:pt idx="861" formatCode="0.000">
                  <c:v>65.518799999999999</c:v>
                </c:pt>
                <c:pt idx="862" formatCode="0.000">
                  <c:v>64.798266666666663</c:v>
                </c:pt>
                <c:pt idx="863" formatCode="0.000">
                  <c:v>63.624233333333336</c:v>
                </c:pt>
                <c:pt idx="864" formatCode="0.000">
                  <c:v>62.861600000000003</c:v>
                </c:pt>
                <c:pt idx="865" formatCode="0.000">
                  <c:v>62.5884</c:v>
                </c:pt>
                <c:pt idx="866" formatCode="0.000">
                  <c:v>62.373233333333339</c:v>
                </c:pt>
                <c:pt idx="867" formatCode="0.000">
                  <c:v>62.058933333333336</c:v>
                </c:pt>
                <c:pt idx="868" formatCode="0.000">
                  <c:v>61.963966666666671</c:v>
                </c:pt>
                <c:pt idx="869" formatCode="0.000">
                  <c:v>62.886800000000001</c:v>
                </c:pt>
                <c:pt idx="870" formatCode="0.000">
                  <c:v>63.03893333333334</c:v>
                </c:pt>
                <c:pt idx="871" formatCode="0.000">
                  <c:v>63.800066666666659</c:v>
                </c:pt>
                <c:pt idx="872" formatCode="0.000">
                  <c:v>64.004966666666675</c:v>
                </c:pt>
                <c:pt idx="873" formatCode="0.000">
                  <c:v>64.818766666666662</c:v>
                </c:pt>
                <c:pt idx="874" formatCode="0.000">
                  <c:v>64.506733333333329</c:v>
                </c:pt>
                <c:pt idx="875" formatCode="0.000">
                  <c:v>63.690599999999996</c:v>
                </c:pt>
                <c:pt idx="876" formatCode="0.000">
                  <c:v>63.115933333333338</c:v>
                </c:pt>
                <c:pt idx="877" formatCode="0.000">
                  <c:v>63.213999999999999</c:v>
                </c:pt>
                <c:pt idx="878" formatCode="0.000">
                  <c:v>63.814999999999998</c:v>
                </c:pt>
                <c:pt idx="879" formatCode="0.000">
                  <c:v>64.105666666666664</c:v>
                </c:pt>
                <c:pt idx="880" formatCode="0.000">
                  <c:v>64.272666666666666</c:v>
                </c:pt>
                <c:pt idx="881" formatCode="0.000">
                  <c:v>64.806266666666673</c:v>
                </c:pt>
                <c:pt idx="882" formatCode="0.000">
                  <c:v>64.890266666666662</c:v>
                </c:pt>
                <c:pt idx="883" formatCode="0.000">
                  <c:v>65.488100000000017</c:v>
                </c:pt>
                <c:pt idx="884" formatCode="0.000">
                  <c:v>65.556100000000001</c:v>
                </c:pt>
                <c:pt idx="885" formatCode="0.000">
                  <c:v>66.403066666666675</c:v>
                </c:pt>
                <c:pt idx="886" formatCode="0.000">
                  <c:v>66.392833333333328</c:v>
                </c:pt>
                <c:pt idx="887" formatCode="0.000">
                  <c:v>66.188066666666671</c:v>
                </c:pt>
                <c:pt idx="888" formatCode="0.000">
                  <c:v>65.999833333333342</c:v>
                </c:pt>
                <c:pt idx="889" formatCode="0.000">
                  <c:v>66.300399999999996</c:v>
                </c:pt>
                <c:pt idx="890" formatCode="0.000">
                  <c:v>66.742766666666668</c:v>
                </c:pt>
                <c:pt idx="891" formatCode="0.000">
                  <c:v>66.728433333333328</c:v>
                </c:pt>
                <c:pt idx="892" formatCode="0.000">
                  <c:v>66.41</c:v>
                </c:pt>
                <c:pt idx="893" formatCode="0.000">
                  <c:v>66.727466666666672</c:v>
                </c:pt>
                <c:pt idx="894" formatCode="0.000">
                  <c:v>66.612033333333329</c:v>
                </c:pt>
                <c:pt idx="895" formatCode="0.000">
                  <c:v>67.247600000000006</c:v>
                </c:pt>
                <c:pt idx="896" formatCode="0.000">
                  <c:v>67.349366666666668</c:v>
                </c:pt>
                <c:pt idx="897" formatCode="0.000">
                  <c:v>68.277300000000011</c:v>
                </c:pt>
                <c:pt idx="898" formatCode="0.000">
                  <c:v>68.280933333333323</c:v>
                </c:pt>
                <c:pt idx="899" formatCode="0.000">
                  <c:v>68.098033333333333</c:v>
                </c:pt>
                <c:pt idx="900" formatCode="0.000">
                  <c:v>68.054733333333331</c:v>
                </c:pt>
                <c:pt idx="901" formatCode="0.000">
                  <c:v>68.367900000000006</c:v>
                </c:pt>
                <c:pt idx="902" formatCode="0.000">
                  <c:v>69.034733333333335</c:v>
                </c:pt>
                <c:pt idx="903" formatCode="0.000">
                  <c:v>69.24293333333334</c:v>
                </c:pt>
                <c:pt idx="904" formatCode="0.000">
                  <c:v>69.411699999999996</c:v>
                </c:pt>
                <c:pt idx="905" formatCode="0.000">
                  <c:v>70.114633333333344</c:v>
                </c:pt>
                <c:pt idx="906" formatCode="0.000">
                  <c:v>70.115966666666665</c:v>
                </c:pt>
                <c:pt idx="907" formatCode="0.000">
                  <c:v>71.019733333333321</c:v>
                </c:pt>
                <c:pt idx="908" formatCode="0.000">
                  <c:v>71.3078</c:v>
                </c:pt>
                <c:pt idx="909" formatCode="0.000">
                  <c:v>72.573599999999999</c:v>
                </c:pt>
                <c:pt idx="910" formatCode="0.000">
                  <c:v>72.657933333333332</c:v>
                </c:pt>
                <c:pt idx="911" formatCode="0.000">
                  <c:v>72.596566666666661</c:v>
                </c:pt>
                <c:pt idx="912" formatCode="0.000">
                  <c:v>72.578966666666659</c:v>
                </c:pt>
                <c:pt idx="913" formatCode="0.000">
                  <c:v>72.939399999999992</c:v>
                </c:pt>
                <c:pt idx="914" formatCode="0.000">
                  <c:v>73.405033333333336</c:v>
                </c:pt>
                <c:pt idx="915" formatCode="0.000">
                  <c:v>73.159700000000001</c:v>
                </c:pt>
                <c:pt idx="916" formatCode="0.000">
                  <c:v>72.880933333333331</c:v>
                </c:pt>
                <c:pt idx="917" formatCode="0.000">
                  <c:v>73.300733333333326</c:v>
                </c:pt>
                <c:pt idx="918" formatCode="0.000">
                  <c:v>73.27403333333335</c:v>
                </c:pt>
                <c:pt idx="919" formatCode="0.000">
                  <c:v>74.256033333333335</c:v>
                </c:pt>
                <c:pt idx="920" formatCode="0.000">
                  <c:v>74.6066</c:v>
                </c:pt>
                <c:pt idx="921" formatCode="0.000">
                  <c:v>75.742733333333334</c:v>
                </c:pt>
                <c:pt idx="922" formatCode="0.000">
                  <c:v>75.45183333333334</c:v>
                </c:pt>
                <c:pt idx="923" formatCode="0.000">
                  <c:v>74.882733333333334</c:v>
                </c:pt>
                <c:pt idx="924" formatCode="0.000">
                  <c:v>74.449399999999997</c:v>
                </c:pt>
                <c:pt idx="925" formatCode="0.000">
                  <c:v>74.818699999999993</c:v>
                </c:pt>
                <c:pt idx="926" formatCode="0.000">
                  <c:v>75.37166666666667</c:v>
                </c:pt>
                <c:pt idx="927" formatCode="0.000">
                  <c:v>75.775533333333328</c:v>
                </c:pt>
                <c:pt idx="928" formatCode="0.000">
                  <c:v>75.790199999999999</c:v>
                </c:pt>
                <c:pt idx="929" formatCode="0.000">
                  <c:v>76.711633333333339</c:v>
                </c:pt>
                <c:pt idx="930" formatCode="0.000">
                  <c:v>76.830966666666669</c:v>
                </c:pt>
                <c:pt idx="931" formatCode="0.000">
                  <c:v>77.932166666666674</c:v>
                </c:pt>
                <c:pt idx="932" formatCode="0.000">
                  <c:v>78.357199999999992</c:v>
                </c:pt>
                <c:pt idx="933" formatCode="0.000">
                  <c:v>79.598766666666663</c:v>
                </c:pt>
                <c:pt idx="934" formatCode="0.000">
                  <c:v>79.61396666666667</c:v>
                </c:pt>
                <c:pt idx="935" formatCode="0.000">
                  <c:v>79.21820000000001</c:v>
                </c:pt>
                <c:pt idx="936" formatCode="0.000">
                  <c:v>79.165266666666682</c:v>
                </c:pt>
                <c:pt idx="937" formatCode="0.000">
                  <c:v>79.692600000000013</c:v>
                </c:pt>
                <c:pt idx="938" formatCode="0.000">
                  <c:v>80.5578</c:v>
                </c:pt>
                <c:pt idx="939" formatCode="0.000">
                  <c:v>81.090333333333334</c:v>
                </c:pt>
                <c:pt idx="940" formatCode="0.000">
                  <c:v>81.101233333333326</c:v>
                </c:pt>
                <c:pt idx="941" formatCode="0.000">
                  <c:v>81.663966666666667</c:v>
                </c:pt>
                <c:pt idx="942" formatCode="0.000">
                  <c:v>81.420900000000003</c:v>
                </c:pt>
                <c:pt idx="943" formatCode="0.000">
                  <c:v>82.646666666666661</c:v>
                </c:pt>
                <c:pt idx="944" formatCode="0.000">
                  <c:v>83.523299999999992</c:v>
                </c:pt>
                <c:pt idx="945" formatCode="0.000">
                  <c:v>85.513933333333327</c:v>
                </c:pt>
                <c:pt idx="946" formatCode="0.000">
                  <c:v>86.118533333333332</c:v>
                </c:pt>
                <c:pt idx="947" formatCode="0.000">
                  <c:v>86.170566666666673</c:v>
                </c:pt>
                <c:pt idx="948" formatCode="0.000">
                  <c:v>86.092833333333331</c:v>
                </c:pt>
                <c:pt idx="949" formatCode="0.000">
                  <c:v>86.281133333333344</c:v>
                </c:pt>
                <c:pt idx="950" formatCode="0.000">
                  <c:v>86.799233333333333</c:v>
                </c:pt>
                <c:pt idx="951" formatCode="0.000">
                  <c:v>86.738666666666674</c:v>
                </c:pt>
                <c:pt idx="952" formatCode="0.000">
                  <c:v>86.730500000000006</c:v>
                </c:pt>
                <c:pt idx="953" formatCode="0.000">
                  <c:v>86.918600000000012</c:v>
                </c:pt>
                <c:pt idx="954" formatCode="0.000">
                  <c:v>86.723799999999983</c:v>
                </c:pt>
                <c:pt idx="955" formatCode="0.000">
                  <c:v>87.673099999999991</c:v>
                </c:pt>
                <c:pt idx="956" formatCode="0.000">
                  <c:v>88.07116666666667</c:v>
                </c:pt>
                <c:pt idx="957" formatCode="0.000">
                  <c:v>89.774199999999993</c:v>
                </c:pt>
                <c:pt idx="958" formatCode="0.000">
                  <c:v>89.612766666666673</c:v>
                </c:pt>
                <c:pt idx="959" formatCode="0.000">
                  <c:v>89.492866666666671</c:v>
                </c:pt>
                <c:pt idx="960" formatCode="0.000">
                  <c:v>89.169899999999998</c:v>
                </c:pt>
                <c:pt idx="961" formatCode="0.000">
                  <c:v>89.476299999999995</c:v>
                </c:pt>
                <c:pt idx="962" formatCode="0.000">
                  <c:v>90.291166666666655</c:v>
                </c:pt>
                <c:pt idx="963" formatCode="0.000">
                  <c:v>90.442166666666665</c:v>
                </c:pt>
                <c:pt idx="964" formatCode="0.000">
                  <c:v>90.55476666666668</c:v>
                </c:pt>
                <c:pt idx="965" formatCode="0.000">
                  <c:v>91.003866666666667</c:v>
                </c:pt>
                <c:pt idx="966" formatCode="0.000">
                  <c:v>90.845500000000001</c:v>
                </c:pt>
                <c:pt idx="967" formatCode="0.000">
                  <c:v>91.834099999999992</c:v>
                </c:pt>
                <c:pt idx="968" formatCode="0.000">
                  <c:v>91.862399999999994</c:v>
                </c:pt>
                <c:pt idx="969" formatCode="0.000">
                  <c:v>93.483066666666673</c:v>
                </c:pt>
                <c:pt idx="970" formatCode="0.000">
                  <c:v>93.446466666666666</c:v>
                </c:pt>
                <c:pt idx="971" formatCode="0.000">
                  <c:v>93.595199999999991</c:v>
                </c:pt>
                <c:pt idx="972" formatCode="0.000">
                  <c:v>93.329933333333329</c:v>
                </c:pt>
                <c:pt idx="973" formatCode="0.000">
                  <c:v>93.531633333333346</c:v>
                </c:pt>
                <c:pt idx="974" formatCode="0.000">
                  <c:v>94.27343333333333</c:v>
                </c:pt>
                <c:pt idx="975" formatCode="0.000">
                  <c:v>94.647133333333329</c:v>
                </c:pt>
                <c:pt idx="976" formatCode="0.000">
                  <c:v>94.882166666666663</c:v>
                </c:pt>
                <c:pt idx="977" formatCode="0.000">
                  <c:v>95.581533333333326</c:v>
                </c:pt>
                <c:pt idx="978" formatCode="0.000">
                  <c:v>95.181033333333332</c:v>
                </c:pt>
                <c:pt idx="979" formatCode="0.000">
                  <c:v>95.862499999999997</c:v>
                </c:pt>
                <c:pt idx="980" formatCode="0.000">
                  <c:v>95.674700000000016</c:v>
                </c:pt>
                <c:pt idx="981" formatCode="0.000">
                  <c:v>96.738866666666652</c:v>
                </c:pt>
                <c:pt idx="982" formatCode="0.000">
                  <c:v>96.229866666666666</c:v>
                </c:pt>
                <c:pt idx="983" formatCode="0.000">
                  <c:v>95.417100000000005</c:v>
                </c:pt>
                <c:pt idx="984" formatCode="0.000">
                  <c:v>94.507566666666662</c:v>
                </c:pt>
                <c:pt idx="985" formatCode="0.000">
                  <c:v>94.012833333333333</c:v>
                </c:pt>
                <c:pt idx="986" formatCode="0.000">
                  <c:v>93.972899999999996</c:v>
                </c:pt>
                <c:pt idx="987" formatCode="0.000">
                  <c:v>93.2607</c:v>
                </c:pt>
                <c:pt idx="988" formatCode="0.000">
                  <c:v>92.765300000000011</c:v>
                </c:pt>
                <c:pt idx="989" formatCode="0.000">
                  <c:v>92.699733333333327</c:v>
                </c:pt>
                <c:pt idx="990" formatCode="0.000">
                  <c:v>92.220766666666648</c:v>
                </c:pt>
                <c:pt idx="991" formatCode="0.000">
                  <c:v>92.667233333333343</c:v>
                </c:pt>
                <c:pt idx="992" formatCode="0.000">
                  <c:v>92.107900000000015</c:v>
                </c:pt>
                <c:pt idx="993" formatCode="0.000">
                  <c:v>92.65806666666667</c:v>
                </c:pt>
                <c:pt idx="994" formatCode="0.000">
                  <c:v>91.493566666666666</c:v>
                </c:pt>
                <c:pt idx="995" formatCode="0.000">
                  <c:v>90.450033333333337</c:v>
                </c:pt>
                <c:pt idx="996" formatCode="0.000">
                  <c:v>89.928966666666668</c:v>
                </c:pt>
                <c:pt idx="997" formatCode="0.000">
                  <c:v>90.157166666666669</c:v>
                </c:pt>
                <c:pt idx="998" formatCode="0.000">
                  <c:v>91.040966666666677</c:v>
                </c:pt>
                <c:pt idx="999" formatCode="0.000">
                  <c:v>91.457400000000007</c:v>
                </c:pt>
                <c:pt idx="1000" formatCode="0.000">
                  <c:v>91.823233333333334</c:v>
                </c:pt>
                <c:pt idx="1001" formatCode="0.000">
                  <c:v>92.937333333333342</c:v>
                </c:pt>
                <c:pt idx="1002" formatCode="0.000">
                  <c:v>92.803633333333323</c:v>
                </c:pt>
                <c:pt idx="1003" formatCode="0.000">
                  <c:v>93.90773333333334</c:v>
                </c:pt>
                <c:pt idx="1004" formatCode="0.000">
                  <c:v>93.710699999999989</c:v>
                </c:pt>
                <c:pt idx="1005" formatCode="0.000">
                  <c:v>94.678066666666666</c:v>
                </c:pt>
                <c:pt idx="1006" formatCode="0.000">
                  <c:v>93.897000000000006</c:v>
                </c:pt>
                <c:pt idx="1007" formatCode="0.000">
                  <c:v>92.88463333333334</c:v>
                </c:pt>
                <c:pt idx="1008" formatCode="0.000">
                  <c:v>92.457733333333337</c:v>
                </c:pt>
                <c:pt idx="1009" formatCode="0.000">
                  <c:v>92.754166666666663</c:v>
                </c:pt>
                <c:pt idx="1010" formatCode="0.000">
                  <c:v>93.571333333333328</c:v>
                </c:pt>
                <c:pt idx="1011" formatCode="0.000">
                  <c:v>93.316033333333337</c:v>
                </c:pt>
                <c:pt idx="1012" formatCode="0.000">
                  <c:v>92.88236666666667</c:v>
                </c:pt>
                <c:pt idx="1013" formatCode="0.000">
                  <c:v>93.165399999999991</c:v>
                </c:pt>
                <c:pt idx="1014" formatCode="0.000">
                  <c:v>92.948033333333342</c:v>
                </c:pt>
                <c:pt idx="1015" formatCode="0.000">
                  <c:v>93.99966666666667</c:v>
                </c:pt>
                <c:pt idx="1016" formatCode="0.000">
                  <c:v>94.164833333333334</c:v>
                </c:pt>
                <c:pt idx="1017" formatCode="0.000">
                  <c:v>95.412933333333342</c:v>
                </c:pt>
                <c:pt idx="1018" formatCode="0.000">
                  <c:v>95.049666666666667</c:v>
                </c:pt>
                <c:pt idx="1019" formatCode="0.000">
                  <c:v>94.438566666666659</c:v>
                </c:pt>
                <c:pt idx="1020" formatCode="0.000">
                  <c:v>94.075266666666664</c:v>
                </c:pt>
                <c:pt idx="1021" formatCode="0.000">
                  <c:v>94.44383333333333</c:v>
                </c:pt>
                <c:pt idx="1022" formatCode="0.000">
                  <c:v>95.109233333333336</c:v>
                </c:pt>
                <c:pt idx="1023" formatCode="0.000">
                  <c:v>95.235466666666682</c:v>
                </c:pt>
                <c:pt idx="1024" formatCode="0.000">
                  <c:v>95.268466666666669</c:v>
                </c:pt>
                <c:pt idx="1025" formatCode="0.000">
                  <c:v>95.914466666666669</c:v>
                </c:pt>
                <c:pt idx="1026" formatCode="0.000">
                  <c:v>96.111199999999997</c:v>
                </c:pt>
                <c:pt idx="1027" formatCode="0.000">
                  <c:v>97.004066666666674</c:v>
                </c:pt>
                <c:pt idx="1028" formatCode="0.000">
                  <c:v>96.955133333333336</c:v>
                </c:pt>
                <c:pt idx="1029" formatCode="0.000">
                  <c:v>98.016999999999996</c:v>
                </c:pt>
                <c:pt idx="1030" formatCode="0.000">
                  <c:v>97.562333333333342</c:v>
                </c:pt>
                <c:pt idx="1031" formatCode="0.000">
                  <c:v>97.432500000000005</c:v>
                </c:pt>
                <c:pt idx="1032" formatCode="0.000">
                  <c:v>97.320333333333338</c:v>
                </c:pt>
                <c:pt idx="1033" formatCode="0.000">
                  <c:v>97.921900000000008</c:v>
                </c:pt>
                <c:pt idx="1034" formatCode="0.000">
                  <c:v>98.586466666666681</c:v>
                </c:pt>
                <c:pt idx="1035" formatCode="0.000">
                  <c:v>98.900833333333324</c:v>
                </c:pt>
                <c:pt idx="1036" formatCode="0.000">
                  <c:v>98.925899999999999</c:v>
                </c:pt>
                <c:pt idx="1037" formatCode="0.000">
                  <c:v>99.9011</c:v>
                </c:pt>
                <c:pt idx="1038" formatCode="0.000">
                  <c:v>99.87596666666667</c:v>
                </c:pt>
                <c:pt idx="1039" formatCode="0.000">
                  <c:v>100.94760000000001</c:v>
                </c:pt>
                <c:pt idx="1040" formatCode="0.000">
                  <c:v>100.06509999999999</c:v>
                </c:pt>
                <c:pt idx="1041" formatCode="0.000">
                  <c:v>100.47976666666666</c:v>
                </c:pt>
                <c:pt idx="1042" formatCode="0.000">
                  <c:v>99.615133333333333</c:v>
                </c:pt>
                <c:pt idx="1043" formatCode="0.000">
                  <c:v>99.747500000000002</c:v>
                </c:pt>
                <c:pt idx="1044" formatCode="0.000">
                  <c:v>99.628699999999995</c:v>
                </c:pt>
                <c:pt idx="1045" formatCode="0.000">
                  <c:v>99.850433333333342</c:v>
                </c:pt>
                <c:pt idx="1046" formatCode="0.000">
                  <c:v>100.35266666666666</c:v>
                </c:pt>
                <c:pt idx="1047" formatCode="0.000">
                  <c:v>100.41590000000001</c:v>
                </c:pt>
                <c:pt idx="1048" formatCode="0.000">
                  <c:v>100.70089999999999</c:v>
                </c:pt>
                <c:pt idx="1049" formatCode="0.000">
                  <c:v>101.68506666666666</c:v>
                </c:pt>
                <c:pt idx="1050" formatCode="0.000">
                  <c:v>102.27593333333333</c:v>
                </c:pt>
                <c:pt idx="1051" formatCode="0.000">
                  <c:v>103.54216666666666</c:v>
                </c:pt>
                <c:pt idx="1052" formatCode="0.000">
                  <c:v>103.30693333333333</c:v>
                </c:pt>
                <c:pt idx="1053" formatCode="0.000">
                  <c:v>103.69393333333333</c:v>
                </c:pt>
                <c:pt idx="1054" formatCode="0.000">
                  <c:v>102.5127</c:v>
                </c:pt>
                <c:pt idx="1055" formatCode="0.000">
                  <c:v>102.01796666666667</c:v>
                </c:pt>
                <c:pt idx="1056" formatCode="0.000">
                  <c:v>101.5604</c:v>
                </c:pt>
                <c:pt idx="1057" formatCode="0.000">
                  <c:v>102.0296</c:v>
                </c:pt>
                <c:pt idx="1058" formatCode="0.000">
                  <c:v>102.55933333333333</c:v>
                </c:pt>
                <c:pt idx="1059" formatCode="0.000">
                  <c:v>103.14496666666666</c:v>
                </c:pt>
                <c:pt idx="1060" formatCode="0.000">
                  <c:v>103.5587</c:v>
                </c:pt>
                <c:pt idx="1061" formatCode="0.000">
                  <c:v>104.6134</c:v>
                </c:pt>
                <c:pt idx="1062" formatCode="0.000">
                  <c:v>104.89256666666667</c:v>
                </c:pt>
                <c:pt idx="1063" formatCode="0.000">
                  <c:v>105.98396666666667</c:v>
                </c:pt>
                <c:pt idx="1064" formatCode="0.000">
                  <c:v>105.87886666666667</c:v>
                </c:pt>
                <c:pt idx="1065" formatCode="0.000">
                  <c:v>106.30326666666667</c:v>
                </c:pt>
                <c:pt idx="1066" formatCode="0.000">
                  <c:v>105.40496666666667</c:v>
                </c:pt>
                <c:pt idx="1067" formatCode="0.000">
                  <c:v>104.6764</c:v>
                </c:pt>
                <c:pt idx="1068" formatCode="0.000">
                  <c:v>104.27026666666667</c:v>
                </c:pt>
                <c:pt idx="1069" formatCode="0.000">
                  <c:v>103.97683333333333</c:v>
                </c:pt>
                <c:pt idx="1070" formatCode="0.000">
                  <c:v>103.80323333333332</c:v>
                </c:pt>
                <c:pt idx="1071" formatCode="0.000">
                  <c:v>103.39063333333333</c:v>
                </c:pt>
                <c:pt idx="1072" formatCode="0.000">
                  <c:v>102.9346</c:v>
                </c:pt>
                <c:pt idx="1073" formatCode="0.000">
                  <c:v>103.26280000000001</c:v>
                </c:pt>
                <c:pt idx="1074" formatCode="0.000">
                  <c:v>103.12546666666667</c:v>
                </c:pt>
                <c:pt idx="1075" formatCode="0.000">
                  <c:v>103.34313333333334</c:v>
                </c:pt>
                <c:pt idx="1076" formatCode="0.000">
                  <c:v>100.93146666666667</c:v>
                </c:pt>
                <c:pt idx="1077" formatCode="0.000">
                  <c:v>99.342166666666671</c:v>
                </c:pt>
                <c:pt idx="1078" formatCode="0.000">
                  <c:v>96.804533333333325</c:v>
                </c:pt>
                <c:pt idx="1079" formatCode="0.000">
                  <c:v>95.271599999999992</c:v>
                </c:pt>
                <c:pt idx="1080" formatCode="0.000">
                  <c:v>93.000233333333327</c:v>
                </c:pt>
                <c:pt idx="1081" formatCode="0.000">
                  <c:v>91.159766666666656</c:v>
                </c:pt>
                <c:pt idx="1082" formatCode="0.000">
                  <c:v>89.707333333333338</c:v>
                </c:pt>
                <c:pt idx="1083" formatCode="0.000">
                  <c:v>88.313333333333333</c:v>
                </c:pt>
                <c:pt idx="1084" formatCode="0.000">
                  <c:v>87.248400000000004</c:v>
                </c:pt>
                <c:pt idx="1085" formatCode="0.000">
                  <c:v>87.256266666666662</c:v>
                </c:pt>
                <c:pt idx="1086" formatCode="0.000">
                  <c:v>87.854900000000001</c:v>
                </c:pt>
                <c:pt idx="1087" formatCode="0.000">
                  <c:v>89.41546666666666</c:v>
                </c:pt>
                <c:pt idx="1088" formatCode="0.000">
                  <c:v>89.970300000000009</c:v>
                </c:pt>
                <c:pt idx="1089" formatCode="0.000">
                  <c:v>90.586366666666663</c:v>
                </c:pt>
                <c:pt idx="1090" formatCode="0.000">
                  <c:v>90.063100000000006</c:v>
                </c:pt>
                <c:pt idx="1091" formatCode="0.000">
                  <c:v>90.054699999999983</c:v>
                </c:pt>
                <c:pt idx="1092" formatCode="0.000">
                  <c:v>90.520099999999999</c:v>
                </c:pt>
                <c:pt idx="1093" formatCode="0.000">
                  <c:v>91.114066666666659</c:v>
                </c:pt>
                <c:pt idx="1094" formatCode="0.000">
                  <c:v>91.832100000000011</c:v>
                </c:pt>
                <c:pt idx="1095" formatCode="0.000">
                  <c:v>91.874933333333331</c:v>
                </c:pt>
                <c:pt idx="1096" formatCode="0.000">
                  <c:v>92.512133333333338</c:v>
                </c:pt>
                <c:pt idx="1097" formatCode="0.000">
                  <c:v>93.733200000000011</c:v>
                </c:pt>
                <c:pt idx="1098" formatCode="0.000">
                  <c:v>94.754233333333332</c:v>
                </c:pt>
                <c:pt idx="1099" formatCode="0.000">
                  <c:v>96.047666666666657</c:v>
                </c:pt>
                <c:pt idx="1100" formatCode="0.000">
                  <c:v>96.001100000000008</c:v>
                </c:pt>
                <c:pt idx="1101" formatCode="0.000">
                  <c:v>96.153266666666653</c:v>
                </c:pt>
                <c:pt idx="1102" formatCode="0.000">
                  <c:v>95.122066666666669</c:v>
                </c:pt>
                <c:pt idx="1103" formatCode="0.000">
                  <c:v>94.964399999999998</c:v>
                </c:pt>
                <c:pt idx="1104" formatCode="0.000">
                  <c:v>95.143233333333342</c:v>
                </c:pt>
                <c:pt idx="1105" formatCode="0.000">
                  <c:v>95.332100000000011</c:v>
                </c:pt>
                <c:pt idx="1106" formatCode="0.000">
                  <c:v>95.575366666666682</c:v>
                </c:pt>
                <c:pt idx="1107" formatCode="0.000">
                  <c:v>95.228033333333329</c:v>
                </c:pt>
                <c:pt idx="1108" formatCode="0.000">
                  <c:v>95.419133333333335</c:v>
                </c:pt>
                <c:pt idx="1109" formatCode="0.000">
                  <c:v>96.041666666666671</c:v>
                </c:pt>
                <c:pt idx="1110" formatCode="0.000">
                  <c:v>96.915599999999998</c:v>
                </c:pt>
                <c:pt idx="1111" formatCode="0.000">
                  <c:v>98.375866666666653</c:v>
                </c:pt>
                <c:pt idx="1112" formatCode="0.000">
                  <c:v>98.475566666666666</c:v>
                </c:pt>
                <c:pt idx="1113" formatCode="0.000">
                  <c:v>98.830933333333334</c:v>
                </c:pt>
                <c:pt idx="1114" formatCode="0.000">
                  <c:v>98.121899999999997</c:v>
                </c:pt>
                <c:pt idx="1115" formatCode="0.000">
                  <c:v>98.122866666666667</c:v>
                </c:pt>
                <c:pt idx="1116" formatCode="0.000">
                  <c:v>98.353033333333329</c:v>
                </c:pt>
                <c:pt idx="1117" formatCode="0.000">
                  <c:v>98.87166666666667</c:v>
                </c:pt>
                <c:pt idx="1118" formatCode="0.000">
                  <c:v>99.079633333333334</c:v>
                </c:pt>
                <c:pt idx="1119" formatCode="0.000">
                  <c:v>98.889733333333353</c:v>
                </c:pt>
                <c:pt idx="1120" formatCode="0.000">
                  <c:v>98.902533333333338</c:v>
                </c:pt>
                <c:pt idx="1121" formatCode="0.000">
                  <c:v>99.74526666666668</c:v>
                </c:pt>
                <c:pt idx="1122" formatCode="0.000">
                  <c:v>100.36896666666667</c:v>
                </c:pt>
                <c:pt idx="1123" formatCode="0.000">
                  <c:v>101.29863333333333</c:v>
                </c:pt>
                <c:pt idx="1124" formatCode="0.000">
                  <c:v>101.01633333333332</c:v>
                </c:pt>
                <c:pt idx="1125" formatCode="0.000">
                  <c:v>100.94529999999999</c:v>
                </c:pt>
                <c:pt idx="1126" formatCode="0.000">
                  <c:v>100.28430000000002</c:v>
                </c:pt>
                <c:pt idx="1127" formatCode="0.000">
                  <c:v>100.15876666666668</c:v>
                </c:pt>
                <c:pt idx="1128" formatCode="0.000">
                  <c:v>100.34423333333332</c:v>
                </c:pt>
                <c:pt idx="1129" formatCode="0.000">
                  <c:v>100.62826666666668</c:v>
                </c:pt>
                <c:pt idx="1130" formatCode="0.000">
                  <c:v>100.94266666666668</c:v>
                </c:pt>
                <c:pt idx="1131" formatCode="0.000">
                  <c:v>100.93623333333333</c:v>
                </c:pt>
                <c:pt idx="1132" formatCode="0.000">
                  <c:v>100.90866666666666</c:v>
                </c:pt>
                <c:pt idx="1133" formatCode="0.000">
                  <c:v>101.56936666666665</c:v>
                </c:pt>
                <c:pt idx="1134" formatCode="0.000">
                  <c:v>101.89136666666667</c:v>
                </c:pt>
                <c:pt idx="1135" formatCode="0.000">
                  <c:v>103.07083333333333</c:v>
                </c:pt>
                <c:pt idx="1136" formatCode="0.000">
                  <c:v>103.1383</c:v>
                </c:pt>
                <c:pt idx="1137" formatCode="0.000">
                  <c:v>103.47486666666667</c:v>
                </c:pt>
                <c:pt idx="1138" formatCode="0.000">
                  <c:v>102.82143333333333</c:v>
                </c:pt>
                <c:pt idx="1139" formatCode="0.000">
                  <c:v>102.48246666666667</c:v>
                </c:pt>
                <c:pt idx="1140" formatCode="0.000">
                  <c:v>102.45950000000001</c:v>
                </c:pt>
                <c:pt idx="1141" formatCode="0.000">
                  <c:v>102.72846666666665</c:v>
                </c:pt>
                <c:pt idx="1142" formatCode="0.000">
                  <c:v>103.38166666666666</c:v>
                </c:pt>
                <c:pt idx="1143" formatCode="0.000">
                  <c:v>103.66703333333334</c:v>
                </c:pt>
                <c:pt idx="1144" formatCode="0.000">
                  <c:v>103.96963333333332</c:v>
                </c:pt>
                <c:pt idx="1145" formatCode="0.000">
                  <c:v>104.76396666666666</c:v>
                </c:pt>
                <c:pt idx="1146" formatCode="0.000">
                  <c:v>105.39136666666667</c:v>
                </c:pt>
                <c:pt idx="1147" formatCode="0.000">
                  <c:v>106.61723333333333</c:v>
                </c:pt>
                <c:pt idx="1148" formatCode="0.000">
                  <c:v>106.5835</c:v>
                </c:pt>
                <c:pt idx="1149" formatCode="0.000">
                  <c:v>106.79493333333333</c:v>
                </c:pt>
                <c:pt idx="1150" formatCode="0.000">
                  <c:v>106.24546666666667</c:v>
                </c:pt>
                <c:pt idx="1151" formatCode="0.000">
                  <c:v>105.90986666666667</c:v>
                </c:pt>
                <c:pt idx="1152" formatCode="0.000">
                  <c:v>105.75003333333332</c:v>
                </c:pt>
                <c:pt idx="1153" formatCode="0.000">
                  <c:v>105.4228</c:v>
                </c:pt>
                <c:pt idx="1154" formatCode="0.000">
                  <c:v>105.16079999999999</c:v>
                </c:pt>
                <c:pt idx="1155" formatCode="0.000">
                  <c:v>104.32623333333333</c:v>
                </c:pt>
                <c:pt idx="1156" formatCode="0.000">
                  <c:v>103.6515</c:v>
                </c:pt>
                <c:pt idx="1157" formatCode="0.000">
                  <c:v>103.81103333333333</c:v>
                </c:pt>
                <c:pt idx="1158" formatCode="0.000">
                  <c:v>104.29583333333333</c:v>
                </c:pt>
                <c:pt idx="1159" formatCode="0.000">
                  <c:v>105.48223333333334</c:v>
                </c:pt>
                <c:pt idx="1160" formatCode="0.000">
                  <c:v>105.09863333333334</c:v>
                </c:pt>
                <c:pt idx="1161" formatCode="0.000">
                  <c:v>104.8051</c:v>
                </c:pt>
                <c:pt idx="1162" formatCode="0.000">
                  <c:v>103.31363333333333</c:v>
                </c:pt>
                <c:pt idx="1163" formatCode="0.000">
                  <c:v>102.31696666666669</c:v>
                </c:pt>
                <c:pt idx="1164" formatCode="0.000">
                  <c:v>102.01393333333333</c:v>
                </c:pt>
                <c:pt idx="1165" formatCode="0.000">
                  <c:v>101.91556666666668</c:v>
                </c:pt>
                <c:pt idx="1166" formatCode="0.000">
                  <c:v>101.76123333333334</c:v>
                </c:pt>
                <c:pt idx="1167" formatCode="0.000">
                  <c:v>101.07813333333333</c:v>
                </c:pt>
                <c:pt idx="1168" formatCode="0.000">
                  <c:v>100.61093333333334</c:v>
                </c:pt>
                <c:pt idx="1169" formatCode="0.000">
                  <c:v>101.54843333333334</c:v>
                </c:pt>
                <c:pt idx="1170" formatCode="0.000">
                  <c:v>102.08593333333333</c:v>
                </c:pt>
                <c:pt idx="1171" formatCode="0.000">
                  <c:v>103.40816666666667</c:v>
                </c:pt>
                <c:pt idx="1172" formatCode="0.000">
                  <c:v>103.12420000000002</c:v>
                </c:pt>
                <c:pt idx="1173" formatCode="0.000">
                  <c:v>103.18829999999998</c:v>
                </c:pt>
                <c:pt idx="1174" formatCode="0.000">
                  <c:v>102.1272</c:v>
                </c:pt>
                <c:pt idx="1175" formatCode="0.000">
                  <c:v>101.90756666666665</c:v>
                </c:pt>
                <c:pt idx="1176" formatCode="0.000">
                  <c:v>101.84576666666668</c:v>
                </c:pt>
                <c:pt idx="1177" formatCode="0.000">
                  <c:v>102.00746666666667</c:v>
                </c:pt>
                <c:pt idx="1178" formatCode="0.000">
                  <c:v>102.20616666666668</c:v>
                </c:pt>
                <c:pt idx="1179" formatCode="0.000">
                  <c:v>101.95609999999999</c:v>
                </c:pt>
                <c:pt idx="1180" formatCode="0.000">
                  <c:v>102.26733333333334</c:v>
                </c:pt>
                <c:pt idx="1181" formatCode="0.000">
                  <c:v>103.17923333333333</c:v>
                </c:pt>
                <c:pt idx="1182" formatCode="0.000">
                  <c:v>103.98556666666667</c:v>
                </c:pt>
                <c:pt idx="1183" formatCode="0.000">
                  <c:v>104.88720000000001</c:v>
                </c:pt>
                <c:pt idx="1184" formatCode="0.000">
                  <c:v>104.37866666666666</c:v>
                </c:pt>
                <c:pt idx="1185" formatCode="0.000">
                  <c:v>104.77726666666666</c:v>
                </c:pt>
                <c:pt idx="1186" formatCode="0.000">
                  <c:v>104.5979</c:v>
                </c:pt>
                <c:pt idx="1187" formatCode="0.000">
                  <c:v>105.0466</c:v>
                </c:pt>
                <c:pt idx="1188" formatCode="0.000">
                  <c:v>105.18813333333333</c:v>
                </c:pt>
                <c:pt idx="1189" formatCode="0.000">
                  <c:v>105.46596666666666</c:v>
                </c:pt>
                <c:pt idx="1190" formatCode="0.000">
                  <c:v>105.84946666666667</c:v>
                </c:pt>
                <c:pt idx="1191" formatCode="0.000">
                  <c:v>106.10636666666669</c:v>
                </c:pt>
                <c:pt idx="1192" formatCode="0.000">
                  <c:v>106.12849999999999</c:v>
                </c:pt>
                <c:pt idx="1193" formatCode="0.000">
                  <c:v>107.00266666666666</c:v>
                </c:pt>
              </c:numCache>
            </c:numRef>
          </c:val>
          <c:smooth val="0"/>
          <c:extLst>
            <c:ext xmlns:c16="http://schemas.microsoft.com/office/drawing/2014/chart" uri="{C3380CC4-5D6E-409C-BE32-E72D297353CC}">
              <c16:uniqueId val="{00000004-98D2-4A5E-B6C1-31815652E009}"/>
            </c:ext>
          </c:extLst>
        </c:ser>
        <c:dLbls>
          <c:showLegendKey val="0"/>
          <c:showVal val="0"/>
          <c:showCatName val="0"/>
          <c:showSerName val="0"/>
          <c:showPercent val="0"/>
          <c:showBubbleSize val="0"/>
        </c:dLbls>
        <c:marker val="1"/>
        <c:smooth val="0"/>
        <c:axId val="993926656"/>
        <c:axId val="993467712"/>
      </c:lineChart>
      <c:dateAx>
        <c:axId val="993926656"/>
        <c:scaling>
          <c:orientation val="minMax"/>
          <c:max val="14946"/>
          <c:min val="7306"/>
        </c:scaling>
        <c:delete val="0"/>
        <c:axPos val="b"/>
        <c:numFmt formatCode="\'yy" sourceLinked="0"/>
        <c:majorTickMark val="out"/>
        <c:minorTickMark val="none"/>
        <c:tickLblPos val="nextTo"/>
        <c:spPr>
          <a:ln w="3175">
            <a:solidFill>
              <a:schemeClr val="bg1">
                <a:lumMod val="50000"/>
              </a:schemeClr>
            </a:solidFill>
            <a:prstDash val="solid"/>
          </a:ln>
        </c:spPr>
        <c:txPr>
          <a:bodyPr rot="0" vert="horz"/>
          <a:lstStyle/>
          <a:p>
            <a:pPr>
              <a:defRPr/>
            </a:pPr>
            <a:endParaRPr lang="en-US"/>
          </a:p>
        </c:txPr>
        <c:crossAx val="993467712"/>
        <c:crossesAt val="-30"/>
        <c:auto val="0"/>
        <c:lblOffset val="100"/>
        <c:baseTimeUnit val="months"/>
        <c:majorUnit val="12"/>
        <c:majorTimeUnit val="months"/>
        <c:minorUnit val="6"/>
        <c:minorTimeUnit val="months"/>
      </c:dateAx>
      <c:valAx>
        <c:axId val="993467712"/>
        <c:scaling>
          <c:orientation val="minMax"/>
          <c:max val="12"/>
          <c:min val="2"/>
        </c:scaling>
        <c:delete val="0"/>
        <c:axPos val="l"/>
        <c:title>
          <c:tx>
            <c:strRef>
              <c:f>Company!$H$2</c:f>
              <c:strCache>
                <c:ptCount val="1"/>
                <c:pt idx="0">
                  <c:v>3MMA</c:v>
                </c:pt>
              </c:strCache>
            </c:strRef>
          </c:tx>
          <c:layout>
            <c:manualLayout>
              <c:xMode val="edge"/>
              <c:yMode val="edge"/>
              <c:x val="2.8129395218002813E-3"/>
              <c:y val="7.7369439071566732E-3"/>
            </c:manualLayout>
          </c:layout>
          <c:overlay val="0"/>
          <c:spPr>
            <a:noFill/>
            <a:ln w="25400">
              <a:noFill/>
            </a:ln>
          </c:spPr>
          <c:txPr>
            <a:bodyPr rot="0" vert="horz"/>
            <a:lstStyle/>
            <a:p>
              <a:pPr algn="ctr">
                <a:defRPr>
                  <a:solidFill>
                    <a:srgbClr val="63AED6"/>
                  </a:solidFill>
                </a:defRPr>
              </a:pPr>
              <a:endParaRPr lang="en-US"/>
            </a:p>
          </c:txPr>
        </c:title>
        <c:numFmt formatCode="0" sourceLinked="0"/>
        <c:majorTickMark val="cross"/>
        <c:minorTickMark val="none"/>
        <c:tickLblPos val="nextTo"/>
        <c:spPr>
          <a:ln w="3175">
            <a:solidFill>
              <a:sysClr val="window" lastClr="FFFFFF">
                <a:lumMod val="65000"/>
              </a:sysClr>
            </a:solidFill>
            <a:prstDash val="solid"/>
          </a:ln>
        </c:spPr>
        <c:txPr>
          <a:bodyPr rot="0" vert="horz"/>
          <a:lstStyle/>
          <a:p>
            <a:pPr>
              <a:defRPr/>
            </a:pPr>
            <a:endParaRPr lang="en-US"/>
          </a:p>
        </c:txPr>
        <c:crossAx val="993926656"/>
        <c:crossesAt val="1080"/>
        <c:crossBetween val="between"/>
        <c:majorUnit val="2"/>
        <c:minorUnit val="1.0000000000000002E-3"/>
      </c:valAx>
      <c:dateAx>
        <c:axId val="994583552"/>
        <c:scaling>
          <c:orientation val="minMax"/>
        </c:scaling>
        <c:delete val="1"/>
        <c:axPos val="b"/>
        <c:numFmt formatCode="mmm\-yy" sourceLinked="1"/>
        <c:majorTickMark val="out"/>
        <c:minorTickMark val="none"/>
        <c:tickLblPos val="nextTo"/>
        <c:crossAx val="994181120"/>
        <c:crossesAt val="0"/>
        <c:auto val="0"/>
        <c:lblOffset val="100"/>
        <c:baseTimeUnit val="months"/>
      </c:dateAx>
      <c:valAx>
        <c:axId val="994181120"/>
        <c:scaling>
          <c:orientation val="minMax"/>
          <c:max val="12"/>
          <c:min val="2"/>
        </c:scaling>
        <c:delete val="0"/>
        <c:axPos val="r"/>
        <c:title>
          <c:tx>
            <c:strRef>
              <c:f>Company!$J$2</c:f>
              <c:strCache>
                <c:ptCount val="1"/>
                <c:pt idx="0">
                  <c:v>12MMA</c:v>
                </c:pt>
              </c:strCache>
            </c:strRef>
          </c:tx>
          <c:layout>
            <c:manualLayout>
              <c:xMode val="edge"/>
              <c:yMode val="edge"/>
              <c:x val="0.93140931536100358"/>
              <c:y val="3.1351963357521481E-3"/>
            </c:manualLayout>
          </c:layout>
          <c:overlay val="0"/>
          <c:spPr>
            <a:noFill/>
            <a:ln w="25400">
              <a:noFill/>
            </a:ln>
          </c:spPr>
          <c:txPr>
            <a:bodyPr rot="0" vert="horz"/>
            <a:lstStyle/>
            <a:p>
              <a:pPr algn="ctr">
                <a:defRPr>
                  <a:solidFill>
                    <a:srgbClr val="122C4D"/>
                  </a:solidFill>
                </a:defRPr>
              </a:pPr>
              <a:endParaRPr lang="en-US"/>
            </a:p>
          </c:txPr>
        </c:title>
        <c:numFmt formatCode="0" sourceLinked="0"/>
        <c:majorTickMark val="cross"/>
        <c:minorTickMark val="none"/>
        <c:tickLblPos val="nextTo"/>
        <c:spPr>
          <a:ln w="3175">
            <a:solidFill>
              <a:sysClr val="window" lastClr="FFFFFF">
                <a:lumMod val="65000"/>
              </a:sysClr>
            </a:solidFill>
            <a:prstDash val="solid"/>
          </a:ln>
        </c:spPr>
        <c:txPr>
          <a:bodyPr rot="0" vert="horz"/>
          <a:lstStyle/>
          <a:p>
            <a:pPr>
              <a:defRPr/>
            </a:pPr>
            <a:endParaRPr lang="en-US"/>
          </a:p>
        </c:txPr>
        <c:crossAx val="994583552"/>
        <c:crosses val="max"/>
        <c:crossBetween val="between"/>
        <c:majorUnit val="2"/>
        <c:minorUnit val="1.0000000000000002E-3"/>
      </c:valAx>
      <c:spPr>
        <a:noFill/>
        <a:ln w="25400">
          <a:noFill/>
        </a:ln>
      </c:spPr>
    </c:plotArea>
    <c:legend>
      <c:legendPos val="l"/>
      <c:legendEntry>
        <c:idx val="1"/>
        <c:delete val="1"/>
      </c:legendEntry>
      <c:layout>
        <c:manualLayout>
          <c:xMode val="edge"/>
          <c:yMode val="edge"/>
          <c:x val="6.1583577712609971E-2"/>
          <c:y val="0.13525598520832671"/>
          <c:w val="0.15479472140762462"/>
          <c:h val="0.22432865009520869"/>
        </c:manualLayout>
      </c:layout>
      <c:overlay val="0"/>
      <c:txPr>
        <a:bodyPr/>
        <a:lstStyle/>
        <a:p>
          <a:pPr>
            <a:defRPr>
              <a:solidFill>
                <a:srgbClr val="000000"/>
              </a:solidFill>
            </a:defRPr>
          </a:pPr>
          <a:endParaRPr lang="en-US"/>
        </a:p>
      </c:txPr>
    </c:legend>
    <c:plotVisOnly val="0"/>
    <c:dispBlanksAs val="gap"/>
    <c:showDLblsOverMax val="0"/>
  </c:chart>
  <c:spPr>
    <a:noFill/>
    <a:ln w="9525">
      <a:noFill/>
    </a:ln>
  </c:spPr>
  <c:txPr>
    <a:bodyPr/>
    <a:lstStyle/>
    <a:p>
      <a:pPr>
        <a:defRPr sz="1200" b="1" i="0" u="none" strike="noStrike" baseline="0">
          <a:solidFill>
            <a:schemeClr val="bg1">
              <a:lumMod val="65000"/>
            </a:schemeClr>
          </a:solidFill>
          <a:latin typeface="Arial"/>
          <a:ea typeface="Arial"/>
          <a:cs typeface="Arial"/>
        </a:defRPr>
      </a:pPr>
      <a:endParaRPr lang="en-US"/>
    </a:p>
  </c:tx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7704857867342854E-2"/>
          <c:y val="5.3104832484174774E-2"/>
          <c:w val="0.90516332982086412"/>
          <c:h val="0.87872004656833436"/>
        </c:manualLayout>
      </c:layout>
      <c:lineChart>
        <c:grouping val="standard"/>
        <c:varyColors val="0"/>
        <c:ser>
          <c:idx val="4"/>
          <c:order val="0"/>
          <c:tx>
            <c:v>100</c:v>
          </c:tx>
          <c:spPr>
            <a:ln w="25400">
              <a:solidFill>
                <a:srgbClr val="080808"/>
              </a:solidFill>
              <a:prstDash val="solid"/>
            </a:ln>
          </c:spPr>
          <c:marker>
            <c:symbol val="none"/>
          </c:marker>
          <c:dLbls>
            <c:delete val="1"/>
          </c:dLbls>
          <c:cat>
            <c:strRef>
              <c:f>Years!$E$207:$E$398</c:f>
              <c:strCache>
                <c:ptCount val="187"/>
                <c:pt idx="6">
                  <c:v>'07</c:v>
                </c:pt>
                <c:pt idx="18">
                  <c:v>'08</c:v>
                </c:pt>
                <c:pt idx="30">
                  <c:v>'09</c:v>
                </c:pt>
                <c:pt idx="42">
                  <c:v>'10</c:v>
                </c:pt>
                <c:pt idx="54">
                  <c:v>'11</c:v>
                </c:pt>
                <c:pt idx="66">
                  <c:v>'12</c:v>
                </c:pt>
                <c:pt idx="78">
                  <c:v>'13</c:v>
                </c:pt>
                <c:pt idx="90">
                  <c:v>'14</c:v>
                </c:pt>
                <c:pt idx="102">
                  <c:v>'15</c:v>
                </c:pt>
                <c:pt idx="114">
                  <c:v>'16</c:v>
                </c:pt>
                <c:pt idx="126">
                  <c:v>'17</c:v>
                </c:pt>
                <c:pt idx="138">
                  <c:v>'18</c:v>
                </c:pt>
                <c:pt idx="150">
                  <c:v>'19</c:v>
                </c:pt>
                <c:pt idx="162">
                  <c:v>'20</c:v>
                </c:pt>
                <c:pt idx="174">
                  <c:v>'21</c:v>
                </c:pt>
                <c:pt idx="186">
                  <c:v>'22</c:v>
                </c:pt>
              </c:strCache>
            </c:strRef>
          </c:cat>
          <c:val>
            <c:numRef>
              <c:f>Years!$G$207:$G$398</c:f>
              <c:numCache>
                <c:formatCode>General</c:formatCode>
                <c:ptCount val="19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numCache>
            </c:numRef>
          </c:val>
          <c:smooth val="0"/>
          <c:extLst>
            <c:ext xmlns:c16="http://schemas.microsoft.com/office/drawing/2014/chart" uri="{C3380CC4-5D6E-409C-BE32-E72D297353CC}">
              <c16:uniqueId val="{00000000-73D7-4E1E-88D6-C621A5F32EC9}"/>
            </c:ext>
          </c:extLst>
        </c:ser>
        <c:ser>
          <c:idx val="6"/>
          <c:order val="1"/>
          <c:tx>
            <c:v>EZ Comp PMI</c:v>
          </c:tx>
          <c:spPr>
            <a:ln w="50800">
              <a:solidFill>
                <a:srgbClr val="0070C0"/>
              </a:solidFill>
            </a:ln>
            <a:effectLst>
              <a:outerShdw blurRad="25400" dist="12700" dir="5400000" algn="ctr" rotWithShape="0">
                <a:srgbClr val="000000">
                  <a:alpha val="99000"/>
                </a:srgbClr>
              </a:outerShdw>
            </a:effectLst>
          </c:spPr>
          <c:marker>
            <c:symbol val="none"/>
          </c:marker>
          <c:dLbls>
            <c:delete val="1"/>
          </c:dLbls>
          <c:cat>
            <c:strRef>
              <c:f>Years!$E$207:$E$398</c:f>
              <c:strCache>
                <c:ptCount val="187"/>
                <c:pt idx="6">
                  <c:v>'07</c:v>
                </c:pt>
                <c:pt idx="18">
                  <c:v>'08</c:v>
                </c:pt>
                <c:pt idx="30">
                  <c:v>'09</c:v>
                </c:pt>
                <c:pt idx="42">
                  <c:v>'10</c:v>
                </c:pt>
                <c:pt idx="54">
                  <c:v>'11</c:v>
                </c:pt>
                <c:pt idx="66">
                  <c:v>'12</c:v>
                </c:pt>
                <c:pt idx="78">
                  <c:v>'13</c:v>
                </c:pt>
                <c:pt idx="90">
                  <c:v>'14</c:v>
                </c:pt>
                <c:pt idx="102">
                  <c:v>'15</c:v>
                </c:pt>
                <c:pt idx="114">
                  <c:v>'16</c:v>
                </c:pt>
                <c:pt idx="126">
                  <c:v>'17</c:v>
                </c:pt>
                <c:pt idx="138">
                  <c:v>'18</c:v>
                </c:pt>
                <c:pt idx="150">
                  <c:v>'19</c:v>
                </c:pt>
                <c:pt idx="162">
                  <c:v>'20</c:v>
                </c:pt>
                <c:pt idx="174">
                  <c:v>'21</c:v>
                </c:pt>
                <c:pt idx="186">
                  <c:v>'22</c:v>
                </c:pt>
              </c:strCache>
            </c:strRef>
          </c:cat>
          <c:val>
            <c:numRef>
              <c:f>EZPMI!$F$28:$F$219</c:f>
              <c:numCache>
                <c:formatCode>0.0</c:formatCode>
                <c:ptCount val="192"/>
                <c:pt idx="0">
                  <c:v>7.2761194029850742</c:v>
                </c:pt>
                <c:pt idx="1">
                  <c:v>2.018348623853214</c:v>
                </c:pt>
                <c:pt idx="2">
                  <c:v>-0.89126559714794951</c:v>
                </c:pt>
                <c:pt idx="3">
                  <c:v>-2.2927689594356337</c:v>
                </c:pt>
                <c:pt idx="4">
                  <c:v>-2.9982363315696716</c:v>
                </c:pt>
                <c:pt idx="5">
                  <c:v>-5.0259965337955066</c:v>
                </c:pt>
                <c:pt idx="6">
                  <c:v>-4.355400696864109</c:v>
                </c:pt>
                <c:pt idx="7">
                  <c:v>-3.8938053097345176</c:v>
                </c:pt>
                <c:pt idx="8">
                  <c:v>-6.0070671378091873</c:v>
                </c:pt>
                <c:pt idx="9">
                  <c:v>-9.6491228070175339</c:v>
                </c:pt>
                <c:pt idx="10">
                  <c:v>-6.7137809187279203</c:v>
                </c:pt>
                <c:pt idx="11">
                  <c:v>-8.5217391304347814</c:v>
                </c:pt>
                <c:pt idx="12">
                  <c:v>-8.1739130434782652</c:v>
                </c:pt>
                <c:pt idx="13">
                  <c:v>-5.9352517985611541</c:v>
                </c:pt>
                <c:pt idx="14">
                  <c:v>-6.474820143884898</c:v>
                </c:pt>
                <c:pt idx="15">
                  <c:v>-8.4837545126353717</c:v>
                </c:pt>
                <c:pt idx="16">
                  <c:v>-8</c:v>
                </c:pt>
                <c:pt idx="17">
                  <c:v>-10.218978102189766</c:v>
                </c:pt>
                <c:pt idx="18">
                  <c:v>-13.661202185792348</c:v>
                </c:pt>
                <c:pt idx="19">
                  <c:v>-15.469613259668506</c:v>
                </c:pt>
                <c:pt idx="20">
                  <c:v>-15.413533834586474</c:v>
                </c:pt>
                <c:pt idx="21">
                  <c:v>-20.194174757281544</c:v>
                </c:pt>
                <c:pt idx="22">
                  <c:v>-32.575757575757564</c:v>
                </c:pt>
                <c:pt idx="23">
                  <c:v>-35.5513307984791</c:v>
                </c:pt>
                <c:pt idx="24">
                  <c:v>-34.848484848484844</c:v>
                </c:pt>
                <c:pt idx="25">
                  <c:v>-35.946462715105156</c:v>
                </c:pt>
                <c:pt idx="26">
                  <c:v>-34.807692307692307</c:v>
                </c:pt>
                <c:pt idx="27">
                  <c:v>-27.416173570019737</c:v>
                </c:pt>
                <c:pt idx="28">
                  <c:v>-19.565217391304344</c:v>
                </c:pt>
                <c:pt idx="29">
                  <c:v>-13.41463414634147</c:v>
                </c:pt>
                <c:pt idx="30">
                  <c:v>-2.3206751054852361</c:v>
                </c:pt>
                <c:pt idx="31">
                  <c:v>5.0108932461873792</c:v>
                </c:pt>
                <c:pt idx="32">
                  <c:v>9.5555555555555429</c:v>
                </c:pt>
                <c:pt idx="33">
                  <c:v>23.357664233576642</c:v>
                </c:pt>
                <c:pt idx="34">
                  <c:v>43.820224719101134</c:v>
                </c:pt>
                <c:pt idx="35">
                  <c:v>52.212389380530993</c:v>
                </c:pt>
                <c:pt idx="36">
                  <c:v>52.325581395348848</c:v>
                </c:pt>
                <c:pt idx="37">
                  <c:v>61.791044776119406</c:v>
                </c:pt>
                <c:pt idx="38">
                  <c:v>66.96165191740414</c:v>
                </c:pt>
                <c:pt idx="39">
                  <c:v>56.521739130434781</c:v>
                </c:pt>
                <c:pt idx="40">
                  <c:v>37.100737100737092</c:v>
                </c:pt>
                <c:pt idx="41">
                  <c:v>30.516431924882625</c:v>
                </c:pt>
                <c:pt idx="42">
                  <c:v>22.462203023758121</c:v>
                </c:pt>
                <c:pt idx="43">
                  <c:v>16.597510373443995</c:v>
                </c:pt>
                <c:pt idx="44">
                  <c:v>9.7363083164300264</c:v>
                </c:pt>
                <c:pt idx="45">
                  <c:v>6.1143984220907157</c:v>
                </c:pt>
                <c:pt idx="46">
                  <c:v>8.3984375</c:v>
                </c:pt>
                <c:pt idx="47">
                  <c:v>7.5581395348837077</c:v>
                </c:pt>
                <c:pt idx="48">
                  <c:v>8.7786259541984748</c:v>
                </c:pt>
                <c:pt idx="49">
                  <c:v>7.3800738007379891</c:v>
                </c:pt>
                <c:pt idx="50">
                  <c:v>1.7667844522968039</c:v>
                </c:pt>
                <c:pt idx="51">
                  <c:v>0.34722222222221433</c:v>
                </c:pt>
                <c:pt idx="52">
                  <c:v>0</c:v>
                </c:pt>
                <c:pt idx="53">
                  <c:v>-4.1366906474820269</c:v>
                </c:pt>
                <c:pt idx="54">
                  <c:v>-9.8765432098765444</c:v>
                </c:pt>
                <c:pt idx="55">
                  <c:v>-9.7864768683273979</c:v>
                </c:pt>
                <c:pt idx="56">
                  <c:v>-9.2421441774491626</c:v>
                </c:pt>
                <c:pt idx="57">
                  <c:v>-13.568773234200734</c:v>
                </c:pt>
                <c:pt idx="58">
                  <c:v>-15.315315315315317</c:v>
                </c:pt>
                <c:pt idx="59">
                  <c:v>-12.972972972972968</c:v>
                </c:pt>
                <c:pt idx="60">
                  <c:v>-11.578947368421055</c:v>
                </c:pt>
                <c:pt idx="61">
                  <c:v>-15.292096219931281</c:v>
                </c:pt>
                <c:pt idx="62">
                  <c:v>-14.756944444444443</c:v>
                </c:pt>
                <c:pt idx="63">
                  <c:v>-19.20415224913495</c:v>
                </c:pt>
                <c:pt idx="64">
                  <c:v>-17.562724014336922</c:v>
                </c:pt>
                <c:pt idx="65">
                  <c:v>-12.945590994371486</c:v>
                </c:pt>
                <c:pt idx="66">
                  <c:v>-9.0019569471624266</c:v>
                </c:pt>
                <c:pt idx="67">
                  <c:v>-8.6785009861932991</c:v>
                </c:pt>
                <c:pt idx="68">
                  <c:v>-6.109979633401224</c:v>
                </c:pt>
                <c:pt idx="69">
                  <c:v>-1.720430107526866</c:v>
                </c:pt>
                <c:pt idx="70">
                  <c:v>-1.0638297872340416</c:v>
                </c:pt>
                <c:pt idx="71">
                  <c:v>-2.2774327122153153</c:v>
                </c:pt>
                <c:pt idx="72">
                  <c:v>-4.3650793650793673</c:v>
                </c:pt>
                <c:pt idx="73">
                  <c:v>-2.8397565922920904</c:v>
                </c:pt>
                <c:pt idx="74">
                  <c:v>-5.2953156822810712</c:v>
                </c:pt>
                <c:pt idx="75">
                  <c:v>0.42826552462524603</c:v>
                </c:pt>
                <c:pt idx="76">
                  <c:v>3.6956521739130608</c:v>
                </c:pt>
                <c:pt idx="77">
                  <c:v>4.9568965517241566</c:v>
                </c:pt>
                <c:pt idx="78">
                  <c:v>8.602150537634401</c:v>
                </c:pt>
                <c:pt idx="79">
                  <c:v>11.231101511879046</c:v>
                </c:pt>
                <c:pt idx="80">
                  <c:v>13.232104121475061</c:v>
                </c:pt>
                <c:pt idx="81">
                  <c:v>13.566739606126916</c:v>
                </c:pt>
                <c:pt idx="82">
                  <c:v>11.182795698924735</c:v>
                </c:pt>
                <c:pt idx="83">
                  <c:v>10.381355932203391</c:v>
                </c:pt>
                <c:pt idx="84">
                  <c:v>9.7510373443983269</c:v>
                </c:pt>
                <c:pt idx="85">
                  <c:v>11.273486430062633</c:v>
                </c:pt>
                <c:pt idx="86">
                  <c:v>14.193548387096783</c:v>
                </c:pt>
                <c:pt idx="87">
                  <c:v>15.138592750533036</c:v>
                </c:pt>
                <c:pt idx="88">
                  <c:v>12.15932914046121</c:v>
                </c:pt>
                <c:pt idx="89">
                  <c:v>8.4188911704311948</c:v>
                </c:pt>
                <c:pt idx="90">
                  <c:v>6.5346534653465227</c:v>
                </c:pt>
                <c:pt idx="91">
                  <c:v>1.9417475728155296</c:v>
                </c:pt>
                <c:pt idx="92">
                  <c:v>-0.38314176245211229</c:v>
                </c:pt>
                <c:pt idx="93">
                  <c:v>0.38535645472062185</c:v>
                </c:pt>
                <c:pt idx="94">
                  <c:v>-1.1605415860735064</c:v>
                </c:pt>
                <c:pt idx="95">
                  <c:v>-1.343570057581573</c:v>
                </c:pt>
                <c:pt idx="96">
                  <c:v>-0.56710775047258721</c:v>
                </c:pt>
                <c:pt idx="97">
                  <c:v>0</c:v>
                </c:pt>
                <c:pt idx="98">
                  <c:v>1.6949152542372872</c:v>
                </c:pt>
                <c:pt idx="99">
                  <c:v>-0.18518518518519045</c:v>
                </c:pt>
                <c:pt idx="100">
                  <c:v>0.18691588785047486</c:v>
                </c:pt>
                <c:pt idx="101">
                  <c:v>2.6515151515151558</c:v>
                </c:pt>
                <c:pt idx="102">
                  <c:v>0.18587360594794688</c:v>
                </c:pt>
                <c:pt idx="103">
                  <c:v>3.4285714285714306</c:v>
                </c:pt>
                <c:pt idx="104">
                  <c:v>3.0769230769230944</c:v>
                </c:pt>
                <c:pt idx="105">
                  <c:v>3.4548944337811776</c:v>
                </c:pt>
                <c:pt idx="106">
                  <c:v>6.066536203522503</c:v>
                </c:pt>
                <c:pt idx="107">
                  <c:v>5.6420233463035032</c:v>
                </c:pt>
                <c:pt idx="108">
                  <c:v>1.9011406844106489</c:v>
                </c:pt>
                <c:pt idx="109">
                  <c:v>-0.56285178236396405</c:v>
                </c:pt>
                <c:pt idx="110">
                  <c:v>-1.6666666666666572</c:v>
                </c:pt>
                <c:pt idx="111">
                  <c:v>-1.669758812615953</c:v>
                </c:pt>
                <c:pt idx="112">
                  <c:v>-0.93283582089553363</c:v>
                </c:pt>
                <c:pt idx="113">
                  <c:v>-2.029520295202957</c:v>
                </c:pt>
                <c:pt idx="114">
                  <c:v>-1.2987012987012889</c:v>
                </c:pt>
                <c:pt idx="115">
                  <c:v>-2.5782688766114177</c:v>
                </c:pt>
                <c:pt idx="116">
                  <c:v>-1.8656716417910388</c:v>
                </c:pt>
                <c:pt idx="117">
                  <c:v>-1.113172541743964</c:v>
                </c:pt>
                <c:pt idx="118">
                  <c:v>-0.55350553505535061</c:v>
                </c:pt>
                <c:pt idx="119">
                  <c:v>0.18416206261511547</c:v>
                </c:pt>
                <c:pt idx="120">
                  <c:v>1.4925373134328339</c:v>
                </c:pt>
                <c:pt idx="121">
                  <c:v>5.6603773584905639</c:v>
                </c:pt>
                <c:pt idx="122">
                  <c:v>6.2146892655367196</c:v>
                </c:pt>
                <c:pt idx="123">
                  <c:v>7.1698113207547181</c:v>
                </c:pt>
                <c:pt idx="124">
                  <c:v>6.9679849340866156</c:v>
                </c:pt>
                <c:pt idx="125">
                  <c:v>6.0263653483992385</c:v>
                </c:pt>
                <c:pt idx="126">
                  <c:v>4.6992481203007515</c:v>
                </c:pt>
                <c:pt idx="127">
                  <c:v>5.2930056710775091</c:v>
                </c:pt>
                <c:pt idx="128">
                  <c:v>7.7946768060836575</c:v>
                </c:pt>
                <c:pt idx="129">
                  <c:v>5.0656660412758043</c:v>
                </c:pt>
                <c:pt idx="130">
                  <c:v>6.6790352504638264</c:v>
                </c:pt>
                <c:pt idx="131">
                  <c:v>6.8014705882353041</c:v>
                </c:pt>
                <c:pt idx="132">
                  <c:v>8.0882352941176379</c:v>
                </c:pt>
                <c:pt idx="133">
                  <c:v>1.9642857142857082</c:v>
                </c:pt>
                <c:pt idx="134">
                  <c:v>-2.1276595744680833</c:v>
                </c:pt>
                <c:pt idx="135">
                  <c:v>-2.992957746478865</c:v>
                </c:pt>
                <c:pt idx="136">
                  <c:v>-4.7535211267605462</c:v>
                </c:pt>
                <c:pt idx="137">
                  <c:v>-2.4866785079928917</c:v>
                </c:pt>
                <c:pt idx="138">
                  <c:v>-2.5134649910233549</c:v>
                </c:pt>
                <c:pt idx="139">
                  <c:v>-2.15439856373429</c:v>
                </c:pt>
                <c:pt idx="140">
                  <c:v>-4.5855379188712533</c:v>
                </c:pt>
                <c:pt idx="141">
                  <c:v>-5.1785714285714164</c:v>
                </c:pt>
                <c:pt idx="142">
                  <c:v>-8.3478260869565162</c:v>
                </c:pt>
                <c:pt idx="143">
                  <c:v>-12.048192771084331</c:v>
                </c:pt>
                <c:pt idx="144">
                  <c:v>-13.265306122448976</c:v>
                </c:pt>
                <c:pt idx="145">
                  <c:v>-9.1068301225919441</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numCache>
            </c:numRef>
          </c:val>
          <c:smooth val="0"/>
          <c:extLst>
            <c:ext xmlns:c16="http://schemas.microsoft.com/office/drawing/2014/chart" uri="{C3380CC4-5D6E-409C-BE32-E72D297353CC}">
              <c16:uniqueId val="{00000001-73D7-4E1E-88D6-C621A5F32EC9}"/>
            </c:ext>
          </c:extLst>
        </c:ser>
        <c:dLbls>
          <c:dLblPos val="r"/>
          <c:showLegendKey val="0"/>
          <c:showVal val="1"/>
          <c:showCatName val="0"/>
          <c:showSerName val="0"/>
          <c:showPercent val="0"/>
          <c:showBubbleSize val="0"/>
        </c:dLbls>
        <c:marker val="1"/>
        <c:smooth val="0"/>
        <c:axId val="1376148480"/>
        <c:axId val="-1563766848"/>
      </c:lineChart>
      <c:lineChart>
        <c:grouping val="standard"/>
        <c:varyColors val="0"/>
        <c:ser>
          <c:idx val="0"/>
          <c:order val="2"/>
          <c:tx>
            <c:v>EU Manufacturing PMI</c:v>
          </c:tx>
          <c:spPr>
            <a:ln w="50800">
              <a:solidFill>
                <a:srgbClr val="F79646"/>
              </a:solidFill>
            </a:ln>
            <a:effectLst>
              <a:outerShdw blurRad="25400" dist="12700" dir="5400000" algn="ctr" rotWithShape="0">
                <a:srgbClr val="000000">
                  <a:alpha val="99000"/>
                </a:srgbClr>
              </a:outerShdw>
            </a:effectLst>
          </c:spPr>
          <c:marker>
            <c:symbol val="none"/>
          </c:marker>
          <c:dLbls>
            <c:delete val="1"/>
          </c:dLbls>
          <c:val>
            <c:numRef>
              <c:f>'EU Man PMI'!$F$3:$F$194</c:f>
              <c:numCache>
                <c:formatCode>General</c:formatCode>
                <c:ptCount val="192"/>
                <c:pt idx="38" formatCode="0.0">
                  <c:v>66.96165191740414</c:v>
                </c:pt>
                <c:pt idx="39" formatCode="0.0">
                  <c:v>56.948228882833774</c:v>
                </c:pt>
                <c:pt idx="40" formatCode="0.0">
                  <c:v>37.100737100737092</c:v>
                </c:pt>
                <c:pt idx="41" formatCode="0.0">
                  <c:v>30.516431924882625</c:v>
                </c:pt>
                <c:pt idx="42" formatCode="0.0">
                  <c:v>22.462203023758121</c:v>
                </c:pt>
                <c:pt idx="43" formatCode="0.0">
                  <c:v>14.315352697095435</c:v>
                </c:pt>
                <c:pt idx="44" formatCode="0.0">
                  <c:v>8.9249492900608658</c:v>
                </c:pt>
                <c:pt idx="45" formatCode="0.0">
                  <c:v>7.6923076923076934</c:v>
                </c:pt>
                <c:pt idx="46" formatCode="0.0">
                  <c:v>8.0078124999999716</c:v>
                </c:pt>
                <c:pt idx="47" formatCode="0.0">
                  <c:v>10.658914728682163</c:v>
                </c:pt>
                <c:pt idx="48" formatCode="0.0">
                  <c:v>9.3511450381679424</c:v>
                </c:pt>
                <c:pt idx="49" formatCode="0.0">
                  <c:v>8.8560885608855955</c:v>
                </c:pt>
                <c:pt idx="50" formatCode="0.0">
                  <c:v>1.5901060070671207</c:v>
                </c:pt>
                <c:pt idx="51" formatCode="0.0">
                  <c:v>0.69444444444444287</c:v>
                </c:pt>
                <c:pt idx="52" formatCode="0.0">
                  <c:v>-2.1505376344085931</c:v>
                </c:pt>
                <c:pt idx="53" formatCode="0.0">
                  <c:v>-6.474820143884898</c:v>
                </c:pt>
                <c:pt idx="54" formatCode="0.0">
                  <c:v>-11.111111111111114</c:v>
                </c:pt>
                <c:pt idx="55" formatCode="0.0">
                  <c:v>-11.070780399274042</c:v>
                </c:pt>
                <c:pt idx="56" formatCode="0.0">
                  <c:v>-9.6834264432029755</c:v>
                </c:pt>
                <c:pt idx="57" formatCode="0.0">
                  <c:v>-13.736263736263737</c:v>
                </c:pt>
                <c:pt idx="58" formatCode="0.0">
                  <c:v>-16.094032549728752</c:v>
                </c:pt>
                <c:pt idx="59" formatCode="0.0">
                  <c:v>-17.863397548161132</c:v>
                </c:pt>
                <c:pt idx="60" formatCode="0.0">
                  <c:v>-14.83420593368237</c:v>
                </c:pt>
                <c:pt idx="61" formatCode="0.0">
                  <c:v>-16.949152542372886</c:v>
                </c:pt>
                <c:pt idx="62" formatCode="0.0">
                  <c:v>-17.043478260869563</c:v>
                </c:pt>
                <c:pt idx="63" formatCode="0.0">
                  <c:v>-20.862068965517238</c:v>
                </c:pt>
                <c:pt idx="64" formatCode="0.0">
                  <c:v>-17.399267399267401</c:v>
                </c:pt>
                <c:pt idx="65" formatCode="0.0">
                  <c:v>-13.269230769230774</c:v>
                </c:pt>
                <c:pt idx="66" formatCode="0.0">
                  <c:v>-12.698412698412696</c:v>
                </c:pt>
                <c:pt idx="67" formatCode="0.0">
                  <c:v>-7.9591836734693828</c:v>
                </c:pt>
                <c:pt idx="68" formatCode="0.0">
                  <c:v>-4.9484536082474193</c:v>
                </c:pt>
                <c:pt idx="69" formatCode="0.0">
                  <c:v>-3.609341825902348</c:v>
                </c:pt>
                <c:pt idx="70" formatCode="0.0">
                  <c:v>-0.43103448275860501</c:v>
                </c:pt>
                <c:pt idx="71" formatCode="0.0">
                  <c:v>-1.7057569296375306</c:v>
                </c:pt>
                <c:pt idx="72" formatCode="0.0">
                  <c:v>-1.8442622950819612</c:v>
                </c:pt>
                <c:pt idx="73" formatCode="0.0">
                  <c:v>-2.2448979591836746</c:v>
                </c:pt>
                <c:pt idx="74" formatCode="0.0">
                  <c:v>-1.8867924528301927</c:v>
                </c:pt>
                <c:pt idx="75" formatCode="0.0">
                  <c:v>1.7429193899782121</c:v>
                </c:pt>
                <c:pt idx="76" formatCode="0.0">
                  <c:v>7.0953436807095187</c:v>
                </c:pt>
                <c:pt idx="77" formatCode="0.0">
                  <c:v>8.2039911308203983</c:v>
                </c:pt>
                <c:pt idx="78" formatCode="0.0">
                  <c:v>14.318181818181813</c:v>
                </c:pt>
                <c:pt idx="79" formatCode="0.0">
                  <c:v>13.968957871396896</c:v>
                </c:pt>
                <c:pt idx="80" formatCode="0.0">
                  <c:v>10.845986984815625</c:v>
                </c:pt>
                <c:pt idx="81" formatCode="0.0">
                  <c:v>12.995594713656388</c:v>
                </c:pt>
                <c:pt idx="82" formatCode="0.0">
                  <c:v>11.688311688311686</c:v>
                </c:pt>
                <c:pt idx="83" formatCode="0.0">
                  <c:v>14.316702819956632</c:v>
                </c:pt>
                <c:pt idx="84" formatCode="0.0">
                  <c:v>12.734864300626313</c:v>
                </c:pt>
                <c:pt idx="85" formatCode="0.0">
                  <c:v>11.064718162839256</c:v>
                </c:pt>
                <c:pt idx="86" formatCode="0.0">
                  <c:v>13.247863247863251</c:v>
                </c:pt>
                <c:pt idx="87" formatCode="0.0">
                  <c:v>14.34689507494646</c:v>
                </c:pt>
                <c:pt idx="88" formatCode="0.0">
                  <c:v>8.0745341614906891</c:v>
                </c:pt>
                <c:pt idx="89" formatCode="0.0">
                  <c:v>6.1475409836065467</c:v>
                </c:pt>
                <c:pt idx="90" formatCode="0.0">
                  <c:v>2.9821073558648123</c:v>
                </c:pt>
                <c:pt idx="91" formatCode="0.0">
                  <c:v>-1.3618677042801437</c:v>
                </c:pt>
                <c:pt idx="92" formatCode="0.0">
                  <c:v>-1.5655577299413039</c:v>
                </c:pt>
                <c:pt idx="93" formatCode="0.0">
                  <c:v>-2.5341130604288509</c:v>
                </c:pt>
                <c:pt idx="94" formatCode="0.0">
                  <c:v>-2.9069767441860535</c:v>
                </c:pt>
                <c:pt idx="95" formatCode="0.0">
                  <c:v>-3.9848197343453506</c:v>
                </c:pt>
                <c:pt idx="96" formatCode="0.0">
                  <c:v>-5.5555555555555571</c:v>
                </c:pt>
                <c:pt idx="97" formatCode="0.0">
                  <c:v>-4.1353383458646675</c:v>
                </c:pt>
                <c:pt idx="98" formatCode="0.0">
                  <c:v>-1.5094339622641542</c:v>
                </c:pt>
                <c:pt idx="99" formatCode="0.0">
                  <c:v>-2.6217228464419406</c:v>
                </c:pt>
                <c:pt idx="100" formatCode="0.0">
                  <c:v>0</c:v>
                </c:pt>
                <c:pt idx="101" formatCode="0.0">
                  <c:v>1.3513513513513544</c:v>
                </c:pt>
                <c:pt idx="102" formatCode="0.0">
                  <c:v>1.1583011583011569</c:v>
                </c:pt>
                <c:pt idx="103" formatCode="0.0">
                  <c:v>3.1558185404339127</c:v>
                </c:pt>
                <c:pt idx="104" formatCode="0.0">
                  <c:v>3.3797216699801282</c:v>
                </c:pt>
                <c:pt idx="105" formatCode="0.0">
                  <c:v>4.6000000000000085</c:v>
                </c:pt>
                <c:pt idx="106" formatCode="0.0">
                  <c:v>5.3892215568862127</c:v>
                </c:pt>
                <c:pt idx="107" formatCode="0.0">
                  <c:v>5.13833992094861</c:v>
                </c:pt>
                <c:pt idx="108" formatCode="0.0">
                  <c:v>2.5490196078431211</c:v>
                </c:pt>
                <c:pt idx="109" formatCode="0.0">
                  <c:v>0.39215686274509665</c:v>
                </c:pt>
                <c:pt idx="110" formatCode="0.0">
                  <c:v>-1.1494252873563227</c:v>
                </c:pt>
                <c:pt idx="111" formatCode="0.0">
                  <c:v>-0.5769230769230802</c:v>
                </c:pt>
                <c:pt idx="112" formatCode="0.0">
                  <c:v>-1.3409961685823788</c:v>
                </c:pt>
                <c:pt idx="113" formatCode="0.0">
                  <c:v>0.57142857142855519</c:v>
                </c:pt>
                <c:pt idx="114" formatCode="0.0">
                  <c:v>-0.7633587786259568</c:v>
                </c:pt>
                <c:pt idx="115" formatCode="0.0">
                  <c:v>-1.1472275334607929</c:v>
                </c:pt>
                <c:pt idx="116" formatCode="0.0">
                  <c:v>1.1538461538461462</c:v>
                </c:pt>
                <c:pt idx="117" formatCode="0.0">
                  <c:v>2.2944550669216142</c:v>
                </c:pt>
                <c:pt idx="118" formatCode="0.0">
                  <c:v>1.7045454545454533</c:v>
                </c:pt>
                <c:pt idx="119" formatCode="0.0">
                  <c:v>3.1954887218045087</c:v>
                </c:pt>
                <c:pt idx="120" formatCode="0.0">
                  <c:v>5.5449330783938962</c:v>
                </c:pt>
                <c:pt idx="121" formatCode="0.0">
                  <c:v>8.203125</c:v>
                </c:pt>
                <c:pt idx="122" formatCode="0.0">
                  <c:v>8.9147286821705336</c:v>
                </c:pt>
                <c:pt idx="123" formatCode="0.0">
                  <c:v>9.6711798839458396</c:v>
                </c:pt>
                <c:pt idx="124" formatCode="0.0">
                  <c:v>10.679611650485427</c:v>
                </c:pt>
                <c:pt idx="125" formatCode="0.0">
                  <c:v>8.7121212121212182</c:v>
                </c:pt>
                <c:pt idx="126" formatCode="0.0">
                  <c:v>8.8461538461538538</c:v>
                </c:pt>
                <c:pt idx="127" formatCode="0.0">
                  <c:v>11.025145067698247</c:v>
                </c:pt>
                <c:pt idx="128" formatCode="0.0">
                  <c:v>10.456273764258555</c:v>
                </c:pt>
                <c:pt idx="129" formatCode="0.0">
                  <c:v>9.3457943925233593</c:v>
                </c:pt>
                <c:pt idx="130" formatCode="0.0">
                  <c:v>11.918063314711347</c:v>
                </c:pt>
                <c:pt idx="131" formatCode="0.0">
                  <c:v>10.382513661202196</c:v>
                </c:pt>
                <c:pt idx="132" formatCode="0.0">
                  <c:v>7.9710144927536106</c:v>
                </c:pt>
                <c:pt idx="133" formatCode="0.0">
                  <c:v>5.776173285198567</c:v>
                </c:pt>
                <c:pt idx="134" formatCode="0.0">
                  <c:v>0.71174377224198793</c:v>
                </c:pt>
                <c:pt idx="135" formatCode="0.0">
                  <c:v>-0.881834215167558</c:v>
                </c:pt>
                <c:pt idx="136" formatCode="0.0">
                  <c:v>-2.6315789473684248</c:v>
                </c:pt>
                <c:pt idx="137" formatCode="0.0">
                  <c:v>-4.355400696864109</c:v>
                </c:pt>
                <c:pt idx="138" formatCode="0.0">
                  <c:v>-2.6501766784452201</c:v>
                </c:pt>
                <c:pt idx="139" formatCode="0.0">
                  <c:v>-4.8780487804878021</c:v>
                </c:pt>
                <c:pt idx="140" formatCode="0.0">
                  <c:v>-8.4337349397590344</c:v>
                </c:pt>
                <c:pt idx="141" formatCode="0.0">
                  <c:v>-11.111111111111114</c:v>
                </c:pt>
                <c:pt idx="142" formatCode="0.0">
                  <c:v>-13.810316139767068</c:v>
                </c:pt>
                <c:pt idx="143" formatCode="0.0">
                  <c:v>-15.181518151815183</c:v>
                </c:pt>
                <c:pt idx="144" formatCode="0.0">
                  <c:v>-15.268456375838923</c:v>
                </c:pt>
                <c:pt idx="145" formatCode="0.0">
                  <c:v>-15.870307167235495</c:v>
                </c:pt>
                <c:pt idx="146" formatCode="0.0">
                  <c:v>#N/A</c:v>
                </c:pt>
                <c:pt idx="147" formatCode="0.0">
                  <c:v>#N/A</c:v>
                </c:pt>
                <c:pt idx="148" formatCode="0.0">
                  <c:v>#N/A</c:v>
                </c:pt>
                <c:pt idx="149" formatCode="0.0">
                  <c:v>#N/A</c:v>
                </c:pt>
                <c:pt idx="150" formatCode="0.0">
                  <c:v>#N/A</c:v>
                </c:pt>
                <c:pt idx="151" formatCode="0.0">
                  <c:v>#N/A</c:v>
                </c:pt>
                <c:pt idx="152" formatCode="0.0">
                  <c:v>#N/A</c:v>
                </c:pt>
                <c:pt idx="153" formatCode="0.0">
                  <c:v>#N/A</c:v>
                </c:pt>
                <c:pt idx="154" formatCode="0.0">
                  <c:v>#N/A</c:v>
                </c:pt>
                <c:pt idx="155" formatCode="0.0">
                  <c:v>#N/A</c:v>
                </c:pt>
                <c:pt idx="156" formatCode="0.0">
                  <c:v>#N/A</c:v>
                </c:pt>
                <c:pt idx="157" formatCode="0.0">
                  <c:v>#N/A</c:v>
                </c:pt>
                <c:pt idx="158" formatCode="0.0">
                  <c:v>#N/A</c:v>
                </c:pt>
                <c:pt idx="159" formatCode="0.0">
                  <c:v>#N/A</c:v>
                </c:pt>
                <c:pt idx="160" formatCode="0.0">
                  <c:v>#N/A</c:v>
                </c:pt>
                <c:pt idx="161" formatCode="0.0">
                  <c:v>#N/A</c:v>
                </c:pt>
                <c:pt idx="162" formatCode="0.0">
                  <c:v>#N/A</c:v>
                </c:pt>
                <c:pt idx="163" formatCode="0.0">
                  <c:v>#N/A</c:v>
                </c:pt>
                <c:pt idx="164" formatCode="0.0">
                  <c:v>#N/A</c:v>
                </c:pt>
                <c:pt idx="165" formatCode="0.0">
                  <c:v>#N/A</c:v>
                </c:pt>
                <c:pt idx="166" formatCode="0.0">
                  <c:v>#N/A</c:v>
                </c:pt>
                <c:pt idx="167" formatCode="0.0">
                  <c:v>#N/A</c:v>
                </c:pt>
                <c:pt idx="168" formatCode="0.0">
                  <c:v>#N/A</c:v>
                </c:pt>
                <c:pt idx="169" formatCode="0.0">
                  <c:v>#N/A</c:v>
                </c:pt>
                <c:pt idx="170" formatCode="0.0">
                  <c:v>#N/A</c:v>
                </c:pt>
                <c:pt idx="171" formatCode="0.0">
                  <c:v>#N/A</c:v>
                </c:pt>
                <c:pt idx="172" formatCode="0.0">
                  <c:v>#N/A</c:v>
                </c:pt>
                <c:pt idx="173" formatCode="0.0">
                  <c:v>#N/A</c:v>
                </c:pt>
                <c:pt idx="174" formatCode="0.0">
                  <c:v>#N/A</c:v>
                </c:pt>
                <c:pt idx="175" formatCode="0.0">
                  <c:v>#N/A</c:v>
                </c:pt>
                <c:pt idx="176" formatCode="0.0">
                  <c:v>#N/A</c:v>
                </c:pt>
                <c:pt idx="177" formatCode="0.0">
                  <c:v>#N/A</c:v>
                </c:pt>
                <c:pt idx="178" formatCode="0.0">
                  <c:v>#N/A</c:v>
                </c:pt>
                <c:pt idx="179" formatCode="0.0">
                  <c:v>#N/A</c:v>
                </c:pt>
                <c:pt idx="180" formatCode="0.0">
                  <c:v>#N/A</c:v>
                </c:pt>
                <c:pt idx="181" formatCode="0.0">
                  <c:v>#N/A</c:v>
                </c:pt>
                <c:pt idx="182" formatCode="0.0">
                  <c:v>#N/A</c:v>
                </c:pt>
                <c:pt idx="183" formatCode="0.0">
                  <c:v>#N/A</c:v>
                </c:pt>
                <c:pt idx="184" formatCode="0.0">
                  <c:v>#N/A</c:v>
                </c:pt>
                <c:pt idx="185" formatCode="0.0">
                  <c:v>#N/A</c:v>
                </c:pt>
                <c:pt idx="186" formatCode="0.0">
                  <c:v>#N/A</c:v>
                </c:pt>
                <c:pt idx="187" formatCode="0.0">
                  <c:v>#N/A</c:v>
                </c:pt>
                <c:pt idx="188" formatCode="0.0">
                  <c:v>#N/A</c:v>
                </c:pt>
                <c:pt idx="189" formatCode="0.0">
                  <c:v>#N/A</c:v>
                </c:pt>
                <c:pt idx="190" formatCode="0.0">
                  <c:v>#N/A</c:v>
                </c:pt>
                <c:pt idx="191" formatCode="0.0">
                  <c:v>#N/A</c:v>
                </c:pt>
              </c:numCache>
            </c:numRef>
          </c:val>
          <c:smooth val="0"/>
          <c:extLst>
            <c:ext xmlns:c16="http://schemas.microsoft.com/office/drawing/2014/chart" uri="{C3380CC4-5D6E-409C-BE32-E72D297353CC}">
              <c16:uniqueId val="{00000002-73D7-4E1E-88D6-C621A5F32EC9}"/>
            </c:ext>
          </c:extLst>
        </c:ser>
        <c:ser>
          <c:idx val="1"/>
          <c:order val="3"/>
          <c:tx>
            <c:v>JP Morgan Global MFG PMI</c:v>
          </c:tx>
          <c:spPr>
            <a:ln w="50800">
              <a:solidFill>
                <a:srgbClr val="C00000"/>
              </a:solidFill>
            </a:ln>
            <a:effectLst>
              <a:outerShdw blurRad="25400" dist="12700" dir="5400000" algn="ctr" rotWithShape="0">
                <a:srgbClr val="000000">
                  <a:alpha val="99000"/>
                </a:srgbClr>
              </a:outerShdw>
            </a:effectLst>
          </c:spPr>
          <c:marker>
            <c:symbol val="none"/>
          </c:marker>
          <c:dLbls>
            <c:delete val="1"/>
          </c:dLbls>
          <c:val>
            <c:numRef>
              <c:f>JPMGlobalPMI!$F$47:$F$190</c:f>
              <c:numCache>
                <c:formatCode>0.0</c:formatCode>
                <c:ptCount val="144"/>
                <c:pt idx="0">
                  <c:v>-3.6764705882352899</c:v>
                </c:pt>
                <c:pt idx="1">
                  <c:v>-2.7173913043478279</c:v>
                </c:pt>
                <c:pt idx="2">
                  <c:v>-4.1666666666666714</c:v>
                </c:pt>
                <c:pt idx="3">
                  <c:v>-3.0411449016100107</c:v>
                </c:pt>
                <c:pt idx="4">
                  <c:v>-1.6363636363636402</c:v>
                </c:pt>
                <c:pt idx="5">
                  <c:v>-1.0909090909090935</c:v>
                </c:pt>
                <c:pt idx="6">
                  <c:v>-3.9639639639639626</c:v>
                </c:pt>
                <c:pt idx="7">
                  <c:v>-3.4545454545454533</c:v>
                </c:pt>
                <c:pt idx="8">
                  <c:v>-3.8391224862888436</c:v>
                </c:pt>
                <c:pt idx="9">
                  <c:v>-3.7105751391465702</c:v>
                </c:pt>
                <c:pt idx="10">
                  <c:v>-2.0637898686679108</c:v>
                </c:pt>
                <c:pt idx="11">
                  <c:v>-3.3707865168539257</c:v>
                </c:pt>
                <c:pt idx="12">
                  <c:v>-0.1908396946564892</c:v>
                </c:pt>
                <c:pt idx="13">
                  <c:v>-4.8417132216014949</c:v>
                </c:pt>
                <c:pt idx="14">
                  <c:v>-4.1587901701323204</c:v>
                </c:pt>
                <c:pt idx="15">
                  <c:v>-7.3800738007380033</c:v>
                </c:pt>
                <c:pt idx="16">
                  <c:v>-6.839186691312392</c:v>
                </c:pt>
                <c:pt idx="17">
                  <c:v>-9.0073529411764781</c:v>
                </c:pt>
                <c:pt idx="18">
                  <c:v>-8.0675422138836694</c:v>
                </c:pt>
                <c:pt idx="19">
                  <c:v>-8.4745762711864359</c:v>
                </c:pt>
                <c:pt idx="20">
                  <c:v>-15.019011406844101</c:v>
                </c:pt>
                <c:pt idx="21">
                  <c:v>-21.0019267822736</c:v>
                </c:pt>
                <c:pt idx="22">
                  <c:v>-30.076628352490417</c:v>
                </c:pt>
                <c:pt idx="23">
                  <c:v>-35.658914728682163</c:v>
                </c:pt>
                <c:pt idx="24">
                  <c:v>-33.078393881453152</c:v>
                </c:pt>
                <c:pt idx="25">
                  <c:v>-29.941291585127203</c:v>
                </c:pt>
                <c:pt idx="26">
                  <c:v>-26.429980276134131</c:v>
                </c:pt>
                <c:pt idx="27">
                  <c:v>-16.733067729083672</c:v>
                </c:pt>
                <c:pt idx="28">
                  <c:v>-10.11904761904762</c:v>
                </c:pt>
                <c:pt idx="29">
                  <c:v>-5.0505050505050519</c:v>
                </c:pt>
                <c:pt idx="30">
                  <c:v>2.0408163265306172</c:v>
                </c:pt>
                <c:pt idx="31">
                  <c:v>9.2592592592592524</c:v>
                </c:pt>
                <c:pt idx="32">
                  <c:v>18.568232662192386</c:v>
                </c:pt>
                <c:pt idx="33">
                  <c:v>32.682926829268297</c:v>
                </c:pt>
                <c:pt idx="34">
                  <c:v>46.849315068493155</c:v>
                </c:pt>
                <c:pt idx="35">
                  <c:v>64.457831325301186</c:v>
                </c:pt>
                <c:pt idx="36">
                  <c:v>60.285714285714306</c:v>
                </c:pt>
                <c:pt idx="37">
                  <c:v>54.748603351955296</c:v>
                </c:pt>
                <c:pt idx="38">
                  <c:v>52.01072386058982</c:v>
                </c:pt>
                <c:pt idx="39">
                  <c:v>38.277511961722496</c:v>
                </c:pt>
                <c:pt idx="40">
                  <c:v>25.827814569536429</c:v>
                </c:pt>
                <c:pt idx="41">
                  <c:v>17.021276595744681</c:v>
                </c:pt>
                <c:pt idx="42">
                  <c:v>8.5999999999999801</c:v>
                </c:pt>
                <c:pt idx="43">
                  <c:v>1.318267419962325</c:v>
                </c:pt>
                <c:pt idx="44">
                  <c:v>-0.94339622641508925</c:v>
                </c:pt>
                <c:pt idx="45">
                  <c:v>-1.2867647058823479</c:v>
                </c:pt>
                <c:pt idx="46">
                  <c:v>2.0522388059701484</c:v>
                </c:pt>
                <c:pt idx="47">
                  <c:v>1.6483516483516496</c:v>
                </c:pt>
                <c:pt idx="48">
                  <c:v>1.6042780748663148</c:v>
                </c:pt>
                <c:pt idx="49">
                  <c:v>3.6101083032491061</c:v>
                </c:pt>
                <c:pt idx="50">
                  <c:v>-1.7636684303351018</c:v>
                </c:pt>
                <c:pt idx="51">
                  <c:v>-4.8442906574394442</c:v>
                </c:pt>
                <c:pt idx="52">
                  <c:v>-7.0175438596491233</c:v>
                </c:pt>
                <c:pt idx="53">
                  <c:v>-4.9090909090909207</c:v>
                </c:pt>
                <c:pt idx="54">
                  <c:v>-6.6298342541436455</c:v>
                </c:pt>
                <c:pt idx="55">
                  <c:v>-6.6914498141263863</c:v>
                </c:pt>
                <c:pt idx="56">
                  <c:v>-5.142857142857153</c:v>
                </c:pt>
                <c:pt idx="57">
                  <c:v>-7.0763500931098804</c:v>
                </c:pt>
                <c:pt idx="58">
                  <c:v>-9.1407678244972601</c:v>
                </c:pt>
                <c:pt idx="59">
                  <c:v>-9.0090090090090058</c:v>
                </c:pt>
                <c:pt idx="60">
                  <c:v>-10.000000000000014</c:v>
                </c:pt>
                <c:pt idx="61">
                  <c:v>-10.80139372822299</c:v>
                </c:pt>
                <c:pt idx="62">
                  <c:v>-8.2585278276481233</c:v>
                </c:pt>
                <c:pt idx="63">
                  <c:v>-6.5454545454545467</c:v>
                </c:pt>
                <c:pt idx="64">
                  <c:v>-4.5283018867924483</c:v>
                </c:pt>
                <c:pt idx="65">
                  <c:v>-6.5009560229445498</c:v>
                </c:pt>
                <c:pt idx="66">
                  <c:v>-4.5364891518737807</c:v>
                </c:pt>
                <c:pt idx="67">
                  <c:v>-4.1832669322709251</c:v>
                </c:pt>
                <c:pt idx="68">
                  <c:v>-1.8072289156626482</c:v>
                </c:pt>
                <c:pt idx="69">
                  <c:v>-2.2044088176352687</c:v>
                </c:pt>
                <c:pt idx="70">
                  <c:v>-0.20120724346077168</c:v>
                </c:pt>
                <c:pt idx="71">
                  <c:v>-0.59405940594058393</c:v>
                </c:pt>
                <c:pt idx="72">
                  <c:v>0.19493177387914784</c:v>
                </c:pt>
                <c:pt idx="73">
                  <c:v>-0.58593750000001421</c:v>
                </c:pt>
                <c:pt idx="74">
                  <c:v>0</c:v>
                </c:pt>
                <c:pt idx="75">
                  <c:v>-1.9455252918288011</c:v>
                </c:pt>
                <c:pt idx="76">
                  <c:v>0</c:v>
                </c:pt>
                <c:pt idx="77">
                  <c:v>3.4764826175869246</c:v>
                </c:pt>
                <c:pt idx="78">
                  <c:v>4.9586776859504198</c:v>
                </c:pt>
                <c:pt idx="79">
                  <c:v>7.2765072765072887</c:v>
                </c:pt>
                <c:pt idx="80">
                  <c:v>5.9304703476482672</c:v>
                </c:pt>
                <c:pt idx="81">
                  <c:v>6.7622950819672241</c:v>
                </c:pt>
                <c:pt idx="82">
                  <c:v>7.0564516129032313</c:v>
                </c:pt>
                <c:pt idx="83">
                  <c:v>5.5776892430278906</c:v>
                </c:pt>
                <c:pt idx="84">
                  <c:v>3.1128404669260874</c:v>
                </c:pt>
                <c:pt idx="85">
                  <c:v>4.5186640471512902</c:v>
                </c:pt>
                <c:pt idx="86">
                  <c:v>2.5440313111545976</c:v>
                </c:pt>
                <c:pt idx="87">
                  <c:v>2.9761904761904674</c:v>
                </c:pt>
                <c:pt idx="88">
                  <c:v>2.964426877470359</c:v>
                </c:pt>
                <c:pt idx="89">
                  <c:v>3.9525691699604693</c:v>
                </c:pt>
                <c:pt idx="90">
                  <c:v>3.1496062992125928</c:v>
                </c:pt>
                <c:pt idx="91">
                  <c:v>1.9379844961240309</c:v>
                </c:pt>
                <c:pt idx="92">
                  <c:v>0.7722007722007902</c:v>
                </c:pt>
                <c:pt idx="93">
                  <c:v>2.6871401151631602</c:v>
                </c:pt>
                <c:pt idx="94">
                  <c:v>-2.4482109227871973</c:v>
                </c:pt>
                <c:pt idx="95">
                  <c:v>-2.8301886792452819</c:v>
                </c:pt>
                <c:pt idx="96">
                  <c:v>-2.4528301886792434</c:v>
                </c:pt>
                <c:pt idx="97">
                  <c:v>-2.4436090225564016</c:v>
                </c:pt>
                <c:pt idx="98">
                  <c:v>-1.7175572519084028</c:v>
                </c:pt>
                <c:pt idx="99">
                  <c:v>-2.1194605009633989</c:v>
                </c:pt>
                <c:pt idx="100">
                  <c:v>-1.9193857965451002</c:v>
                </c:pt>
                <c:pt idx="101">
                  <c:v>-3.0418250950570354</c:v>
                </c:pt>
                <c:pt idx="102">
                  <c:v>-3.0534351145038272</c:v>
                </c:pt>
                <c:pt idx="103">
                  <c:v>-3.9923954372623598</c:v>
                </c:pt>
                <c:pt idx="104">
                  <c:v>-3.448275862068968</c:v>
                </c:pt>
                <c:pt idx="105">
                  <c:v>-4.6728971962616868</c:v>
                </c:pt>
                <c:pt idx="106">
                  <c:v>-1.5444015444015378</c:v>
                </c:pt>
                <c:pt idx="107">
                  <c:v>-1.5533980582524265</c:v>
                </c:pt>
                <c:pt idx="108">
                  <c:v>-1.5473887814313514</c:v>
                </c:pt>
                <c:pt idx="109">
                  <c:v>-3.8535645472061617</c:v>
                </c:pt>
                <c:pt idx="110">
                  <c:v>-1.7475728155339851</c:v>
                </c:pt>
                <c:pt idx="111">
                  <c:v>-1.3779527559054969</c:v>
                </c:pt>
                <c:pt idx="112">
                  <c:v>-1.9569471624266157</c:v>
                </c:pt>
                <c:pt idx="113">
                  <c:v>-1.3725490196078454</c:v>
                </c:pt>
                <c:pt idx="114">
                  <c:v>0.19685039370078528</c:v>
                </c:pt>
                <c:pt idx="115">
                  <c:v>0.39603960396038929</c:v>
                </c:pt>
                <c:pt idx="116">
                  <c:v>1.1904761904761898</c:v>
                </c:pt>
                <c:pt idx="117">
                  <c:v>1.7647058823529278</c:v>
                </c:pt>
                <c:pt idx="118">
                  <c:v>1.9607843137254832</c:v>
                </c:pt>
                <c:pt idx="119">
                  <c:v>3.7475345167652847</c:v>
                </c:pt>
                <c:pt idx="120">
                  <c:v>3.339882121807463</c:v>
                </c:pt>
                <c:pt idx="121">
                  <c:v>6.012024048096194</c:v>
                </c:pt>
                <c:pt idx="122">
                  <c:v>4.5454545454545467</c:v>
                </c:pt>
                <c:pt idx="123">
                  <c:v>4.9900199600798345</c:v>
                </c:pt>
                <c:pt idx="124">
                  <c:v>4.7904191616766383</c:v>
                </c:pt>
                <c:pt idx="125">
                  <c:v>4.3737574552684038</c:v>
                </c:pt>
                <c:pt idx="126">
                  <c:v>3.339882121807463</c:v>
                </c:pt>
                <c:pt idx="127">
                  <c:v>4.7337278106508904</c:v>
                </c:pt>
                <c:pt idx="128">
                  <c:v>4.1176470588235361</c:v>
                </c:pt>
                <c:pt idx="129">
                  <c:v>2.8901734104046284</c:v>
                </c:pt>
                <c:pt idx="130">
                  <c:v>3.6538461538461462</c:v>
                </c:pt>
                <c:pt idx="131">
                  <c:v>3.4220532319391594</c:v>
                </c:pt>
                <c:pt idx="132">
                  <c:v>3.2319391634980832</c:v>
                </c:pt>
                <c:pt idx="133">
                  <c:v>2.0793950850661531</c:v>
                </c:pt>
                <c:pt idx="134">
                  <c:v>0.56710775047260142</c:v>
                </c:pt>
                <c:pt idx="135">
                  <c:v>1.5209125475285106</c:v>
                </c:pt>
                <c:pt idx="136">
                  <c:v>0.952380952380949</c:v>
                </c:pt>
                <c:pt idx="137">
                  <c:v>0.7619047619047592</c:v>
                </c:pt>
                <c:pt idx="138">
                  <c:v>0.19011406844107626</c:v>
                </c:pt>
                <c:pt idx="139">
                  <c:v>-1.1299435028248581</c:v>
                </c:pt>
                <c:pt idx="140">
                  <c:v>-1.8832391713747683</c:v>
                </c:pt>
                <c:pt idx="141">
                  <c:v>-2.6217228464419406</c:v>
                </c:pt>
                <c:pt idx="142">
                  <c:v>-3.7105751391465702</c:v>
                </c:pt>
                <c:pt idx="143">
                  <c:v>-5.514705882352942</c:v>
                </c:pt>
              </c:numCache>
            </c:numRef>
          </c:val>
          <c:smooth val="0"/>
          <c:extLst>
            <c:ext xmlns:c16="http://schemas.microsoft.com/office/drawing/2014/chart" uri="{C3380CC4-5D6E-409C-BE32-E72D297353CC}">
              <c16:uniqueId val="{00000003-73D7-4E1E-88D6-C621A5F32EC9}"/>
            </c:ext>
          </c:extLst>
        </c:ser>
        <c:ser>
          <c:idx val="3"/>
          <c:order val="4"/>
          <c:tx>
            <c:strRef>
              <c:f>JPMGlobalPMI!$K$2</c:f>
              <c:strCache>
                <c:ptCount val="1"/>
                <c:pt idx="0">
                  <c:v>-6.3%</c:v>
                </c:pt>
              </c:strCache>
            </c:strRef>
          </c:tx>
          <c:marker>
            <c:symbol val="none"/>
          </c:marker>
          <c:dLbls>
            <c:dLbl>
              <c:idx val="97"/>
              <c:layout>
                <c:manualLayout>
                  <c:x val="0"/>
                  <c:y val="3.7589828961838482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73D7-4E1E-88D6-C621A5F32EC9}"/>
                </c:ext>
              </c:extLst>
            </c:dLbl>
            <c:dLbl>
              <c:idx val="98"/>
              <c:layout>
                <c:manualLayout>
                  <c:x val="0"/>
                  <c:y val="1.315644013664346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73D7-4E1E-88D6-C621A5F32EC9}"/>
                </c:ext>
              </c:extLst>
            </c:dLbl>
            <c:dLbl>
              <c:idx val="99"/>
              <c:layout>
                <c:manualLayout>
                  <c:x val="9.8306485563045692E-3"/>
                  <c:y val="2.823920339653126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73D7-4E1E-88D6-C621A5F32EC9}"/>
                </c:ext>
              </c:extLst>
            </c:dLbl>
            <c:dLbl>
              <c:idx val="131"/>
              <c:layout>
                <c:manualLayout>
                  <c:x val="7.062146892655264E-3"/>
                  <c:y val="-3.2679738562090906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6-73D7-4E1E-88D6-C621A5F32EC9}"/>
                </c:ext>
              </c:extLst>
            </c:dLbl>
            <c:dLbl>
              <c:idx val="132"/>
              <c:layout>
                <c:manualLayout>
                  <c:x val="2.8248587570621469E-3"/>
                  <c:y val="-3.267973856209156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FF06-4372-A0EE-D4A0FB00BF12}"/>
                </c:ext>
              </c:extLst>
            </c:dLbl>
            <c:dLbl>
              <c:idx val="133"/>
              <c:layout>
                <c:manualLayout>
                  <c:x val="1.4124293785310734E-3"/>
                  <c:y val="-8.496732026143791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BF99-412D-83ED-2FC2457EEE95}"/>
                </c:ext>
              </c:extLst>
            </c:dLbl>
            <c:dLbl>
              <c:idx val="134"/>
              <c:layout>
                <c:manualLayout>
                  <c:x val="5.6497175141242938E-3"/>
                  <c:y val="-0.13398692810457516"/>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1269-4620-B994-AE6A9A34DD1C}"/>
                </c:ext>
              </c:extLst>
            </c:dLbl>
            <c:dLbl>
              <c:idx val="135"/>
              <c:layout>
                <c:manualLayout>
                  <c:x val="1.4124293785310734E-3"/>
                  <c:y val="-5.555555555555555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7810-4E8D-AD41-3B706EE2A253}"/>
                </c:ext>
              </c:extLst>
            </c:dLbl>
            <c:dLbl>
              <c:idx val="136"/>
              <c:layout>
                <c:manualLayout>
                  <c:x val="4.2372881355932203E-3"/>
                  <c:y val="-6.862745098039227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9E39-407E-8CA7-1097F8B7EE62}"/>
                </c:ext>
              </c:extLst>
            </c:dLbl>
            <c:dLbl>
              <c:idx val="137"/>
              <c:layout>
                <c:manualLayout>
                  <c:x val="5.6497175141242938E-3"/>
                  <c:y val="-5.555555555555555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6356-4A15-AD1F-96F788C5A851}"/>
                </c:ext>
              </c:extLst>
            </c:dLbl>
            <c:dLbl>
              <c:idx val="138"/>
              <c:layout>
                <c:manualLayout>
                  <c:x val="9.887005649717515E-3"/>
                  <c:y val="-5.882352941176476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A6EC-410A-A544-16DBD59A3FDF}"/>
                </c:ext>
              </c:extLst>
            </c:dLbl>
            <c:dLbl>
              <c:idx val="139"/>
              <c:layout>
                <c:manualLayout>
                  <c:x val="-1.0357695789575588E-16"/>
                  <c:y val="2.287581699346405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6CB9-442E-A1E7-F33BD631BACF}"/>
                </c:ext>
              </c:extLst>
            </c:dLbl>
            <c:dLbl>
              <c:idx val="140"/>
              <c:layout>
                <c:manualLayout>
                  <c:x val="4.3087971274685813E-3"/>
                  <c:y val="3.659044138234863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0C20-4CB4-973D-895678B912AD}"/>
                </c:ext>
              </c:extLst>
            </c:dLbl>
            <c:dLbl>
              <c:idx val="141"/>
              <c:layout>
                <c:manualLayout>
                  <c:x val="2.8725314183122826E-3"/>
                  <c:y val="2.661123009625355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9436-48D6-8204-3A7238E85DC3}"/>
                </c:ext>
              </c:extLst>
            </c:dLbl>
            <c:dLbl>
              <c:idx val="142"/>
              <c:layout>
                <c:manualLayout>
                  <c:x val="1.4362657091562044E-2"/>
                  <c:y val="3.32640376203169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B1B2-44F3-9080-4BCA3BC606FE}"/>
                </c:ext>
              </c:extLst>
            </c:dLbl>
            <c:spPr>
              <a:noFill/>
              <a:ln>
                <a:noFill/>
              </a:ln>
              <a:effectLst/>
            </c:spPr>
            <c:txPr>
              <a:bodyPr/>
              <a:lstStyle/>
              <a:p>
                <a:pPr>
                  <a:defRPr sz="2000">
                    <a:solidFill>
                      <a:srgbClr val="C00000"/>
                    </a:solidFill>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val>
            <c:numRef>
              <c:f>JPMGlobalPMI!$K$47:$K$238</c:f>
              <c:numCache>
                <c:formatCode>_(* #,##0.00_);_(* \(#,##0.00\);_(* "-"??_);_(@_)</c:formatCode>
                <c:ptCount val="19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-6.2962962962962905</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numCache>
            </c:numRef>
          </c:val>
          <c:smooth val="0"/>
          <c:extLst>
            <c:ext xmlns:c16="http://schemas.microsoft.com/office/drawing/2014/chart" uri="{C3380CC4-5D6E-409C-BE32-E72D297353CC}">
              <c16:uniqueId val="{00000007-73D7-4E1E-88D6-C621A5F32EC9}"/>
            </c:ext>
          </c:extLst>
        </c:ser>
        <c:ser>
          <c:idx val="5"/>
          <c:order val="5"/>
          <c:tx>
            <c:strRef>
              <c:f>'EU Man PMI'!$K$2</c:f>
              <c:strCache>
                <c:ptCount val="1"/>
                <c:pt idx="0">
                  <c:v>-15.9%</c:v>
                </c:pt>
              </c:strCache>
            </c:strRef>
          </c:tx>
          <c:marker>
            <c:symbol val="none"/>
          </c:marker>
          <c:dLbls>
            <c:dLbl>
              <c:idx val="97"/>
              <c:layout>
                <c:manualLayout>
                  <c:x val="0"/>
                  <c:y val="2.81923717213789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73D7-4E1E-88D6-C621A5F32EC9}"/>
                </c:ext>
              </c:extLst>
            </c:dLbl>
            <c:dLbl>
              <c:idx val="98"/>
              <c:layout>
                <c:manualLayout>
                  <c:x val="0"/>
                  <c:y val="4.698728620229816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9-73D7-4E1E-88D6-C621A5F32EC9}"/>
                </c:ext>
              </c:extLst>
            </c:dLbl>
            <c:dLbl>
              <c:idx val="99"/>
              <c:layout>
                <c:manualLayout>
                  <c:x val="1.1235026921490936E-2"/>
                  <c:y val="6.77740881516752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73D7-4E1E-88D6-C621A5F32EC9}"/>
                </c:ext>
              </c:extLst>
            </c:dLbl>
            <c:dLbl>
              <c:idx val="117"/>
              <c:layout>
                <c:manualLayout>
                  <c:x val="-1.0298655707083812E-16"/>
                  <c:y val="-5.647840679306274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B-73D7-4E1E-88D6-C621A5F32EC9}"/>
                </c:ext>
              </c:extLst>
            </c:dLbl>
            <c:dLbl>
              <c:idx val="131"/>
              <c:layout>
                <c:manualLayout>
                  <c:x val="-8.4745762711865447E-3"/>
                  <c:y val="-0.10457516339869281"/>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4-73D7-4E1E-88D6-C621A5F32EC9}"/>
                </c:ext>
              </c:extLst>
            </c:dLbl>
            <c:dLbl>
              <c:idx val="132"/>
              <c:layout>
                <c:manualLayout>
                  <c:x val="1.4124293785309698E-3"/>
                  <c:y val="-6.862745098039216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FF06-4372-A0EE-D4A0FB00BF12}"/>
                </c:ext>
              </c:extLst>
            </c:dLbl>
            <c:dLbl>
              <c:idx val="133"/>
              <c:layout>
                <c:manualLayout>
                  <c:x val="-2.8248587570621469E-3"/>
                  <c:y val="-0.1307189542483660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BF99-412D-83ED-2FC2457EEE95}"/>
                </c:ext>
              </c:extLst>
            </c:dLbl>
            <c:dLbl>
              <c:idx val="134"/>
              <c:layout>
                <c:manualLayout>
                  <c:x val="7.0621468926553672E-3"/>
                  <c:y val="-5.228758169934634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1269-4620-B994-AE6A9A34DD1C}"/>
                </c:ext>
              </c:extLst>
            </c:dLbl>
            <c:dLbl>
              <c:idx val="135"/>
              <c:layout>
                <c:manualLayout>
                  <c:x val="1.4124293785310734E-3"/>
                  <c:y val="6.209150326797385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7810-4E8D-AD41-3B706EE2A253}"/>
                </c:ext>
              </c:extLst>
            </c:dLbl>
            <c:dLbl>
              <c:idx val="136"/>
              <c:layout>
                <c:manualLayout>
                  <c:x val="-1.0357695789575588E-16"/>
                  <c:y val="4.901960784313725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9E39-407E-8CA7-1097F8B7EE62}"/>
                </c:ext>
              </c:extLst>
            </c:dLbl>
            <c:dLbl>
              <c:idx val="137"/>
              <c:layout>
                <c:manualLayout>
                  <c:x val="0"/>
                  <c:y val="9.803921568627450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6356-4A15-AD1F-96F788C5A851}"/>
                </c:ext>
              </c:extLst>
            </c:dLbl>
            <c:dLbl>
              <c:idx val="138"/>
              <c:layout>
                <c:manualLayout>
                  <c:x val="5.6497175141242938E-3"/>
                  <c:y val="0.14052287581699346"/>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A6EC-410A-A544-16DBD59A3FDF}"/>
                </c:ext>
              </c:extLst>
            </c:dLbl>
            <c:dLbl>
              <c:idx val="139"/>
              <c:layout>
                <c:manualLayout>
                  <c:x val="-1.0357695789575588E-16"/>
                  <c:y val="0.12091503267973856"/>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6CB9-442E-A1E7-F33BD631BACF}"/>
                </c:ext>
              </c:extLst>
            </c:dLbl>
            <c:dLbl>
              <c:idx val="140"/>
              <c:layout>
                <c:manualLayout>
                  <c:x val="8.6175942549370586E-3"/>
                  <c:y val="0.12640334295720426"/>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0C20-4CB4-973D-895678B912AD}"/>
                </c:ext>
              </c:extLst>
            </c:dLbl>
            <c:dLbl>
              <c:idx val="141"/>
              <c:layout>
                <c:manualLayout>
                  <c:x val="-1.4362657091562992E-3"/>
                  <c:y val="8.981290157485574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9436-48D6-8204-3A7238E85DC3}"/>
                </c:ext>
              </c:extLst>
            </c:dLbl>
            <c:dLbl>
              <c:idx val="142"/>
              <c:layout>
                <c:manualLayout>
                  <c:x val="-1.0532493528214745E-16"/>
                  <c:y val="0.12307693919517268"/>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B1B2-44F3-9080-4BCA3BC606FE}"/>
                </c:ext>
              </c:extLst>
            </c:dLbl>
            <c:dLbl>
              <c:idx val="143"/>
              <c:layout>
                <c:manualLayout>
                  <c:x val="4.3087971274685813E-3"/>
                  <c:y val="5.6548863954538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8BF0-4330-AF81-C74C9257983E}"/>
                </c:ext>
              </c:extLst>
            </c:dLbl>
            <c:dLbl>
              <c:idx val="144"/>
              <c:layout>
                <c:manualLayout>
                  <c:x val="0"/>
                  <c:y val="8.64864978128240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5150-45B3-A241-9BA390861D0C}"/>
                </c:ext>
              </c:extLst>
            </c:dLbl>
            <c:dLbl>
              <c:idx val="145"/>
              <c:layout>
                <c:manualLayout>
                  <c:x val="-2.8725314183124929E-3"/>
                  <c:y val="6.320167147860218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6690-4330-AEEA-0A3309D75AB9}"/>
                </c:ext>
              </c:extLst>
            </c:dLbl>
            <c:spPr>
              <a:noFill/>
              <a:ln>
                <a:noFill/>
              </a:ln>
              <a:effectLst/>
            </c:spPr>
            <c:txPr>
              <a:bodyPr/>
              <a:lstStyle/>
              <a:p>
                <a:pPr>
                  <a:defRPr sz="2000">
                    <a:solidFill>
                      <a:schemeClr val="accent6"/>
                    </a:solidFill>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val>
            <c:numRef>
              <c:f>'EU Man PMI'!$K$3:$K$194</c:f>
              <c:numCache>
                <c:formatCode>General</c:formatCode>
                <c:ptCount val="192"/>
                <c:pt idx="31" formatCode="_(* #,##0.00_);_(* \(#,##0.00\);_(* &quot;-&quot;??_);_(@_)">
                  <c:v>#N/A</c:v>
                </c:pt>
                <c:pt idx="32" formatCode="_(* #,##0.00_);_(* \(#,##0.00\);_(* &quot;-&quot;??_);_(@_)">
                  <c:v>#N/A</c:v>
                </c:pt>
                <c:pt idx="33" formatCode="_(* #,##0.00_);_(* \(#,##0.00\);_(* &quot;-&quot;??_);_(@_)">
                  <c:v>#N/A</c:v>
                </c:pt>
                <c:pt idx="34" formatCode="_(* #,##0.00_);_(* \(#,##0.00\);_(* &quot;-&quot;??_);_(@_)">
                  <c:v>#N/A</c:v>
                </c:pt>
                <c:pt idx="35" formatCode="_(* #,##0.00_);_(* \(#,##0.00\);_(* &quot;-&quot;??_);_(@_)">
                  <c:v>#N/A</c:v>
                </c:pt>
                <c:pt idx="36" formatCode="_(* #,##0.00_);_(* \(#,##0.00\);_(* &quot;-&quot;??_);_(@_)">
                  <c:v>#N/A</c:v>
                </c:pt>
                <c:pt idx="37" formatCode="_(* #,##0.00_);_(* \(#,##0.00\);_(* &quot;-&quot;??_);_(@_)">
                  <c:v>#N/A</c:v>
                </c:pt>
                <c:pt idx="38" formatCode="_(* #,##0.00_);_(* \(#,##0.00\);_(* &quot;-&quot;??_);_(@_)">
                  <c:v>#N/A</c:v>
                </c:pt>
                <c:pt idx="39" formatCode="_(* #,##0.00_);_(* \(#,##0.00\);_(* &quot;-&quot;??_);_(@_)">
                  <c:v>#N/A</c:v>
                </c:pt>
                <c:pt idx="40" formatCode="_(* #,##0.00_);_(* \(#,##0.00\);_(* &quot;-&quot;??_);_(@_)">
                  <c:v>#N/A</c:v>
                </c:pt>
                <c:pt idx="41" formatCode="_(* #,##0.00_);_(* \(#,##0.00\);_(* &quot;-&quot;??_);_(@_)">
                  <c:v>#N/A</c:v>
                </c:pt>
                <c:pt idx="42" formatCode="_(* #,##0.00_);_(* \(#,##0.00\);_(* &quot;-&quot;??_);_(@_)">
                  <c:v>#N/A</c:v>
                </c:pt>
                <c:pt idx="43" formatCode="_(* #,##0.00_);_(* \(#,##0.00\);_(* &quot;-&quot;??_);_(@_)">
                  <c:v>#N/A</c:v>
                </c:pt>
                <c:pt idx="44" formatCode="_(* #,##0.00_);_(* \(#,##0.00\);_(* &quot;-&quot;??_);_(@_)">
                  <c:v>#N/A</c:v>
                </c:pt>
                <c:pt idx="45" formatCode="_(* #,##0.00_);_(* \(#,##0.00\);_(* &quot;-&quot;??_);_(@_)">
                  <c:v>#N/A</c:v>
                </c:pt>
                <c:pt idx="46" formatCode="_(* #,##0.00_);_(* \(#,##0.00\);_(* &quot;-&quot;??_);_(@_)">
                  <c:v>#N/A</c:v>
                </c:pt>
                <c:pt idx="47" formatCode="_(* #,##0.00_);_(* \(#,##0.00\);_(* &quot;-&quot;??_);_(@_)">
                  <c:v>#N/A</c:v>
                </c:pt>
                <c:pt idx="48" formatCode="_(* #,##0.00_);_(* \(#,##0.00\);_(* &quot;-&quot;??_);_(@_)">
                  <c:v>#N/A</c:v>
                </c:pt>
                <c:pt idx="49" formatCode="_(* #,##0.00_);_(* \(#,##0.00\);_(* &quot;-&quot;??_);_(@_)">
                  <c:v>#N/A</c:v>
                </c:pt>
                <c:pt idx="50" formatCode="_(* #,##0.00_);_(* \(#,##0.00\);_(* &quot;-&quot;??_);_(@_)">
                  <c:v>#N/A</c:v>
                </c:pt>
                <c:pt idx="51" formatCode="_(* #,##0.00_);_(* \(#,##0.00\);_(* &quot;-&quot;??_);_(@_)">
                  <c:v>#N/A</c:v>
                </c:pt>
                <c:pt idx="52" formatCode="_(* #,##0.00_);_(* \(#,##0.00\);_(* &quot;-&quot;??_);_(@_)">
                  <c:v>#N/A</c:v>
                </c:pt>
                <c:pt idx="53" formatCode="_(* #,##0.00_);_(* \(#,##0.00\);_(* &quot;-&quot;??_);_(@_)">
                  <c:v>#N/A</c:v>
                </c:pt>
                <c:pt idx="54" formatCode="_(* #,##0.00_);_(* \(#,##0.00\);_(* &quot;-&quot;??_);_(@_)">
                  <c:v>#N/A</c:v>
                </c:pt>
                <c:pt idx="55" formatCode="_(* #,##0.00_);_(* \(#,##0.00\);_(* &quot;-&quot;??_);_(@_)">
                  <c:v>#N/A</c:v>
                </c:pt>
                <c:pt idx="56" formatCode="_(* #,##0.00_);_(* \(#,##0.00\);_(* &quot;-&quot;??_);_(@_)">
                  <c:v>#N/A</c:v>
                </c:pt>
                <c:pt idx="57" formatCode="_(* #,##0.00_);_(* \(#,##0.00\);_(* &quot;-&quot;??_);_(@_)">
                  <c:v>#N/A</c:v>
                </c:pt>
                <c:pt idx="58" formatCode="_(* #,##0.00_);_(* \(#,##0.00\);_(* &quot;-&quot;??_);_(@_)">
                  <c:v>#N/A</c:v>
                </c:pt>
                <c:pt idx="59" formatCode="_(* #,##0.00_);_(* \(#,##0.00\);_(* &quot;-&quot;??_);_(@_)">
                  <c:v>#N/A</c:v>
                </c:pt>
                <c:pt idx="60" formatCode="_(* #,##0.00_);_(* \(#,##0.00\);_(* &quot;-&quot;??_);_(@_)">
                  <c:v>#N/A</c:v>
                </c:pt>
                <c:pt idx="61" formatCode="_(* #,##0.00_);_(* \(#,##0.00\);_(* &quot;-&quot;??_);_(@_)">
                  <c:v>#N/A</c:v>
                </c:pt>
                <c:pt idx="62" formatCode="_(* #,##0.00_);_(* \(#,##0.00\);_(* &quot;-&quot;??_);_(@_)">
                  <c:v>#N/A</c:v>
                </c:pt>
                <c:pt idx="63" formatCode="_(* #,##0.00_);_(* \(#,##0.00\);_(* &quot;-&quot;??_);_(@_)">
                  <c:v>#N/A</c:v>
                </c:pt>
                <c:pt idx="64" formatCode="_(* #,##0.00_);_(* \(#,##0.00\);_(* &quot;-&quot;??_);_(@_)">
                  <c:v>#N/A</c:v>
                </c:pt>
                <c:pt idx="65" formatCode="_(* #,##0.00_);_(* \(#,##0.00\);_(* &quot;-&quot;??_);_(@_)">
                  <c:v>#N/A</c:v>
                </c:pt>
                <c:pt idx="66" formatCode="_(* #,##0.00_);_(* \(#,##0.00\);_(* &quot;-&quot;??_);_(@_)">
                  <c:v>#N/A</c:v>
                </c:pt>
                <c:pt idx="67" formatCode="_(* #,##0.00_);_(* \(#,##0.00\);_(* &quot;-&quot;??_);_(@_)">
                  <c:v>#N/A</c:v>
                </c:pt>
                <c:pt idx="68" formatCode="_(* #,##0.00_);_(* \(#,##0.00\);_(* &quot;-&quot;??_);_(@_)">
                  <c:v>#N/A</c:v>
                </c:pt>
                <c:pt idx="69" formatCode="_(* #,##0.00_);_(* \(#,##0.00\);_(* &quot;-&quot;??_);_(@_)">
                  <c:v>#N/A</c:v>
                </c:pt>
                <c:pt idx="70" formatCode="_(* #,##0.00_);_(* \(#,##0.00\);_(* &quot;-&quot;??_);_(@_)">
                  <c:v>#N/A</c:v>
                </c:pt>
                <c:pt idx="71" formatCode="_(* #,##0.00_);_(* \(#,##0.00\);_(* &quot;-&quot;??_);_(@_)">
                  <c:v>#N/A</c:v>
                </c:pt>
                <c:pt idx="72" formatCode="_(* #,##0.00_);_(* \(#,##0.00\);_(* &quot;-&quot;??_);_(@_)">
                  <c:v>#N/A</c:v>
                </c:pt>
                <c:pt idx="73" formatCode="_(* #,##0.00_);_(* \(#,##0.00\);_(* &quot;-&quot;??_);_(@_)">
                  <c:v>#N/A</c:v>
                </c:pt>
                <c:pt idx="74" formatCode="_(* #,##0.00_);_(* \(#,##0.00\);_(* &quot;-&quot;??_);_(@_)">
                  <c:v>#N/A</c:v>
                </c:pt>
                <c:pt idx="75" formatCode="_(* #,##0.00_);_(* \(#,##0.00\);_(* &quot;-&quot;??_);_(@_)">
                  <c:v>#N/A</c:v>
                </c:pt>
                <c:pt idx="76" formatCode="_(* #,##0.00_);_(* \(#,##0.00\);_(* &quot;-&quot;??_);_(@_)">
                  <c:v>#N/A</c:v>
                </c:pt>
                <c:pt idx="77" formatCode="_(* #,##0.00_);_(* \(#,##0.00\);_(* &quot;-&quot;??_);_(@_)">
                  <c:v>#N/A</c:v>
                </c:pt>
                <c:pt idx="78" formatCode="_(* #,##0.00_);_(* \(#,##0.00\);_(* &quot;-&quot;??_);_(@_)">
                  <c:v>#N/A</c:v>
                </c:pt>
                <c:pt idx="79" formatCode="_(* #,##0.00_);_(* \(#,##0.00\);_(* &quot;-&quot;??_);_(@_)">
                  <c:v>#N/A</c:v>
                </c:pt>
                <c:pt idx="80" formatCode="_(* #,##0.00_);_(* \(#,##0.00\);_(* &quot;-&quot;??_);_(@_)">
                  <c:v>#N/A</c:v>
                </c:pt>
                <c:pt idx="81" formatCode="_(* #,##0.00_);_(* \(#,##0.00\);_(* &quot;-&quot;??_);_(@_)">
                  <c:v>#N/A</c:v>
                </c:pt>
                <c:pt idx="82" formatCode="_(* #,##0.00_);_(* \(#,##0.00\);_(* &quot;-&quot;??_);_(@_)">
                  <c:v>#N/A</c:v>
                </c:pt>
                <c:pt idx="83" formatCode="_(* #,##0.00_);_(* \(#,##0.00\);_(* &quot;-&quot;??_);_(@_)">
                  <c:v>#N/A</c:v>
                </c:pt>
                <c:pt idx="84" formatCode="_(* #,##0.00_);_(* \(#,##0.00\);_(* &quot;-&quot;??_);_(@_)">
                  <c:v>#N/A</c:v>
                </c:pt>
                <c:pt idx="85" formatCode="_(* #,##0.00_);_(* \(#,##0.00\);_(* &quot;-&quot;??_);_(@_)">
                  <c:v>#N/A</c:v>
                </c:pt>
                <c:pt idx="86" formatCode="_(* #,##0.00_);_(* \(#,##0.00\);_(* &quot;-&quot;??_);_(@_)">
                  <c:v>#N/A</c:v>
                </c:pt>
                <c:pt idx="87" formatCode="_(* #,##0.00_);_(* \(#,##0.00\);_(* &quot;-&quot;??_);_(@_)">
                  <c:v>#N/A</c:v>
                </c:pt>
                <c:pt idx="88" formatCode="_(* #,##0.00_);_(* \(#,##0.00\);_(* &quot;-&quot;??_);_(@_)">
                  <c:v>#N/A</c:v>
                </c:pt>
                <c:pt idx="89" formatCode="_(* #,##0.00_);_(* \(#,##0.00\);_(* &quot;-&quot;??_);_(@_)">
                  <c:v>#N/A</c:v>
                </c:pt>
                <c:pt idx="90" formatCode="_(* #,##0.00_);_(* \(#,##0.00\);_(* &quot;-&quot;??_);_(@_)">
                  <c:v>#N/A</c:v>
                </c:pt>
                <c:pt idx="91" formatCode="_(* #,##0.00_);_(* \(#,##0.00\);_(* &quot;-&quot;??_);_(@_)">
                  <c:v>#N/A</c:v>
                </c:pt>
                <c:pt idx="92" formatCode="_(* #,##0.00_);_(* \(#,##0.00\);_(* &quot;-&quot;??_);_(@_)">
                  <c:v>#N/A</c:v>
                </c:pt>
                <c:pt idx="93" formatCode="_(* #,##0.00_);_(* \(#,##0.00\);_(* &quot;-&quot;??_);_(@_)">
                  <c:v>#N/A</c:v>
                </c:pt>
                <c:pt idx="94" formatCode="_(* #,##0.00_);_(* \(#,##0.00\);_(* &quot;-&quot;??_);_(@_)">
                  <c:v>#N/A</c:v>
                </c:pt>
                <c:pt idx="95" formatCode="_(* #,##0.00_);_(* \(#,##0.00\);_(* &quot;-&quot;??_);_(@_)">
                  <c:v>#N/A</c:v>
                </c:pt>
                <c:pt idx="96" formatCode="_(* #,##0.00_);_(* \(#,##0.00\);_(* &quot;-&quot;??_);_(@_)">
                  <c:v>#N/A</c:v>
                </c:pt>
                <c:pt idx="97" formatCode="_(* #,##0.00_);_(* \(#,##0.00\);_(* &quot;-&quot;??_);_(@_)">
                  <c:v>#N/A</c:v>
                </c:pt>
                <c:pt idx="98" formatCode="_(* #,##0.00_);_(* \(#,##0.00\);_(* &quot;-&quot;??_);_(@_)">
                  <c:v>#N/A</c:v>
                </c:pt>
                <c:pt idx="99" formatCode="_(* #,##0.00_);_(* \(#,##0.00\);_(* &quot;-&quot;??_);_(@_)">
                  <c:v>#N/A</c:v>
                </c:pt>
                <c:pt idx="100" formatCode="_(* #,##0.00_);_(* \(#,##0.00\);_(* &quot;-&quot;??_);_(@_)">
                  <c:v>#N/A</c:v>
                </c:pt>
                <c:pt idx="101" formatCode="_(* #,##0.00_);_(* \(#,##0.00\);_(* &quot;-&quot;??_);_(@_)">
                  <c:v>#N/A</c:v>
                </c:pt>
                <c:pt idx="102" formatCode="_(* #,##0.00_);_(* \(#,##0.00\);_(* &quot;-&quot;??_);_(@_)">
                  <c:v>#N/A</c:v>
                </c:pt>
                <c:pt idx="103" formatCode="_(* #,##0.00_);_(* \(#,##0.00\);_(* &quot;-&quot;??_);_(@_)">
                  <c:v>#N/A</c:v>
                </c:pt>
                <c:pt idx="104" formatCode="_(* #,##0.00_);_(* \(#,##0.00\);_(* &quot;-&quot;??_);_(@_)">
                  <c:v>#N/A</c:v>
                </c:pt>
                <c:pt idx="105" formatCode="_(* #,##0.00_);_(* \(#,##0.00\);_(* &quot;-&quot;??_);_(@_)">
                  <c:v>#N/A</c:v>
                </c:pt>
                <c:pt idx="106" formatCode="_(* #,##0.00_);_(* \(#,##0.00\);_(* &quot;-&quot;??_);_(@_)">
                  <c:v>#N/A</c:v>
                </c:pt>
                <c:pt idx="107" formatCode="_(* #,##0.00_);_(* \(#,##0.00\);_(* &quot;-&quot;??_);_(@_)">
                  <c:v>#N/A</c:v>
                </c:pt>
                <c:pt idx="108" formatCode="_(* #,##0.00_);_(* \(#,##0.00\);_(* &quot;-&quot;??_);_(@_)">
                  <c:v>#N/A</c:v>
                </c:pt>
                <c:pt idx="109" formatCode="_(* #,##0.00_);_(* \(#,##0.00\);_(* &quot;-&quot;??_);_(@_)">
                  <c:v>#N/A</c:v>
                </c:pt>
                <c:pt idx="110" formatCode="_(* #,##0.00_);_(* \(#,##0.00\);_(* &quot;-&quot;??_);_(@_)">
                  <c:v>#N/A</c:v>
                </c:pt>
                <c:pt idx="111" formatCode="_(* #,##0.00_);_(* \(#,##0.00\);_(* &quot;-&quot;??_);_(@_)">
                  <c:v>#N/A</c:v>
                </c:pt>
                <c:pt idx="112" formatCode="_(* #,##0.00_);_(* \(#,##0.00\);_(* &quot;-&quot;??_);_(@_)">
                  <c:v>#N/A</c:v>
                </c:pt>
                <c:pt idx="113" formatCode="_(* #,##0.00_);_(* \(#,##0.00\);_(* &quot;-&quot;??_);_(@_)">
                  <c:v>#N/A</c:v>
                </c:pt>
                <c:pt idx="114" formatCode="_(* #,##0.00_);_(* \(#,##0.00\);_(* &quot;-&quot;??_);_(@_)">
                  <c:v>#N/A</c:v>
                </c:pt>
                <c:pt idx="115" formatCode="_(* #,##0.00_);_(* \(#,##0.00\);_(* &quot;-&quot;??_);_(@_)">
                  <c:v>#N/A</c:v>
                </c:pt>
                <c:pt idx="116" formatCode="_(* #,##0.00_);_(* \(#,##0.00\);_(* &quot;-&quot;??_);_(@_)">
                  <c:v>#N/A</c:v>
                </c:pt>
                <c:pt idx="117" formatCode="_(* #,##0.00_);_(* \(#,##0.00\);_(* &quot;-&quot;??_);_(@_)">
                  <c:v>#N/A</c:v>
                </c:pt>
                <c:pt idx="118" formatCode="_(* #,##0.00_);_(* \(#,##0.00\);_(* &quot;-&quot;??_);_(@_)">
                  <c:v>#N/A</c:v>
                </c:pt>
                <c:pt idx="119" formatCode="_(* #,##0.00_);_(* \(#,##0.00\);_(* &quot;-&quot;??_);_(@_)">
                  <c:v>#N/A</c:v>
                </c:pt>
                <c:pt idx="120" formatCode="_(* #,##0.00_);_(* \(#,##0.00\);_(* &quot;-&quot;??_);_(@_)">
                  <c:v>#N/A</c:v>
                </c:pt>
                <c:pt idx="121" formatCode="_(* #,##0.00_);_(* \(#,##0.00\);_(* &quot;-&quot;??_);_(@_)">
                  <c:v>#N/A</c:v>
                </c:pt>
                <c:pt idx="122" formatCode="_(* #,##0.00_);_(* \(#,##0.00\);_(* &quot;-&quot;??_);_(@_)">
                  <c:v>#N/A</c:v>
                </c:pt>
                <c:pt idx="123" formatCode="_(* #,##0.00_);_(* \(#,##0.00\);_(* &quot;-&quot;??_);_(@_)">
                  <c:v>#N/A</c:v>
                </c:pt>
                <c:pt idx="124" formatCode="_(* #,##0.00_);_(* \(#,##0.00\);_(* &quot;-&quot;??_);_(@_)">
                  <c:v>#N/A</c:v>
                </c:pt>
                <c:pt idx="125" formatCode="_(* #,##0.00_);_(* \(#,##0.00\);_(* &quot;-&quot;??_);_(@_)">
                  <c:v>#N/A</c:v>
                </c:pt>
                <c:pt idx="126" formatCode="_(* #,##0.00_);_(* \(#,##0.00\);_(* &quot;-&quot;??_);_(@_)">
                  <c:v>#N/A</c:v>
                </c:pt>
                <c:pt idx="127" formatCode="_(* #,##0.00_);_(* \(#,##0.00\);_(* &quot;-&quot;??_);_(@_)">
                  <c:v>#N/A</c:v>
                </c:pt>
                <c:pt idx="128" formatCode="_(* #,##0.00_);_(* \(#,##0.00\);_(* &quot;-&quot;??_);_(@_)">
                  <c:v>#N/A</c:v>
                </c:pt>
                <c:pt idx="129" formatCode="_(* #,##0.00_);_(* \(#,##0.00\);_(* &quot;-&quot;??_);_(@_)">
                  <c:v>#N/A</c:v>
                </c:pt>
                <c:pt idx="130" formatCode="_(* #,##0.00_);_(* \(#,##0.00\);_(* &quot;-&quot;??_);_(@_)">
                  <c:v>#N/A</c:v>
                </c:pt>
                <c:pt idx="131" formatCode="_(* #,##0.00_);_(* \(#,##0.00\);_(* &quot;-&quot;??_);_(@_)">
                  <c:v>#N/A</c:v>
                </c:pt>
                <c:pt idx="132" formatCode="_(* #,##0.00_);_(* \(#,##0.00\);_(* &quot;-&quot;??_);_(@_)">
                  <c:v>#N/A</c:v>
                </c:pt>
                <c:pt idx="133" formatCode="_(* #,##0.00_);_(* \(#,##0.00\);_(* &quot;-&quot;??_);_(@_)">
                  <c:v>#N/A</c:v>
                </c:pt>
                <c:pt idx="134" formatCode="_(* #,##0.00_);_(* \(#,##0.00\);_(* &quot;-&quot;??_);_(@_)">
                  <c:v>#N/A</c:v>
                </c:pt>
                <c:pt idx="135" formatCode="_(* #,##0.00_);_(* \(#,##0.00\);_(* &quot;-&quot;??_);_(@_)">
                  <c:v>#N/A</c:v>
                </c:pt>
                <c:pt idx="136" formatCode="_(* #,##0.00_);_(* \(#,##0.00\);_(* &quot;-&quot;??_);_(@_)">
                  <c:v>#N/A</c:v>
                </c:pt>
                <c:pt idx="137" formatCode="_(* #,##0.00_);_(* \(#,##0.00\);_(* &quot;-&quot;??_);_(@_)">
                  <c:v>#N/A</c:v>
                </c:pt>
                <c:pt idx="138" formatCode="_(* #,##0.00_);_(* \(#,##0.00\);_(* &quot;-&quot;??_);_(@_)">
                  <c:v>#N/A</c:v>
                </c:pt>
                <c:pt idx="139" formatCode="_(* #,##0.00_);_(* \(#,##0.00\);_(* &quot;-&quot;??_);_(@_)">
                  <c:v>#N/A</c:v>
                </c:pt>
                <c:pt idx="140" formatCode="_(* #,##0.00_);_(* \(#,##0.00\);_(* &quot;-&quot;??_);_(@_)">
                  <c:v>#N/A</c:v>
                </c:pt>
                <c:pt idx="141" formatCode="_(* #,##0.00_);_(* \(#,##0.00\);_(* &quot;-&quot;??_);_(@_)">
                  <c:v>#N/A</c:v>
                </c:pt>
                <c:pt idx="142" formatCode="_(* #,##0.00_);_(* \(#,##0.00\);_(* &quot;-&quot;??_);_(@_)">
                  <c:v>#N/A</c:v>
                </c:pt>
                <c:pt idx="143" formatCode="_(* #,##0.00_);_(* \(#,##0.00\);_(* &quot;-&quot;??_);_(@_)">
                  <c:v>#N/A</c:v>
                </c:pt>
                <c:pt idx="144" formatCode="_(* #,##0.00_);_(* \(#,##0.00\);_(* &quot;-&quot;??_);_(@_)">
                  <c:v>#N/A</c:v>
                </c:pt>
                <c:pt idx="145" formatCode="_(* #,##0.00_);_(* \(#,##0.00\);_(* &quot;-&quot;??_);_(@_)">
                  <c:v>-15.870307167235495</c:v>
                </c:pt>
                <c:pt idx="146" formatCode="_(* #,##0.00_);_(* \(#,##0.00\);_(* &quot;-&quot;??_);_(@_)">
                  <c:v>#N/A</c:v>
                </c:pt>
                <c:pt idx="147" formatCode="_(* #,##0.00_);_(* \(#,##0.00\);_(* &quot;-&quot;??_);_(@_)">
                  <c:v>#N/A</c:v>
                </c:pt>
                <c:pt idx="148" formatCode="_(* #,##0.00_);_(* \(#,##0.00\);_(* &quot;-&quot;??_);_(@_)">
                  <c:v>#N/A</c:v>
                </c:pt>
                <c:pt idx="149" formatCode="_(* #,##0.00_);_(* \(#,##0.00\);_(* &quot;-&quot;??_);_(@_)">
                  <c:v>#N/A</c:v>
                </c:pt>
                <c:pt idx="150" formatCode="_(* #,##0.00_);_(* \(#,##0.00\);_(* &quot;-&quot;??_);_(@_)">
                  <c:v>#N/A</c:v>
                </c:pt>
                <c:pt idx="151" formatCode="_(* #,##0.00_);_(* \(#,##0.00\);_(* &quot;-&quot;??_);_(@_)">
                  <c:v>#N/A</c:v>
                </c:pt>
                <c:pt idx="152" formatCode="_(* #,##0.00_);_(* \(#,##0.00\);_(* &quot;-&quot;??_);_(@_)">
                  <c:v>#N/A</c:v>
                </c:pt>
                <c:pt idx="153" formatCode="_(* #,##0.00_);_(* \(#,##0.00\);_(* &quot;-&quot;??_);_(@_)">
                  <c:v>#N/A</c:v>
                </c:pt>
                <c:pt idx="154" formatCode="_(* #,##0.00_);_(* \(#,##0.00\);_(* &quot;-&quot;??_);_(@_)">
                  <c:v>#N/A</c:v>
                </c:pt>
                <c:pt idx="155" formatCode="_(* #,##0.00_);_(* \(#,##0.00\);_(* &quot;-&quot;??_);_(@_)">
                  <c:v>#N/A</c:v>
                </c:pt>
                <c:pt idx="156" formatCode="_(* #,##0.00_);_(* \(#,##0.00\);_(* &quot;-&quot;??_);_(@_)">
                  <c:v>#N/A</c:v>
                </c:pt>
                <c:pt idx="157" formatCode="_(* #,##0.00_);_(* \(#,##0.00\);_(* &quot;-&quot;??_);_(@_)">
                  <c:v>#N/A</c:v>
                </c:pt>
                <c:pt idx="158" formatCode="_(* #,##0.00_);_(* \(#,##0.00\);_(* &quot;-&quot;??_);_(@_)">
                  <c:v>#N/A</c:v>
                </c:pt>
                <c:pt idx="159" formatCode="_(* #,##0.00_);_(* \(#,##0.00\);_(* &quot;-&quot;??_);_(@_)">
                  <c:v>#N/A</c:v>
                </c:pt>
                <c:pt idx="160" formatCode="_(* #,##0.00_);_(* \(#,##0.00\);_(* &quot;-&quot;??_);_(@_)">
                  <c:v>#N/A</c:v>
                </c:pt>
                <c:pt idx="161" formatCode="_(* #,##0.00_);_(* \(#,##0.00\);_(* &quot;-&quot;??_);_(@_)">
                  <c:v>#N/A</c:v>
                </c:pt>
                <c:pt idx="162" formatCode="_(* #,##0.00_);_(* \(#,##0.00\);_(* &quot;-&quot;??_);_(@_)">
                  <c:v>#N/A</c:v>
                </c:pt>
                <c:pt idx="163" formatCode="_(* #,##0.00_);_(* \(#,##0.00\);_(* &quot;-&quot;??_);_(@_)">
                  <c:v>#N/A</c:v>
                </c:pt>
                <c:pt idx="164" formatCode="_(* #,##0.00_);_(* \(#,##0.00\);_(* &quot;-&quot;??_);_(@_)">
                  <c:v>#N/A</c:v>
                </c:pt>
                <c:pt idx="165" formatCode="_(* #,##0.00_);_(* \(#,##0.00\);_(* &quot;-&quot;??_);_(@_)">
                  <c:v>#N/A</c:v>
                </c:pt>
                <c:pt idx="166" formatCode="_(* #,##0.00_);_(* \(#,##0.00\);_(* &quot;-&quot;??_);_(@_)">
                  <c:v>#N/A</c:v>
                </c:pt>
                <c:pt idx="167" formatCode="_(* #,##0.00_);_(* \(#,##0.00\);_(* &quot;-&quot;??_);_(@_)">
                  <c:v>#N/A</c:v>
                </c:pt>
                <c:pt idx="168" formatCode="_(* #,##0.00_);_(* \(#,##0.00\);_(* &quot;-&quot;??_);_(@_)">
                  <c:v>#N/A</c:v>
                </c:pt>
                <c:pt idx="169" formatCode="_(* #,##0.00_);_(* \(#,##0.00\);_(* &quot;-&quot;??_);_(@_)">
                  <c:v>#N/A</c:v>
                </c:pt>
                <c:pt idx="170" formatCode="_(* #,##0.00_);_(* \(#,##0.00\);_(* &quot;-&quot;??_);_(@_)">
                  <c:v>#N/A</c:v>
                </c:pt>
                <c:pt idx="171" formatCode="_(* #,##0.00_);_(* \(#,##0.00\);_(* &quot;-&quot;??_);_(@_)">
                  <c:v>#N/A</c:v>
                </c:pt>
                <c:pt idx="172" formatCode="_(* #,##0.00_);_(* \(#,##0.00\);_(* &quot;-&quot;??_);_(@_)">
                  <c:v>#N/A</c:v>
                </c:pt>
                <c:pt idx="173" formatCode="_(* #,##0.00_);_(* \(#,##0.00\);_(* &quot;-&quot;??_);_(@_)">
                  <c:v>#N/A</c:v>
                </c:pt>
                <c:pt idx="174" formatCode="_(* #,##0.00_);_(* \(#,##0.00\);_(* &quot;-&quot;??_);_(@_)">
                  <c:v>#N/A</c:v>
                </c:pt>
                <c:pt idx="175" formatCode="_(* #,##0.00_);_(* \(#,##0.00\);_(* &quot;-&quot;??_);_(@_)">
                  <c:v>#N/A</c:v>
                </c:pt>
                <c:pt idx="176" formatCode="_(* #,##0.00_);_(* \(#,##0.00\);_(* &quot;-&quot;??_);_(@_)">
                  <c:v>#N/A</c:v>
                </c:pt>
                <c:pt idx="177" formatCode="_(* #,##0.00_);_(* \(#,##0.00\);_(* &quot;-&quot;??_);_(@_)">
                  <c:v>#N/A</c:v>
                </c:pt>
                <c:pt idx="178" formatCode="_(* #,##0.00_);_(* \(#,##0.00\);_(* &quot;-&quot;??_);_(@_)">
                  <c:v>#N/A</c:v>
                </c:pt>
                <c:pt idx="179" formatCode="_(* #,##0.00_);_(* \(#,##0.00\);_(* &quot;-&quot;??_);_(@_)">
                  <c:v>#N/A</c:v>
                </c:pt>
                <c:pt idx="180" formatCode="_(* #,##0.00_);_(* \(#,##0.00\);_(* &quot;-&quot;??_);_(@_)">
                  <c:v>#N/A</c:v>
                </c:pt>
                <c:pt idx="181" formatCode="_(* #,##0.00_);_(* \(#,##0.00\);_(* &quot;-&quot;??_);_(@_)">
                  <c:v>#N/A</c:v>
                </c:pt>
                <c:pt idx="182" formatCode="_(* #,##0.00_);_(* \(#,##0.00\);_(* &quot;-&quot;??_);_(@_)">
                  <c:v>#N/A</c:v>
                </c:pt>
                <c:pt idx="183" formatCode="_(* #,##0.00_);_(* \(#,##0.00\);_(* &quot;-&quot;??_);_(@_)">
                  <c:v>#N/A</c:v>
                </c:pt>
                <c:pt idx="184" formatCode="_(* #,##0.00_);_(* \(#,##0.00\);_(* &quot;-&quot;??_);_(@_)">
                  <c:v>#N/A</c:v>
                </c:pt>
                <c:pt idx="185" formatCode="_(* #,##0.00_);_(* \(#,##0.00\);_(* &quot;-&quot;??_);_(@_)">
                  <c:v>#N/A</c:v>
                </c:pt>
                <c:pt idx="186" formatCode="_(* #,##0.00_);_(* \(#,##0.00\);_(* &quot;-&quot;??_);_(@_)">
                  <c:v>#N/A</c:v>
                </c:pt>
                <c:pt idx="187" formatCode="_(* #,##0.00_);_(* \(#,##0.00\);_(* &quot;-&quot;??_);_(@_)">
                  <c:v>#N/A</c:v>
                </c:pt>
                <c:pt idx="188" formatCode="_(* #,##0.00_);_(* \(#,##0.00\);_(* &quot;-&quot;??_);_(@_)">
                  <c:v>#N/A</c:v>
                </c:pt>
                <c:pt idx="189" formatCode="_(* #,##0.00_);_(* \(#,##0.00\);_(* &quot;-&quot;??_);_(@_)">
                  <c:v>#N/A</c:v>
                </c:pt>
                <c:pt idx="190" formatCode="_(* #,##0.00_);_(* \(#,##0.00\);_(* &quot;-&quot;??_);_(@_)">
                  <c:v>#N/A</c:v>
                </c:pt>
                <c:pt idx="191" formatCode="_(* #,##0.00_);_(* \(#,##0.00\);_(* &quot;-&quot;??_);_(@_)">
                  <c:v>#N/A</c:v>
                </c:pt>
              </c:numCache>
            </c:numRef>
          </c:val>
          <c:smooth val="0"/>
          <c:extLst>
            <c:ext xmlns:c16="http://schemas.microsoft.com/office/drawing/2014/chart" uri="{C3380CC4-5D6E-409C-BE32-E72D297353CC}">
              <c16:uniqueId val="{0000000C-73D7-4E1E-88D6-C621A5F32EC9}"/>
            </c:ext>
          </c:extLst>
        </c:ser>
        <c:ser>
          <c:idx val="2"/>
          <c:order val="6"/>
          <c:tx>
            <c:strRef>
              <c:f>EZPMI!$K$2</c:f>
              <c:strCache>
                <c:ptCount val="1"/>
                <c:pt idx="0">
                  <c:v>-9.1%</c:v>
                </c:pt>
              </c:strCache>
            </c:strRef>
          </c:tx>
          <c:marker>
            <c:symbol val="none"/>
          </c:marker>
          <c:dLbls>
            <c:dLbl>
              <c:idx val="97"/>
              <c:layout>
                <c:manualLayout>
                  <c:x val="8.4262701911182025E-3"/>
                  <c:y val="-2.819237172137879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D-73D7-4E1E-88D6-C621A5F32EC9}"/>
                </c:ext>
              </c:extLst>
            </c:dLbl>
            <c:dLbl>
              <c:idx val="98"/>
              <c:layout>
                <c:manualLayout>
                  <c:x val="5.617513460745468E-3"/>
                  <c:y val="-1.127694868855161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E-73D7-4E1E-88D6-C621A5F32EC9}"/>
                </c:ext>
              </c:extLst>
            </c:dLbl>
            <c:dLbl>
              <c:idx val="99"/>
              <c:layout>
                <c:manualLayout>
                  <c:x val="-4.2131350955591012E-3"/>
                  <c:y val="-4.141749831491262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F-73D7-4E1E-88D6-C621A5F32EC9}"/>
                </c:ext>
              </c:extLst>
            </c:dLbl>
            <c:dLbl>
              <c:idx val="100"/>
              <c:layout>
                <c:manualLayout>
                  <c:x val="-1.2639405286677305E-2"/>
                  <c:y val="-5.826423489084971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0-73D7-4E1E-88D6-C621A5F32EC9}"/>
                </c:ext>
              </c:extLst>
            </c:dLbl>
            <c:dLbl>
              <c:idx val="103"/>
              <c:layout>
                <c:manualLayout>
                  <c:x val="-1.0298655707083812E-16"/>
                  <c:y val="-5.647840679306274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1-73D7-4E1E-88D6-C621A5F32EC9}"/>
                </c:ext>
              </c:extLst>
            </c:dLbl>
            <c:dLbl>
              <c:idx val="117"/>
              <c:layout>
                <c:manualLayout>
                  <c:x val="-4.2131350955592044E-3"/>
                  <c:y val="7.530454239075015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2-73D7-4E1E-88D6-C621A5F32EC9}"/>
                </c:ext>
              </c:extLst>
            </c:dLbl>
            <c:dLbl>
              <c:idx val="131"/>
              <c:layout>
                <c:manualLayout>
                  <c:x val="7.062146892655264E-3"/>
                  <c:y val="-5.228758169934640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5-73D7-4E1E-88D6-C621A5F32EC9}"/>
                </c:ext>
              </c:extLst>
            </c:dLbl>
            <c:dLbl>
              <c:idx val="132"/>
              <c:layout>
                <c:manualLayout>
                  <c:x val="2.8248587570621469E-3"/>
                  <c:y val="-0.16013071895424835"/>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FF06-4372-A0EE-D4A0FB00BF12}"/>
                </c:ext>
              </c:extLst>
            </c:dLbl>
            <c:dLbl>
              <c:idx val="133"/>
              <c:layout>
                <c:manualLayout>
                  <c:x val="5.6497175141241905E-3"/>
                  <c:y val="-2.614379084967320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BF99-412D-83ED-2FC2457EEE95}"/>
                </c:ext>
              </c:extLst>
            </c:dLbl>
            <c:dLbl>
              <c:idx val="134"/>
              <c:layout>
                <c:manualLayout>
                  <c:x val="4.2372881355931171E-3"/>
                  <c:y val="5.228758169934640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1269-4620-B994-AE6A9A34DD1C}"/>
                </c:ext>
              </c:extLst>
            </c:dLbl>
            <c:dLbl>
              <c:idx val="135"/>
              <c:layout>
                <c:manualLayout>
                  <c:x val="0"/>
                  <c:y val="0.10784313725490197"/>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7810-4E8D-AD41-3B706EE2A253}"/>
                </c:ext>
              </c:extLst>
            </c:dLbl>
            <c:dLbl>
              <c:idx val="136"/>
              <c:layout>
                <c:manualLayout>
                  <c:x val="-1.4124293785310734E-3"/>
                  <c:y val="0.12091503267973856"/>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9E39-407E-8CA7-1097F8B7EE62}"/>
                </c:ext>
              </c:extLst>
            </c:dLbl>
            <c:dLbl>
              <c:idx val="137"/>
              <c:layout>
                <c:manualLayout>
                  <c:x val="0"/>
                  <c:y val="3.594771241830065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6356-4A15-AD1F-96F788C5A851}"/>
                </c:ext>
              </c:extLst>
            </c:dLbl>
            <c:dLbl>
              <c:idx val="138"/>
              <c:layout>
                <c:manualLayout>
                  <c:x val="4.2372881355931171E-3"/>
                  <c:y val="6.53594771241830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A6EC-410A-A544-16DBD59A3FDF}"/>
                </c:ext>
              </c:extLst>
            </c:dLbl>
            <c:dLbl>
              <c:idx val="139"/>
              <c:layout>
                <c:manualLayout>
                  <c:x val="-1.0357695789575588E-16"/>
                  <c:y val="7.516339869281034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6CB9-442E-A1E7-F33BD631BACF}"/>
                </c:ext>
              </c:extLst>
            </c:dLbl>
            <c:dLbl>
              <c:idx val="140"/>
              <c:layout>
                <c:manualLayout>
                  <c:x val="7.1813285457809697E-3"/>
                  <c:y val="8.64864978128240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0C20-4CB4-973D-895678B912AD}"/>
                </c:ext>
              </c:extLst>
            </c:dLbl>
            <c:dLbl>
              <c:idx val="141"/>
              <c:layout>
                <c:manualLayout>
                  <c:x val="2.8725314183122826E-3"/>
                  <c:y val="6.985447900266544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9436-48D6-8204-3A7238E85DC3}"/>
                </c:ext>
              </c:extLst>
            </c:dLbl>
            <c:dLbl>
              <c:idx val="142"/>
              <c:layout>
                <c:manualLayout>
                  <c:x val="1.4362657091562044E-2"/>
                  <c:y val="7.318088276469726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B1B2-44F3-9080-4BCA3BC606FE}"/>
                </c:ext>
              </c:extLst>
            </c:dLbl>
            <c:dLbl>
              <c:idx val="143"/>
              <c:layout>
                <c:manualLayout>
                  <c:x val="-1.0532493528214745E-16"/>
                  <c:y val="3.659044138234851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8BF0-4330-AF81-C74C9257983E}"/>
                </c:ext>
              </c:extLst>
            </c:dLbl>
            <c:dLbl>
              <c:idx val="144"/>
              <c:layout>
                <c:manualLayout>
                  <c:x val="-2.872531418312388E-3"/>
                  <c:y val="1.995842257219016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72FC-49E3-80E0-195DA2887EA3}"/>
                </c:ext>
              </c:extLst>
            </c:dLbl>
            <c:dLbl>
              <c:idx val="145"/>
              <c:layout>
                <c:manualLayout>
                  <c:x val="1.4362657091560886E-3"/>
                  <c:y val="4.32432489064120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6690-4330-AEEA-0A3309D75AB9}"/>
                </c:ext>
              </c:extLst>
            </c:dLbl>
            <c:spPr>
              <a:noFill/>
              <a:ln>
                <a:noFill/>
              </a:ln>
              <a:effectLst/>
            </c:spPr>
            <c:txPr>
              <a:bodyPr/>
              <a:lstStyle/>
              <a:p>
                <a:pPr>
                  <a:defRPr sz="2000">
                    <a:solidFill>
                      <a:srgbClr val="0070C0"/>
                    </a:solidFill>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val>
            <c:numRef>
              <c:f>EZPMI!$K$28:$K$219</c:f>
              <c:numCache>
                <c:formatCode>0.0</c:formatCode>
                <c:ptCount val="19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-9.1068301225919441</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numCache>
            </c:numRef>
          </c:val>
          <c:smooth val="0"/>
          <c:extLst>
            <c:ext xmlns:c16="http://schemas.microsoft.com/office/drawing/2014/chart" uri="{C3380CC4-5D6E-409C-BE32-E72D297353CC}">
              <c16:uniqueId val="{00000013-73D7-4E1E-88D6-C621A5F32EC9}"/>
            </c:ext>
          </c:extLst>
        </c:ser>
        <c:dLbls>
          <c:dLblPos val="r"/>
          <c:showLegendKey val="0"/>
          <c:showVal val="1"/>
          <c:showCatName val="0"/>
          <c:showSerName val="0"/>
          <c:showPercent val="0"/>
          <c:showBubbleSize val="0"/>
        </c:dLbls>
        <c:marker val="1"/>
        <c:smooth val="0"/>
        <c:axId val="1380789248"/>
        <c:axId val="-1563766272"/>
      </c:lineChart>
      <c:dateAx>
        <c:axId val="1376148480"/>
        <c:scaling>
          <c:orientation val="minMax"/>
        </c:scaling>
        <c:delete val="0"/>
        <c:axPos val="b"/>
        <c:numFmt formatCode="General" sourceLinked="1"/>
        <c:majorTickMark val="out"/>
        <c:minorTickMark val="none"/>
        <c:tickLblPos val="nextTo"/>
        <c:spPr>
          <a:ln>
            <a:solidFill>
              <a:sysClr val="window" lastClr="FFFFFF">
                <a:lumMod val="65000"/>
              </a:sysClr>
            </a:solidFill>
          </a:ln>
        </c:spPr>
        <c:txPr>
          <a:bodyPr rot="0" vert="horz"/>
          <a:lstStyle/>
          <a:p>
            <a:pPr>
              <a:defRPr sz="1200">
                <a:solidFill>
                  <a:schemeClr val="bg1">
                    <a:lumMod val="65000"/>
                  </a:schemeClr>
                </a:solidFill>
              </a:defRPr>
            </a:pPr>
            <a:endParaRPr lang="en-US"/>
          </a:p>
        </c:txPr>
        <c:crossAx val="-1563766848"/>
        <c:crossesAt val="-500"/>
        <c:auto val="0"/>
        <c:lblOffset val="100"/>
        <c:baseTimeUnit val="days"/>
        <c:majorUnit val="6"/>
        <c:minorUnit val="12"/>
      </c:dateAx>
      <c:valAx>
        <c:axId val="-1563766848"/>
        <c:scaling>
          <c:orientation val="minMax"/>
          <c:max val="80"/>
          <c:min val="-60"/>
        </c:scaling>
        <c:delete val="0"/>
        <c:axPos val="l"/>
        <c:numFmt formatCode="0" sourceLinked="0"/>
        <c:majorTickMark val="out"/>
        <c:minorTickMark val="none"/>
        <c:tickLblPos val="nextTo"/>
        <c:spPr>
          <a:ln>
            <a:solidFill>
              <a:sysClr val="window" lastClr="FFFFFF">
                <a:lumMod val="65000"/>
              </a:sysClr>
            </a:solidFill>
          </a:ln>
        </c:spPr>
        <c:txPr>
          <a:bodyPr rot="0" vert="horz"/>
          <a:lstStyle/>
          <a:p>
            <a:pPr>
              <a:defRPr sz="1200">
                <a:solidFill>
                  <a:schemeClr val="bg1">
                    <a:lumMod val="65000"/>
                  </a:schemeClr>
                </a:solidFill>
              </a:defRPr>
            </a:pPr>
            <a:endParaRPr lang="en-US"/>
          </a:p>
        </c:txPr>
        <c:crossAx val="1376148480"/>
        <c:crosses val="autoZero"/>
        <c:crossBetween val="midCat"/>
        <c:majorUnit val="20"/>
      </c:valAx>
      <c:valAx>
        <c:axId val="-1563766272"/>
        <c:scaling>
          <c:orientation val="minMax"/>
          <c:max val="80"/>
          <c:min val="-60"/>
        </c:scaling>
        <c:delete val="0"/>
        <c:axPos val="r"/>
        <c:numFmt formatCode="0" sourceLinked="0"/>
        <c:majorTickMark val="out"/>
        <c:minorTickMark val="none"/>
        <c:tickLblPos val="nextTo"/>
        <c:spPr>
          <a:ln>
            <a:solidFill>
              <a:sysClr val="window" lastClr="FFFFFF">
                <a:lumMod val="65000"/>
              </a:sysClr>
            </a:solidFill>
          </a:ln>
        </c:spPr>
        <c:txPr>
          <a:bodyPr/>
          <a:lstStyle/>
          <a:p>
            <a:pPr>
              <a:defRPr sz="1200">
                <a:solidFill>
                  <a:schemeClr val="bg1">
                    <a:lumMod val="65000"/>
                  </a:schemeClr>
                </a:solidFill>
              </a:defRPr>
            </a:pPr>
            <a:endParaRPr lang="en-US"/>
          </a:p>
        </c:txPr>
        <c:crossAx val="1380789248"/>
        <c:crosses val="max"/>
        <c:crossBetween val="between"/>
        <c:majorUnit val="20"/>
      </c:valAx>
      <c:catAx>
        <c:axId val="1380789248"/>
        <c:scaling>
          <c:orientation val="minMax"/>
        </c:scaling>
        <c:delete val="1"/>
        <c:axPos val="b"/>
        <c:majorTickMark val="out"/>
        <c:minorTickMark val="none"/>
        <c:tickLblPos val="nextTo"/>
        <c:crossAx val="-1563766272"/>
        <c:crosses val="autoZero"/>
        <c:auto val="0"/>
        <c:lblAlgn val="ctr"/>
        <c:lblOffset val="100"/>
        <c:noMultiLvlLbl val="0"/>
      </c:catAx>
      <c:spPr>
        <a:noFill/>
        <a:ln w="25400">
          <a:noFill/>
        </a:ln>
      </c:spPr>
    </c:plotArea>
    <c:legend>
      <c:legendPos val="l"/>
      <c:legendEntry>
        <c:idx val="0"/>
        <c:delete val="1"/>
      </c:legendEntry>
      <c:legendEntry>
        <c:idx val="1"/>
        <c:txPr>
          <a:bodyPr/>
          <a:lstStyle/>
          <a:p>
            <a:pPr>
              <a:defRPr sz="1400">
                <a:solidFill>
                  <a:srgbClr val="0070C0"/>
                </a:solidFill>
              </a:defRPr>
            </a:pPr>
            <a:endParaRPr lang="en-US"/>
          </a:p>
        </c:txPr>
      </c:legendEntry>
      <c:legendEntry>
        <c:idx val="2"/>
        <c:txPr>
          <a:bodyPr/>
          <a:lstStyle/>
          <a:p>
            <a:pPr>
              <a:defRPr sz="1400">
                <a:solidFill>
                  <a:schemeClr val="accent6"/>
                </a:solidFill>
              </a:defRPr>
            </a:pPr>
            <a:endParaRPr lang="en-US"/>
          </a:p>
        </c:txPr>
      </c:legendEntry>
      <c:legendEntry>
        <c:idx val="3"/>
        <c:txPr>
          <a:bodyPr/>
          <a:lstStyle/>
          <a:p>
            <a:pPr>
              <a:defRPr sz="1400">
                <a:solidFill>
                  <a:srgbClr val="C00000"/>
                </a:solidFill>
              </a:defRPr>
            </a:pPr>
            <a:endParaRPr lang="en-US"/>
          </a:p>
        </c:txPr>
      </c:legendEntry>
      <c:legendEntry>
        <c:idx val="4"/>
        <c:delete val="1"/>
      </c:legendEntry>
      <c:legendEntry>
        <c:idx val="5"/>
        <c:delete val="1"/>
      </c:legendEntry>
      <c:legendEntry>
        <c:idx val="6"/>
        <c:delete val="1"/>
      </c:legendEntry>
      <c:layout>
        <c:manualLayout>
          <c:xMode val="edge"/>
          <c:yMode val="edge"/>
          <c:x val="0.35569931936474042"/>
          <c:y val="0.67109567186454622"/>
          <c:w val="0.33552091987446403"/>
          <c:h val="0.22511373578302712"/>
        </c:manualLayout>
      </c:layout>
      <c:overlay val="0"/>
      <c:txPr>
        <a:bodyPr/>
        <a:lstStyle/>
        <a:p>
          <a:pPr>
            <a:defRPr sz="1400"/>
          </a:pPr>
          <a:endParaRPr lang="en-US"/>
        </a:p>
      </c:txPr>
    </c:legend>
    <c:plotVisOnly val="1"/>
    <c:dispBlanksAs val="gap"/>
    <c:showDLblsOverMax val="0"/>
  </c:chart>
  <c:spPr>
    <a:noFill/>
    <a:ln w="9525">
      <a:noFill/>
    </a:ln>
  </c:spPr>
  <c:txPr>
    <a:bodyPr/>
    <a:lstStyle/>
    <a:p>
      <a:pPr>
        <a:defRPr sz="1400" b="1" i="0" u="none" strike="noStrike" baseline="0">
          <a:solidFill>
            <a:sysClr val="windowText" lastClr="000000"/>
          </a:solidFill>
          <a:latin typeface="Arial"/>
          <a:ea typeface="Arial"/>
          <a:cs typeface="Arial"/>
        </a:defRPr>
      </a:pPr>
      <a:endParaRPr lang="en-US"/>
    </a:p>
  </c:txPr>
  <c:externalData r:id="rId2">
    <c:autoUpdate val="0"/>
  </c:externalData>
  <c:userShapes r:id="rId3"/>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333410303184242E-2"/>
          <c:y val="9.9217211484928014E-2"/>
          <c:w val="0.9178082191780822"/>
          <c:h val="0.83940646480023107"/>
        </c:manualLayout>
      </c:layout>
      <c:lineChart>
        <c:grouping val="standard"/>
        <c:varyColors val="0"/>
        <c:ser>
          <c:idx val="1"/>
          <c:order val="0"/>
          <c:tx>
            <c:strRef>
              <c:f>Company!$A$2</c:f>
              <c:strCache>
                <c:ptCount val="1"/>
                <c:pt idx="0">
                  <c:v>World IP</c:v>
                </c:pt>
              </c:strCache>
            </c:strRef>
          </c:tx>
          <c:spPr>
            <a:ln w="38100">
              <a:solidFill>
                <a:srgbClr val="183863"/>
              </a:solidFill>
              <a:prstDash val="solid"/>
            </a:ln>
            <a:effectLst>
              <a:outerShdw blurRad="25400" dist="12700" dir="5400000" algn="ctr" rotWithShape="0">
                <a:srgbClr val="000000">
                  <a:alpha val="99000"/>
                </a:srgbClr>
              </a:outerShdw>
            </a:effectLst>
          </c:spPr>
          <c:marker>
            <c:symbol val="none"/>
          </c:marker>
          <c:cat>
            <c:numRef>
              <c:f>Company!$A$3:$A$1202</c:f>
              <c:numCache>
                <c:formatCode>mmm\-yy</c:formatCode>
                <c:ptCount val="1200"/>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pt idx="329">
                  <c:v>42887</c:v>
                </c:pt>
                <c:pt idx="330">
                  <c:v>42917</c:v>
                </c:pt>
                <c:pt idx="331">
                  <c:v>42948</c:v>
                </c:pt>
                <c:pt idx="332">
                  <c:v>42979</c:v>
                </c:pt>
                <c:pt idx="333">
                  <c:v>43009</c:v>
                </c:pt>
                <c:pt idx="334">
                  <c:v>43040</c:v>
                </c:pt>
                <c:pt idx="335">
                  <c:v>43070</c:v>
                </c:pt>
                <c:pt idx="336">
                  <c:v>43101</c:v>
                </c:pt>
                <c:pt idx="337">
                  <c:v>43132</c:v>
                </c:pt>
                <c:pt idx="338">
                  <c:v>43160</c:v>
                </c:pt>
                <c:pt idx="339">
                  <c:v>43191</c:v>
                </c:pt>
                <c:pt idx="340">
                  <c:v>43221</c:v>
                </c:pt>
                <c:pt idx="341">
                  <c:v>43252</c:v>
                </c:pt>
                <c:pt idx="342">
                  <c:v>43282</c:v>
                </c:pt>
                <c:pt idx="343">
                  <c:v>43313</c:v>
                </c:pt>
                <c:pt idx="344">
                  <c:v>43344</c:v>
                </c:pt>
                <c:pt idx="345">
                  <c:v>43374</c:v>
                </c:pt>
                <c:pt idx="346">
                  <c:v>43405</c:v>
                </c:pt>
                <c:pt idx="347">
                  <c:v>43435</c:v>
                </c:pt>
                <c:pt idx="348">
                  <c:v>43466</c:v>
                </c:pt>
                <c:pt idx="349">
                  <c:v>43497</c:v>
                </c:pt>
                <c:pt idx="350">
                  <c:v>43525</c:v>
                </c:pt>
                <c:pt idx="351">
                  <c:v>43556</c:v>
                </c:pt>
                <c:pt idx="352">
                  <c:v>43586</c:v>
                </c:pt>
                <c:pt idx="353">
                  <c:v>43617</c:v>
                </c:pt>
                <c:pt idx="354">
                  <c:v>43647</c:v>
                </c:pt>
                <c:pt idx="355">
                  <c:v>43678</c:v>
                </c:pt>
                <c:pt idx="356">
                  <c:v>43709</c:v>
                </c:pt>
                <c:pt idx="357">
                  <c:v>43739</c:v>
                </c:pt>
                <c:pt idx="358">
                  <c:v>43770</c:v>
                </c:pt>
                <c:pt idx="359">
                  <c:v>43800</c:v>
                </c:pt>
                <c:pt idx="360">
                  <c:v>43831</c:v>
                </c:pt>
                <c:pt idx="361">
                  <c:v>43862</c:v>
                </c:pt>
                <c:pt idx="362">
                  <c:v>43891</c:v>
                </c:pt>
                <c:pt idx="363">
                  <c:v>43922</c:v>
                </c:pt>
                <c:pt idx="364">
                  <c:v>43952</c:v>
                </c:pt>
                <c:pt idx="365">
                  <c:v>43983</c:v>
                </c:pt>
                <c:pt idx="366">
                  <c:v>44013</c:v>
                </c:pt>
                <c:pt idx="367">
                  <c:v>44044</c:v>
                </c:pt>
                <c:pt idx="368">
                  <c:v>44075</c:v>
                </c:pt>
                <c:pt idx="369">
                  <c:v>44105</c:v>
                </c:pt>
                <c:pt idx="370">
                  <c:v>44136</c:v>
                </c:pt>
                <c:pt idx="371">
                  <c:v>44166</c:v>
                </c:pt>
                <c:pt idx="372">
                  <c:v>44197</c:v>
                </c:pt>
                <c:pt idx="373">
                  <c:v>44228</c:v>
                </c:pt>
                <c:pt idx="374">
                  <c:v>44256</c:v>
                </c:pt>
                <c:pt idx="375">
                  <c:v>44287</c:v>
                </c:pt>
                <c:pt idx="376">
                  <c:v>44317</c:v>
                </c:pt>
                <c:pt idx="377">
                  <c:v>44348</c:v>
                </c:pt>
                <c:pt idx="378">
                  <c:v>44378</c:v>
                </c:pt>
                <c:pt idx="379">
                  <c:v>44409</c:v>
                </c:pt>
                <c:pt idx="380">
                  <c:v>44440</c:v>
                </c:pt>
                <c:pt idx="381">
                  <c:v>44470</c:v>
                </c:pt>
                <c:pt idx="382">
                  <c:v>44501</c:v>
                </c:pt>
                <c:pt idx="383">
                  <c:v>44531</c:v>
                </c:pt>
                <c:pt idx="384">
                  <c:v>44562</c:v>
                </c:pt>
                <c:pt idx="385">
                  <c:v>44593</c:v>
                </c:pt>
                <c:pt idx="386">
                  <c:v>44621</c:v>
                </c:pt>
                <c:pt idx="387">
                  <c:v>44652</c:v>
                </c:pt>
                <c:pt idx="388">
                  <c:v>44682</c:v>
                </c:pt>
                <c:pt idx="389">
                  <c:v>44713</c:v>
                </c:pt>
                <c:pt idx="390">
                  <c:v>44743</c:v>
                </c:pt>
                <c:pt idx="391">
                  <c:v>44774</c:v>
                </c:pt>
                <c:pt idx="392">
                  <c:v>44805</c:v>
                </c:pt>
                <c:pt idx="393">
                  <c:v>44835</c:v>
                </c:pt>
                <c:pt idx="394">
                  <c:v>44866</c:v>
                </c:pt>
                <c:pt idx="395">
                  <c:v>44896</c:v>
                </c:pt>
                <c:pt idx="396">
                  <c:v>44927</c:v>
                </c:pt>
                <c:pt idx="397">
                  <c:v>44958</c:v>
                </c:pt>
                <c:pt idx="398">
                  <c:v>44986</c:v>
                </c:pt>
                <c:pt idx="399">
                  <c:v>45017</c:v>
                </c:pt>
                <c:pt idx="400">
                  <c:v>45047</c:v>
                </c:pt>
                <c:pt idx="401">
                  <c:v>45078</c:v>
                </c:pt>
                <c:pt idx="402">
                  <c:v>45108</c:v>
                </c:pt>
                <c:pt idx="403">
                  <c:v>45139</c:v>
                </c:pt>
                <c:pt idx="404">
                  <c:v>45170</c:v>
                </c:pt>
                <c:pt idx="405">
                  <c:v>45200</c:v>
                </c:pt>
                <c:pt idx="406">
                  <c:v>45231</c:v>
                </c:pt>
                <c:pt idx="407">
                  <c:v>45261</c:v>
                </c:pt>
                <c:pt idx="408">
                  <c:v>45292</c:v>
                </c:pt>
                <c:pt idx="409">
                  <c:v>45323</c:v>
                </c:pt>
                <c:pt idx="410">
                  <c:v>45352</c:v>
                </c:pt>
                <c:pt idx="411">
                  <c:v>45383</c:v>
                </c:pt>
                <c:pt idx="412">
                  <c:v>45413</c:v>
                </c:pt>
                <c:pt idx="413">
                  <c:v>45444</c:v>
                </c:pt>
                <c:pt idx="414">
                  <c:v>45474</c:v>
                </c:pt>
                <c:pt idx="415">
                  <c:v>45505</c:v>
                </c:pt>
                <c:pt idx="416">
                  <c:v>45536</c:v>
                </c:pt>
                <c:pt idx="417">
                  <c:v>45566</c:v>
                </c:pt>
                <c:pt idx="418">
                  <c:v>45597</c:v>
                </c:pt>
                <c:pt idx="419">
                  <c:v>45627</c:v>
                </c:pt>
                <c:pt idx="420">
                  <c:v>45658</c:v>
                </c:pt>
                <c:pt idx="421">
                  <c:v>45689</c:v>
                </c:pt>
                <c:pt idx="422">
                  <c:v>45717</c:v>
                </c:pt>
                <c:pt idx="423">
                  <c:v>45748</c:v>
                </c:pt>
                <c:pt idx="424">
                  <c:v>45778</c:v>
                </c:pt>
                <c:pt idx="425">
                  <c:v>45809</c:v>
                </c:pt>
                <c:pt idx="426">
                  <c:v>45839</c:v>
                </c:pt>
                <c:pt idx="427">
                  <c:v>45870</c:v>
                </c:pt>
                <c:pt idx="428">
                  <c:v>45901</c:v>
                </c:pt>
                <c:pt idx="429">
                  <c:v>45931</c:v>
                </c:pt>
                <c:pt idx="430">
                  <c:v>45962</c:v>
                </c:pt>
                <c:pt idx="431">
                  <c:v>45992</c:v>
                </c:pt>
                <c:pt idx="432">
                  <c:v>46023</c:v>
                </c:pt>
                <c:pt idx="433">
                  <c:v>46054</c:v>
                </c:pt>
                <c:pt idx="434">
                  <c:v>46082</c:v>
                </c:pt>
                <c:pt idx="435">
                  <c:v>46113</c:v>
                </c:pt>
                <c:pt idx="436">
                  <c:v>46143</c:v>
                </c:pt>
                <c:pt idx="437">
                  <c:v>46174</c:v>
                </c:pt>
                <c:pt idx="438">
                  <c:v>46204</c:v>
                </c:pt>
                <c:pt idx="439">
                  <c:v>46235</c:v>
                </c:pt>
                <c:pt idx="440">
                  <c:v>46266</c:v>
                </c:pt>
                <c:pt idx="441">
                  <c:v>46296</c:v>
                </c:pt>
                <c:pt idx="442">
                  <c:v>46327</c:v>
                </c:pt>
                <c:pt idx="443">
                  <c:v>46357</c:v>
                </c:pt>
                <c:pt idx="444">
                  <c:v>46388</c:v>
                </c:pt>
                <c:pt idx="445">
                  <c:v>46419</c:v>
                </c:pt>
                <c:pt idx="446">
                  <c:v>46447</c:v>
                </c:pt>
                <c:pt idx="447">
                  <c:v>46478</c:v>
                </c:pt>
                <c:pt idx="448">
                  <c:v>46508</c:v>
                </c:pt>
                <c:pt idx="449">
                  <c:v>46539</c:v>
                </c:pt>
                <c:pt idx="450">
                  <c:v>46569</c:v>
                </c:pt>
                <c:pt idx="451">
                  <c:v>46600</c:v>
                </c:pt>
                <c:pt idx="452">
                  <c:v>46631</c:v>
                </c:pt>
                <c:pt idx="453">
                  <c:v>46661</c:v>
                </c:pt>
                <c:pt idx="454">
                  <c:v>46692</c:v>
                </c:pt>
                <c:pt idx="455">
                  <c:v>46722</c:v>
                </c:pt>
                <c:pt idx="456">
                  <c:v>46753</c:v>
                </c:pt>
                <c:pt idx="457">
                  <c:v>46784</c:v>
                </c:pt>
                <c:pt idx="458">
                  <c:v>46813</c:v>
                </c:pt>
                <c:pt idx="459">
                  <c:v>46844</c:v>
                </c:pt>
                <c:pt idx="460">
                  <c:v>46874</c:v>
                </c:pt>
                <c:pt idx="461">
                  <c:v>46905</c:v>
                </c:pt>
                <c:pt idx="462">
                  <c:v>46935</c:v>
                </c:pt>
                <c:pt idx="463">
                  <c:v>46966</c:v>
                </c:pt>
                <c:pt idx="464">
                  <c:v>46997</c:v>
                </c:pt>
                <c:pt idx="465">
                  <c:v>47027</c:v>
                </c:pt>
                <c:pt idx="466">
                  <c:v>47058</c:v>
                </c:pt>
                <c:pt idx="467">
                  <c:v>47088</c:v>
                </c:pt>
                <c:pt idx="468">
                  <c:v>47119</c:v>
                </c:pt>
                <c:pt idx="469">
                  <c:v>47150</c:v>
                </c:pt>
                <c:pt idx="470">
                  <c:v>47178</c:v>
                </c:pt>
                <c:pt idx="471">
                  <c:v>47209</c:v>
                </c:pt>
                <c:pt idx="472">
                  <c:v>47239</c:v>
                </c:pt>
                <c:pt idx="473">
                  <c:v>47270</c:v>
                </c:pt>
                <c:pt idx="474">
                  <c:v>47300</c:v>
                </c:pt>
                <c:pt idx="475">
                  <c:v>47331</c:v>
                </c:pt>
                <c:pt idx="476">
                  <c:v>47362</c:v>
                </c:pt>
                <c:pt idx="477">
                  <c:v>47392</c:v>
                </c:pt>
                <c:pt idx="478">
                  <c:v>47423</c:v>
                </c:pt>
                <c:pt idx="479">
                  <c:v>47453</c:v>
                </c:pt>
                <c:pt idx="480">
                  <c:v>47484</c:v>
                </c:pt>
                <c:pt idx="481">
                  <c:v>47515</c:v>
                </c:pt>
                <c:pt idx="482">
                  <c:v>47543</c:v>
                </c:pt>
                <c:pt idx="483">
                  <c:v>47574</c:v>
                </c:pt>
                <c:pt idx="484">
                  <c:v>47604</c:v>
                </c:pt>
                <c:pt idx="485">
                  <c:v>47635</c:v>
                </c:pt>
                <c:pt idx="486">
                  <c:v>47665</c:v>
                </c:pt>
                <c:pt idx="487">
                  <c:v>47696</c:v>
                </c:pt>
                <c:pt idx="488">
                  <c:v>47727</c:v>
                </c:pt>
                <c:pt idx="489">
                  <c:v>47757</c:v>
                </c:pt>
                <c:pt idx="490">
                  <c:v>47788</c:v>
                </c:pt>
                <c:pt idx="491">
                  <c:v>47818</c:v>
                </c:pt>
                <c:pt idx="492">
                  <c:v>47849</c:v>
                </c:pt>
                <c:pt idx="493">
                  <c:v>47880</c:v>
                </c:pt>
                <c:pt idx="494">
                  <c:v>47908</c:v>
                </c:pt>
                <c:pt idx="495">
                  <c:v>47939</c:v>
                </c:pt>
                <c:pt idx="496">
                  <c:v>47969</c:v>
                </c:pt>
                <c:pt idx="497">
                  <c:v>48000</c:v>
                </c:pt>
                <c:pt idx="498">
                  <c:v>48030</c:v>
                </c:pt>
                <c:pt idx="499">
                  <c:v>48061</c:v>
                </c:pt>
                <c:pt idx="500">
                  <c:v>48092</c:v>
                </c:pt>
                <c:pt idx="501">
                  <c:v>48122</c:v>
                </c:pt>
                <c:pt idx="502">
                  <c:v>48153</c:v>
                </c:pt>
                <c:pt idx="503">
                  <c:v>48183</c:v>
                </c:pt>
                <c:pt idx="504">
                  <c:v>48214</c:v>
                </c:pt>
                <c:pt idx="505">
                  <c:v>48245</c:v>
                </c:pt>
                <c:pt idx="506">
                  <c:v>48274</c:v>
                </c:pt>
                <c:pt idx="507">
                  <c:v>48305</c:v>
                </c:pt>
                <c:pt idx="508">
                  <c:v>48335</c:v>
                </c:pt>
                <c:pt idx="509">
                  <c:v>48366</c:v>
                </c:pt>
                <c:pt idx="510">
                  <c:v>48396</c:v>
                </c:pt>
                <c:pt idx="511">
                  <c:v>48427</c:v>
                </c:pt>
                <c:pt idx="512">
                  <c:v>48458</c:v>
                </c:pt>
                <c:pt idx="513">
                  <c:v>48488</c:v>
                </c:pt>
                <c:pt idx="514">
                  <c:v>48519</c:v>
                </c:pt>
                <c:pt idx="515">
                  <c:v>48549</c:v>
                </c:pt>
                <c:pt idx="516">
                  <c:v>48580</c:v>
                </c:pt>
                <c:pt idx="517">
                  <c:v>48611</c:v>
                </c:pt>
                <c:pt idx="518">
                  <c:v>48639</c:v>
                </c:pt>
                <c:pt idx="519">
                  <c:v>48670</c:v>
                </c:pt>
                <c:pt idx="520">
                  <c:v>48700</c:v>
                </c:pt>
                <c:pt idx="521">
                  <c:v>48731</c:v>
                </c:pt>
                <c:pt idx="522">
                  <c:v>48761</c:v>
                </c:pt>
                <c:pt idx="523">
                  <c:v>48792</c:v>
                </c:pt>
                <c:pt idx="524">
                  <c:v>48823</c:v>
                </c:pt>
                <c:pt idx="525">
                  <c:v>48853</c:v>
                </c:pt>
                <c:pt idx="526">
                  <c:v>48884</c:v>
                </c:pt>
                <c:pt idx="527">
                  <c:v>48914</c:v>
                </c:pt>
                <c:pt idx="528">
                  <c:v>48945</c:v>
                </c:pt>
                <c:pt idx="529">
                  <c:v>48976</c:v>
                </c:pt>
                <c:pt idx="530">
                  <c:v>49004</c:v>
                </c:pt>
                <c:pt idx="531">
                  <c:v>49035</c:v>
                </c:pt>
                <c:pt idx="532">
                  <c:v>49065</c:v>
                </c:pt>
                <c:pt idx="533">
                  <c:v>49096</c:v>
                </c:pt>
                <c:pt idx="534">
                  <c:v>49126</c:v>
                </c:pt>
                <c:pt idx="535">
                  <c:v>49157</c:v>
                </c:pt>
                <c:pt idx="536">
                  <c:v>49188</c:v>
                </c:pt>
                <c:pt idx="537">
                  <c:v>49218</c:v>
                </c:pt>
                <c:pt idx="538">
                  <c:v>49249</c:v>
                </c:pt>
                <c:pt idx="539">
                  <c:v>49279</c:v>
                </c:pt>
                <c:pt idx="540">
                  <c:v>49310</c:v>
                </c:pt>
                <c:pt idx="541">
                  <c:v>49341</c:v>
                </c:pt>
                <c:pt idx="542">
                  <c:v>49369</c:v>
                </c:pt>
                <c:pt idx="543">
                  <c:v>49400</c:v>
                </c:pt>
                <c:pt idx="544">
                  <c:v>49430</c:v>
                </c:pt>
                <c:pt idx="545">
                  <c:v>49461</c:v>
                </c:pt>
                <c:pt idx="546">
                  <c:v>49491</c:v>
                </c:pt>
                <c:pt idx="547">
                  <c:v>49522</c:v>
                </c:pt>
                <c:pt idx="548">
                  <c:v>49553</c:v>
                </c:pt>
                <c:pt idx="549">
                  <c:v>49583</c:v>
                </c:pt>
                <c:pt idx="550">
                  <c:v>49614</c:v>
                </c:pt>
                <c:pt idx="551">
                  <c:v>49644</c:v>
                </c:pt>
                <c:pt idx="552">
                  <c:v>49675</c:v>
                </c:pt>
                <c:pt idx="553">
                  <c:v>49706</c:v>
                </c:pt>
                <c:pt idx="554">
                  <c:v>49735</c:v>
                </c:pt>
                <c:pt idx="555">
                  <c:v>49766</c:v>
                </c:pt>
                <c:pt idx="556">
                  <c:v>49796</c:v>
                </c:pt>
                <c:pt idx="557">
                  <c:v>49827</c:v>
                </c:pt>
                <c:pt idx="558">
                  <c:v>49857</c:v>
                </c:pt>
                <c:pt idx="559">
                  <c:v>49888</c:v>
                </c:pt>
                <c:pt idx="560">
                  <c:v>49919</c:v>
                </c:pt>
                <c:pt idx="561">
                  <c:v>49949</c:v>
                </c:pt>
                <c:pt idx="562">
                  <c:v>49980</c:v>
                </c:pt>
                <c:pt idx="563">
                  <c:v>50010</c:v>
                </c:pt>
                <c:pt idx="564">
                  <c:v>50041</c:v>
                </c:pt>
                <c:pt idx="565">
                  <c:v>50072</c:v>
                </c:pt>
                <c:pt idx="566">
                  <c:v>50100</c:v>
                </c:pt>
                <c:pt idx="567">
                  <c:v>50131</c:v>
                </c:pt>
                <c:pt idx="568">
                  <c:v>50161</c:v>
                </c:pt>
                <c:pt idx="569">
                  <c:v>50192</c:v>
                </c:pt>
                <c:pt idx="570">
                  <c:v>50222</c:v>
                </c:pt>
                <c:pt idx="571">
                  <c:v>50253</c:v>
                </c:pt>
                <c:pt idx="572">
                  <c:v>50284</c:v>
                </c:pt>
                <c:pt idx="573">
                  <c:v>50314</c:v>
                </c:pt>
                <c:pt idx="574">
                  <c:v>50345</c:v>
                </c:pt>
                <c:pt idx="575">
                  <c:v>50375</c:v>
                </c:pt>
                <c:pt idx="576">
                  <c:v>50406</c:v>
                </c:pt>
                <c:pt idx="577">
                  <c:v>50437</c:v>
                </c:pt>
                <c:pt idx="578">
                  <c:v>50465</c:v>
                </c:pt>
                <c:pt idx="579">
                  <c:v>50496</c:v>
                </c:pt>
                <c:pt idx="580">
                  <c:v>50526</c:v>
                </c:pt>
                <c:pt idx="581">
                  <c:v>50557</c:v>
                </c:pt>
                <c:pt idx="582">
                  <c:v>50587</c:v>
                </c:pt>
                <c:pt idx="583">
                  <c:v>50618</c:v>
                </c:pt>
                <c:pt idx="584">
                  <c:v>50649</c:v>
                </c:pt>
                <c:pt idx="585">
                  <c:v>50679</c:v>
                </c:pt>
                <c:pt idx="586">
                  <c:v>50710</c:v>
                </c:pt>
                <c:pt idx="587">
                  <c:v>50740</c:v>
                </c:pt>
                <c:pt idx="588">
                  <c:v>50771</c:v>
                </c:pt>
                <c:pt idx="589">
                  <c:v>50802</c:v>
                </c:pt>
                <c:pt idx="590">
                  <c:v>50830</c:v>
                </c:pt>
                <c:pt idx="591">
                  <c:v>50861</c:v>
                </c:pt>
                <c:pt idx="592">
                  <c:v>50891</c:v>
                </c:pt>
                <c:pt idx="593">
                  <c:v>50922</c:v>
                </c:pt>
                <c:pt idx="594">
                  <c:v>50952</c:v>
                </c:pt>
                <c:pt idx="595">
                  <c:v>50983</c:v>
                </c:pt>
                <c:pt idx="596">
                  <c:v>51014</c:v>
                </c:pt>
                <c:pt idx="597">
                  <c:v>51044</c:v>
                </c:pt>
                <c:pt idx="598">
                  <c:v>51075</c:v>
                </c:pt>
                <c:pt idx="599">
                  <c:v>51105</c:v>
                </c:pt>
                <c:pt idx="600">
                  <c:v>51136</c:v>
                </c:pt>
                <c:pt idx="601">
                  <c:v>51167</c:v>
                </c:pt>
                <c:pt idx="602">
                  <c:v>51196</c:v>
                </c:pt>
                <c:pt idx="603">
                  <c:v>51227</c:v>
                </c:pt>
                <c:pt idx="604">
                  <c:v>51257</c:v>
                </c:pt>
                <c:pt idx="605">
                  <c:v>51288</c:v>
                </c:pt>
                <c:pt idx="606">
                  <c:v>51318</c:v>
                </c:pt>
                <c:pt idx="607">
                  <c:v>51349</c:v>
                </c:pt>
                <c:pt idx="608">
                  <c:v>51380</c:v>
                </c:pt>
                <c:pt idx="609">
                  <c:v>51410</c:v>
                </c:pt>
                <c:pt idx="610">
                  <c:v>51441</c:v>
                </c:pt>
                <c:pt idx="611">
                  <c:v>51471</c:v>
                </c:pt>
                <c:pt idx="612">
                  <c:v>51502</c:v>
                </c:pt>
                <c:pt idx="613">
                  <c:v>51533</c:v>
                </c:pt>
                <c:pt idx="614">
                  <c:v>51561</c:v>
                </c:pt>
                <c:pt idx="615">
                  <c:v>51592</c:v>
                </c:pt>
                <c:pt idx="616">
                  <c:v>51622</c:v>
                </c:pt>
                <c:pt idx="617">
                  <c:v>51653</c:v>
                </c:pt>
                <c:pt idx="618">
                  <c:v>51683</c:v>
                </c:pt>
                <c:pt idx="619">
                  <c:v>51714</c:v>
                </c:pt>
                <c:pt idx="620">
                  <c:v>51745</c:v>
                </c:pt>
                <c:pt idx="621">
                  <c:v>51775</c:v>
                </c:pt>
                <c:pt idx="622">
                  <c:v>51806</c:v>
                </c:pt>
                <c:pt idx="623">
                  <c:v>51836</c:v>
                </c:pt>
                <c:pt idx="624">
                  <c:v>51867</c:v>
                </c:pt>
                <c:pt idx="625">
                  <c:v>51898</c:v>
                </c:pt>
                <c:pt idx="626">
                  <c:v>51926</c:v>
                </c:pt>
                <c:pt idx="627">
                  <c:v>51957</c:v>
                </c:pt>
                <c:pt idx="628">
                  <c:v>51987</c:v>
                </c:pt>
                <c:pt idx="629">
                  <c:v>52018</c:v>
                </c:pt>
                <c:pt idx="630">
                  <c:v>52048</c:v>
                </c:pt>
                <c:pt idx="631">
                  <c:v>52079</c:v>
                </c:pt>
                <c:pt idx="632">
                  <c:v>52110</c:v>
                </c:pt>
                <c:pt idx="633">
                  <c:v>52140</c:v>
                </c:pt>
                <c:pt idx="634">
                  <c:v>52171</c:v>
                </c:pt>
                <c:pt idx="635">
                  <c:v>52201</c:v>
                </c:pt>
                <c:pt idx="636">
                  <c:v>52232</c:v>
                </c:pt>
                <c:pt idx="637">
                  <c:v>52263</c:v>
                </c:pt>
                <c:pt idx="638">
                  <c:v>52291</c:v>
                </c:pt>
                <c:pt idx="639">
                  <c:v>52322</c:v>
                </c:pt>
                <c:pt idx="640">
                  <c:v>52352</c:v>
                </c:pt>
                <c:pt idx="641">
                  <c:v>52383</c:v>
                </c:pt>
                <c:pt idx="642">
                  <c:v>52413</c:v>
                </c:pt>
                <c:pt idx="643">
                  <c:v>52444</c:v>
                </c:pt>
                <c:pt idx="644">
                  <c:v>52475</c:v>
                </c:pt>
                <c:pt idx="645">
                  <c:v>52505</c:v>
                </c:pt>
                <c:pt idx="646">
                  <c:v>52536</c:v>
                </c:pt>
                <c:pt idx="647">
                  <c:v>52566</c:v>
                </c:pt>
                <c:pt idx="648">
                  <c:v>52597</c:v>
                </c:pt>
                <c:pt idx="649">
                  <c:v>52628</c:v>
                </c:pt>
                <c:pt idx="650">
                  <c:v>52657</c:v>
                </c:pt>
                <c:pt idx="651">
                  <c:v>52688</c:v>
                </c:pt>
                <c:pt idx="652">
                  <c:v>52718</c:v>
                </c:pt>
                <c:pt idx="653">
                  <c:v>52749</c:v>
                </c:pt>
                <c:pt idx="654">
                  <c:v>52779</c:v>
                </c:pt>
                <c:pt idx="655">
                  <c:v>52810</c:v>
                </c:pt>
                <c:pt idx="656">
                  <c:v>52841</c:v>
                </c:pt>
                <c:pt idx="657">
                  <c:v>52871</c:v>
                </c:pt>
                <c:pt idx="658">
                  <c:v>52902</c:v>
                </c:pt>
                <c:pt idx="659">
                  <c:v>52932</c:v>
                </c:pt>
                <c:pt idx="660">
                  <c:v>52963</c:v>
                </c:pt>
                <c:pt idx="661">
                  <c:v>52994</c:v>
                </c:pt>
                <c:pt idx="662">
                  <c:v>53022</c:v>
                </c:pt>
                <c:pt idx="663">
                  <c:v>53053</c:v>
                </c:pt>
                <c:pt idx="664">
                  <c:v>53083</c:v>
                </c:pt>
                <c:pt idx="665">
                  <c:v>53114</c:v>
                </c:pt>
                <c:pt idx="666">
                  <c:v>53144</c:v>
                </c:pt>
                <c:pt idx="667">
                  <c:v>53175</c:v>
                </c:pt>
                <c:pt idx="668">
                  <c:v>53206</c:v>
                </c:pt>
                <c:pt idx="669">
                  <c:v>53236</c:v>
                </c:pt>
                <c:pt idx="670">
                  <c:v>53267</c:v>
                </c:pt>
                <c:pt idx="671">
                  <c:v>53297</c:v>
                </c:pt>
                <c:pt idx="672">
                  <c:v>53328</c:v>
                </c:pt>
                <c:pt idx="673">
                  <c:v>53359</c:v>
                </c:pt>
                <c:pt idx="674">
                  <c:v>53387</c:v>
                </c:pt>
                <c:pt idx="675">
                  <c:v>53418</c:v>
                </c:pt>
                <c:pt idx="676">
                  <c:v>53448</c:v>
                </c:pt>
                <c:pt idx="677">
                  <c:v>53479</c:v>
                </c:pt>
                <c:pt idx="678">
                  <c:v>53509</c:v>
                </c:pt>
                <c:pt idx="679">
                  <c:v>53540</c:v>
                </c:pt>
                <c:pt idx="680">
                  <c:v>53571</c:v>
                </c:pt>
                <c:pt idx="681">
                  <c:v>53601</c:v>
                </c:pt>
                <c:pt idx="682">
                  <c:v>53632</c:v>
                </c:pt>
                <c:pt idx="683">
                  <c:v>53662</c:v>
                </c:pt>
                <c:pt idx="684">
                  <c:v>53693</c:v>
                </c:pt>
                <c:pt idx="685">
                  <c:v>53724</c:v>
                </c:pt>
                <c:pt idx="686">
                  <c:v>53752</c:v>
                </c:pt>
                <c:pt idx="687">
                  <c:v>53783</c:v>
                </c:pt>
                <c:pt idx="688">
                  <c:v>53813</c:v>
                </c:pt>
                <c:pt idx="689">
                  <c:v>53844</c:v>
                </c:pt>
                <c:pt idx="690">
                  <c:v>53874</c:v>
                </c:pt>
                <c:pt idx="691">
                  <c:v>53905</c:v>
                </c:pt>
                <c:pt idx="692">
                  <c:v>53936</c:v>
                </c:pt>
                <c:pt idx="693">
                  <c:v>53966</c:v>
                </c:pt>
                <c:pt idx="694">
                  <c:v>53997</c:v>
                </c:pt>
                <c:pt idx="695">
                  <c:v>54027</c:v>
                </c:pt>
                <c:pt idx="696">
                  <c:v>54058</c:v>
                </c:pt>
                <c:pt idx="697">
                  <c:v>54089</c:v>
                </c:pt>
                <c:pt idx="698">
                  <c:v>54118</c:v>
                </c:pt>
                <c:pt idx="699">
                  <c:v>54149</c:v>
                </c:pt>
                <c:pt idx="700">
                  <c:v>54179</c:v>
                </c:pt>
                <c:pt idx="701">
                  <c:v>54210</c:v>
                </c:pt>
                <c:pt idx="702">
                  <c:v>54240</c:v>
                </c:pt>
                <c:pt idx="703">
                  <c:v>54271</c:v>
                </c:pt>
                <c:pt idx="704">
                  <c:v>54302</c:v>
                </c:pt>
                <c:pt idx="705">
                  <c:v>54332</c:v>
                </c:pt>
                <c:pt idx="706">
                  <c:v>54363</c:v>
                </c:pt>
                <c:pt idx="707">
                  <c:v>54393</c:v>
                </c:pt>
                <c:pt idx="708">
                  <c:v>54424</c:v>
                </c:pt>
                <c:pt idx="709">
                  <c:v>54455</c:v>
                </c:pt>
                <c:pt idx="710">
                  <c:v>54483</c:v>
                </c:pt>
                <c:pt idx="711">
                  <c:v>54514</c:v>
                </c:pt>
                <c:pt idx="712">
                  <c:v>54544</c:v>
                </c:pt>
                <c:pt idx="713">
                  <c:v>54575</c:v>
                </c:pt>
                <c:pt idx="714">
                  <c:v>54605</c:v>
                </c:pt>
                <c:pt idx="715">
                  <c:v>54636</c:v>
                </c:pt>
                <c:pt idx="716">
                  <c:v>54667</c:v>
                </c:pt>
                <c:pt idx="717">
                  <c:v>54697</c:v>
                </c:pt>
                <c:pt idx="718">
                  <c:v>54728</c:v>
                </c:pt>
                <c:pt idx="719">
                  <c:v>54758</c:v>
                </c:pt>
                <c:pt idx="720">
                  <c:v>54789</c:v>
                </c:pt>
                <c:pt idx="721">
                  <c:v>54820</c:v>
                </c:pt>
                <c:pt idx="722">
                  <c:v>54848</c:v>
                </c:pt>
                <c:pt idx="723">
                  <c:v>54879</c:v>
                </c:pt>
                <c:pt idx="724">
                  <c:v>54909</c:v>
                </c:pt>
                <c:pt idx="725">
                  <c:v>54940</c:v>
                </c:pt>
                <c:pt idx="726">
                  <c:v>54970</c:v>
                </c:pt>
                <c:pt idx="727">
                  <c:v>55001</c:v>
                </c:pt>
                <c:pt idx="728">
                  <c:v>55032</c:v>
                </c:pt>
                <c:pt idx="729">
                  <c:v>55062</c:v>
                </c:pt>
                <c:pt idx="730">
                  <c:v>55093</c:v>
                </c:pt>
                <c:pt idx="731">
                  <c:v>55123</c:v>
                </c:pt>
                <c:pt idx="732">
                  <c:v>55154</c:v>
                </c:pt>
                <c:pt idx="733">
                  <c:v>55185</c:v>
                </c:pt>
                <c:pt idx="734">
                  <c:v>55213</c:v>
                </c:pt>
                <c:pt idx="735">
                  <c:v>55244</c:v>
                </c:pt>
                <c:pt idx="736">
                  <c:v>55274</c:v>
                </c:pt>
                <c:pt idx="737">
                  <c:v>55305</c:v>
                </c:pt>
                <c:pt idx="738">
                  <c:v>55335</c:v>
                </c:pt>
                <c:pt idx="739">
                  <c:v>55366</c:v>
                </c:pt>
                <c:pt idx="740">
                  <c:v>55397</c:v>
                </c:pt>
                <c:pt idx="741">
                  <c:v>55427</c:v>
                </c:pt>
                <c:pt idx="742">
                  <c:v>55458</c:v>
                </c:pt>
                <c:pt idx="743">
                  <c:v>55488</c:v>
                </c:pt>
                <c:pt idx="744">
                  <c:v>55519</c:v>
                </c:pt>
                <c:pt idx="745">
                  <c:v>55550</c:v>
                </c:pt>
                <c:pt idx="746">
                  <c:v>55579</c:v>
                </c:pt>
                <c:pt idx="747">
                  <c:v>55610</c:v>
                </c:pt>
                <c:pt idx="748">
                  <c:v>55640</c:v>
                </c:pt>
                <c:pt idx="749">
                  <c:v>55671</c:v>
                </c:pt>
                <c:pt idx="750">
                  <c:v>55701</c:v>
                </c:pt>
                <c:pt idx="751">
                  <c:v>55732</c:v>
                </c:pt>
                <c:pt idx="752">
                  <c:v>55763</c:v>
                </c:pt>
                <c:pt idx="753">
                  <c:v>55793</c:v>
                </c:pt>
                <c:pt idx="754">
                  <c:v>55824</c:v>
                </c:pt>
                <c:pt idx="755">
                  <c:v>55854</c:v>
                </c:pt>
                <c:pt idx="756">
                  <c:v>55885</c:v>
                </c:pt>
                <c:pt idx="757">
                  <c:v>55916</c:v>
                </c:pt>
                <c:pt idx="758">
                  <c:v>55944</c:v>
                </c:pt>
                <c:pt idx="759">
                  <c:v>55975</c:v>
                </c:pt>
                <c:pt idx="760">
                  <c:v>56005</c:v>
                </c:pt>
                <c:pt idx="761">
                  <c:v>56036</c:v>
                </c:pt>
                <c:pt idx="762">
                  <c:v>56066</c:v>
                </c:pt>
                <c:pt idx="763">
                  <c:v>56097</c:v>
                </c:pt>
                <c:pt idx="764">
                  <c:v>56128</c:v>
                </c:pt>
                <c:pt idx="765">
                  <c:v>56158</c:v>
                </c:pt>
                <c:pt idx="766">
                  <c:v>56189</c:v>
                </c:pt>
                <c:pt idx="767">
                  <c:v>56219</c:v>
                </c:pt>
                <c:pt idx="768">
                  <c:v>56250</c:v>
                </c:pt>
                <c:pt idx="769">
                  <c:v>56281</c:v>
                </c:pt>
                <c:pt idx="770">
                  <c:v>56309</c:v>
                </c:pt>
                <c:pt idx="771">
                  <c:v>56340</c:v>
                </c:pt>
                <c:pt idx="772">
                  <c:v>56370</c:v>
                </c:pt>
                <c:pt idx="773">
                  <c:v>56401</c:v>
                </c:pt>
                <c:pt idx="774">
                  <c:v>56431</c:v>
                </c:pt>
                <c:pt idx="775">
                  <c:v>56462</c:v>
                </c:pt>
                <c:pt idx="776">
                  <c:v>56493</c:v>
                </c:pt>
                <c:pt idx="777">
                  <c:v>56523</c:v>
                </c:pt>
                <c:pt idx="778">
                  <c:v>56554</c:v>
                </c:pt>
                <c:pt idx="779">
                  <c:v>56584</c:v>
                </c:pt>
                <c:pt idx="780">
                  <c:v>56615</c:v>
                </c:pt>
                <c:pt idx="781">
                  <c:v>56646</c:v>
                </c:pt>
                <c:pt idx="782">
                  <c:v>56674</c:v>
                </c:pt>
                <c:pt idx="783">
                  <c:v>56705</c:v>
                </c:pt>
                <c:pt idx="784">
                  <c:v>56735</c:v>
                </c:pt>
                <c:pt idx="785">
                  <c:v>56766</c:v>
                </c:pt>
                <c:pt idx="786">
                  <c:v>56796</c:v>
                </c:pt>
                <c:pt idx="787">
                  <c:v>56827</c:v>
                </c:pt>
                <c:pt idx="788">
                  <c:v>56858</c:v>
                </c:pt>
                <c:pt idx="789">
                  <c:v>56888</c:v>
                </c:pt>
                <c:pt idx="790">
                  <c:v>56919</c:v>
                </c:pt>
                <c:pt idx="791">
                  <c:v>56949</c:v>
                </c:pt>
                <c:pt idx="792">
                  <c:v>56980</c:v>
                </c:pt>
                <c:pt idx="793">
                  <c:v>57011</c:v>
                </c:pt>
                <c:pt idx="794">
                  <c:v>57040</c:v>
                </c:pt>
                <c:pt idx="795">
                  <c:v>57071</c:v>
                </c:pt>
                <c:pt idx="796">
                  <c:v>57101</c:v>
                </c:pt>
                <c:pt idx="797">
                  <c:v>57132</c:v>
                </c:pt>
                <c:pt idx="798">
                  <c:v>57162</c:v>
                </c:pt>
                <c:pt idx="799">
                  <c:v>57193</c:v>
                </c:pt>
                <c:pt idx="800">
                  <c:v>57224</c:v>
                </c:pt>
                <c:pt idx="801">
                  <c:v>57254</c:v>
                </c:pt>
                <c:pt idx="802">
                  <c:v>57285</c:v>
                </c:pt>
                <c:pt idx="803">
                  <c:v>57315</c:v>
                </c:pt>
                <c:pt idx="804">
                  <c:v>57346</c:v>
                </c:pt>
                <c:pt idx="805">
                  <c:v>57377</c:v>
                </c:pt>
                <c:pt idx="806">
                  <c:v>57405</c:v>
                </c:pt>
                <c:pt idx="807">
                  <c:v>57436</c:v>
                </c:pt>
                <c:pt idx="808">
                  <c:v>57466</c:v>
                </c:pt>
                <c:pt idx="809">
                  <c:v>57497</c:v>
                </c:pt>
                <c:pt idx="810">
                  <c:v>57527</c:v>
                </c:pt>
                <c:pt idx="811">
                  <c:v>57558</c:v>
                </c:pt>
                <c:pt idx="812">
                  <c:v>57589</c:v>
                </c:pt>
                <c:pt idx="813">
                  <c:v>57619</c:v>
                </c:pt>
                <c:pt idx="814">
                  <c:v>57650</c:v>
                </c:pt>
                <c:pt idx="815">
                  <c:v>57680</c:v>
                </c:pt>
                <c:pt idx="816">
                  <c:v>57711</c:v>
                </c:pt>
                <c:pt idx="817">
                  <c:v>57742</c:v>
                </c:pt>
                <c:pt idx="818">
                  <c:v>57770</c:v>
                </c:pt>
                <c:pt idx="819">
                  <c:v>57801</c:v>
                </c:pt>
                <c:pt idx="820">
                  <c:v>57831</c:v>
                </c:pt>
                <c:pt idx="821">
                  <c:v>57862</c:v>
                </c:pt>
                <c:pt idx="822">
                  <c:v>57892</c:v>
                </c:pt>
                <c:pt idx="823">
                  <c:v>57923</c:v>
                </c:pt>
                <c:pt idx="824">
                  <c:v>57954</c:v>
                </c:pt>
                <c:pt idx="825">
                  <c:v>57984</c:v>
                </c:pt>
                <c:pt idx="826">
                  <c:v>58015</c:v>
                </c:pt>
                <c:pt idx="827">
                  <c:v>58045</c:v>
                </c:pt>
                <c:pt idx="828">
                  <c:v>58076</c:v>
                </c:pt>
                <c:pt idx="829">
                  <c:v>58107</c:v>
                </c:pt>
                <c:pt idx="830">
                  <c:v>58135</c:v>
                </c:pt>
                <c:pt idx="831">
                  <c:v>58166</c:v>
                </c:pt>
                <c:pt idx="832">
                  <c:v>58196</c:v>
                </c:pt>
                <c:pt idx="833">
                  <c:v>58227</c:v>
                </c:pt>
                <c:pt idx="834">
                  <c:v>58257</c:v>
                </c:pt>
                <c:pt idx="835">
                  <c:v>58288</c:v>
                </c:pt>
                <c:pt idx="836">
                  <c:v>58319</c:v>
                </c:pt>
                <c:pt idx="837">
                  <c:v>58349</c:v>
                </c:pt>
                <c:pt idx="838">
                  <c:v>58380</c:v>
                </c:pt>
                <c:pt idx="839">
                  <c:v>58410</c:v>
                </c:pt>
                <c:pt idx="840">
                  <c:v>58441</c:v>
                </c:pt>
                <c:pt idx="841">
                  <c:v>58472</c:v>
                </c:pt>
                <c:pt idx="842">
                  <c:v>58501</c:v>
                </c:pt>
                <c:pt idx="843">
                  <c:v>58532</c:v>
                </c:pt>
                <c:pt idx="844">
                  <c:v>58562</c:v>
                </c:pt>
                <c:pt idx="845">
                  <c:v>58593</c:v>
                </c:pt>
                <c:pt idx="846">
                  <c:v>58623</c:v>
                </c:pt>
                <c:pt idx="847">
                  <c:v>58654</c:v>
                </c:pt>
                <c:pt idx="848">
                  <c:v>58685</c:v>
                </c:pt>
                <c:pt idx="849">
                  <c:v>58715</c:v>
                </c:pt>
                <c:pt idx="850">
                  <c:v>58746</c:v>
                </c:pt>
                <c:pt idx="851">
                  <c:v>58776</c:v>
                </c:pt>
                <c:pt idx="852">
                  <c:v>58807</c:v>
                </c:pt>
                <c:pt idx="853">
                  <c:v>58838</c:v>
                </c:pt>
                <c:pt idx="854">
                  <c:v>58866</c:v>
                </c:pt>
                <c:pt idx="855">
                  <c:v>58897</c:v>
                </c:pt>
                <c:pt idx="856">
                  <c:v>58927</c:v>
                </c:pt>
                <c:pt idx="857">
                  <c:v>58958</c:v>
                </c:pt>
                <c:pt idx="858">
                  <c:v>58988</c:v>
                </c:pt>
                <c:pt idx="859">
                  <c:v>59019</c:v>
                </c:pt>
                <c:pt idx="860">
                  <c:v>59050</c:v>
                </c:pt>
                <c:pt idx="861">
                  <c:v>59080</c:v>
                </c:pt>
                <c:pt idx="862">
                  <c:v>59111</c:v>
                </c:pt>
                <c:pt idx="863">
                  <c:v>59141</c:v>
                </c:pt>
                <c:pt idx="864">
                  <c:v>59172</c:v>
                </c:pt>
                <c:pt idx="865">
                  <c:v>59203</c:v>
                </c:pt>
                <c:pt idx="866">
                  <c:v>59231</c:v>
                </c:pt>
                <c:pt idx="867">
                  <c:v>59262</c:v>
                </c:pt>
                <c:pt idx="868">
                  <c:v>59292</c:v>
                </c:pt>
                <c:pt idx="869">
                  <c:v>59323</c:v>
                </c:pt>
                <c:pt idx="870">
                  <c:v>59353</c:v>
                </c:pt>
                <c:pt idx="871">
                  <c:v>59384</c:v>
                </c:pt>
                <c:pt idx="872">
                  <c:v>59415</c:v>
                </c:pt>
                <c:pt idx="873">
                  <c:v>59445</c:v>
                </c:pt>
                <c:pt idx="874">
                  <c:v>59476</c:v>
                </c:pt>
                <c:pt idx="875">
                  <c:v>59506</c:v>
                </c:pt>
                <c:pt idx="876">
                  <c:v>59537</c:v>
                </c:pt>
                <c:pt idx="877">
                  <c:v>59568</c:v>
                </c:pt>
                <c:pt idx="878">
                  <c:v>59596</c:v>
                </c:pt>
                <c:pt idx="879">
                  <c:v>59627</c:v>
                </c:pt>
                <c:pt idx="880">
                  <c:v>59657</c:v>
                </c:pt>
                <c:pt idx="881">
                  <c:v>59688</c:v>
                </c:pt>
                <c:pt idx="882">
                  <c:v>59718</c:v>
                </c:pt>
                <c:pt idx="883">
                  <c:v>59749</c:v>
                </c:pt>
                <c:pt idx="884">
                  <c:v>59780</c:v>
                </c:pt>
                <c:pt idx="885">
                  <c:v>59810</c:v>
                </c:pt>
                <c:pt idx="886">
                  <c:v>59841</c:v>
                </c:pt>
                <c:pt idx="887">
                  <c:v>59871</c:v>
                </c:pt>
                <c:pt idx="888">
                  <c:v>59902</c:v>
                </c:pt>
                <c:pt idx="889">
                  <c:v>59933</c:v>
                </c:pt>
                <c:pt idx="890">
                  <c:v>59962</c:v>
                </c:pt>
                <c:pt idx="891">
                  <c:v>59993</c:v>
                </c:pt>
                <c:pt idx="892">
                  <c:v>60023</c:v>
                </c:pt>
                <c:pt idx="893">
                  <c:v>60054</c:v>
                </c:pt>
                <c:pt idx="894">
                  <c:v>60084</c:v>
                </c:pt>
                <c:pt idx="895">
                  <c:v>60115</c:v>
                </c:pt>
                <c:pt idx="896">
                  <c:v>60146</c:v>
                </c:pt>
                <c:pt idx="897">
                  <c:v>60176</c:v>
                </c:pt>
                <c:pt idx="898">
                  <c:v>60207</c:v>
                </c:pt>
                <c:pt idx="899">
                  <c:v>60237</c:v>
                </c:pt>
                <c:pt idx="900">
                  <c:v>60268</c:v>
                </c:pt>
                <c:pt idx="901">
                  <c:v>60299</c:v>
                </c:pt>
                <c:pt idx="902">
                  <c:v>60327</c:v>
                </c:pt>
                <c:pt idx="903">
                  <c:v>60358</c:v>
                </c:pt>
                <c:pt idx="904">
                  <c:v>60388</c:v>
                </c:pt>
                <c:pt idx="905">
                  <c:v>60419</c:v>
                </c:pt>
                <c:pt idx="906">
                  <c:v>60449</c:v>
                </c:pt>
                <c:pt idx="907">
                  <c:v>60480</c:v>
                </c:pt>
                <c:pt idx="908">
                  <c:v>60511</c:v>
                </c:pt>
                <c:pt idx="909">
                  <c:v>60541</c:v>
                </c:pt>
                <c:pt idx="910">
                  <c:v>60572</c:v>
                </c:pt>
                <c:pt idx="911">
                  <c:v>60602</c:v>
                </c:pt>
                <c:pt idx="912">
                  <c:v>60633</c:v>
                </c:pt>
                <c:pt idx="913">
                  <c:v>60664</c:v>
                </c:pt>
                <c:pt idx="914">
                  <c:v>60692</c:v>
                </c:pt>
                <c:pt idx="915">
                  <c:v>60723</c:v>
                </c:pt>
                <c:pt idx="916">
                  <c:v>60753</c:v>
                </c:pt>
                <c:pt idx="917">
                  <c:v>60784</c:v>
                </c:pt>
                <c:pt idx="918">
                  <c:v>60814</c:v>
                </c:pt>
                <c:pt idx="919">
                  <c:v>60845</c:v>
                </c:pt>
                <c:pt idx="920">
                  <c:v>60876</c:v>
                </c:pt>
                <c:pt idx="921">
                  <c:v>60906</c:v>
                </c:pt>
                <c:pt idx="922">
                  <c:v>60937</c:v>
                </c:pt>
                <c:pt idx="923">
                  <c:v>60967</c:v>
                </c:pt>
                <c:pt idx="924">
                  <c:v>60998</c:v>
                </c:pt>
                <c:pt idx="925">
                  <c:v>61029</c:v>
                </c:pt>
                <c:pt idx="926">
                  <c:v>61057</c:v>
                </c:pt>
                <c:pt idx="927">
                  <c:v>61088</c:v>
                </c:pt>
                <c:pt idx="928">
                  <c:v>61118</c:v>
                </c:pt>
                <c:pt idx="929">
                  <c:v>61149</c:v>
                </c:pt>
                <c:pt idx="930">
                  <c:v>61179</c:v>
                </c:pt>
                <c:pt idx="931">
                  <c:v>61210</c:v>
                </c:pt>
                <c:pt idx="932">
                  <c:v>61241</c:v>
                </c:pt>
                <c:pt idx="933">
                  <c:v>61271</c:v>
                </c:pt>
                <c:pt idx="934">
                  <c:v>61302</c:v>
                </c:pt>
                <c:pt idx="935">
                  <c:v>61332</c:v>
                </c:pt>
                <c:pt idx="936">
                  <c:v>61363</c:v>
                </c:pt>
                <c:pt idx="937">
                  <c:v>61394</c:v>
                </c:pt>
                <c:pt idx="938">
                  <c:v>61423</c:v>
                </c:pt>
                <c:pt idx="939">
                  <c:v>61454</c:v>
                </c:pt>
                <c:pt idx="940">
                  <c:v>61484</c:v>
                </c:pt>
                <c:pt idx="941">
                  <c:v>61515</c:v>
                </c:pt>
                <c:pt idx="942">
                  <c:v>61545</c:v>
                </c:pt>
                <c:pt idx="943">
                  <c:v>61576</c:v>
                </c:pt>
                <c:pt idx="944">
                  <c:v>61607</c:v>
                </c:pt>
                <c:pt idx="945">
                  <c:v>61637</c:v>
                </c:pt>
                <c:pt idx="946">
                  <c:v>61668</c:v>
                </c:pt>
                <c:pt idx="947">
                  <c:v>61698</c:v>
                </c:pt>
                <c:pt idx="948">
                  <c:v>61729</c:v>
                </c:pt>
                <c:pt idx="949">
                  <c:v>61760</c:v>
                </c:pt>
                <c:pt idx="950">
                  <c:v>61788</c:v>
                </c:pt>
                <c:pt idx="951">
                  <c:v>61819</c:v>
                </c:pt>
                <c:pt idx="952">
                  <c:v>61849</c:v>
                </c:pt>
                <c:pt idx="953">
                  <c:v>61880</c:v>
                </c:pt>
                <c:pt idx="954">
                  <c:v>61910</c:v>
                </c:pt>
                <c:pt idx="955">
                  <c:v>61941</c:v>
                </c:pt>
                <c:pt idx="956">
                  <c:v>61972</c:v>
                </c:pt>
                <c:pt idx="957">
                  <c:v>62002</c:v>
                </c:pt>
                <c:pt idx="958">
                  <c:v>62033</c:v>
                </c:pt>
                <c:pt idx="959">
                  <c:v>62063</c:v>
                </c:pt>
                <c:pt idx="960">
                  <c:v>62094</c:v>
                </c:pt>
                <c:pt idx="961">
                  <c:v>62125</c:v>
                </c:pt>
                <c:pt idx="962">
                  <c:v>62153</c:v>
                </c:pt>
                <c:pt idx="963">
                  <c:v>62184</c:v>
                </c:pt>
                <c:pt idx="964">
                  <c:v>62214</c:v>
                </c:pt>
                <c:pt idx="965">
                  <c:v>62245</c:v>
                </c:pt>
                <c:pt idx="966">
                  <c:v>62275</c:v>
                </c:pt>
                <c:pt idx="967">
                  <c:v>62306</c:v>
                </c:pt>
                <c:pt idx="968">
                  <c:v>62337</c:v>
                </c:pt>
                <c:pt idx="969">
                  <c:v>62367</c:v>
                </c:pt>
                <c:pt idx="970">
                  <c:v>62398</c:v>
                </c:pt>
                <c:pt idx="971">
                  <c:v>62428</c:v>
                </c:pt>
                <c:pt idx="972">
                  <c:v>62459</c:v>
                </c:pt>
                <c:pt idx="973">
                  <c:v>62490</c:v>
                </c:pt>
                <c:pt idx="974">
                  <c:v>62518</c:v>
                </c:pt>
                <c:pt idx="975">
                  <c:v>62549</c:v>
                </c:pt>
                <c:pt idx="976">
                  <c:v>62579</c:v>
                </c:pt>
                <c:pt idx="977">
                  <c:v>62610</c:v>
                </c:pt>
                <c:pt idx="978">
                  <c:v>62640</c:v>
                </c:pt>
                <c:pt idx="979">
                  <c:v>62671</c:v>
                </c:pt>
                <c:pt idx="980">
                  <c:v>62702</c:v>
                </c:pt>
                <c:pt idx="981">
                  <c:v>62732</c:v>
                </c:pt>
                <c:pt idx="982">
                  <c:v>62763</c:v>
                </c:pt>
                <c:pt idx="983">
                  <c:v>62793</c:v>
                </c:pt>
                <c:pt idx="984">
                  <c:v>62824</c:v>
                </c:pt>
                <c:pt idx="985">
                  <c:v>62855</c:v>
                </c:pt>
                <c:pt idx="986">
                  <c:v>62884</c:v>
                </c:pt>
                <c:pt idx="987">
                  <c:v>62915</c:v>
                </c:pt>
                <c:pt idx="988">
                  <c:v>62945</c:v>
                </c:pt>
                <c:pt idx="989">
                  <c:v>62976</c:v>
                </c:pt>
                <c:pt idx="990">
                  <c:v>63006</c:v>
                </c:pt>
                <c:pt idx="991">
                  <c:v>63037</c:v>
                </c:pt>
                <c:pt idx="992">
                  <c:v>63068</c:v>
                </c:pt>
                <c:pt idx="993">
                  <c:v>63098</c:v>
                </c:pt>
                <c:pt idx="994">
                  <c:v>63129</c:v>
                </c:pt>
                <c:pt idx="995">
                  <c:v>63159</c:v>
                </c:pt>
                <c:pt idx="996">
                  <c:v>63190</c:v>
                </c:pt>
                <c:pt idx="997">
                  <c:v>63221</c:v>
                </c:pt>
                <c:pt idx="998">
                  <c:v>63249</c:v>
                </c:pt>
                <c:pt idx="999">
                  <c:v>63280</c:v>
                </c:pt>
                <c:pt idx="1000">
                  <c:v>63310</c:v>
                </c:pt>
                <c:pt idx="1001">
                  <c:v>63341</c:v>
                </c:pt>
                <c:pt idx="1002">
                  <c:v>63371</c:v>
                </c:pt>
                <c:pt idx="1003">
                  <c:v>63402</c:v>
                </c:pt>
                <c:pt idx="1004">
                  <c:v>63433</c:v>
                </c:pt>
                <c:pt idx="1005">
                  <c:v>63463</c:v>
                </c:pt>
                <c:pt idx="1006">
                  <c:v>63494</c:v>
                </c:pt>
                <c:pt idx="1007">
                  <c:v>63524</c:v>
                </c:pt>
                <c:pt idx="1008">
                  <c:v>63555</c:v>
                </c:pt>
                <c:pt idx="1009">
                  <c:v>63586</c:v>
                </c:pt>
                <c:pt idx="1010">
                  <c:v>63614</c:v>
                </c:pt>
                <c:pt idx="1011">
                  <c:v>63645</c:v>
                </c:pt>
                <c:pt idx="1012">
                  <c:v>63675</c:v>
                </c:pt>
                <c:pt idx="1013">
                  <c:v>63706</c:v>
                </c:pt>
                <c:pt idx="1014">
                  <c:v>63736</c:v>
                </c:pt>
                <c:pt idx="1015">
                  <c:v>63767</c:v>
                </c:pt>
                <c:pt idx="1016">
                  <c:v>63798</c:v>
                </c:pt>
                <c:pt idx="1017">
                  <c:v>63828</c:v>
                </c:pt>
                <c:pt idx="1018">
                  <c:v>63859</c:v>
                </c:pt>
                <c:pt idx="1019">
                  <c:v>63889</c:v>
                </c:pt>
                <c:pt idx="1020">
                  <c:v>63920</c:v>
                </c:pt>
                <c:pt idx="1021">
                  <c:v>63951</c:v>
                </c:pt>
                <c:pt idx="1022">
                  <c:v>63979</c:v>
                </c:pt>
                <c:pt idx="1023">
                  <c:v>64010</c:v>
                </c:pt>
                <c:pt idx="1024">
                  <c:v>64040</c:v>
                </c:pt>
                <c:pt idx="1025">
                  <c:v>64071</c:v>
                </c:pt>
                <c:pt idx="1026">
                  <c:v>64101</c:v>
                </c:pt>
                <c:pt idx="1027">
                  <c:v>64132</c:v>
                </c:pt>
                <c:pt idx="1028">
                  <c:v>64163</c:v>
                </c:pt>
                <c:pt idx="1029">
                  <c:v>64193</c:v>
                </c:pt>
                <c:pt idx="1030">
                  <c:v>64224</c:v>
                </c:pt>
                <c:pt idx="1031">
                  <c:v>64254</c:v>
                </c:pt>
                <c:pt idx="1032">
                  <c:v>64285</c:v>
                </c:pt>
                <c:pt idx="1033">
                  <c:v>64316</c:v>
                </c:pt>
                <c:pt idx="1034">
                  <c:v>64345</c:v>
                </c:pt>
                <c:pt idx="1035">
                  <c:v>64376</c:v>
                </c:pt>
                <c:pt idx="1036">
                  <c:v>64406</c:v>
                </c:pt>
                <c:pt idx="1037">
                  <c:v>64437</c:v>
                </c:pt>
                <c:pt idx="1038">
                  <c:v>64467</c:v>
                </c:pt>
                <c:pt idx="1039">
                  <c:v>64498</c:v>
                </c:pt>
                <c:pt idx="1040">
                  <c:v>64529</c:v>
                </c:pt>
                <c:pt idx="1041">
                  <c:v>64559</c:v>
                </c:pt>
                <c:pt idx="1042">
                  <c:v>64590</c:v>
                </c:pt>
                <c:pt idx="1043">
                  <c:v>64620</c:v>
                </c:pt>
                <c:pt idx="1044">
                  <c:v>64651</c:v>
                </c:pt>
                <c:pt idx="1045">
                  <c:v>64682</c:v>
                </c:pt>
                <c:pt idx="1046">
                  <c:v>64710</c:v>
                </c:pt>
                <c:pt idx="1047">
                  <c:v>64741</c:v>
                </c:pt>
                <c:pt idx="1048">
                  <c:v>64771</c:v>
                </c:pt>
                <c:pt idx="1049">
                  <c:v>64802</c:v>
                </c:pt>
                <c:pt idx="1050">
                  <c:v>64832</c:v>
                </c:pt>
                <c:pt idx="1051">
                  <c:v>64863</c:v>
                </c:pt>
                <c:pt idx="1052">
                  <c:v>64894</c:v>
                </c:pt>
                <c:pt idx="1053">
                  <c:v>64924</c:v>
                </c:pt>
                <c:pt idx="1054">
                  <c:v>64955</c:v>
                </c:pt>
                <c:pt idx="1055">
                  <c:v>64985</c:v>
                </c:pt>
                <c:pt idx="1056">
                  <c:v>65016</c:v>
                </c:pt>
                <c:pt idx="1057">
                  <c:v>65047</c:v>
                </c:pt>
                <c:pt idx="1058">
                  <c:v>65075</c:v>
                </c:pt>
                <c:pt idx="1059">
                  <c:v>65106</c:v>
                </c:pt>
                <c:pt idx="1060">
                  <c:v>65136</c:v>
                </c:pt>
                <c:pt idx="1061">
                  <c:v>65167</c:v>
                </c:pt>
                <c:pt idx="1062">
                  <c:v>65197</c:v>
                </c:pt>
                <c:pt idx="1063">
                  <c:v>65228</c:v>
                </c:pt>
                <c:pt idx="1064">
                  <c:v>65259</c:v>
                </c:pt>
                <c:pt idx="1065">
                  <c:v>65289</c:v>
                </c:pt>
                <c:pt idx="1066">
                  <c:v>65320</c:v>
                </c:pt>
                <c:pt idx="1067">
                  <c:v>65350</c:v>
                </c:pt>
                <c:pt idx="1068">
                  <c:v>65381</c:v>
                </c:pt>
                <c:pt idx="1069">
                  <c:v>65412</c:v>
                </c:pt>
                <c:pt idx="1070">
                  <c:v>65440</c:v>
                </c:pt>
                <c:pt idx="1071">
                  <c:v>65471</c:v>
                </c:pt>
                <c:pt idx="1072">
                  <c:v>65501</c:v>
                </c:pt>
                <c:pt idx="1073">
                  <c:v>65532</c:v>
                </c:pt>
                <c:pt idx="1074">
                  <c:v>65562</c:v>
                </c:pt>
                <c:pt idx="1075">
                  <c:v>65593</c:v>
                </c:pt>
                <c:pt idx="1076">
                  <c:v>65624</c:v>
                </c:pt>
                <c:pt idx="1077">
                  <c:v>65654</c:v>
                </c:pt>
                <c:pt idx="1078">
                  <c:v>65685</c:v>
                </c:pt>
                <c:pt idx="1079">
                  <c:v>65715</c:v>
                </c:pt>
                <c:pt idx="1080">
                  <c:v>65746</c:v>
                </c:pt>
                <c:pt idx="1081">
                  <c:v>65777</c:v>
                </c:pt>
                <c:pt idx="1082">
                  <c:v>65806</c:v>
                </c:pt>
                <c:pt idx="1083">
                  <c:v>65837</c:v>
                </c:pt>
                <c:pt idx="1084">
                  <c:v>65867</c:v>
                </c:pt>
                <c:pt idx="1085">
                  <c:v>65898</c:v>
                </c:pt>
                <c:pt idx="1086">
                  <c:v>65928</c:v>
                </c:pt>
                <c:pt idx="1087">
                  <c:v>65959</c:v>
                </c:pt>
                <c:pt idx="1088">
                  <c:v>65990</c:v>
                </c:pt>
                <c:pt idx="1089">
                  <c:v>66020</c:v>
                </c:pt>
                <c:pt idx="1090">
                  <c:v>66051</c:v>
                </c:pt>
                <c:pt idx="1091">
                  <c:v>66081</c:v>
                </c:pt>
                <c:pt idx="1092">
                  <c:v>66112</c:v>
                </c:pt>
                <c:pt idx="1093">
                  <c:v>66143</c:v>
                </c:pt>
                <c:pt idx="1094">
                  <c:v>66171</c:v>
                </c:pt>
                <c:pt idx="1095">
                  <c:v>66202</c:v>
                </c:pt>
                <c:pt idx="1096">
                  <c:v>66232</c:v>
                </c:pt>
                <c:pt idx="1097">
                  <c:v>66263</c:v>
                </c:pt>
                <c:pt idx="1098">
                  <c:v>66293</c:v>
                </c:pt>
                <c:pt idx="1099">
                  <c:v>66324</c:v>
                </c:pt>
                <c:pt idx="1100">
                  <c:v>66355</c:v>
                </c:pt>
                <c:pt idx="1101">
                  <c:v>66385</c:v>
                </c:pt>
                <c:pt idx="1102">
                  <c:v>66416</c:v>
                </c:pt>
                <c:pt idx="1103">
                  <c:v>66446</c:v>
                </c:pt>
                <c:pt idx="1104">
                  <c:v>66477</c:v>
                </c:pt>
                <c:pt idx="1105">
                  <c:v>66508</c:v>
                </c:pt>
                <c:pt idx="1106">
                  <c:v>66536</c:v>
                </c:pt>
                <c:pt idx="1107">
                  <c:v>66567</c:v>
                </c:pt>
                <c:pt idx="1108">
                  <c:v>66597</c:v>
                </c:pt>
                <c:pt idx="1109">
                  <c:v>66628</c:v>
                </c:pt>
                <c:pt idx="1110">
                  <c:v>66658</c:v>
                </c:pt>
                <c:pt idx="1111">
                  <c:v>66689</c:v>
                </c:pt>
                <c:pt idx="1112">
                  <c:v>66720</c:v>
                </c:pt>
                <c:pt idx="1113">
                  <c:v>66750</c:v>
                </c:pt>
                <c:pt idx="1114">
                  <c:v>66781</c:v>
                </c:pt>
                <c:pt idx="1115">
                  <c:v>66811</c:v>
                </c:pt>
                <c:pt idx="1116">
                  <c:v>66842</c:v>
                </c:pt>
                <c:pt idx="1117">
                  <c:v>66873</c:v>
                </c:pt>
                <c:pt idx="1118">
                  <c:v>66901</c:v>
                </c:pt>
                <c:pt idx="1119">
                  <c:v>66932</c:v>
                </c:pt>
                <c:pt idx="1120">
                  <c:v>66962</c:v>
                </c:pt>
                <c:pt idx="1121">
                  <c:v>66993</c:v>
                </c:pt>
                <c:pt idx="1122">
                  <c:v>67023</c:v>
                </c:pt>
                <c:pt idx="1123">
                  <c:v>67054</c:v>
                </c:pt>
                <c:pt idx="1124">
                  <c:v>67085</c:v>
                </c:pt>
                <c:pt idx="1125">
                  <c:v>67115</c:v>
                </c:pt>
                <c:pt idx="1126">
                  <c:v>67146</c:v>
                </c:pt>
                <c:pt idx="1127">
                  <c:v>67176</c:v>
                </c:pt>
                <c:pt idx="1128">
                  <c:v>67207</c:v>
                </c:pt>
                <c:pt idx="1129">
                  <c:v>67238</c:v>
                </c:pt>
                <c:pt idx="1130">
                  <c:v>67267</c:v>
                </c:pt>
                <c:pt idx="1131">
                  <c:v>67298</c:v>
                </c:pt>
                <c:pt idx="1132">
                  <c:v>67328</c:v>
                </c:pt>
                <c:pt idx="1133">
                  <c:v>67359</c:v>
                </c:pt>
                <c:pt idx="1134">
                  <c:v>67389</c:v>
                </c:pt>
                <c:pt idx="1135">
                  <c:v>67420</c:v>
                </c:pt>
                <c:pt idx="1136">
                  <c:v>67451</c:v>
                </c:pt>
                <c:pt idx="1137">
                  <c:v>67481</c:v>
                </c:pt>
                <c:pt idx="1138">
                  <c:v>67512</c:v>
                </c:pt>
                <c:pt idx="1139">
                  <c:v>67542</c:v>
                </c:pt>
                <c:pt idx="1140">
                  <c:v>67573</c:v>
                </c:pt>
                <c:pt idx="1141">
                  <c:v>67604</c:v>
                </c:pt>
                <c:pt idx="1142">
                  <c:v>67632</c:v>
                </c:pt>
                <c:pt idx="1143">
                  <c:v>67663</c:v>
                </c:pt>
                <c:pt idx="1144">
                  <c:v>67693</c:v>
                </c:pt>
                <c:pt idx="1145">
                  <c:v>67724</c:v>
                </c:pt>
                <c:pt idx="1146">
                  <c:v>67754</c:v>
                </c:pt>
                <c:pt idx="1147">
                  <c:v>67785</c:v>
                </c:pt>
                <c:pt idx="1148">
                  <c:v>67816</c:v>
                </c:pt>
                <c:pt idx="1149">
                  <c:v>67846</c:v>
                </c:pt>
                <c:pt idx="1150">
                  <c:v>67877</c:v>
                </c:pt>
                <c:pt idx="1151">
                  <c:v>67907</c:v>
                </c:pt>
                <c:pt idx="1152">
                  <c:v>67938</c:v>
                </c:pt>
                <c:pt idx="1153">
                  <c:v>67969</c:v>
                </c:pt>
                <c:pt idx="1154">
                  <c:v>67997</c:v>
                </c:pt>
                <c:pt idx="1155">
                  <c:v>68028</c:v>
                </c:pt>
                <c:pt idx="1156">
                  <c:v>68058</c:v>
                </c:pt>
                <c:pt idx="1157">
                  <c:v>68089</c:v>
                </c:pt>
                <c:pt idx="1158">
                  <c:v>68119</c:v>
                </c:pt>
                <c:pt idx="1159">
                  <c:v>68150</c:v>
                </c:pt>
                <c:pt idx="1160">
                  <c:v>68181</c:v>
                </c:pt>
                <c:pt idx="1161">
                  <c:v>68211</c:v>
                </c:pt>
                <c:pt idx="1162">
                  <c:v>68242</c:v>
                </c:pt>
                <c:pt idx="1163">
                  <c:v>68272</c:v>
                </c:pt>
                <c:pt idx="1164">
                  <c:v>68303</c:v>
                </c:pt>
                <c:pt idx="1165">
                  <c:v>68334</c:v>
                </c:pt>
                <c:pt idx="1166">
                  <c:v>68362</c:v>
                </c:pt>
                <c:pt idx="1167">
                  <c:v>68393</c:v>
                </c:pt>
                <c:pt idx="1168">
                  <c:v>68423</c:v>
                </c:pt>
                <c:pt idx="1169">
                  <c:v>68454</c:v>
                </c:pt>
                <c:pt idx="1170">
                  <c:v>68484</c:v>
                </c:pt>
                <c:pt idx="1171">
                  <c:v>68515</c:v>
                </c:pt>
                <c:pt idx="1172">
                  <c:v>68546</c:v>
                </c:pt>
                <c:pt idx="1173">
                  <c:v>68576</c:v>
                </c:pt>
                <c:pt idx="1174">
                  <c:v>68607</c:v>
                </c:pt>
                <c:pt idx="1175">
                  <c:v>68637</c:v>
                </c:pt>
                <c:pt idx="1176">
                  <c:v>68668</c:v>
                </c:pt>
                <c:pt idx="1177">
                  <c:v>68699</c:v>
                </c:pt>
                <c:pt idx="1178">
                  <c:v>68728</c:v>
                </c:pt>
                <c:pt idx="1179">
                  <c:v>68759</c:v>
                </c:pt>
                <c:pt idx="1180">
                  <c:v>68789</c:v>
                </c:pt>
                <c:pt idx="1181">
                  <c:v>68820</c:v>
                </c:pt>
                <c:pt idx="1182">
                  <c:v>68850</c:v>
                </c:pt>
                <c:pt idx="1183">
                  <c:v>68881</c:v>
                </c:pt>
                <c:pt idx="1184">
                  <c:v>68912</c:v>
                </c:pt>
                <c:pt idx="1185">
                  <c:v>68942</c:v>
                </c:pt>
                <c:pt idx="1186">
                  <c:v>68973</c:v>
                </c:pt>
                <c:pt idx="1187">
                  <c:v>69003</c:v>
                </c:pt>
                <c:pt idx="1188">
                  <c:v>69034</c:v>
                </c:pt>
                <c:pt idx="1189">
                  <c:v>69065</c:v>
                </c:pt>
                <c:pt idx="1190">
                  <c:v>69093</c:v>
                </c:pt>
                <c:pt idx="1191">
                  <c:v>69124</c:v>
                </c:pt>
                <c:pt idx="1192">
                  <c:v>69154</c:v>
                </c:pt>
                <c:pt idx="1193">
                  <c:v>69185</c:v>
                </c:pt>
                <c:pt idx="1194">
                  <c:v>69215</c:v>
                </c:pt>
                <c:pt idx="1195">
                  <c:v>69246</c:v>
                </c:pt>
                <c:pt idx="1196">
                  <c:v>69277</c:v>
                </c:pt>
                <c:pt idx="1197">
                  <c:v>69307</c:v>
                </c:pt>
                <c:pt idx="1198">
                  <c:v>69338</c:v>
                </c:pt>
                <c:pt idx="1199">
                  <c:v>69368</c:v>
                </c:pt>
              </c:numCache>
            </c:numRef>
          </c:cat>
          <c:val>
            <c:numRef>
              <c:f>Company!$K$3:$K$1202</c:f>
              <c:numCache>
                <c:formatCode>General</c:formatCode>
                <c:ptCount val="1200"/>
                <c:pt idx="23" formatCode="0.0">
                  <c:v>#N/A</c:v>
                </c:pt>
                <c:pt idx="24" formatCode="0.0">
                  <c:v>#N/A</c:v>
                </c:pt>
                <c:pt idx="25" formatCode="0.0">
                  <c:v>#N/A</c:v>
                </c:pt>
                <c:pt idx="26" formatCode="0.0">
                  <c:v>#N/A</c:v>
                </c:pt>
                <c:pt idx="27" formatCode="0.0">
                  <c:v>#N/A</c:v>
                </c:pt>
                <c:pt idx="28" formatCode="0.0">
                  <c:v>#N/A</c:v>
                </c:pt>
                <c:pt idx="29" formatCode="0.0">
                  <c:v>#N/A</c:v>
                </c:pt>
                <c:pt idx="30" formatCode="0.0">
                  <c:v>#N/A</c:v>
                </c:pt>
                <c:pt idx="31" formatCode="0.0">
                  <c:v>#N/A</c:v>
                </c:pt>
                <c:pt idx="32" formatCode="0.0">
                  <c:v>#N/A</c:v>
                </c:pt>
                <c:pt idx="33" formatCode="0.0">
                  <c:v>#N/A</c:v>
                </c:pt>
                <c:pt idx="34" formatCode="0.0">
                  <c:v>#N/A</c:v>
                </c:pt>
                <c:pt idx="35" formatCode="0.0">
                  <c:v>0.55226547450544672</c:v>
                </c:pt>
                <c:pt idx="36" formatCode="0.0">
                  <c:v>0.55821853721234049</c:v>
                </c:pt>
                <c:pt idx="37" formatCode="0.0">
                  <c:v>0.54521126172684831</c:v>
                </c:pt>
                <c:pt idx="38" formatCode="0.0">
                  <c:v>0.48236145330898239</c:v>
                </c:pt>
                <c:pt idx="39" formatCode="0.0">
                  <c:v>0.42706868946930854</c:v>
                </c:pt>
                <c:pt idx="40" formatCode="0.0">
                  <c:v>0.54462476470733634</c:v>
                </c:pt>
                <c:pt idx="41" formatCode="0.0">
                  <c:v>0.61971685869440307</c:v>
                </c:pt>
                <c:pt idx="42" formatCode="0.0">
                  <c:v>0.68773264459113648</c:v>
                </c:pt>
                <c:pt idx="43" formatCode="0.0">
                  <c:v>0.82325713279603008</c:v>
                </c:pt>
                <c:pt idx="44" formatCode="0.0">
                  <c:v>0.86878442213753715</c:v>
                </c:pt>
                <c:pt idx="45" formatCode="0.0">
                  <c:v>0.90781308170375041</c:v>
                </c:pt>
                <c:pt idx="46" formatCode="0.0">
                  <c:v>1.0182211471235121</c:v>
                </c:pt>
                <c:pt idx="47" formatCode="0.0">
                  <c:v>1.1981254007339572</c:v>
                </c:pt>
                <c:pt idx="48" formatCode="0.0">
                  <c:v>1.2954659592368358</c:v>
                </c:pt>
                <c:pt idx="49" formatCode="0.0">
                  <c:v>1.3464242801081099</c:v>
                </c:pt>
                <c:pt idx="50" formatCode="0.0">
                  <c:v>1.4983084514124272</c:v>
                </c:pt>
                <c:pt idx="51" formatCode="0.0">
                  <c:v>1.6829965144143699</c:v>
                </c:pt>
                <c:pt idx="52" formatCode="0.0">
                  <c:v>1.7901660531716175</c:v>
                </c:pt>
                <c:pt idx="53" formatCode="0.0">
                  <c:v>2.02083528624064</c:v>
                </c:pt>
                <c:pt idx="54" formatCode="0.0">
                  <c:v>2.2703020432523999</c:v>
                </c:pt>
                <c:pt idx="55" formatCode="0.0">
                  <c:v>2.6192659523603083</c:v>
                </c:pt>
                <c:pt idx="56" formatCode="0.0">
                  <c:v>2.9490403059666619</c:v>
                </c:pt>
                <c:pt idx="57" formatCode="0.0">
                  <c:v>3.3631715506465838</c:v>
                </c:pt>
                <c:pt idx="58" formatCode="0.0">
                  <c:v>3.7928364916698172</c:v>
                </c:pt>
                <c:pt idx="59" formatCode="0.0">
                  <c:v>4.1703991657542758</c:v>
                </c:pt>
                <c:pt idx="60" formatCode="0.0">
                  <c:v>4.5963924807882535</c:v>
                </c:pt>
                <c:pt idx="61" formatCode="0.0">
                  <c:v>5.0178729031138118</c:v>
                </c:pt>
                <c:pt idx="62" formatCode="0.0">
                  <c:v>5.3079595902896273</c:v>
                </c:pt>
                <c:pt idx="63" formatCode="0.0">
                  <c:v>5.5321909710661856</c:v>
                </c:pt>
                <c:pt idx="64" formatCode="0.0">
                  <c:v>5.7179368366992804</c:v>
                </c:pt>
                <c:pt idx="65" formatCode="0.0">
                  <c:v>5.7538109411290606</c:v>
                </c:pt>
                <c:pt idx="66" formatCode="0.0">
                  <c:v>5.7753116719759134</c:v>
                </c:pt>
                <c:pt idx="67" formatCode="0.0">
                  <c:v>5.6331968560828329</c:v>
                </c:pt>
                <c:pt idx="68" formatCode="0.0">
                  <c:v>5.4791197986214826</c:v>
                </c:pt>
                <c:pt idx="69" formatCode="0.0">
                  <c:v>5.2082151847783393</c:v>
                </c:pt>
                <c:pt idx="70" formatCode="0.0">
                  <c:v>4.8557134656389138</c:v>
                </c:pt>
                <c:pt idx="71" formatCode="0.0">
                  <c:v>4.4482121234811274</c:v>
                </c:pt>
                <c:pt idx="72" formatCode="0.0">
                  <c:v>4.0896001871692675</c:v>
                </c:pt>
                <c:pt idx="73" formatCode="0.0">
                  <c:v>3.7683523977742226</c:v>
                </c:pt>
                <c:pt idx="74" formatCode="0.0">
                  <c:v>3.4708848933344001</c:v>
                </c:pt>
                <c:pt idx="75" formatCode="0.0">
                  <c:v>3.1874221170505024</c:v>
                </c:pt>
                <c:pt idx="76" formatCode="0.0">
                  <c:v>3.0153229663962833</c:v>
                </c:pt>
                <c:pt idx="77" formatCode="0.0">
                  <c:v>2.8898301844647136</c:v>
                </c:pt>
                <c:pt idx="78" formatCode="0.0">
                  <c:v>2.8284317684077962</c:v>
                </c:pt>
                <c:pt idx="79" formatCode="0.0">
                  <c:v>2.751909470298088</c:v>
                </c:pt>
                <c:pt idx="80" formatCode="0.0">
                  <c:v>2.7796851004323173</c:v>
                </c:pt>
                <c:pt idx="81" formatCode="0.0">
                  <c:v>2.8758321399392912</c:v>
                </c:pt>
                <c:pt idx="82" formatCode="0.0">
                  <c:v>3.0019901619372575</c:v>
                </c:pt>
                <c:pt idx="83" formatCode="0.0">
                  <c:v>3.1245967902855369</c:v>
                </c:pt>
                <c:pt idx="84" formatCode="0.0">
                  <c:v>3.305083499714172</c:v>
                </c:pt>
                <c:pt idx="85" formatCode="0.0">
                  <c:v>3.4914397670090693</c:v>
                </c:pt>
                <c:pt idx="86" formatCode="0.0">
                  <c:v>3.7359667942936454</c:v>
                </c:pt>
                <c:pt idx="87" formatCode="0.0">
                  <c:v>4.0303561787263362</c:v>
                </c:pt>
                <c:pt idx="88" formatCode="0.0">
                  <c:v>4.1996809362437943</c:v>
                </c:pt>
                <c:pt idx="89" formatCode="0.0">
                  <c:v>4.4156395453379673</c:v>
                </c:pt>
                <c:pt idx="90" formatCode="0.0">
                  <c:v>4.5940944461473094</c:v>
                </c:pt>
                <c:pt idx="91" formatCode="0.0">
                  <c:v>4.8159797009888763</c:v>
                </c:pt>
                <c:pt idx="92" formatCode="0.0">
                  <c:v>4.9768976829631697</c:v>
                </c:pt>
                <c:pt idx="93" formatCode="0.0">
                  <c:v>5.1571410915747862</c:v>
                </c:pt>
                <c:pt idx="94" formatCode="0.0">
                  <c:v>5.2535550158248299</c:v>
                </c:pt>
                <c:pt idx="95" formatCode="0.0">
                  <c:v>5.3282051304128117</c:v>
                </c:pt>
                <c:pt idx="96" formatCode="0.0">
                  <c:v>5.2953091259804665</c:v>
                </c:pt>
                <c:pt idx="97" formatCode="0.0">
                  <c:v>5.1987362514122992</c:v>
                </c:pt>
                <c:pt idx="98" formatCode="0.0">
                  <c:v>5.0199112609737142</c:v>
                </c:pt>
                <c:pt idx="99" formatCode="0.0">
                  <c:v>4.7336289356524048</c:v>
                </c:pt>
                <c:pt idx="100" formatCode="0.0">
                  <c:v>4.4905392880104813</c:v>
                </c:pt>
                <c:pt idx="101" formatCode="0.0">
                  <c:v>4.1569610500464762</c:v>
                </c:pt>
                <c:pt idx="102" formatCode="0.0">
                  <c:v>3.7644858830150838</c:v>
                </c:pt>
                <c:pt idx="103" formatCode="0.0">
                  <c:v>3.3177513812890709</c:v>
                </c:pt>
                <c:pt idx="104" formatCode="0.0">
                  <c:v>2.8921765039558949</c:v>
                </c:pt>
                <c:pt idx="105" formatCode="0.0">
                  <c:v>2.3971421367578358</c:v>
                </c:pt>
                <c:pt idx="106" formatCode="0.0">
                  <c:v>1.9997792973933031</c:v>
                </c:pt>
                <c:pt idx="107" formatCode="0.0">
                  <c:v>1.6770591405817186</c:v>
                </c:pt>
                <c:pt idx="108" formatCode="0.0">
                  <c:v>1.404900710385462</c:v>
                </c:pt>
                <c:pt idx="109" formatCode="0.0">
                  <c:v>1.1859225092647279</c:v>
                </c:pt>
                <c:pt idx="110" formatCode="0.0">
                  <c:v>1.0557306029606934</c:v>
                </c:pt>
                <c:pt idx="111" formatCode="0.0">
                  <c:v>0.97036563909460938</c:v>
                </c:pt>
                <c:pt idx="112" formatCode="0.0">
                  <c:v>0.94880611759633382</c:v>
                </c:pt>
                <c:pt idx="113" formatCode="0.0">
                  <c:v>1.0085706374284484</c:v>
                </c:pt>
                <c:pt idx="114" formatCode="0.0">
                  <c:v>1.1752135804340043</c:v>
                </c:pt>
                <c:pt idx="115" formatCode="0.0">
                  <c:v>1.4486373013520222</c:v>
                </c:pt>
                <c:pt idx="116" formatCode="0.0">
                  <c:v>1.7239513069072387</c:v>
                </c:pt>
                <c:pt idx="117" formatCode="0.0">
                  <c:v>2.0600098289521611</c:v>
                </c:pt>
                <c:pt idx="118" formatCode="0.0">
                  <c:v>2.4682197354088657</c:v>
                </c:pt>
                <c:pt idx="119" formatCode="0.0">
                  <c:v>2.8872722836929228</c:v>
                </c:pt>
                <c:pt idx="120" formatCode="0.0">
                  <c:v>3.2024577577072506</c:v>
                </c:pt>
                <c:pt idx="121" formatCode="0.0">
                  <c:v>3.5834340187647484</c:v>
                </c:pt>
                <c:pt idx="122" formatCode="0.0">
                  <c:v>3.9165115421593271</c:v>
                </c:pt>
                <c:pt idx="123" formatCode="0.0">
                  <c:v>4.3469138309512232</c:v>
                </c:pt>
                <c:pt idx="124" formatCode="0.0">
                  <c:v>4.7404564400185762</c:v>
                </c:pt>
                <c:pt idx="125" formatCode="0.0">
                  <c:v>5.0924491074695055</c:v>
                </c:pt>
                <c:pt idx="126" formatCode="0.0">
                  <c:v>5.3487429720211708</c:v>
                </c:pt>
                <c:pt idx="127" formatCode="0.0">
                  <c:v>5.5845919953673189</c:v>
                </c:pt>
                <c:pt idx="128" formatCode="0.0">
                  <c:v>5.7208302633275707</c:v>
                </c:pt>
                <c:pt idx="129" formatCode="0.0">
                  <c:v>5.8180721508638129</c:v>
                </c:pt>
                <c:pt idx="130" formatCode="0.0">
                  <c:v>5.7656739740525182</c:v>
                </c:pt>
                <c:pt idx="131" formatCode="0.0">
                  <c:v>5.6321052820125175</c:v>
                </c:pt>
                <c:pt idx="132" formatCode="0.0">
                  <c:v>5.5485792820969095</c:v>
                </c:pt>
                <c:pt idx="133" formatCode="0.0">
                  <c:v>5.3084489443135112</c:v>
                </c:pt>
                <c:pt idx="134" formatCode="0.0">
                  <c:v>5.002358639662603</c:v>
                </c:pt>
                <c:pt idx="135" formatCode="0.0">
                  <c:v>4.4807837210824033</c:v>
                </c:pt>
                <c:pt idx="136" formatCode="0.0">
                  <c:v>3.8687791715794901</c:v>
                </c:pt>
                <c:pt idx="137" formatCode="0.0">
                  <c:v>3.2126061265689572</c:v>
                </c:pt>
                <c:pt idx="138" formatCode="0.0">
                  <c:v>2.5205251314160364</c:v>
                </c:pt>
                <c:pt idx="139" formatCode="0.0">
                  <c:v>1.8008239711325018</c:v>
                </c:pt>
                <c:pt idx="140" formatCode="0.0">
                  <c:v>1.0994063359348871</c:v>
                </c:pt>
                <c:pt idx="141" formatCode="0.0">
                  <c:v>0.35499379198653003</c:v>
                </c:pt>
                <c:pt idx="142" formatCode="0.0">
                  <c:v>-0.3752376482569133</c:v>
                </c:pt>
                <c:pt idx="143" formatCode="0.0">
                  <c:v>-1.0903584348484543</c:v>
                </c:pt>
                <c:pt idx="144" formatCode="0.0">
                  <c:v>-1.6403680077140734</c:v>
                </c:pt>
                <c:pt idx="145" formatCode="0.0">
                  <c:v>-2.0940128103486586</c:v>
                </c:pt>
                <c:pt idx="146" formatCode="0.0">
                  <c:v>-2.4057541567446492</c:v>
                </c:pt>
                <c:pt idx="147" formatCode="0.0">
                  <c:v>-2.4822402780544053</c:v>
                </c:pt>
                <c:pt idx="148" formatCode="0.0">
                  <c:v>-2.4117392960989577</c:v>
                </c:pt>
                <c:pt idx="149" formatCode="0.0">
                  <c:v>-2.2380500460738233</c:v>
                </c:pt>
                <c:pt idx="150" formatCode="0.0">
                  <c:v>-1.9173101910171653</c:v>
                </c:pt>
                <c:pt idx="151" formatCode="0.0">
                  <c:v>-1.633798477075203</c:v>
                </c:pt>
                <c:pt idx="152" formatCode="0.0">
                  <c:v>-1.1607550458139713</c:v>
                </c:pt>
                <c:pt idx="153" formatCode="0.0">
                  <c:v>-0.55998634910223188</c:v>
                </c:pt>
                <c:pt idx="154" formatCode="0.0">
                  <c:v>0.14074965669080086</c:v>
                </c:pt>
                <c:pt idx="155" formatCode="0.0">
                  <c:v>0.76544919243789877</c:v>
                </c:pt>
                <c:pt idx="156" formatCode="0.0">
                  <c:v>1.3238578135677841</c:v>
                </c:pt>
                <c:pt idx="157" formatCode="0.0">
                  <c:v>1.9113847420386065</c:v>
                </c:pt>
                <c:pt idx="158" formatCode="0.0">
                  <c:v>2.4264769108043254</c:v>
                </c:pt>
                <c:pt idx="159" formatCode="0.0">
                  <c:v>2.7486742590632218</c:v>
                </c:pt>
                <c:pt idx="160" formatCode="0.0">
                  <c:v>2.9141317822321469</c:v>
                </c:pt>
                <c:pt idx="161" formatCode="0.0">
                  <c:v>3.0383235948713008</c:v>
                </c:pt>
                <c:pt idx="162" formatCode="0.0">
                  <c:v>3.1135003398972287</c:v>
                </c:pt>
                <c:pt idx="163" formatCode="0.0">
                  <c:v>3.2144410955816909</c:v>
                </c:pt>
                <c:pt idx="164" formatCode="0.0">
                  <c:v>3.2149465509418746</c:v>
                </c:pt>
                <c:pt idx="165" formatCode="0.0">
                  <c:v>3.2167938173098207</c:v>
                </c:pt>
                <c:pt idx="166" formatCode="0.0">
                  <c:v>3.129244823970609</c:v>
                </c:pt>
                <c:pt idx="167" formatCode="0.0">
                  <c:v>3.3938239737418883</c:v>
                </c:pt>
                <c:pt idx="168" formatCode="0.0">
                  <c:v>3.5320882468671897</c:v>
                </c:pt>
                <c:pt idx="169" formatCode="0.0">
                  <c:v>3.6005005382384638</c:v>
                </c:pt>
                <c:pt idx="170" formatCode="0.0">
                  <c:v>3.6143822861833428</c:v>
                </c:pt>
                <c:pt idx="171" formatCode="0.0">
                  <c:v>3.8088992598082143</c:v>
                </c:pt>
                <c:pt idx="172" formatCode="0.0">
                  <c:v>4.1154344900619293</c:v>
                </c:pt>
                <c:pt idx="173" formatCode="0.0">
                  <c:v>4.4406193016030215</c:v>
                </c:pt>
                <c:pt idx="174" formatCode="0.0">
                  <c:v>4.7158191910120451</c:v>
                </c:pt>
                <c:pt idx="175" formatCode="0.0">
                  <c:v>4.9843936622311276</c:v>
                </c:pt>
                <c:pt idx="176" formatCode="0.0">
                  <c:v>5.2147196406839242</c:v>
                </c:pt>
                <c:pt idx="177" formatCode="0.0">
                  <c:v>5.318970035690711</c:v>
                </c:pt>
                <c:pt idx="178" formatCode="0.0">
                  <c:v>5.4286197691768336</c:v>
                </c:pt>
                <c:pt idx="179" formatCode="0.0">
                  <c:v>5.2536146660693959</c:v>
                </c:pt>
                <c:pt idx="180" formatCode="0.0">
                  <c:v>5.1952807781593151</c:v>
                </c:pt>
                <c:pt idx="181" formatCode="0.0">
                  <c:v>5.1352444353539539</c:v>
                </c:pt>
                <c:pt idx="182" formatCode="0.0">
                  <c:v>5.1494606361540463</c:v>
                </c:pt>
                <c:pt idx="183" formatCode="0.0">
                  <c:v>5.0635527400986007</c:v>
                </c:pt>
                <c:pt idx="184" formatCode="0.0">
                  <c:v>4.9030527858720916</c:v>
                </c:pt>
                <c:pt idx="185" formatCode="0.0">
                  <c:v>4.7134925166076442</c:v>
                </c:pt>
                <c:pt idx="186" formatCode="0.0">
                  <c:v>4.5087144336446272</c:v>
                </c:pt>
                <c:pt idx="187" formatCode="0.0">
                  <c:v>4.3869768676052558</c:v>
                </c:pt>
                <c:pt idx="188" formatCode="0.0">
                  <c:v>4.229967679789695</c:v>
                </c:pt>
                <c:pt idx="189" formatCode="0.0">
                  <c:v>4.1211548288278408</c:v>
                </c:pt>
                <c:pt idx="190" formatCode="0.0">
                  <c:v>4.1470112664728163</c:v>
                </c:pt>
                <c:pt idx="191" formatCode="0.0">
                  <c:v>4.2062808784466057</c:v>
                </c:pt>
                <c:pt idx="192" formatCode="0.0">
                  <c:v>4.1576731178020623</c:v>
                </c:pt>
                <c:pt idx="193" formatCode="0.0">
                  <c:v>4.1344273339985165</c:v>
                </c:pt>
                <c:pt idx="194" formatCode="0.0">
                  <c:v>4.114672419918989</c:v>
                </c:pt>
                <c:pt idx="195" formatCode="0.0">
                  <c:v>4.0679514916616313</c:v>
                </c:pt>
                <c:pt idx="196" formatCode="0.0">
                  <c:v>4.1291281678754075</c:v>
                </c:pt>
                <c:pt idx="197" formatCode="0.0">
                  <c:v>4.1993561021747183</c:v>
                </c:pt>
                <c:pt idx="198" formatCode="0.0">
                  <c:v>4.3011677103022663</c:v>
                </c:pt>
                <c:pt idx="199" formatCode="0.0">
                  <c:v>4.3517266647872646</c:v>
                </c:pt>
                <c:pt idx="200" formatCode="0.0">
                  <c:v>4.4418573297938906</c:v>
                </c:pt>
                <c:pt idx="201" formatCode="0.0">
                  <c:v>4.5215084088091828</c:v>
                </c:pt>
                <c:pt idx="202" formatCode="0.0">
                  <c:v>4.4884413635711127</c:v>
                </c:pt>
                <c:pt idx="203" formatCode="0.0">
                  <c:v>4.4902280581717662</c:v>
                </c:pt>
                <c:pt idx="204" formatCode="0.0">
                  <c:v>4.5393292043891762</c:v>
                </c:pt>
                <c:pt idx="205" formatCode="0.0">
                  <c:v>4.608814767872488</c:v>
                </c:pt>
                <c:pt idx="206" formatCode="0.0">
                  <c:v>4.6556184516162773</c:v>
                </c:pt>
                <c:pt idx="207" formatCode="0.0">
                  <c:v>4.7189962752681254</c:v>
                </c:pt>
                <c:pt idx="208" formatCode="0.0">
                  <c:v>4.7391972045720365</c:v>
                </c:pt>
                <c:pt idx="209" formatCode="0.0">
                  <c:v>4.7267197122060196</c:v>
                </c:pt>
                <c:pt idx="210" formatCode="0.0">
                  <c:v>4.7418939741684625</c:v>
                </c:pt>
                <c:pt idx="211" formatCode="0.0">
                  <c:v>4.7725358535374909</c:v>
                </c:pt>
                <c:pt idx="212" formatCode="0.0">
                  <c:v>4.7978888180424804</c:v>
                </c:pt>
                <c:pt idx="213" formatCode="0.0">
                  <c:v>4.900159524912965</c:v>
                </c:pt>
                <c:pt idx="214" formatCode="0.0">
                  <c:v>4.9515180330212303</c:v>
                </c:pt>
                <c:pt idx="215" formatCode="0.0">
                  <c:v>4.9729604005118659</c:v>
                </c:pt>
                <c:pt idx="216" formatCode="0.0">
                  <c:v>5.06604523105851</c:v>
                </c:pt>
                <c:pt idx="217" formatCode="0.0">
                  <c:v>5.1154732588863538</c:v>
                </c:pt>
                <c:pt idx="218" formatCode="0.0">
                  <c:v>5.0859046112106512</c:v>
                </c:pt>
                <c:pt idx="219" formatCode="0.0">
                  <c:v>5.0741293122563036</c:v>
                </c:pt>
                <c:pt idx="220" formatCode="0.0">
                  <c:v>4.9164551943679839</c:v>
                </c:pt>
                <c:pt idx="221" formatCode="0.0">
                  <c:v>4.7648735596744984</c:v>
                </c:pt>
                <c:pt idx="222" formatCode="0.0">
                  <c:v>4.5367218630319996</c:v>
                </c:pt>
                <c:pt idx="223" formatCode="0.0">
                  <c:v>4.1420031683037593</c:v>
                </c:pt>
                <c:pt idx="224" formatCode="0.0">
                  <c:v>3.6718739944882515</c:v>
                </c:pt>
                <c:pt idx="225" formatCode="0.0">
                  <c:v>2.9946526300315099</c:v>
                </c:pt>
                <c:pt idx="226" formatCode="0.0">
                  <c:v>2.0970127983621154</c:v>
                </c:pt>
                <c:pt idx="227" formatCode="0.0">
                  <c:v>0.91124092317875238</c:v>
                </c:pt>
                <c:pt idx="228" formatCode="0.0">
                  <c:v>-0.5926462646993258</c:v>
                </c:pt>
                <c:pt idx="229" formatCode="0.0">
                  <c:v>-2.106846815231691</c:v>
                </c:pt>
                <c:pt idx="230" formatCode="0.0">
                  <c:v>-3.5069893475879468</c:v>
                </c:pt>
                <c:pt idx="231" formatCode="0.0">
                  <c:v>-4.8846637751326227</c:v>
                </c:pt>
                <c:pt idx="232" formatCode="0.0">
                  <c:v>-6.033413019163774</c:v>
                </c:pt>
                <c:pt idx="233" formatCode="0.0">
                  <c:v>-7.0760731539384665</c:v>
                </c:pt>
                <c:pt idx="234" formatCode="0.0">
                  <c:v>-7.9840565302940263</c:v>
                </c:pt>
                <c:pt idx="235" formatCode="0.0">
                  <c:v>-8.6246712146312916</c:v>
                </c:pt>
                <c:pt idx="236" formatCode="0.0">
                  <c:v>-9.0131872419983665</c:v>
                </c:pt>
                <c:pt idx="237" formatCode="0.0">
                  <c:v>-9.1234498598788463</c:v>
                </c:pt>
                <c:pt idx="238" formatCode="0.0">
                  <c:v>-8.6578670911450928</c:v>
                </c:pt>
                <c:pt idx="239" formatCode="0.0">
                  <c:v>-7.6388299043897092</c:v>
                </c:pt>
                <c:pt idx="240" formatCode="0.0">
                  <c:v>-6.0569857198149322</c:v>
                </c:pt>
                <c:pt idx="241" formatCode="0.0">
                  <c:v>-4.3235108343839386</c:v>
                </c:pt>
                <c:pt idx="242" formatCode="0.0">
                  <c:v>-2.4956960601330991</c:v>
                </c:pt>
                <c:pt idx="243" formatCode="0.0">
                  <c:v>-0.62823841127267599</c:v>
                </c:pt>
                <c:pt idx="244" formatCode="0.0">
                  <c:v>1.1559474269684955</c:v>
                </c:pt>
                <c:pt idx="245" formatCode="0.0">
                  <c:v>2.8245646855911843</c:v>
                </c:pt>
                <c:pt idx="246" formatCode="0.0">
                  <c:v>4.3790251100698043</c:v>
                </c:pt>
                <c:pt idx="247" formatCode="0.0">
                  <c:v>5.7732150487743894</c:v>
                </c:pt>
                <c:pt idx="248" formatCode="0.0">
                  <c:v>6.9031513549690402</c:v>
                </c:pt>
                <c:pt idx="249" formatCode="0.0">
                  <c:v>7.8504505717819768</c:v>
                </c:pt>
                <c:pt idx="250" formatCode="0.0">
                  <c:v>8.4106268495436609</c:v>
                </c:pt>
                <c:pt idx="251" formatCode="0.0">
                  <c:v>8.655792055442376</c:v>
                </c:pt>
                <c:pt idx="252" formatCode="0.0">
                  <c:v>8.5437823051693442</c:v>
                </c:pt>
                <c:pt idx="253" formatCode="0.0">
                  <c:v>8.2982687031521323</c:v>
                </c:pt>
                <c:pt idx="254" formatCode="0.0">
                  <c:v>7.8039674590759489</c:v>
                </c:pt>
                <c:pt idx="255" formatCode="0.0">
                  <c:v>7.2254011447342492</c:v>
                </c:pt>
                <c:pt idx="256" formatCode="0.0">
                  <c:v>6.6699313876400197</c:v>
                </c:pt>
                <c:pt idx="257" formatCode="0.0">
                  <c:v>6.2348517676369113</c:v>
                </c:pt>
                <c:pt idx="258" formatCode="0.0">
                  <c:v>5.8759448041128621</c:v>
                </c:pt>
                <c:pt idx="259" formatCode="0.0">
                  <c:v>5.5573448566882888</c:v>
                </c:pt>
                <c:pt idx="260" formatCode="0.0">
                  <c:v>5.2832663016120023</c:v>
                </c:pt>
                <c:pt idx="261" formatCode="0.0">
                  <c:v>4.9908363661315747</c:v>
                </c:pt>
                <c:pt idx="262" formatCode="0.0">
                  <c:v>4.6744711622628756</c:v>
                </c:pt>
                <c:pt idx="263" formatCode="0.0">
                  <c:v>4.3459357875000251</c:v>
                </c:pt>
                <c:pt idx="264" formatCode="0.0">
                  <c:v>3.9788706889001446</c:v>
                </c:pt>
                <c:pt idx="265" formatCode="0.0">
                  <c:v>3.7485637625092494</c:v>
                </c:pt>
                <c:pt idx="266" formatCode="0.0">
                  <c:v>3.7127442324569131</c:v>
                </c:pt>
                <c:pt idx="267" formatCode="0.0">
                  <c:v>3.7432685019978607</c:v>
                </c:pt>
                <c:pt idx="268" formatCode="0.0">
                  <c:v>3.7435236555537017</c:v>
                </c:pt>
                <c:pt idx="269" formatCode="0.0">
                  <c:v>3.6244545884915453</c:v>
                </c:pt>
                <c:pt idx="270" formatCode="0.0">
                  <c:v>3.4605631635348715</c:v>
                </c:pt>
                <c:pt idx="271" formatCode="0.0">
                  <c:v>3.2437459279075682</c:v>
                </c:pt>
                <c:pt idx="272" formatCode="0.0">
                  <c:v>3.0342307597691871</c:v>
                </c:pt>
                <c:pt idx="273" formatCode="0.0">
                  <c:v>2.8993544373995661</c:v>
                </c:pt>
                <c:pt idx="274" formatCode="0.0">
                  <c:v>2.787027652660683</c:v>
                </c:pt>
                <c:pt idx="275" formatCode="0.0">
                  <c:v>2.6591414740394441</c:v>
                </c:pt>
                <c:pt idx="276" formatCode="0.0">
                  <c:v>2.5737380110297323</c:v>
                </c:pt>
                <c:pt idx="277" formatCode="0.0">
                  <c:v>2.3481628158355363</c:v>
                </c:pt>
                <c:pt idx="278" formatCode="0.0">
                  <c:v>2.1419049609584988</c:v>
                </c:pt>
                <c:pt idx="279" formatCode="0.0">
                  <c:v>1.9928845680268239</c:v>
                </c:pt>
                <c:pt idx="280" formatCode="0.0">
                  <c:v>1.8402460657488149</c:v>
                </c:pt>
                <c:pt idx="281" formatCode="0.0">
                  <c:v>1.7670643975283156</c:v>
                </c:pt>
                <c:pt idx="282" formatCode="0.0">
                  <c:v>1.7384865014837345</c:v>
                </c:pt>
                <c:pt idx="283" formatCode="0.0">
                  <c:v>1.802662002885242</c:v>
                </c:pt>
                <c:pt idx="284" formatCode="0.0">
                  <c:v>1.9406033523647039</c:v>
                </c:pt>
                <c:pt idx="285" formatCode="0.0">
                  <c:v>2.0366620933131969</c:v>
                </c:pt>
                <c:pt idx="286" formatCode="0.0">
                  <c:v>2.1760432315393672</c:v>
                </c:pt>
                <c:pt idx="287" formatCode="0.0">
                  <c:v>2.3174678099390036</c:v>
                </c:pt>
                <c:pt idx="288" formatCode="0.0">
                  <c:v>2.5012314135017419</c:v>
                </c:pt>
                <c:pt idx="289" formatCode="0.0">
                  <c:v>2.770881390966224</c:v>
                </c:pt>
                <c:pt idx="290" formatCode="0.0">
                  <c:v>2.9356426751269993</c:v>
                </c:pt>
                <c:pt idx="291" formatCode="0.0">
                  <c:v>3.0353458183973459</c:v>
                </c:pt>
                <c:pt idx="292" formatCode="0.0">
                  <c:v>3.1573317611903065</c:v>
                </c:pt>
                <c:pt idx="293" formatCode="0.0">
                  <c:v>3.2791529297212492</c:v>
                </c:pt>
                <c:pt idx="294" formatCode="0.0">
                  <c:v>3.383068927667793</c:v>
                </c:pt>
                <c:pt idx="295" formatCode="0.0">
                  <c:v>3.3511707530244479</c:v>
                </c:pt>
                <c:pt idx="296" formatCode="0.0">
                  <c:v>3.3420735664339958</c:v>
                </c:pt>
                <c:pt idx="297" formatCode="0.0">
                  <c:v>3.3283612943099854</c:v>
                </c:pt>
                <c:pt idx="298" formatCode="0.0">
                  <c:v>3.2521869337373204</c:v>
                </c:pt>
                <c:pt idx="299" formatCode="0.0">
                  <c:v>3.2280242189628154</c:v>
                </c:pt>
                <c:pt idx="300" formatCode="0.0">
                  <c:v>3.1154677612810247</c:v>
                </c:pt>
                <c:pt idx="301" formatCode="0.0">
                  <c:v>2.944565760326384</c:v>
                </c:pt>
                <c:pt idx="302" formatCode="0.0">
                  <c:v>2.8126856128621682</c:v>
                </c:pt>
                <c:pt idx="303" formatCode="0.0">
                  <c:v>2.6881610383324954</c:v>
                </c:pt>
                <c:pt idx="304" formatCode="0.0">
                  <c:v>2.5462163804984357</c:v>
                </c:pt>
                <c:pt idx="305" formatCode="0.0">
                  <c:v>2.4330774951129399</c:v>
                </c:pt>
                <c:pt idx="306" formatCode="0.0">
                  <c:v>2.2958271872654592</c:v>
                </c:pt>
                <c:pt idx="307" formatCode="0.0">
                  <c:v>2.2775032718271007</c:v>
                </c:pt>
                <c:pt idx="308" formatCode="0.0">
                  <c:v>2.1399809362071522</c:v>
                </c:pt>
                <c:pt idx="309" formatCode="0.0">
                  <c:v>2.0205662107058942</c:v>
                </c:pt>
                <c:pt idx="310" formatCode="0.0">
                  <c:v>1.9102255243092117</c:v>
                </c:pt>
                <c:pt idx="311" formatCode="0.0">
                  <c:v>1.7139157587337905</c:v>
                </c:pt>
                <c:pt idx="312" formatCode="0.0">
                  <c:v>1.6722424350124783</c:v>
                </c:pt>
                <c:pt idx="313" formatCode="0.0">
                  <c:v>1.6489202103549871</c:v>
                </c:pt>
                <c:pt idx="314" formatCode="0.0">
                  <c:v>1.6123281053999676</c:v>
                </c:pt>
                <c:pt idx="315" formatCode="0.0">
                  <c:v>1.5959678764554184</c:v>
                </c:pt>
                <c:pt idx="316" formatCode="0.0">
                  <c:v>1.5886674305456694</c:v>
                </c:pt>
                <c:pt idx="317" formatCode="0.0">
                  <c:v>1.5620594841441005</c:v>
                </c:pt>
                <c:pt idx="318" formatCode="0.0">
                  <c:v>1.5440714148772656</c:v>
                </c:pt>
                <c:pt idx="319" formatCode="0.0">
                  <c:v>1.5345873409087005</c:v>
                </c:pt>
                <c:pt idx="320" formatCode="0.0">
                  <c:v>1.5405486550082941</c:v>
                </c:pt>
                <c:pt idx="321" formatCode="0.0">
                  <c:v>1.5925023398755087</c:v>
                </c:pt>
                <c:pt idx="322" formatCode="0.0">
                  <c:v>1.7322491580178365</c:v>
                </c:pt>
                <c:pt idx="323" formatCode="0.0">
                  <c:v>1.9446856775685575</c:v>
                </c:pt>
                <c:pt idx="324" formatCode="0.0">
                  <c:v>1.9821040434312209</c:v>
                </c:pt>
                <c:pt idx="325" formatCode="0.0">
                  <c:v>2.0562864148559328</c:v>
                </c:pt>
                <c:pt idx="326" formatCode="0.0">
                  <c:v>2.2064669225090796</c:v>
                </c:pt>
                <c:pt idx="327" formatCode="0.0">
                  <c:v>2.3307745010146448</c:v>
                </c:pt>
                <c:pt idx="328" formatCode="0.0">
                  <c:v>2.527301070780851</c:v>
                </c:pt>
                <c:pt idx="329" formatCode="0.0">
                  <c:v>2.6838983197865929</c:v>
                </c:pt>
                <c:pt idx="330" formatCode="0.0">
                  <c:v>2.8573524437101696</c:v>
                </c:pt>
                <c:pt idx="331" formatCode="0.0">
                  <c:v>3.0005436524944713</c:v>
                </c:pt>
                <c:pt idx="332" formatCode="0.0">
                  <c:v>3.1893641046666801</c:v>
                </c:pt>
                <c:pt idx="333" formatCode="0.0">
                  <c:v>3.2786808784566119</c:v>
                </c:pt>
                <c:pt idx="334" formatCode="0.0">
                  <c:v>3.3174031112335172</c:v>
                </c:pt>
                <c:pt idx="335" formatCode="0.0">
                  <c:v>3.3578733528534741</c:v>
                </c:pt>
                <c:pt idx="336" formatCode="0.0">
                  <c:v>3.5026911794048061</c:v>
                </c:pt>
                <c:pt idx="337" formatCode="0.0">
                  <c:v>3.6223007432600411</c:v>
                </c:pt>
                <c:pt idx="338" formatCode="0.0">
                  <c:v>3.663329136520872</c:v>
                </c:pt>
                <c:pt idx="339" formatCode="0.0">
                  <c:v>3.7236592853154207</c:v>
                </c:pt>
                <c:pt idx="340" formatCode="0.0">
                  <c:v>3.6735677622252467</c:v>
                </c:pt>
                <c:pt idx="341" formatCode="0.0">
                  <c:v>3.6210175069769406</c:v>
                </c:pt>
                <c:pt idx="342" formatCode="0.0">
                  <c:v>3.5687219101164089</c:v>
                </c:pt>
                <c:pt idx="343" formatCode="0.0">
                  <c:v>3.5037950173816057</c:v>
                </c:pt>
                <c:pt idx="344" formatCode="0.0">
                  <c:v>3.4013836715718355</c:v>
                </c:pt>
                <c:pt idx="345" formatCode="0.0">
                  <c:v>3.3974324267648512</c:v>
                </c:pt>
                <c:pt idx="346" formatCode="0.0">
                  <c:v>3.2741045880208048</c:v>
                </c:pt>
                <c:pt idx="347" formatCode="0.0">
                  <c:v>3.0826832324920161</c:v>
                </c:pt>
                <c:pt idx="348" formatCode="0.0">
                  <c:v>#N/A</c:v>
                </c:pt>
                <c:pt idx="349" formatCode="0.0">
                  <c:v>#N/A</c:v>
                </c:pt>
                <c:pt idx="350" formatCode="0.0">
                  <c:v>#N/A</c:v>
                </c:pt>
                <c:pt idx="351" formatCode="0.0">
                  <c:v>#N/A</c:v>
                </c:pt>
                <c:pt idx="352" formatCode="0.0">
                  <c:v>#N/A</c:v>
                </c:pt>
                <c:pt idx="353" formatCode="0.0">
                  <c:v>#N/A</c:v>
                </c:pt>
                <c:pt idx="354" formatCode="0.0">
                  <c:v>#N/A</c:v>
                </c:pt>
                <c:pt idx="355" formatCode="0.0">
                  <c:v>#N/A</c:v>
                </c:pt>
                <c:pt idx="356" formatCode="0.0">
                  <c:v>#N/A</c:v>
                </c:pt>
                <c:pt idx="357" formatCode="0.0">
                  <c:v>#N/A</c:v>
                </c:pt>
                <c:pt idx="358" formatCode="0.0">
                  <c:v>#N/A</c:v>
                </c:pt>
                <c:pt idx="359" formatCode="0.0">
                  <c:v>#N/A</c:v>
                </c:pt>
              </c:numCache>
            </c:numRef>
          </c:val>
          <c:smooth val="0"/>
          <c:extLst>
            <c:ext xmlns:c16="http://schemas.microsoft.com/office/drawing/2014/chart" uri="{C3380CC4-5D6E-409C-BE32-E72D297353CC}">
              <c16:uniqueId val="{00000000-ED9F-470A-95C5-BC9F4D3FCF72}"/>
            </c:ext>
          </c:extLst>
        </c:ser>
        <c:ser>
          <c:idx val="4"/>
          <c:order val="1"/>
          <c:tx>
            <c:strRef>
              <c:f>Company!$V$1</c:f>
              <c:strCache>
                <c:ptCount val="1"/>
                <c:pt idx="0">
                  <c:v>World IP Forecast</c:v>
                </c:pt>
              </c:strCache>
            </c:strRef>
          </c:tx>
          <c:spPr>
            <a:ln w="38100">
              <a:solidFill>
                <a:srgbClr val="183863"/>
              </a:solidFill>
              <a:prstDash val="sysDash"/>
            </a:ln>
          </c:spPr>
          <c:marker>
            <c:symbol val="none"/>
          </c:marker>
          <c:cat>
            <c:numRef>
              <c:f>Company!$A$3:$A$1202</c:f>
              <c:numCache>
                <c:formatCode>mmm\-yy</c:formatCode>
                <c:ptCount val="1200"/>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pt idx="329">
                  <c:v>42887</c:v>
                </c:pt>
                <c:pt idx="330">
                  <c:v>42917</c:v>
                </c:pt>
                <c:pt idx="331">
                  <c:v>42948</c:v>
                </c:pt>
                <c:pt idx="332">
                  <c:v>42979</c:v>
                </c:pt>
                <c:pt idx="333">
                  <c:v>43009</c:v>
                </c:pt>
                <c:pt idx="334">
                  <c:v>43040</c:v>
                </c:pt>
                <c:pt idx="335">
                  <c:v>43070</c:v>
                </c:pt>
                <c:pt idx="336">
                  <c:v>43101</c:v>
                </c:pt>
                <c:pt idx="337">
                  <c:v>43132</c:v>
                </c:pt>
                <c:pt idx="338">
                  <c:v>43160</c:v>
                </c:pt>
                <c:pt idx="339">
                  <c:v>43191</c:v>
                </c:pt>
                <c:pt idx="340">
                  <c:v>43221</c:v>
                </c:pt>
                <c:pt idx="341">
                  <c:v>43252</c:v>
                </c:pt>
                <c:pt idx="342">
                  <c:v>43282</c:v>
                </c:pt>
                <c:pt idx="343">
                  <c:v>43313</c:v>
                </c:pt>
                <c:pt idx="344">
                  <c:v>43344</c:v>
                </c:pt>
                <c:pt idx="345">
                  <c:v>43374</c:v>
                </c:pt>
                <c:pt idx="346">
                  <c:v>43405</c:v>
                </c:pt>
                <c:pt idx="347">
                  <c:v>43435</c:v>
                </c:pt>
                <c:pt idx="348">
                  <c:v>43466</c:v>
                </c:pt>
                <c:pt idx="349">
                  <c:v>43497</c:v>
                </c:pt>
                <c:pt idx="350">
                  <c:v>43525</c:v>
                </c:pt>
                <c:pt idx="351">
                  <c:v>43556</c:v>
                </c:pt>
                <c:pt idx="352">
                  <c:v>43586</c:v>
                </c:pt>
                <c:pt idx="353">
                  <c:v>43617</c:v>
                </c:pt>
                <c:pt idx="354">
                  <c:v>43647</c:v>
                </c:pt>
                <c:pt idx="355">
                  <c:v>43678</c:v>
                </c:pt>
                <c:pt idx="356">
                  <c:v>43709</c:v>
                </c:pt>
                <c:pt idx="357">
                  <c:v>43739</c:v>
                </c:pt>
                <c:pt idx="358">
                  <c:v>43770</c:v>
                </c:pt>
                <c:pt idx="359">
                  <c:v>43800</c:v>
                </c:pt>
                <c:pt idx="360">
                  <c:v>43831</c:v>
                </c:pt>
                <c:pt idx="361">
                  <c:v>43862</c:v>
                </c:pt>
                <c:pt idx="362">
                  <c:v>43891</c:v>
                </c:pt>
                <c:pt idx="363">
                  <c:v>43922</c:v>
                </c:pt>
                <c:pt idx="364">
                  <c:v>43952</c:v>
                </c:pt>
                <c:pt idx="365">
                  <c:v>43983</c:v>
                </c:pt>
                <c:pt idx="366">
                  <c:v>44013</c:v>
                </c:pt>
                <c:pt idx="367">
                  <c:v>44044</c:v>
                </c:pt>
                <c:pt idx="368">
                  <c:v>44075</c:v>
                </c:pt>
                <c:pt idx="369">
                  <c:v>44105</c:v>
                </c:pt>
                <c:pt idx="370">
                  <c:v>44136</c:v>
                </c:pt>
                <c:pt idx="371">
                  <c:v>44166</c:v>
                </c:pt>
                <c:pt idx="372">
                  <c:v>44197</c:v>
                </c:pt>
                <c:pt idx="373">
                  <c:v>44228</c:v>
                </c:pt>
                <c:pt idx="374">
                  <c:v>44256</c:v>
                </c:pt>
                <c:pt idx="375">
                  <c:v>44287</c:v>
                </c:pt>
                <c:pt idx="376">
                  <c:v>44317</c:v>
                </c:pt>
                <c:pt idx="377">
                  <c:v>44348</c:v>
                </c:pt>
                <c:pt idx="378">
                  <c:v>44378</c:v>
                </c:pt>
                <c:pt idx="379">
                  <c:v>44409</c:v>
                </c:pt>
                <c:pt idx="380">
                  <c:v>44440</c:v>
                </c:pt>
                <c:pt idx="381">
                  <c:v>44470</c:v>
                </c:pt>
                <c:pt idx="382">
                  <c:v>44501</c:v>
                </c:pt>
                <c:pt idx="383">
                  <c:v>44531</c:v>
                </c:pt>
                <c:pt idx="384">
                  <c:v>44562</c:v>
                </c:pt>
                <c:pt idx="385">
                  <c:v>44593</c:v>
                </c:pt>
                <c:pt idx="386">
                  <c:v>44621</c:v>
                </c:pt>
                <c:pt idx="387">
                  <c:v>44652</c:v>
                </c:pt>
                <c:pt idx="388">
                  <c:v>44682</c:v>
                </c:pt>
                <c:pt idx="389">
                  <c:v>44713</c:v>
                </c:pt>
                <c:pt idx="390">
                  <c:v>44743</c:v>
                </c:pt>
                <c:pt idx="391">
                  <c:v>44774</c:v>
                </c:pt>
                <c:pt idx="392">
                  <c:v>44805</c:v>
                </c:pt>
                <c:pt idx="393">
                  <c:v>44835</c:v>
                </c:pt>
                <c:pt idx="394">
                  <c:v>44866</c:v>
                </c:pt>
                <c:pt idx="395">
                  <c:v>44896</c:v>
                </c:pt>
                <c:pt idx="396">
                  <c:v>44927</c:v>
                </c:pt>
                <c:pt idx="397">
                  <c:v>44958</c:v>
                </c:pt>
                <c:pt idx="398">
                  <c:v>44986</c:v>
                </c:pt>
                <c:pt idx="399">
                  <c:v>45017</c:v>
                </c:pt>
                <c:pt idx="400">
                  <c:v>45047</c:v>
                </c:pt>
                <c:pt idx="401">
                  <c:v>45078</c:v>
                </c:pt>
                <c:pt idx="402">
                  <c:v>45108</c:v>
                </c:pt>
                <c:pt idx="403">
                  <c:v>45139</c:v>
                </c:pt>
                <c:pt idx="404">
                  <c:v>45170</c:v>
                </c:pt>
                <c:pt idx="405">
                  <c:v>45200</c:v>
                </c:pt>
                <c:pt idx="406">
                  <c:v>45231</c:v>
                </c:pt>
                <c:pt idx="407">
                  <c:v>45261</c:v>
                </c:pt>
                <c:pt idx="408">
                  <c:v>45292</c:v>
                </c:pt>
                <c:pt idx="409">
                  <c:v>45323</c:v>
                </c:pt>
                <c:pt idx="410">
                  <c:v>45352</c:v>
                </c:pt>
                <c:pt idx="411">
                  <c:v>45383</c:v>
                </c:pt>
                <c:pt idx="412">
                  <c:v>45413</c:v>
                </c:pt>
                <c:pt idx="413">
                  <c:v>45444</c:v>
                </c:pt>
                <c:pt idx="414">
                  <c:v>45474</c:v>
                </c:pt>
                <c:pt idx="415">
                  <c:v>45505</c:v>
                </c:pt>
                <c:pt idx="416">
                  <c:v>45536</c:v>
                </c:pt>
                <c:pt idx="417">
                  <c:v>45566</c:v>
                </c:pt>
                <c:pt idx="418">
                  <c:v>45597</c:v>
                </c:pt>
                <c:pt idx="419">
                  <c:v>45627</c:v>
                </c:pt>
                <c:pt idx="420">
                  <c:v>45658</c:v>
                </c:pt>
                <c:pt idx="421">
                  <c:v>45689</c:v>
                </c:pt>
                <c:pt idx="422">
                  <c:v>45717</c:v>
                </c:pt>
                <c:pt idx="423">
                  <c:v>45748</c:v>
                </c:pt>
                <c:pt idx="424">
                  <c:v>45778</c:v>
                </c:pt>
                <c:pt idx="425">
                  <c:v>45809</c:v>
                </c:pt>
                <c:pt idx="426">
                  <c:v>45839</c:v>
                </c:pt>
                <c:pt idx="427">
                  <c:v>45870</c:v>
                </c:pt>
                <c:pt idx="428">
                  <c:v>45901</c:v>
                </c:pt>
                <c:pt idx="429">
                  <c:v>45931</c:v>
                </c:pt>
                <c:pt idx="430">
                  <c:v>45962</c:v>
                </c:pt>
                <c:pt idx="431">
                  <c:v>45992</c:v>
                </c:pt>
                <c:pt idx="432">
                  <c:v>46023</c:v>
                </c:pt>
                <c:pt idx="433">
                  <c:v>46054</c:v>
                </c:pt>
                <c:pt idx="434">
                  <c:v>46082</c:v>
                </c:pt>
                <c:pt idx="435">
                  <c:v>46113</c:v>
                </c:pt>
                <c:pt idx="436">
                  <c:v>46143</c:v>
                </c:pt>
                <c:pt idx="437">
                  <c:v>46174</c:v>
                </c:pt>
                <c:pt idx="438">
                  <c:v>46204</c:v>
                </c:pt>
                <c:pt idx="439">
                  <c:v>46235</c:v>
                </c:pt>
                <c:pt idx="440">
                  <c:v>46266</c:v>
                </c:pt>
                <c:pt idx="441">
                  <c:v>46296</c:v>
                </c:pt>
                <c:pt idx="442">
                  <c:v>46327</c:v>
                </c:pt>
                <c:pt idx="443">
                  <c:v>46357</c:v>
                </c:pt>
                <c:pt idx="444">
                  <c:v>46388</c:v>
                </c:pt>
                <c:pt idx="445">
                  <c:v>46419</c:v>
                </c:pt>
                <c:pt idx="446">
                  <c:v>46447</c:v>
                </c:pt>
                <c:pt idx="447">
                  <c:v>46478</c:v>
                </c:pt>
                <c:pt idx="448">
                  <c:v>46508</c:v>
                </c:pt>
                <c:pt idx="449">
                  <c:v>46539</c:v>
                </c:pt>
                <c:pt idx="450">
                  <c:v>46569</c:v>
                </c:pt>
                <c:pt idx="451">
                  <c:v>46600</c:v>
                </c:pt>
                <c:pt idx="452">
                  <c:v>46631</c:v>
                </c:pt>
                <c:pt idx="453">
                  <c:v>46661</c:v>
                </c:pt>
                <c:pt idx="454">
                  <c:v>46692</c:v>
                </c:pt>
                <c:pt idx="455">
                  <c:v>46722</c:v>
                </c:pt>
                <c:pt idx="456">
                  <c:v>46753</c:v>
                </c:pt>
                <c:pt idx="457">
                  <c:v>46784</c:v>
                </c:pt>
                <c:pt idx="458">
                  <c:v>46813</c:v>
                </c:pt>
                <c:pt idx="459">
                  <c:v>46844</c:v>
                </c:pt>
                <c:pt idx="460">
                  <c:v>46874</c:v>
                </c:pt>
                <c:pt idx="461">
                  <c:v>46905</c:v>
                </c:pt>
                <c:pt idx="462">
                  <c:v>46935</c:v>
                </c:pt>
                <c:pt idx="463">
                  <c:v>46966</c:v>
                </c:pt>
                <c:pt idx="464">
                  <c:v>46997</c:v>
                </c:pt>
                <c:pt idx="465">
                  <c:v>47027</c:v>
                </c:pt>
                <c:pt idx="466">
                  <c:v>47058</c:v>
                </c:pt>
                <c:pt idx="467">
                  <c:v>47088</c:v>
                </c:pt>
                <c:pt idx="468">
                  <c:v>47119</c:v>
                </c:pt>
                <c:pt idx="469">
                  <c:v>47150</c:v>
                </c:pt>
                <c:pt idx="470">
                  <c:v>47178</c:v>
                </c:pt>
                <c:pt idx="471">
                  <c:v>47209</c:v>
                </c:pt>
                <c:pt idx="472">
                  <c:v>47239</c:v>
                </c:pt>
                <c:pt idx="473">
                  <c:v>47270</c:v>
                </c:pt>
                <c:pt idx="474">
                  <c:v>47300</c:v>
                </c:pt>
                <c:pt idx="475">
                  <c:v>47331</c:v>
                </c:pt>
                <c:pt idx="476">
                  <c:v>47362</c:v>
                </c:pt>
                <c:pt idx="477">
                  <c:v>47392</c:v>
                </c:pt>
                <c:pt idx="478">
                  <c:v>47423</c:v>
                </c:pt>
                <c:pt idx="479">
                  <c:v>47453</c:v>
                </c:pt>
                <c:pt idx="480">
                  <c:v>47484</c:v>
                </c:pt>
                <c:pt idx="481">
                  <c:v>47515</c:v>
                </c:pt>
                <c:pt idx="482">
                  <c:v>47543</c:v>
                </c:pt>
                <c:pt idx="483">
                  <c:v>47574</c:v>
                </c:pt>
                <c:pt idx="484">
                  <c:v>47604</c:v>
                </c:pt>
                <c:pt idx="485">
                  <c:v>47635</c:v>
                </c:pt>
                <c:pt idx="486">
                  <c:v>47665</c:v>
                </c:pt>
                <c:pt idx="487">
                  <c:v>47696</c:v>
                </c:pt>
                <c:pt idx="488">
                  <c:v>47727</c:v>
                </c:pt>
                <c:pt idx="489">
                  <c:v>47757</c:v>
                </c:pt>
                <c:pt idx="490">
                  <c:v>47788</c:v>
                </c:pt>
                <c:pt idx="491">
                  <c:v>47818</c:v>
                </c:pt>
                <c:pt idx="492">
                  <c:v>47849</c:v>
                </c:pt>
                <c:pt idx="493">
                  <c:v>47880</c:v>
                </c:pt>
                <c:pt idx="494">
                  <c:v>47908</c:v>
                </c:pt>
                <c:pt idx="495">
                  <c:v>47939</c:v>
                </c:pt>
                <c:pt idx="496">
                  <c:v>47969</c:v>
                </c:pt>
                <c:pt idx="497">
                  <c:v>48000</c:v>
                </c:pt>
                <c:pt idx="498">
                  <c:v>48030</c:v>
                </c:pt>
                <c:pt idx="499">
                  <c:v>48061</c:v>
                </c:pt>
                <c:pt idx="500">
                  <c:v>48092</c:v>
                </c:pt>
                <c:pt idx="501">
                  <c:v>48122</c:v>
                </c:pt>
                <c:pt idx="502">
                  <c:v>48153</c:v>
                </c:pt>
                <c:pt idx="503">
                  <c:v>48183</c:v>
                </c:pt>
                <c:pt idx="504">
                  <c:v>48214</c:v>
                </c:pt>
                <c:pt idx="505">
                  <c:v>48245</c:v>
                </c:pt>
                <c:pt idx="506">
                  <c:v>48274</c:v>
                </c:pt>
                <c:pt idx="507">
                  <c:v>48305</c:v>
                </c:pt>
                <c:pt idx="508">
                  <c:v>48335</c:v>
                </c:pt>
                <c:pt idx="509">
                  <c:v>48366</c:v>
                </c:pt>
                <c:pt idx="510">
                  <c:v>48396</c:v>
                </c:pt>
                <c:pt idx="511">
                  <c:v>48427</c:v>
                </c:pt>
                <c:pt idx="512">
                  <c:v>48458</c:v>
                </c:pt>
                <c:pt idx="513">
                  <c:v>48488</c:v>
                </c:pt>
                <c:pt idx="514">
                  <c:v>48519</c:v>
                </c:pt>
                <c:pt idx="515">
                  <c:v>48549</c:v>
                </c:pt>
                <c:pt idx="516">
                  <c:v>48580</c:v>
                </c:pt>
                <c:pt idx="517">
                  <c:v>48611</c:v>
                </c:pt>
                <c:pt idx="518">
                  <c:v>48639</c:v>
                </c:pt>
                <c:pt idx="519">
                  <c:v>48670</c:v>
                </c:pt>
                <c:pt idx="520">
                  <c:v>48700</c:v>
                </c:pt>
                <c:pt idx="521">
                  <c:v>48731</c:v>
                </c:pt>
                <c:pt idx="522">
                  <c:v>48761</c:v>
                </c:pt>
                <c:pt idx="523">
                  <c:v>48792</c:v>
                </c:pt>
                <c:pt idx="524">
                  <c:v>48823</c:v>
                </c:pt>
                <c:pt idx="525">
                  <c:v>48853</c:v>
                </c:pt>
                <c:pt idx="526">
                  <c:v>48884</c:v>
                </c:pt>
                <c:pt idx="527">
                  <c:v>48914</c:v>
                </c:pt>
                <c:pt idx="528">
                  <c:v>48945</c:v>
                </c:pt>
                <c:pt idx="529">
                  <c:v>48976</c:v>
                </c:pt>
                <c:pt idx="530">
                  <c:v>49004</c:v>
                </c:pt>
                <c:pt idx="531">
                  <c:v>49035</c:v>
                </c:pt>
                <c:pt idx="532">
                  <c:v>49065</c:v>
                </c:pt>
                <c:pt idx="533">
                  <c:v>49096</c:v>
                </c:pt>
                <c:pt idx="534">
                  <c:v>49126</c:v>
                </c:pt>
                <c:pt idx="535">
                  <c:v>49157</c:v>
                </c:pt>
                <c:pt idx="536">
                  <c:v>49188</c:v>
                </c:pt>
                <c:pt idx="537">
                  <c:v>49218</c:v>
                </c:pt>
                <c:pt idx="538">
                  <c:v>49249</c:v>
                </c:pt>
                <c:pt idx="539">
                  <c:v>49279</c:v>
                </c:pt>
                <c:pt idx="540">
                  <c:v>49310</c:v>
                </c:pt>
                <c:pt idx="541">
                  <c:v>49341</c:v>
                </c:pt>
                <c:pt idx="542">
                  <c:v>49369</c:v>
                </c:pt>
                <c:pt idx="543">
                  <c:v>49400</c:v>
                </c:pt>
                <c:pt idx="544">
                  <c:v>49430</c:v>
                </c:pt>
                <c:pt idx="545">
                  <c:v>49461</c:v>
                </c:pt>
                <c:pt idx="546">
                  <c:v>49491</c:v>
                </c:pt>
                <c:pt idx="547">
                  <c:v>49522</c:v>
                </c:pt>
                <c:pt idx="548">
                  <c:v>49553</c:v>
                </c:pt>
                <c:pt idx="549">
                  <c:v>49583</c:v>
                </c:pt>
                <c:pt idx="550">
                  <c:v>49614</c:v>
                </c:pt>
                <c:pt idx="551">
                  <c:v>49644</c:v>
                </c:pt>
                <c:pt idx="552">
                  <c:v>49675</c:v>
                </c:pt>
                <c:pt idx="553">
                  <c:v>49706</c:v>
                </c:pt>
                <c:pt idx="554">
                  <c:v>49735</c:v>
                </c:pt>
                <c:pt idx="555">
                  <c:v>49766</c:v>
                </c:pt>
                <c:pt idx="556">
                  <c:v>49796</c:v>
                </c:pt>
                <c:pt idx="557">
                  <c:v>49827</c:v>
                </c:pt>
                <c:pt idx="558">
                  <c:v>49857</c:v>
                </c:pt>
                <c:pt idx="559">
                  <c:v>49888</c:v>
                </c:pt>
                <c:pt idx="560">
                  <c:v>49919</c:v>
                </c:pt>
                <c:pt idx="561">
                  <c:v>49949</c:v>
                </c:pt>
                <c:pt idx="562">
                  <c:v>49980</c:v>
                </c:pt>
                <c:pt idx="563">
                  <c:v>50010</c:v>
                </c:pt>
                <c:pt idx="564">
                  <c:v>50041</c:v>
                </c:pt>
                <c:pt idx="565">
                  <c:v>50072</c:v>
                </c:pt>
                <c:pt idx="566">
                  <c:v>50100</c:v>
                </c:pt>
                <c:pt idx="567">
                  <c:v>50131</c:v>
                </c:pt>
                <c:pt idx="568">
                  <c:v>50161</c:v>
                </c:pt>
                <c:pt idx="569">
                  <c:v>50192</c:v>
                </c:pt>
                <c:pt idx="570">
                  <c:v>50222</c:v>
                </c:pt>
                <c:pt idx="571">
                  <c:v>50253</c:v>
                </c:pt>
                <c:pt idx="572">
                  <c:v>50284</c:v>
                </c:pt>
                <c:pt idx="573">
                  <c:v>50314</c:v>
                </c:pt>
                <c:pt idx="574">
                  <c:v>50345</c:v>
                </c:pt>
                <c:pt idx="575">
                  <c:v>50375</c:v>
                </c:pt>
                <c:pt idx="576">
                  <c:v>50406</c:v>
                </c:pt>
                <c:pt idx="577">
                  <c:v>50437</c:v>
                </c:pt>
                <c:pt idx="578">
                  <c:v>50465</c:v>
                </c:pt>
                <c:pt idx="579">
                  <c:v>50496</c:v>
                </c:pt>
                <c:pt idx="580">
                  <c:v>50526</c:v>
                </c:pt>
                <c:pt idx="581">
                  <c:v>50557</c:v>
                </c:pt>
                <c:pt idx="582">
                  <c:v>50587</c:v>
                </c:pt>
                <c:pt idx="583">
                  <c:v>50618</c:v>
                </c:pt>
                <c:pt idx="584">
                  <c:v>50649</c:v>
                </c:pt>
                <c:pt idx="585">
                  <c:v>50679</c:v>
                </c:pt>
                <c:pt idx="586">
                  <c:v>50710</c:v>
                </c:pt>
                <c:pt idx="587">
                  <c:v>50740</c:v>
                </c:pt>
                <c:pt idx="588">
                  <c:v>50771</c:v>
                </c:pt>
                <c:pt idx="589">
                  <c:v>50802</c:v>
                </c:pt>
                <c:pt idx="590">
                  <c:v>50830</c:v>
                </c:pt>
                <c:pt idx="591">
                  <c:v>50861</c:v>
                </c:pt>
                <c:pt idx="592">
                  <c:v>50891</c:v>
                </c:pt>
                <c:pt idx="593">
                  <c:v>50922</c:v>
                </c:pt>
                <c:pt idx="594">
                  <c:v>50952</c:v>
                </c:pt>
                <c:pt idx="595">
                  <c:v>50983</c:v>
                </c:pt>
                <c:pt idx="596">
                  <c:v>51014</c:v>
                </c:pt>
                <c:pt idx="597">
                  <c:v>51044</c:v>
                </c:pt>
                <c:pt idx="598">
                  <c:v>51075</c:v>
                </c:pt>
                <c:pt idx="599">
                  <c:v>51105</c:v>
                </c:pt>
                <c:pt idx="600">
                  <c:v>51136</c:v>
                </c:pt>
                <c:pt idx="601">
                  <c:v>51167</c:v>
                </c:pt>
                <c:pt idx="602">
                  <c:v>51196</c:v>
                </c:pt>
                <c:pt idx="603">
                  <c:v>51227</c:v>
                </c:pt>
                <c:pt idx="604">
                  <c:v>51257</c:v>
                </c:pt>
                <c:pt idx="605">
                  <c:v>51288</c:v>
                </c:pt>
                <c:pt idx="606">
                  <c:v>51318</c:v>
                </c:pt>
                <c:pt idx="607">
                  <c:v>51349</c:v>
                </c:pt>
                <c:pt idx="608">
                  <c:v>51380</c:v>
                </c:pt>
                <c:pt idx="609">
                  <c:v>51410</c:v>
                </c:pt>
                <c:pt idx="610">
                  <c:v>51441</c:v>
                </c:pt>
                <c:pt idx="611">
                  <c:v>51471</c:v>
                </c:pt>
                <c:pt idx="612">
                  <c:v>51502</c:v>
                </c:pt>
                <c:pt idx="613">
                  <c:v>51533</c:v>
                </c:pt>
                <c:pt idx="614">
                  <c:v>51561</c:v>
                </c:pt>
                <c:pt idx="615">
                  <c:v>51592</c:v>
                </c:pt>
                <c:pt idx="616">
                  <c:v>51622</c:v>
                </c:pt>
                <c:pt idx="617">
                  <c:v>51653</c:v>
                </c:pt>
                <c:pt idx="618">
                  <c:v>51683</c:v>
                </c:pt>
                <c:pt idx="619">
                  <c:v>51714</c:v>
                </c:pt>
                <c:pt idx="620">
                  <c:v>51745</c:v>
                </c:pt>
                <c:pt idx="621">
                  <c:v>51775</c:v>
                </c:pt>
                <c:pt idx="622">
                  <c:v>51806</c:v>
                </c:pt>
                <c:pt idx="623">
                  <c:v>51836</c:v>
                </c:pt>
                <c:pt idx="624">
                  <c:v>51867</c:v>
                </c:pt>
                <c:pt idx="625">
                  <c:v>51898</c:v>
                </c:pt>
                <c:pt idx="626">
                  <c:v>51926</c:v>
                </c:pt>
                <c:pt idx="627">
                  <c:v>51957</c:v>
                </c:pt>
                <c:pt idx="628">
                  <c:v>51987</c:v>
                </c:pt>
                <c:pt idx="629">
                  <c:v>52018</c:v>
                </c:pt>
                <c:pt idx="630">
                  <c:v>52048</c:v>
                </c:pt>
                <c:pt idx="631">
                  <c:v>52079</c:v>
                </c:pt>
                <c:pt idx="632">
                  <c:v>52110</c:v>
                </c:pt>
                <c:pt idx="633">
                  <c:v>52140</c:v>
                </c:pt>
                <c:pt idx="634">
                  <c:v>52171</c:v>
                </c:pt>
                <c:pt idx="635">
                  <c:v>52201</c:v>
                </c:pt>
                <c:pt idx="636">
                  <c:v>52232</c:v>
                </c:pt>
                <c:pt idx="637">
                  <c:v>52263</c:v>
                </c:pt>
                <c:pt idx="638">
                  <c:v>52291</c:v>
                </c:pt>
                <c:pt idx="639">
                  <c:v>52322</c:v>
                </c:pt>
                <c:pt idx="640">
                  <c:v>52352</c:v>
                </c:pt>
                <c:pt idx="641">
                  <c:v>52383</c:v>
                </c:pt>
                <c:pt idx="642">
                  <c:v>52413</c:v>
                </c:pt>
                <c:pt idx="643">
                  <c:v>52444</c:v>
                </c:pt>
                <c:pt idx="644">
                  <c:v>52475</c:v>
                </c:pt>
                <c:pt idx="645">
                  <c:v>52505</c:v>
                </c:pt>
                <c:pt idx="646">
                  <c:v>52536</c:v>
                </c:pt>
                <c:pt idx="647">
                  <c:v>52566</c:v>
                </c:pt>
                <c:pt idx="648">
                  <c:v>52597</c:v>
                </c:pt>
                <c:pt idx="649">
                  <c:v>52628</c:v>
                </c:pt>
                <c:pt idx="650">
                  <c:v>52657</c:v>
                </c:pt>
                <c:pt idx="651">
                  <c:v>52688</c:v>
                </c:pt>
                <c:pt idx="652">
                  <c:v>52718</c:v>
                </c:pt>
                <c:pt idx="653">
                  <c:v>52749</c:v>
                </c:pt>
                <c:pt idx="654">
                  <c:v>52779</c:v>
                </c:pt>
                <c:pt idx="655">
                  <c:v>52810</c:v>
                </c:pt>
                <c:pt idx="656">
                  <c:v>52841</c:v>
                </c:pt>
                <c:pt idx="657">
                  <c:v>52871</c:v>
                </c:pt>
                <c:pt idx="658">
                  <c:v>52902</c:v>
                </c:pt>
                <c:pt idx="659">
                  <c:v>52932</c:v>
                </c:pt>
                <c:pt idx="660">
                  <c:v>52963</c:v>
                </c:pt>
                <c:pt idx="661">
                  <c:v>52994</c:v>
                </c:pt>
                <c:pt idx="662">
                  <c:v>53022</c:v>
                </c:pt>
                <c:pt idx="663">
                  <c:v>53053</c:v>
                </c:pt>
                <c:pt idx="664">
                  <c:v>53083</c:v>
                </c:pt>
                <c:pt idx="665">
                  <c:v>53114</c:v>
                </c:pt>
                <c:pt idx="666">
                  <c:v>53144</c:v>
                </c:pt>
                <c:pt idx="667">
                  <c:v>53175</c:v>
                </c:pt>
                <c:pt idx="668">
                  <c:v>53206</c:v>
                </c:pt>
                <c:pt idx="669">
                  <c:v>53236</c:v>
                </c:pt>
                <c:pt idx="670">
                  <c:v>53267</c:v>
                </c:pt>
                <c:pt idx="671">
                  <c:v>53297</c:v>
                </c:pt>
                <c:pt idx="672">
                  <c:v>53328</c:v>
                </c:pt>
                <c:pt idx="673">
                  <c:v>53359</c:v>
                </c:pt>
                <c:pt idx="674">
                  <c:v>53387</c:v>
                </c:pt>
                <c:pt idx="675">
                  <c:v>53418</c:v>
                </c:pt>
                <c:pt idx="676">
                  <c:v>53448</c:v>
                </c:pt>
                <c:pt idx="677">
                  <c:v>53479</c:v>
                </c:pt>
                <c:pt idx="678">
                  <c:v>53509</c:v>
                </c:pt>
                <c:pt idx="679">
                  <c:v>53540</c:v>
                </c:pt>
                <c:pt idx="680">
                  <c:v>53571</c:v>
                </c:pt>
                <c:pt idx="681">
                  <c:v>53601</c:v>
                </c:pt>
                <c:pt idx="682">
                  <c:v>53632</c:v>
                </c:pt>
                <c:pt idx="683">
                  <c:v>53662</c:v>
                </c:pt>
                <c:pt idx="684">
                  <c:v>53693</c:v>
                </c:pt>
                <c:pt idx="685">
                  <c:v>53724</c:v>
                </c:pt>
                <c:pt idx="686">
                  <c:v>53752</c:v>
                </c:pt>
                <c:pt idx="687">
                  <c:v>53783</c:v>
                </c:pt>
                <c:pt idx="688">
                  <c:v>53813</c:v>
                </c:pt>
                <c:pt idx="689">
                  <c:v>53844</c:v>
                </c:pt>
                <c:pt idx="690">
                  <c:v>53874</c:v>
                </c:pt>
                <c:pt idx="691">
                  <c:v>53905</c:v>
                </c:pt>
                <c:pt idx="692">
                  <c:v>53936</c:v>
                </c:pt>
                <c:pt idx="693">
                  <c:v>53966</c:v>
                </c:pt>
                <c:pt idx="694">
                  <c:v>53997</c:v>
                </c:pt>
                <c:pt idx="695">
                  <c:v>54027</c:v>
                </c:pt>
                <c:pt idx="696">
                  <c:v>54058</c:v>
                </c:pt>
                <c:pt idx="697">
                  <c:v>54089</c:v>
                </c:pt>
                <c:pt idx="698">
                  <c:v>54118</c:v>
                </c:pt>
                <c:pt idx="699">
                  <c:v>54149</c:v>
                </c:pt>
                <c:pt idx="700">
                  <c:v>54179</c:v>
                </c:pt>
                <c:pt idx="701">
                  <c:v>54210</c:v>
                </c:pt>
                <c:pt idx="702">
                  <c:v>54240</c:v>
                </c:pt>
                <c:pt idx="703">
                  <c:v>54271</c:v>
                </c:pt>
                <c:pt idx="704">
                  <c:v>54302</c:v>
                </c:pt>
                <c:pt idx="705">
                  <c:v>54332</c:v>
                </c:pt>
                <c:pt idx="706">
                  <c:v>54363</c:v>
                </c:pt>
                <c:pt idx="707">
                  <c:v>54393</c:v>
                </c:pt>
                <c:pt idx="708">
                  <c:v>54424</c:v>
                </c:pt>
                <c:pt idx="709">
                  <c:v>54455</c:v>
                </c:pt>
                <c:pt idx="710">
                  <c:v>54483</c:v>
                </c:pt>
                <c:pt idx="711">
                  <c:v>54514</c:v>
                </c:pt>
                <c:pt idx="712">
                  <c:v>54544</c:v>
                </c:pt>
                <c:pt idx="713">
                  <c:v>54575</c:v>
                </c:pt>
                <c:pt idx="714">
                  <c:v>54605</c:v>
                </c:pt>
                <c:pt idx="715">
                  <c:v>54636</c:v>
                </c:pt>
                <c:pt idx="716">
                  <c:v>54667</c:v>
                </c:pt>
                <c:pt idx="717">
                  <c:v>54697</c:v>
                </c:pt>
                <c:pt idx="718">
                  <c:v>54728</c:v>
                </c:pt>
                <c:pt idx="719">
                  <c:v>54758</c:v>
                </c:pt>
                <c:pt idx="720">
                  <c:v>54789</c:v>
                </c:pt>
                <c:pt idx="721">
                  <c:v>54820</c:v>
                </c:pt>
                <c:pt idx="722">
                  <c:v>54848</c:v>
                </c:pt>
                <c:pt idx="723">
                  <c:v>54879</c:v>
                </c:pt>
                <c:pt idx="724">
                  <c:v>54909</c:v>
                </c:pt>
                <c:pt idx="725">
                  <c:v>54940</c:v>
                </c:pt>
                <c:pt idx="726">
                  <c:v>54970</c:v>
                </c:pt>
                <c:pt idx="727">
                  <c:v>55001</c:v>
                </c:pt>
                <c:pt idx="728">
                  <c:v>55032</c:v>
                </c:pt>
                <c:pt idx="729">
                  <c:v>55062</c:v>
                </c:pt>
                <c:pt idx="730">
                  <c:v>55093</c:v>
                </c:pt>
                <c:pt idx="731">
                  <c:v>55123</c:v>
                </c:pt>
                <c:pt idx="732">
                  <c:v>55154</c:v>
                </c:pt>
                <c:pt idx="733">
                  <c:v>55185</c:v>
                </c:pt>
                <c:pt idx="734">
                  <c:v>55213</c:v>
                </c:pt>
                <c:pt idx="735">
                  <c:v>55244</c:v>
                </c:pt>
                <c:pt idx="736">
                  <c:v>55274</c:v>
                </c:pt>
                <c:pt idx="737">
                  <c:v>55305</c:v>
                </c:pt>
                <c:pt idx="738">
                  <c:v>55335</c:v>
                </c:pt>
                <c:pt idx="739">
                  <c:v>55366</c:v>
                </c:pt>
                <c:pt idx="740">
                  <c:v>55397</c:v>
                </c:pt>
                <c:pt idx="741">
                  <c:v>55427</c:v>
                </c:pt>
                <c:pt idx="742">
                  <c:v>55458</c:v>
                </c:pt>
                <c:pt idx="743">
                  <c:v>55488</c:v>
                </c:pt>
                <c:pt idx="744">
                  <c:v>55519</c:v>
                </c:pt>
                <c:pt idx="745">
                  <c:v>55550</c:v>
                </c:pt>
                <c:pt idx="746">
                  <c:v>55579</c:v>
                </c:pt>
                <c:pt idx="747">
                  <c:v>55610</c:v>
                </c:pt>
                <c:pt idx="748">
                  <c:v>55640</c:v>
                </c:pt>
                <c:pt idx="749">
                  <c:v>55671</c:v>
                </c:pt>
                <c:pt idx="750">
                  <c:v>55701</c:v>
                </c:pt>
                <c:pt idx="751">
                  <c:v>55732</c:v>
                </c:pt>
                <c:pt idx="752">
                  <c:v>55763</c:v>
                </c:pt>
                <c:pt idx="753">
                  <c:v>55793</c:v>
                </c:pt>
                <c:pt idx="754">
                  <c:v>55824</c:v>
                </c:pt>
                <c:pt idx="755">
                  <c:v>55854</c:v>
                </c:pt>
                <c:pt idx="756">
                  <c:v>55885</c:v>
                </c:pt>
                <c:pt idx="757">
                  <c:v>55916</c:v>
                </c:pt>
                <c:pt idx="758">
                  <c:v>55944</c:v>
                </c:pt>
                <c:pt idx="759">
                  <c:v>55975</c:v>
                </c:pt>
                <c:pt idx="760">
                  <c:v>56005</c:v>
                </c:pt>
                <c:pt idx="761">
                  <c:v>56036</c:v>
                </c:pt>
                <c:pt idx="762">
                  <c:v>56066</c:v>
                </c:pt>
                <c:pt idx="763">
                  <c:v>56097</c:v>
                </c:pt>
                <c:pt idx="764">
                  <c:v>56128</c:v>
                </c:pt>
                <c:pt idx="765">
                  <c:v>56158</c:v>
                </c:pt>
                <c:pt idx="766">
                  <c:v>56189</c:v>
                </c:pt>
                <c:pt idx="767">
                  <c:v>56219</c:v>
                </c:pt>
                <c:pt idx="768">
                  <c:v>56250</c:v>
                </c:pt>
                <c:pt idx="769">
                  <c:v>56281</c:v>
                </c:pt>
                <c:pt idx="770">
                  <c:v>56309</c:v>
                </c:pt>
                <c:pt idx="771">
                  <c:v>56340</c:v>
                </c:pt>
                <c:pt idx="772">
                  <c:v>56370</c:v>
                </c:pt>
                <c:pt idx="773">
                  <c:v>56401</c:v>
                </c:pt>
                <c:pt idx="774">
                  <c:v>56431</c:v>
                </c:pt>
                <c:pt idx="775">
                  <c:v>56462</c:v>
                </c:pt>
                <c:pt idx="776">
                  <c:v>56493</c:v>
                </c:pt>
                <c:pt idx="777">
                  <c:v>56523</c:v>
                </c:pt>
                <c:pt idx="778">
                  <c:v>56554</c:v>
                </c:pt>
                <c:pt idx="779">
                  <c:v>56584</c:v>
                </c:pt>
                <c:pt idx="780">
                  <c:v>56615</c:v>
                </c:pt>
                <c:pt idx="781">
                  <c:v>56646</c:v>
                </c:pt>
                <c:pt idx="782">
                  <c:v>56674</c:v>
                </c:pt>
                <c:pt idx="783">
                  <c:v>56705</c:v>
                </c:pt>
                <c:pt idx="784">
                  <c:v>56735</c:v>
                </c:pt>
                <c:pt idx="785">
                  <c:v>56766</c:v>
                </c:pt>
                <c:pt idx="786">
                  <c:v>56796</c:v>
                </c:pt>
                <c:pt idx="787">
                  <c:v>56827</c:v>
                </c:pt>
                <c:pt idx="788">
                  <c:v>56858</c:v>
                </c:pt>
                <c:pt idx="789">
                  <c:v>56888</c:v>
                </c:pt>
                <c:pt idx="790">
                  <c:v>56919</c:v>
                </c:pt>
                <c:pt idx="791">
                  <c:v>56949</c:v>
                </c:pt>
                <c:pt idx="792">
                  <c:v>56980</c:v>
                </c:pt>
                <c:pt idx="793">
                  <c:v>57011</c:v>
                </c:pt>
                <c:pt idx="794">
                  <c:v>57040</c:v>
                </c:pt>
                <c:pt idx="795">
                  <c:v>57071</c:v>
                </c:pt>
                <c:pt idx="796">
                  <c:v>57101</c:v>
                </c:pt>
                <c:pt idx="797">
                  <c:v>57132</c:v>
                </c:pt>
                <c:pt idx="798">
                  <c:v>57162</c:v>
                </c:pt>
                <c:pt idx="799">
                  <c:v>57193</c:v>
                </c:pt>
                <c:pt idx="800">
                  <c:v>57224</c:v>
                </c:pt>
                <c:pt idx="801">
                  <c:v>57254</c:v>
                </c:pt>
                <c:pt idx="802">
                  <c:v>57285</c:v>
                </c:pt>
                <c:pt idx="803">
                  <c:v>57315</c:v>
                </c:pt>
                <c:pt idx="804">
                  <c:v>57346</c:v>
                </c:pt>
                <c:pt idx="805">
                  <c:v>57377</c:v>
                </c:pt>
                <c:pt idx="806">
                  <c:v>57405</c:v>
                </c:pt>
                <c:pt idx="807">
                  <c:v>57436</c:v>
                </c:pt>
                <c:pt idx="808">
                  <c:v>57466</c:v>
                </c:pt>
                <c:pt idx="809">
                  <c:v>57497</c:v>
                </c:pt>
                <c:pt idx="810">
                  <c:v>57527</c:v>
                </c:pt>
                <c:pt idx="811">
                  <c:v>57558</c:v>
                </c:pt>
                <c:pt idx="812">
                  <c:v>57589</c:v>
                </c:pt>
                <c:pt idx="813">
                  <c:v>57619</c:v>
                </c:pt>
                <c:pt idx="814">
                  <c:v>57650</c:v>
                </c:pt>
                <c:pt idx="815">
                  <c:v>57680</c:v>
                </c:pt>
                <c:pt idx="816">
                  <c:v>57711</c:v>
                </c:pt>
                <c:pt idx="817">
                  <c:v>57742</c:v>
                </c:pt>
                <c:pt idx="818">
                  <c:v>57770</c:v>
                </c:pt>
                <c:pt idx="819">
                  <c:v>57801</c:v>
                </c:pt>
                <c:pt idx="820">
                  <c:v>57831</c:v>
                </c:pt>
                <c:pt idx="821">
                  <c:v>57862</c:v>
                </c:pt>
                <c:pt idx="822">
                  <c:v>57892</c:v>
                </c:pt>
                <c:pt idx="823">
                  <c:v>57923</c:v>
                </c:pt>
                <c:pt idx="824">
                  <c:v>57954</c:v>
                </c:pt>
                <c:pt idx="825">
                  <c:v>57984</c:v>
                </c:pt>
                <c:pt idx="826">
                  <c:v>58015</c:v>
                </c:pt>
                <c:pt idx="827">
                  <c:v>58045</c:v>
                </c:pt>
                <c:pt idx="828">
                  <c:v>58076</c:v>
                </c:pt>
                <c:pt idx="829">
                  <c:v>58107</c:v>
                </c:pt>
                <c:pt idx="830">
                  <c:v>58135</c:v>
                </c:pt>
                <c:pt idx="831">
                  <c:v>58166</c:v>
                </c:pt>
                <c:pt idx="832">
                  <c:v>58196</c:v>
                </c:pt>
                <c:pt idx="833">
                  <c:v>58227</c:v>
                </c:pt>
                <c:pt idx="834">
                  <c:v>58257</c:v>
                </c:pt>
                <c:pt idx="835">
                  <c:v>58288</c:v>
                </c:pt>
                <c:pt idx="836">
                  <c:v>58319</c:v>
                </c:pt>
                <c:pt idx="837">
                  <c:v>58349</c:v>
                </c:pt>
                <c:pt idx="838">
                  <c:v>58380</c:v>
                </c:pt>
                <c:pt idx="839">
                  <c:v>58410</c:v>
                </c:pt>
                <c:pt idx="840">
                  <c:v>58441</c:v>
                </c:pt>
                <c:pt idx="841">
                  <c:v>58472</c:v>
                </c:pt>
                <c:pt idx="842">
                  <c:v>58501</c:v>
                </c:pt>
                <c:pt idx="843">
                  <c:v>58532</c:v>
                </c:pt>
                <c:pt idx="844">
                  <c:v>58562</c:v>
                </c:pt>
                <c:pt idx="845">
                  <c:v>58593</c:v>
                </c:pt>
                <c:pt idx="846">
                  <c:v>58623</c:v>
                </c:pt>
                <c:pt idx="847">
                  <c:v>58654</c:v>
                </c:pt>
                <c:pt idx="848">
                  <c:v>58685</c:v>
                </c:pt>
                <c:pt idx="849">
                  <c:v>58715</c:v>
                </c:pt>
                <c:pt idx="850">
                  <c:v>58746</c:v>
                </c:pt>
                <c:pt idx="851">
                  <c:v>58776</c:v>
                </c:pt>
                <c:pt idx="852">
                  <c:v>58807</c:v>
                </c:pt>
                <c:pt idx="853">
                  <c:v>58838</c:v>
                </c:pt>
                <c:pt idx="854">
                  <c:v>58866</c:v>
                </c:pt>
                <c:pt idx="855">
                  <c:v>58897</c:v>
                </c:pt>
                <c:pt idx="856">
                  <c:v>58927</c:v>
                </c:pt>
                <c:pt idx="857">
                  <c:v>58958</c:v>
                </c:pt>
                <c:pt idx="858">
                  <c:v>58988</c:v>
                </c:pt>
                <c:pt idx="859">
                  <c:v>59019</c:v>
                </c:pt>
                <c:pt idx="860">
                  <c:v>59050</c:v>
                </c:pt>
                <c:pt idx="861">
                  <c:v>59080</c:v>
                </c:pt>
                <c:pt idx="862">
                  <c:v>59111</c:v>
                </c:pt>
                <c:pt idx="863">
                  <c:v>59141</c:v>
                </c:pt>
                <c:pt idx="864">
                  <c:v>59172</c:v>
                </c:pt>
                <c:pt idx="865">
                  <c:v>59203</c:v>
                </c:pt>
                <c:pt idx="866">
                  <c:v>59231</c:v>
                </c:pt>
                <c:pt idx="867">
                  <c:v>59262</c:v>
                </c:pt>
                <c:pt idx="868">
                  <c:v>59292</c:v>
                </c:pt>
                <c:pt idx="869">
                  <c:v>59323</c:v>
                </c:pt>
                <c:pt idx="870">
                  <c:v>59353</c:v>
                </c:pt>
                <c:pt idx="871">
                  <c:v>59384</c:v>
                </c:pt>
                <c:pt idx="872">
                  <c:v>59415</c:v>
                </c:pt>
                <c:pt idx="873">
                  <c:v>59445</c:v>
                </c:pt>
                <c:pt idx="874">
                  <c:v>59476</c:v>
                </c:pt>
                <c:pt idx="875">
                  <c:v>59506</c:v>
                </c:pt>
                <c:pt idx="876">
                  <c:v>59537</c:v>
                </c:pt>
                <c:pt idx="877">
                  <c:v>59568</c:v>
                </c:pt>
                <c:pt idx="878">
                  <c:v>59596</c:v>
                </c:pt>
                <c:pt idx="879">
                  <c:v>59627</c:v>
                </c:pt>
                <c:pt idx="880">
                  <c:v>59657</c:v>
                </c:pt>
                <c:pt idx="881">
                  <c:v>59688</c:v>
                </c:pt>
                <c:pt idx="882">
                  <c:v>59718</c:v>
                </c:pt>
                <c:pt idx="883">
                  <c:v>59749</c:v>
                </c:pt>
                <c:pt idx="884">
                  <c:v>59780</c:v>
                </c:pt>
                <c:pt idx="885">
                  <c:v>59810</c:v>
                </c:pt>
                <c:pt idx="886">
                  <c:v>59841</c:v>
                </c:pt>
                <c:pt idx="887">
                  <c:v>59871</c:v>
                </c:pt>
                <c:pt idx="888">
                  <c:v>59902</c:v>
                </c:pt>
                <c:pt idx="889">
                  <c:v>59933</c:v>
                </c:pt>
                <c:pt idx="890">
                  <c:v>59962</c:v>
                </c:pt>
                <c:pt idx="891">
                  <c:v>59993</c:v>
                </c:pt>
                <c:pt idx="892">
                  <c:v>60023</c:v>
                </c:pt>
                <c:pt idx="893">
                  <c:v>60054</c:v>
                </c:pt>
                <c:pt idx="894">
                  <c:v>60084</c:v>
                </c:pt>
                <c:pt idx="895">
                  <c:v>60115</c:v>
                </c:pt>
                <c:pt idx="896">
                  <c:v>60146</c:v>
                </c:pt>
                <c:pt idx="897">
                  <c:v>60176</c:v>
                </c:pt>
                <c:pt idx="898">
                  <c:v>60207</c:v>
                </c:pt>
                <c:pt idx="899">
                  <c:v>60237</c:v>
                </c:pt>
                <c:pt idx="900">
                  <c:v>60268</c:v>
                </c:pt>
                <c:pt idx="901">
                  <c:v>60299</c:v>
                </c:pt>
                <c:pt idx="902">
                  <c:v>60327</c:v>
                </c:pt>
                <c:pt idx="903">
                  <c:v>60358</c:v>
                </c:pt>
                <c:pt idx="904">
                  <c:v>60388</c:v>
                </c:pt>
                <c:pt idx="905">
                  <c:v>60419</c:v>
                </c:pt>
                <c:pt idx="906">
                  <c:v>60449</c:v>
                </c:pt>
                <c:pt idx="907">
                  <c:v>60480</c:v>
                </c:pt>
                <c:pt idx="908">
                  <c:v>60511</c:v>
                </c:pt>
                <c:pt idx="909">
                  <c:v>60541</c:v>
                </c:pt>
                <c:pt idx="910">
                  <c:v>60572</c:v>
                </c:pt>
                <c:pt idx="911">
                  <c:v>60602</c:v>
                </c:pt>
                <c:pt idx="912">
                  <c:v>60633</c:v>
                </c:pt>
                <c:pt idx="913">
                  <c:v>60664</c:v>
                </c:pt>
                <c:pt idx="914">
                  <c:v>60692</c:v>
                </c:pt>
                <c:pt idx="915">
                  <c:v>60723</c:v>
                </c:pt>
                <c:pt idx="916">
                  <c:v>60753</c:v>
                </c:pt>
                <c:pt idx="917">
                  <c:v>60784</c:v>
                </c:pt>
                <c:pt idx="918">
                  <c:v>60814</c:v>
                </c:pt>
                <c:pt idx="919">
                  <c:v>60845</c:v>
                </c:pt>
                <c:pt idx="920">
                  <c:v>60876</c:v>
                </c:pt>
                <c:pt idx="921">
                  <c:v>60906</c:v>
                </c:pt>
                <c:pt idx="922">
                  <c:v>60937</c:v>
                </c:pt>
                <c:pt idx="923">
                  <c:v>60967</c:v>
                </c:pt>
                <c:pt idx="924">
                  <c:v>60998</c:v>
                </c:pt>
                <c:pt idx="925">
                  <c:v>61029</c:v>
                </c:pt>
                <c:pt idx="926">
                  <c:v>61057</c:v>
                </c:pt>
                <c:pt idx="927">
                  <c:v>61088</c:v>
                </c:pt>
                <c:pt idx="928">
                  <c:v>61118</c:v>
                </c:pt>
                <c:pt idx="929">
                  <c:v>61149</c:v>
                </c:pt>
                <c:pt idx="930">
                  <c:v>61179</c:v>
                </c:pt>
                <c:pt idx="931">
                  <c:v>61210</c:v>
                </c:pt>
                <c:pt idx="932">
                  <c:v>61241</c:v>
                </c:pt>
                <c:pt idx="933">
                  <c:v>61271</c:v>
                </c:pt>
                <c:pt idx="934">
                  <c:v>61302</c:v>
                </c:pt>
                <c:pt idx="935">
                  <c:v>61332</c:v>
                </c:pt>
                <c:pt idx="936">
                  <c:v>61363</c:v>
                </c:pt>
                <c:pt idx="937">
                  <c:v>61394</c:v>
                </c:pt>
                <c:pt idx="938">
                  <c:v>61423</c:v>
                </c:pt>
                <c:pt idx="939">
                  <c:v>61454</c:v>
                </c:pt>
                <c:pt idx="940">
                  <c:v>61484</c:v>
                </c:pt>
                <c:pt idx="941">
                  <c:v>61515</c:v>
                </c:pt>
                <c:pt idx="942">
                  <c:v>61545</c:v>
                </c:pt>
                <c:pt idx="943">
                  <c:v>61576</c:v>
                </c:pt>
                <c:pt idx="944">
                  <c:v>61607</c:v>
                </c:pt>
                <c:pt idx="945">
                  <c:v>61637</c:v>
                </c:pt>
                <c:pt idx="946">
                  <c:v>61668</c:v>
                </c:pt>
                <c:pt idx="947">
                  <c:v>61698</c:v>
                </c:pt>
                <c:pt idx="948">
                  <c:v>61729</c:v>
                </c:pt>
                <c:pt idx="949">
                  <c:v>61760</c:v>
                </c:pt>
                <c:pt idx="950">
                  <c:v>61788</c:v>
                </c:pt>
                <c:pt idx="951">
                  <c:v>61819</c:v>
                </c:pt>
                <c:pt idx="952">
                  <c:v>61849</c:v>
                </c:pt>
                <c:pt idx="953">
                  <c:v>61880</c:v>
                </c:pt>
                <c:pt idx="954">
                  <c:v>61910</c:v>
                </c:pt>
                <c:pt idx="955">
                  <c:v>61941</c:v>
                </c:pt>
                <c:pt idx="956">
                  <c:v>61972</c:v>
                </c:pt>
                <c:pt idx="957">
                  <c:v>62002</c:v>
                </c:pt>
                <c:pt idx="958">
                  <c:v>62033</c:v>
                </c:pt>
                <c:pt idx="959">
                  <c:v>62063</c:v>
                </c:pt>
                <c:pt idx="960">
                  <c:v>62094</c:v>
                </c:pt>
                <c:pt idx="961">
                  <c:v>62125</c:v>
                </c:pt>
                <c:pt idx="962">
                  <c:v>62153</c:v>
                </c:pt>
                <c:pt idx="963">
                  <c:v>62184</c:v>
                </c:pt>
                <c:pt idx="964">
                  <c:v>62214</c:v>
                </c:pt>
                <c:pt idx="965">
                  <c:v>62245</c:v>
                </c:pt>
                <c:pt idx="966">
                  <c:v>62275</c:v>
                </c:pt>
                <c:pt idx="967">
                  <c:v>62306</c:v>
                </c:pt>
                <c:pt idx="968">
                  <c:v>62337</c:v>
                </c:pt>
                <c:pt idx="969">
                  <c:v>62367</c:v>
                </c:pt>
                <c:pt idx="970">
                  <c:v>62398</c:v>
                </c:pt>
                <c:pt idx="971">
                  <c:v>62428</c:v>
                </c:pt>
                <c:pt idx="972">
                  <c:v>62459</c:v>
                </c:pt>
                <c:pt idx="973">
                  <c:v>62490</c:v>
                </c:pt>
                <c:pt idx="974">
                  <c:v>62518</c:v>
                </c:pt>
                <c:pt idx="975">
                  <c:v>62549</c:v>
                </c:pt>
                <c:pt idx="976">
                  <c:v>62579</c:v>
                </c:pt>
                <c:pt idx="977">
                  <c:v>62610</c:v>
                </c:pt>
                <c:pt idx="978">
                  <c:v>62640</c:v>
                </c:pt>
                <c:pt idx="979">
                  <c:v>62671</c:v>
                </c:pt>
                <c:pt idx="980">
                  <c:v>62702</c:v>
                </c:pt>
                <c:pt idx="981">
                  <c:v>62732</c:v>
                </c:pt>
                <c:pt idx="982">
                  <c:v>62763</c:v>
                </c:pt>
                <c:pt idx="983">
                  <c:v>62793</c:v>
                </c:pt>
                <c:pt idx="984">
                  <c:v>62824</c:v>
                </c:pt>
                <c:pt idx="985">
                  <c:v>62855</c:v>
                </c:pt>
                <c:pt idx="986">
                  <c:v>62884</c:v>
                </c:pt>
                <c:pt idx="987">
                  <c:v>62915</c:v>
                </c:pt>
                <c:pt idx="988">
                  <c:v>62945</c:v>
                </c:pt>
                <c:pt idx="989">
                  <c:v>62976</c:v>
                </c:pt>
                <c:pt idx="990">
                  <c:v>63006</c:v>
                </c:pt>
                <c:pt idx="991">
                  <c:v>63037</c:v>
                </c:pt>
                <c:pt idx="992">
                  <c:v>63068</c:v>
                </c:pt>
                <c:pt idx="993">
                  <c:v>63098</c:v>
                </c:pt>
                <c:pt idx="994">
                  <c:v>63129</c:v>
                </c:pt>
                <c:pt idx="995">
                  <c:v>63159</c:v>
                </c:pt>
                <c:pt idx="996">
                  <c:v>63190</c:v>
                </c:pt>
                <c:pt idx="997">
                  <c:v>63221</c:v>
                </c:pt>
                <c:pt idx="998">
                  <c:v>63249</c:v>
                </c:pt>
                <c:pt idx="999">
                  <c:v>63280</c:v>
                </c:pt>
                <c:pt idx="1000">
                  <c:v>63310</c:v>
                </c:pt>
                <c:pt idx="1001">
                  <c:v>63341</c:v>
                </c:pt>
                <c:pt idx="1002">
                  <c:v>63371</c:v>
                </c:pt>
                <c:pt idx="1003">
                  <c:v>63402</c:v>
                </c:pt>
                <c:pt idx="1004">
                  <c:v>63433</c:v>
                </c:pt>
                <c:pt idx="1005">
                  <c:v>63463</c:v>
                </c:pt>
                <c:pt idx="1006">
                  <c:v>63494</c:v>
                </c:pt>
                <c:pt idx="1007">
                  <c:v>63524</c:v>
                </c:pt>
                <c:pt idx="1008">
                  <c:v>63555</c:v>
                </c:pt>
                <c:pt idx="1009">
                  <c:v>63586</c:v>
                </c:pt>
                <c:pt idx="1010">
                  <c:v>63614</c:v>
                </c:pt>
                <c:pt idx="1011">
                  <c:v>63645</c:v>
                </c:pt>
                <c:pt idx="1012">
                  <c:v>63675</c:v>
                </c:pt>
                <c:pt idx="1013">
                  <c:v>63706</c:v>
                </c:pt>
                <c:pt idx="1014">
                  <c:v>63736</c:v>
                </c:pt>
                <c:pt idx="1015">
                  <c:v>63767</c:v>
                </c:pt>
                <c:pt idx="1016">
                  <c:v>63798</c:v>
                </c:pt>
                <c:pt idx="1017">
                  <c:v>63828</c:v>
                </c:pt>
                <c:pt idx="1018">
                  <c:v>63859</c:v>
                </c:pt>
                <c:pt idx="1019">
                  <c:v>63889</c:v>
                </c:pt>
                <c:pt idx="1020">
                  <c:v>63920</c:v>
                </c:pt>
                <c:pt idx="1021">
                  <c:v>63951</c:v>
                </c:pt>
                <c:pt idx="1022">
                  <c:v>63979</c:v>
                </c:pt>
                <c:pt idx="1023">
                  <c:v>64010</c:v>
                </c:pt>
                <c:pt idx="1024">
                  <c:v>64040</c:v>
                </c:pt>
                <c:pt idx="1025">
                  <c:v>64071</c:v>
                </c:pt>
                <c:pt idx="1026">
                  <c:v>64101</c:v>
                </c:pt>
                <c:pt idx="1027">
                  <c:v>64132</c:v>
                </c:pt>
                <c:pt idx="1028">
                  <c:v>64163</c:v>
                </c:pt>
                <c:pt idx="1029">
                  <c:v>64193</c:v>
                </c:pt>
                <c:pt idx="1030">
                  <c:v>64224</c:v>
                </c:pt>
                <c:pt idx="1031">
                  <c:v>64254</c:v>
                </c:pt>
                <c:pt idx="1032">
                  <c:v>64285</c:v>
                </c:pt>
                <c:pt idx="1033">
                  <c:v>64316</c:v>
                </c:pt>
                <c:pt idx="1034">
                  <c:v>64345</c:v>
                </c:pt>
                <c:pt idx="1035">
                  <c:v>64376</c:v>
                </c:pt>
                <c:pt idx="1036">
                  <c:v>64406</c:v>
                </c:pt>
                <c:pt idx="1037">
                  <c:v>64437</c:v>
                </c:pt>
                <c:pt idx="1038">
                  <c:v>64467</c:v>
                </c:pt>
                <c:pt idx="1039">
                  <c:v>64498</c:v>
                </c:pt>
                <c:pt idx="1040">
                  <c:v>64529</c:v>
                </c:pt>
                <c:pt idx="1041">
                  <c:v>64559</c:v>
                </c:pt>
                <c:pt idx="1042">
                  <c:v>64590</c:v>
                </c:pt>
                <c:pt idx="1043">
                  <c:v>64620</c:v>
                </c:pt>
                <c:pt idx="1044">
                  <c:v>64651</c:v>
                </c:pt>
                <c:pt idx="1045">
                  <c:v>64682</c:v>
                </c:pt>
                <c:pt idx="1046">
                  <c:v>64710</c:v>
                </c:pt>
                <c:pt idx="1047">
                  <c:v>64741</c:v>
                </c:pt>
                <c:pt idx="1048">
                  <c:v>64771</c:v>
                </c:pt>
                <c:pt idx="1049">
                  <c:v>64802</c:v>
                </c:pt>
                <c:pt idx="1050">
                  <c:v>64832</c:v>
                </c:pt>
                <c:pt idx="1051">
                  <c:v>64863</c:v>
                </c:pt>
                <c:pt idx="1052">
                  <c:v>64894</c:v>
                </c:pt>
                <c:pt idx="1053">
                  <c:v>64924</c:v>
                </c:pt>
                <c:pt idx="1054">
                  <c:v>64955</c:v>
                </c:pt>
                <c:pt idx="1055">
                  <c:v>64985</c:v>
                </c:pt>
                <c:pt idx="1056">
                  <c:v>65016</c:v>
                </c:pt>
                <c:pt idx="1057">
                  <c:v>65047</c:v>
                </c:pt>
                <c:pt idx="1058">
                  <c:v>65075</c:v>
                </c:pt>
                <c:pt idx="1059">
                  <c:v>65106</c:v>
                </c:pt>
                <c:pt idx="1060">
                  <c:v>65136</c:v>
                </c:pt>
                <c:pt idx="1061">
                  <c:v>65167</c:v>
                </c:pt>
                <c:pt idx="1062">
                  <c:v>65197</c:v>
                </c:pt>
                <c:pt idx="1063">
                  <c:v>65228</c:v>
                </c:pt>
                <c:pt idx="1064">
                  <c:v>65259</c:v>
                </c:pt>
                <c:pt idx="1065">
                  <c:v>65289</c:v>
                </c:pt>
                <c:pt idx="1066">
                  <c:v>65320</c:v>
                </c:pt>
                <c:pt idx="1067">
                  <c:v>65350</c:v>
                </c:pt>
                <c:pt idx="1068">
                  <c:v>65381</c:v>
                </c:pt>
                <c:pt idx="1069">
                  <c:v>65412</c:v>
                </c:pt>
                <c:pt idx="1070">
                  <c:v>65440</c:v>
                </c:pt>
                <c:pt idx="1071">
                  <c:v>65471</c:v>
                </c:pt>
                <c:pt idx="1072">
                  <c:v>65501</c:v>
                </c:pt>
                <c:pt idx="1073">
                  <c:v>65532</c:v>
                </c:pt>
                <c:pt idx="1074">
                  <c:v>65562</c:v>
                </c:pt>
                <c:pt idx="1075">
                  <c:v>65593</c:v>
                </c:pt>
                <c:pt idx="1076">
                  <c:v>65624</c:v>
                </c:pt>
                <c:pt idx="1077">
                  <c:v>65654</c:v>
                </c:pt>
                <c:pt idx="1078">
                  <c:v>65685</c:v>
                </c:pt>
                <c:pt idx="1079">
                  <c:v>65715</c:v>
                </c:pt>
                <c:pt idx="1080">
                  <c:v>65746</c:v>
                </c:pt>
                <c:pt idx="1081">
                  <c:v>65777</c:v>
                </c:pt>
                <c:pt idx="1082">
                  <c:v>65806</c:v>
                </c:pt>
                <c:pt idx="1083">
                  <c:v>65837</c:v>
                </c:pt>
                <c:pt idx="1084">
                  <c:v>65867</c:v>
                </c:pt>
                <c:pt idx="1085">
                  <c:v>65898</c:v>
                </c:pt>
                <c:pt idx="1086">
                  <c:v>65928</c:v>
                </c:pt>
                <c:pt idx="1087">
                  <c:v>65959</c:v>
                </c:pt>
                <c:pt idx="1088">
                  <c:v>65990</c:v>
                </c:pt>
                <c:pt idx="1089">
                  <c:v>66020</c:v>
                </c:pt>
                <c:pt idx="1090">
                  <c:v>66051</c:v>
                </c:pt>
                <c:pt idx="1091">
                  <c:v>66081</c:v>
                </c:pt>
                <c:pt idx="1092">
                  <c:v>66112</c:v>
                </c:pt>
                <c:pt idx="1093">
                  <c:v>66143</c:v>
                </c:pt>
                <c:pt idx="1094">
                  <c:v>66171</c:v>
                </c:pt>
                <c:pt idx="1095">
                  <c:v>66202</c:v>
                </c:pt>
                <c:pt idx="1096">
                  <c:v>66232</c:v>
                </c:pt>
                <c:pt idx="1097">
                  <c:v>66263</c:v>
                </c:pt>
                <c:pt idx="1098">
                  <c:v>66293</c:v>
                </c:pt>
                <c:pt idx="1099">
                  <c:v>66324</c:v>
                </c:pt>
                <c:pt idx="1100">
                  <c:v>66355</c:v>
                </c:pt>
                <c:pt idx="1101">
                  <c:v>66385</c:v>
                </c:pt>
                <c:pt idx="1102">
                  <c:v>66416</c:v>
                </c:pt>
                <c:pt idx="1103">
                  <c:v>66446</c:v>
                </c:pt>
                <c:pt idx="1104">
                  <c:v>66477</c:v>
                </c:pt>
                <c:pt idx="1105">
                  <c:v>66508</c:v>
                </c:pt>
                <c:pt idx="1106">
                  <c:v>66536</c:v>
                </c:pt>
                <c:pt idx="1107">
                  <c:v>66567</c:v>
                </c:pt>
                <c:pt idx="1108">
                  <c:v>66597</c:v>
                </c:pt>
                <c:pt idx="1109">
                  <c:v>66628</c:v>
                </c:pt>
                <c:pt idx="1110">
                  <c:v>66658</c:v>
                </c:pt>
                <c:pt idx="1111">
                  <c:v>66689</c:v>
                </c:pt>
                <c:pt idx="1112">
                  <c:v>66720</c:v>
                </c:pt>
                <c:pt idx="1113">
                  <c:v>66750</c:v>
                </c:pt>
                <c:pt idx="1114">
                  <c:v>66781</c:v>
                </c:pt>
                <c:pt idx="1115">
                  <c:v>66811</c:v>
                </c:pt>
                <c:pt idx="1116">
                  <c:v>66842</c:v>
                </c:pt>
                <c:pt idx="1117">
                  <c:v>66873</c:v>
                </c:pt>
                <c:pt idx="1118">
                  <c:v>66901</c:v>
                </c:pt>
                <c:pt idx="1119">
                  <c:v>66932</c:v>
                </c:pt>
                <c:pt idx="1120">
                  <c:v>66962</c:v>
                </c:pt>
                <c:pt idx="1121">
                  <c:v>66993</c:v>
                </c:pt>
                <c:pt idx="1122">
                  <c:v>67023</c:v>
                </c:pt>
                <c:pt idx="1123">
                  <c:v>67054</c:v>
                </c:pt>
                <c:pt idx="1124">
                  <c:v>67085</c:v>
                </c:pt>
                <c:pt idx="1125">
                  <c:v>67115</c:v>
                </c:pt>
                <c:pt idx="1126">
                  <c:v>67146</c:v>
                </c:pt>
                <c:pt idx="1127">
                  <c:v>67176</c:v>
                </c:pt>
                <c:pt idx="1128">
                  <c:v>67207</c:v>
                </c:pt>
                <c:pt idx="1129">
                  <c:v>67238</c:v>
                </c:pt>
                <c:pt idx="1130">
                  <c:v>67267</c:v>
                </c:pt>
                <c:pt idx="1131">
                  <c:v>67298</c:v>
                </c:pt>
                <c:pt idx="1132">
                  <c:v>67328</c:v>
                </c:pt>
                <c:pt idx="1133">
                  <c:v>67359</c:v>
                </c:pt>
                <c:pt idx="1134">
                  <c:v>67389</c:v>
                </c:pt>
                <c:pt idx="1135">
                  <c:v>67420</c:v>
                </c:pt>
                <c:pt idx="1136">
                  <c:v>67451</c:v>
                </c:pt>
                <c:pt idx="1137">
                  <c:v>67481</c:v>
                </c:pt>
                <c:pt idx="1138">
                  <c:v>67512</c:v>
                </c:pt>
                <c:pt idx="1139">
                  <c:v>67542</c:v>
                </c:pt>
                <c:pt idx="1140">
                  <c:v>67573</c:v>
                </c:pt>
                <c:pt idx="1141">
                  <c:v>67604</c:v>
                </c:pt>
                <c:pt idx="1142">
                  <c:v>67632</c:v>
                </c:pt>
                <c:pt idx="1143">
                  <c:v>67663</c:v>
                </c:pt>
                <c:pt idx="1144">
                  <c:v>67693</c:v>
                </c:pt>
                <c:pt idx="1145">
                  <c:v>67724</c:v>
                </c:pt>
                <c:pt idx="1146">
                  <c:v>67754</c:v>
                </c:pt>
                <c:pt idx="1147">
                  <c:v>67785</c:v>
                </c:pt>
                <c:pt idx="1148">
                  <c:v>67816</c:v>
                </c:pt>
                <c:pt idx="1149">
                  <c:v>67846</c:v>
                </c:pt>
                <c:pt idx="1150">
                  <c:v>67877</c:v>
                </c:pt>
                <c:pt idx="1151">
                  <c:v>67907</c:v>
                </c:pt>
                <c:pt idx="1152">
                  <c:v>67938</c:v>
                </c:pt>
                <c:pt idx="1153">
                  <c:v>67969</c:v>
                </c:pt>
                <c:pt idx="1154">
                  <c:v>67997</c:v>
                </c:pt>
                <c:pt idx="1155">
                  <c:v>68028</c:v>
                </c:pt>
                <c:pt idx="1156">
                  <c:v>68058</c:v>
                </c:pt>
                <c:pt idx="1157">
                  <c:v>68089</c:v>
                </c:pt>
                <c:pt idx="1158">
                  <c:v>68119</c:v>
                </c:pt>
                <c:pt idx="1159">
                  <c:v>68150</c:v>
                </c:pt>
                <c:pt idx="1160">
                  <c:v>68181</c:v>
                </c:pt>
                <c:pt idx="1161">
                  <c:v>68211</c:v>
                </c:pt>
                <c:pt idx="1162">
                  <c:v>68242</c:v>
                </c:pt>
                <c:pt idx="1163">
                  <c:v>68272</c:v>
                </c:pt>
                <c:pt idx="1164">
                  <c:v>68303</c:v>
                </c:pt>
                <c:pt idx="1165">
                  <c:v>68334</c:v>
                </c:pt>
                <c:pt idx="1166">
                  <c:v>68362</c:v>
                </c:pt>
                <c:pt idx="1167">
                  <c:v>68393</c:v>
                </c:pt>
                <c:pt idx="1168">
                  <c:v>68423</c:v>
                </c:pt>
                <c:pt idx="1169">
                  <c:v>68454</c:v>
                </c:pt>
                <c:pt idx="1170">
                  <c:v>68484</c:v>
                </c:pt>
                <c:pt idx="1171">
                  <c:v>68515</c:v>
                </c:pt>
                <c:pt idx="1172">
                  <c:v>68546</c:v>
                </c:pt>
                <c:pt idx="1173">
                  <c:v>68576</c:v>
                </c:pt>
                <c:pt idx="1174">
                  <c:v>68607</c:v>
                </c:pt>
                <c:pt idx="1175">
                  <c:v>68637</c:v>
                </c:pt>
                <c:pt idx="1176">
                  <c:v>68668</c:v>
                </c:pt>
                <c:pt idx="1177">
                  <c:v>68699</c:v>
                </c:pt>
                <c:pt idx="1178">
                  <c:v>68728</c:v>
                </c:pt>
                <c:pt idx="1179">
                  <c:v>68759</c:v>
                </c:pt>
                <c:pt idx="1180">
                  <c:v>68789</c:v>
                </c:pt>
                <c:pt idx="1181">
                  <c:v>68820</c:v>
                </c:pt>
                <c:pt idx="1182">
                  <c:v>68850</c:v>
                </c:pt>
                <c:pt idx="1183">
                  <c:v>68881</c:v>
                </c:pt>
                <c:pt idx="1184">
                  <c:v>68912</c:v>
                </c:pt>
                <c:pt idx="1185">
                  <c:v>68942</c:v>
                </c:pt>
                <c:pt idx="1186">
                  <c:v>68973</c:v>
                </c:pt>
                <c:pt idx="1187">
                  <c:v>69003</c:v>
                </c:pt>
                <c:pt idx="1188">
                  <c:v>69034</c:v>
                </c:pt>
                <c:pt idx="1189">
                  <c:v>69065</c:v>
                </c:pt>
                <c:pt idx="1190">
                  <c:v>69093</c:v>
                </c:pt>
                <c:pt idx="1191">
                  <c:v>69124</c:v>
                </c:pt>
                <c:pt idx="1192">
                  <c:v>69154</c:v>
                </c:pt>
                <c:pt idx="1193">
                  <c:v>69185</c:v>
                </c:pt>
                <c:pt idx="1194">
                  <c:v>69215</c:v>
                </c:pt>
                <c:pt idx="1195">
                  <c:v>69246</c:v>
                </c:pt>
                <c:pt idx="1196">
                  <c:v>69277</c:v>
                </c:pt>
                <c:pt idx="1197">
                  <c:v>69307</c:v>
                </c:pt>
                <c:pt idx="1198">
                  <c:v>69338</c:v>
                </c:pt>
                <c:pt idx="1199">
                  <c:v>69368</c:v>
                </c:pt>
              </c:numCache>
            </c:numRef>
          </c:cat>
          <c:val>
            <c:numRef>
              <c:f>Company!$Q$3:$Q$1202</c:f>
              <c:numCache>
                <c:formatCode>General</c:formatCode>
                <c:ptCount val="1200"/>
                <c:pt idx="288" formatCode="0.0">
                  <c:v>#N/A</c:v>
                </c:pt>
                <c:pt idx="289" formatCode="0.0">
                  <c:v>#N/A</c:v>
                </c:pt>
                <c:pt idx="290" formatCode="0.0">
                  <c:v>#N/A</c:v>
                </c:pt>
                <c:pt idx="300" formatCode="0.0">
                  <c:v>#N/A</c:v>
                </c:pt>
                <c:pt idx="301" formatCode="0.0">
                  <c:v>#N/A</c:v>
                </c:pt>
                <c:pt idx="302" formatCode="0.0">
                  <c:v>#N/A</c:v>
                </c:pt>
                <c:pt idx="303" formatCode="0.0">
                  <c:v>#N/A</c:v>
                </c:pt>
                <c:pt idx="304" formatCode="0.0">
                  <c:v>#N/A</c:v>
                </c:pt>
                <c:pt idx="305" formatCode="0.0">
                  <c:v>#N/A</c:v>
                </c:pt>
                <c:pt idx="306" formatCode="0.0">
                  <c:v>#N/A</c:v>
                </c:pt>
                <c:pt idx="307" formatCode="0.0">
                  <c:v>#N/A</c:v>
                </c:pt>
                <c:pt idx="308" formatCode="0.0">
                  <c:v>#N/A</c:v>
                </c:pt>
                <c:pt idx="309" formatCode="0.0">
                  <c:v>#N/A</c:v>
                </c:pt>
                <c:pt idx="310" formatCode="0.0">
                  <c:v>#N/A</c:v>
                </c:pt>
                <c:pt idx="311" formatCode="0.0">
                  <c:v>#N/A</c:v>
                </c:pt>
                <c:pt idx="312" formatCode="0.0">
                  <c:v>#N/A</c:v>
                </c:pt>
                <c:pt idx="313" formatCode="0.0">
                  <c:v>#N/A</c:v>
                </c:pt>
                <c:pt idx="314" formatCode="0.0">
                  <c:v>#N/A</c:v>
                </c:pt>
                <c:pt idx="315" formatCode="0.0">
                  <c:v>#N/A</c:v>
                </c:pt>
                <c:pt idx="316" formatCode="0.0">
                  <c:v>#N/A</c:v>
                </c:pt>
                <c:pt idx="317" formatCode="0.0">
                  <c:v>#N/A</c:v>
                </c:pt>
                <c:pt idx="318" formatCode="0.0">
                  <c:v>#N/A</c:v>
                </c:pt>
                <c:pt idx="319" formatCode="0.0">
                  <c:v>#N/A</c:v>
                </c:pt>
                <c:pt idx="320" formatCode="0.0">
                  <c:v>#N/A</c:v>
                </c:pt>
                <c:pt idx="321" formatCode="0.0">
                  <c:v>#N/A</c:v>
                </c:pt>
                <c:pt idx="322" formatCode="0.0">
                  <c:v>#N/A</c:v>
                </c:pt>
                <c:pt idx="323" formatCode="0.0">
                  <c:v>#N/A</c:v>
                </c:pt>
                <c:pt idx="324" formatCode="0.0">
                  <c:v>#N/A</c:v>
                </c:pt>
                <c:pt idx="325" formatCode="0.0">
                  <c:v>#N/A</c:v>
                </c:pt>
                <c:pt idx="326" formatCode="0.0">
                  <c:v>#N/A</c:v>
                </c:pt>
                <c:pt idx="327" formatCode="0.0">
                  <c:v>#N/A</c:v>
                </c:pt>
                <c:pt idx="328" formatCode="0.0">
                  <c:v>#N/A</c:v>
                </c:pt>
                <c:pt idx="329" formatCode="0.0">
                  <c:v>#N/A</c:v>
                </c:pt>
                <c:pt idx="330" formatCode="0.0">
                  <c:v>#N/A</c:v>
                </c:pt>
                <c:pt idx="331" formatCode="0.0">
                  <c:v>#N/A</c:v>
                </c:pt>
                <c:pt idx="332" formatCode="0.0">
                  <c:v>#N/A</c:v>
                </c:pt>
                <c:pt idx="333" formatCode="0.0">
                  <c:v>#N/A</c:v>
                </c:pt>
                <c:pt idx="334" formatCode="0.0">
                  <c:v>#N/A</c:v>
                </c:pt>
                <c:pt idx="335" formatCode="0.0">
                  <c:v>#N/A</c:v>
                </c:pt>
                <c:pt idx="336" formatCode="0.0">
                  <c:v>#N/A</c:v>
                </c:pt>
                <c:pt idx="337" formatCode="0.0">
                  <c:v>#N/A</c:v>
                </c:pt>
                <c:pt idx="338" formatCode="0.0">
                  <c:v>#N/A</c:v>
                </c:pt>
                <c:pt idx="339" formatCode="0.0">
                  <c:v>#N/A</c:v>
                </c:pt>
                <c:pt idx="340" formatCode="0.0">
                  <c:v>#N/A</c:v>
                </c:pt>
                <c:pt idx="341" formatCode="0.0">
                  <c:v>#N/A</c:v>
                </c:pt>
                <c:pt idx="342" formatCode="0.0">
                  <c:v>#N/A</c:v>
                </c:pt>
                <c:pt idx="343" formatCode="0.0">
                  <c:v>#N/A</c:v>
                </c:pt>
                <c:pt idx="344" formatCode="0.0">
                  <c:v>#N/A</c:v>
                </c:pt>
                <c:pt idx="345" formatCode="0.0">
                  <c:v>#N/A</c:v>
                </c:pt>
                <c:pt idx="346" formatCode="0.0">
                  <c:v>#N/A</c:v>
                </c:pt>
                <c:pt idx="347" formatCode="0.0">
                  <c:v>#N/A</c:v>
                </c:pt>
                <c:pt idx="348" formatCode="0.0">
                  <c:v>#N/A</c:v>
                </c:pt>
                <c:pt idx="349" formatCode="0.0">
                  <c:v>#N/A</c:v>
                </c:pt>
                <c:pt idx="350" formatCode="0.0">
                  <c:v>#N/A</c:v>
                </c:pt>
                <c:pt idx="351" formatCode="0.0">
                  <c:v>#N/A</c:v>
                </c:pt>
                <c:pt idx="352" formatCode="0.0">
                  <c:v>#N/A</c:v>
                </c:pt>
                <c:pt idx="353" formatCode="0.0">
                  <c:v>#N/A</c:v>
                </c:pt>
                <c:pt idx="354" formatCode="0.0">
                  <c:v>#N/A</c:v>
                </c:pt>
                <c:pt idx="355" formatCode="0.0">
                  <c:v>#N/A</c:v>
                </c:pt>
                <c:pt idx="356" formatCode="0.0">
                  <c:v>#N/A</c:v>
                </c:pt>
                <c:pt idx="357" formatCode="0.0">
                  <c:v>#N/A</c:v>
                </c:pt>
                <c:pt idx="358" formatCode="0.0">
                  <c:v>#N/A</c:v>
                </c:pt>
                <c:pt idx="359" formatCode="0.0">
                  <c:v>#N/A</c:v>
                </c:pt>
              </c:numCache>
            </c:numRef>
          </c:val>
          <c:smooth val="0"/>
          <c:extLst>
            <c:ext xmlns:c16="http://schemas.microsoft.com/office/drawing/2014/chart" uri="{C3380CC4-5D6E-409C-BE32-E72D297353CC}">
              <c16:uniqueId val="{00000001-ED9F-470A-95C5-BC9F4D3FCF72}"/>
            </c:ext>
          </c:extLst>
        </c:ser>
        <c:ser>
          <c:idx val="5"/>
          <c:order val="2"/>
          <c:tx>
            <c:v>UMR forecast</c:v>
          </c:tx>
          <c:spPr>
            <a:ln w="38100">
              <a:solidFill>
                <a:srgbClr val="183863"/>
              </a:solidFill>
              <a:prstDash val="sysDash"/>
            </a:ln>
          </c:spPr>
          <c:marker>
            <c:symbol val="none"/>
          </c:marker>
          <c:cat>
            <c:numRef>
              <c:f>Company!$A$3:$A$1202</c:f>
              <c:numCache>
                <c:formatCode>mmm\-yy</c:formatCode>
                <c:ptCount val="1200"/>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pt idx="329">
                  <c:v>42887</c:v>
                </c:pt>
                <c:pt idx="330">
                  <c:v>42917</c:v>
                </c:pt>
                <c:pt idx="331">
                  <c:v>42948</c:v>
                </c:pt>
                <c:pt idx="332">
                  <c:v>42979</c:v>
                </c:pt>
                <c:pt idx="333">
                  <c:v>43009</c:v>
                </c:pt>
                <c:pt idx="334">
                  <c:v>43040</c:v>
                </c:pt>
                <c:pt idx="335">
                  <c:v>43070</c:v>
                </c:pt>
                <c:pt idx="336">
                  <c:v>43101</c:v>
                </c:pt>
                <c:pt idx="337">
                  <c:v>43132</c:v>
                </c:pt>
                <c:pt idx="338">
                  <c:v>43160</c:v>
                </c:pt>
                <c:pt idx="339">
                  <c:v>43191</c:v>
                </c:pt>
                <c:pt idx="340">
                  <c:v>43221</c:v>
                </c:pt>
                <c:pt idx="341">
                  <c:v>43252</c:v>
                </c:pt>
                <c:pt idx="342">
                  <c:v>43282</c:v>
                </c:pt>
                <c:pt idx="343">
                  <c:v>43313</c:v>
                </c:pt>
                <c:pt idx="344">
                  <c:v>43344</c:v>
                </c:pt>
                <c:pt idx="345">
                  <c:v>43374</c:v>
                </c:pt>
                <c:pt idx="346">
                  <c:v>43405</c:v>
                </c:pt>
                <c:pt idx="347">
                  <c:v>43435</c:v>
                </c:pt>
                <c:pt idx="348">
                  <c:v>43466</c:v>
                </c:pt>
                <c:pt idx="349">
                  <c:v>43497</c:v>
                </c:pt>
                <c:pt idx="350">
                  <c:v>43525</c:v>
                </c:pt>
                <c:pt idx="351">
                  <c:v>43556</c:v>
                </c:pt>
                <c:pt idx="352">
                  <c:v>43586</c:v>
                </c:pt>
                <c:pt idx="353">
                  <c:v>43617</c:v>
                </c:pt>
                <c:pt idx="354">
                  <c:v>43647</c:v>
                </c:pt>
                <c:pt idx="355">
                  <c:v>43678</c:v>
                </c:pt>
                <c:pt idx="356">
                  <c:v>43709</c:v>
                </c:pt>
                <c:pt idx="357">
                  <c:v>43739</c:v>
                </c:pt>
                <c:pt idx="358">
                  <c:v>43770</c:v>
                </c:pt>
                <c:pt idx="359">
                  <c:v>43800</c:v>
                </c:pt>
                <c:pt idx="360">
                  <c:v>43831</c:v>
                </c:pt>
                <c:pt idx="361">
                  <c:v>43862</c:v>
                </c:pt>
                <c:pt idx="362">
                  <c:v>43891</c:v>
                </c:pt>
                <c:pt idx="363">
                  <c:v>43922</c:v>
                </c:pt>
                <c:pt idx="364">
                  <c:v>43952</c:v>
                </c:pt>
                <c:pt idx="365">
                  <c:v>43983</c:v>
                </c:pt>
                <c:pt idx="366">
                  <c:v>44013</c:v>
                </c:pt>
                <c:pt idx="367">
                  <c:v>44044</c:v>
                </c:pt>
                <c:pt idx="368">
                  <c:v>44075</c:v>
                </c:pt>
                <c:pt idx="369">
                  <c:v>44105</c:v>
                </c:pt>
                <c:pt idx="370">
                  <c:v>44136</c:v>
                </c:pt>
                <c:pt idx="371">
                  <c:v>44166</c:v>
                </c:pt>
                <c:pt idx="372">
                  <c:v>44197</c:v>
                </c:pt>
                <c:pt idx="373">
                  <c:v>44228</c:v>
                </c:pt>
                <c:pt idx="374">
                  <c:v>44256</c:v>
                </c:pt>
                <c:pt idx="375">
                  <c:v>44287</c:v>
                </c:pt>
                <c:pt idx="376">
                  <c:v>44317</c:v>
                </c:pt>
                <c:pt idx="377">
                  <c:v>44348</c:v>
                </c:pt>
                <c:pt idx="378">
                  <c:v>44378</c:v>
                </c:pt>
                <c:pt idx="379">
                  <c:v>44409</c:v>
                </c:pt>
                <c:pt idx="380">
                  <c:v>44440</c:v>
                </c:pt>
                <c:pt idx="381">
                  <c:v>44470</c:v>
                </c:pt>
                <c:pt idx="382">
                  <c:v>44501</c:v>
                </c:pt>
                <c:pt idx="383">
                  <c:v>44531</c:v>
                </c:pt>
                <c:pt idx="384">
                  <c:v>44562</c:v>
                </c:pt>
                <c:pt idx="385">
                  <c:v>44593</c:v>
                </c:pt>
                <c:pt idx="386">
                  <c:v>44621</c:v>
                </c:pt>
                <c:pt idx="387">
                  <c:v>44652</c:v>
                </c:pt>
                <c:pt idx="388">
                  <c:v>44682</c:v>
                </c:pt>
                <c:pt idx="389">
                  <c:v>44713</c:v>
                </c:pt>
                <c:pt idx="390">
                  <c:v>44743</c:v>
                </c:pt>
                <c:pt idx="391">
                  <c:v>44774</c:v>
                </c:pt>
                <c:pt idx="392">
                  <c:v>44805</c:v>
                </c:pt>
                <c:pt idx="393">
                  <c:v>44835</c:v>
                </c:pt>
                <c:pt idx="394">
                  <c:v>44866</c:v>
                </c:pt>
                <c:pt idx="395">
                  <c:v>44896</c:v>
                </c:pt>
                <c:pt idx="396">
                  <c:v>44927</c:v>
                </c:pt>
                <c:pt idx="397">
                  <c:v>44958</c:v>
                </c:pt>
                <c:pt idx="398">
                  <c:v>44986</c:v>
                </c:pt>
                <c:pt idx="399">
                  <c:v>45017</c:v>
                </c:pt>
                <c:pt idx="400">
                  <c:v>45047</c:v>
                </c:pt>
                <c:pt idx="401">
                  <c:v>45078</c:v>
                </c:pt>
                <c:pt idx="402">
                  <c:v>45108</c:v>
                </c:pt>
                <c:pt idx="403">
                  <c:v>45139</c:v>
                </c:pt>
                <c:pt idx="404">
                  <c:v>45170</c:v>
                </c:pt>
                <c:pt idx="405">
                  <c:v>45200</c:v>
                </c:pt>
                <c:pt idx="406">
                  <c:v>45231</c:v>
                </c:pt>
                <c:pt idx="407">
                  <c:v>45261</c:v>
                </c:pt>
                <c:pt idx="408">
                  <c:v>45292</c:v>
                </c:pt>
                <c:pt idx="409">
                  <c:v>45323</c:v>
                </c:pt>
                <c:pt idx="410">
                  <c:v>45352</c:v>
                </c:pt>
                <c:pt idx="411">
                  <c:v>45383</c:v>
                </c:pt>
                <c:pt idx="412">
                  <c:v>45413</c:v>
                </c:pt>
                <c:pt idx="413">
                  <c:v>45444</c:v>
                </c:pt>
                <c:pt idx="414">
                  <c:v>45474</c:v>
                </c:pt>
                <c:pt idx="415">
                  <c:v>45505</c:v>
                </c:pt>
                <c:pt idx="416">
                  <c:v>45536</c:v>
                </c:pt>
                <c:pt idx="417">
                  <c:v>45566</c:v>
                </c:pt>
                <c:pt idx="418">
                  <c:v>45597</c:v>
                </c:pt>
                <c:pt idx="419">
                  <c:v>45627</c:v>
                </c:pt>
                <c:pt idx="420">
                  <c:v>45658</c:v>
                </c:pt>
                <c:pt idx="421">
                  <c:v>45689</c:v>
                </c:pt>
                <c:pt idx="422">
                  <c:v>45717</c:v>
                </c:pt>
                <c:pt idx="423">
                  <c:v>45748</c:v>
                </c:pt>
                <c:pt idx="424">
                  <c:v>45778</c:v>
                </c:pt>
                <c:pt idx="425">
                  <c:v>45809</c:v>
                </c:pt>
                <c:pt idx="426">
                  <c:v>45839</c:v>
                </c:pt>
                <c:pt idx="427">
                  <c:v>45870</c:v>
                </c:pt>
                <c:pt idx="428">
                  <c:v>45901</c:v>
                </c:pt>
                <c:pt idx="429">
                  <c:v>45931</c:v>
                </c:pt>
                <c:pt idx="430">
                  <c:v>45962</c:v>
                </c:pt>
                <c:pt idx="431">
                  <c:v>45992</c:v>
                </c:pt>
                <c:pt idx="432">
                  <c:v>46023</c:v>
                </c:pt>
                <c:pt idx="433">
                  <c:v>46054</c:v>
                </c:pt>
                <c:pt idx="434">
                  <c:v>46082</c:v>
                </c:pt>
                <c:pt idx="435">
                  <c:v>46113</c:v>
                </c:pt>
                <c:pt idx="436">
                  <c:v>46143</c:v>
                </c:pt>
                <c:pt idx="437">
                  <c:v>46174</c:v>
                </c:pt>
                <c:pt idx="438">
                  <c:v>46204</c:v>
                </c:pt>
                <c:pt idx="439">
                  <c:v>46235</c:v>
                </c:pt>
                <c:pt idx="440">
                  <c:v>46266</c:v>
                </c:pt>
                <c:pt idx="441">
                  <c:v>46296</c:v>
                </c:pt>
                <c:pt idx="442">
                  <c:v>46327</c:v>
                </c:pt>
                <c:pt idx="443">
                  <c:v>46357</c:v>
                </c:pt>
                <c:pt idx="444">
                  <c:v>46388</c:v>
                </c:pt>
                <c:pt idx="445">
                  <c:v>46419</c:v>
                </c:pt>
                <c:pt idx="446">
                  <c:v>46447</c:v>
                </c:pt>
                <c:pt idx="447">
                  <c:v>46478</c:v>
                </c:pt>
                <c:pt idx="448">
                  <c:v>46508</c:v>
                </c:pt>
                <c:pt idx="449">
                  <c:v>46539</c:v>
                </c:pt>
                <c:pt idx="450">
                  <c:v>46569</c:v>
                </c:pt>
                <c:pt idx="451">
                  <c:v>46600</c:v>
                </c:pt>
                <c:pt idx="452">
                  <c:v>46631</c:v>
                </c:pt>
                <c:pt idx="453">
                  <c:v>46661</c:v>
                </c:pt>
                <c:pt idx="454">
                  <c:v>46692</c:v>
                </c:pt>
                <c:pt idx="455">
                  <c:v>46722</c:v>
                </c:pt>
                <c:pt idx="456">
                  <c:v>46753</c:v>
                </c:pt>
                <c:pt idx="457">
                  <c:v>46784</c:v>
                </c:pt>
                <c:pt idx="458">
                  <c:v>46813</c:v>
                </c:pt>
                <c:pt idx="459">
                  <c:v>46844</c:v>
                </c:pt>
                <c:pt idx="460">
                  <c:v>46874</c:v>
                </c:pt>
                <c:pt idx="461">
                  <c:v>46905</c:v>
                </c:pt>
                <c:pt idx="462">
                  <c:v>46935</c:v>
                </c:pt>
                <c:pt idx="463">
                  <c:v>46966</c:v>
                </c:pt>
                <c:pt idx="464">
                  <c:v>46997</c:v>
                </c:pt>
                <c:pt idx="465">
                  <c:v>47027</c:v>
                </c:pt>
                <c:pt idx="466">
                  <c:v>47058</c:v>
                </c:pt>
                <c:pt idx="467">
                  <c:v>47088</c:v>
                </c:pt>
                <c:pt idx="468">
                  <c:v>47119</c:v>
                </c:pt>
                <c:pt idx="469">
                  <c:v>47150</c:v>
                </c:pt>
                <c:pt idx="470">
                  <c:v>47178</c:v>
                </c:pt>
                <c:pt idx="471">
                  <c:v>47209</c:v>
                </c:pt>
                <c:pt idx="472">
                  <c:v>47239</c:v>
                </c:pt>
                <c:pt idx="473">
                  <c:v>47270</c:v>
                </c:pt>
                <c:pt idx="474">
                  <c:v>47300</c:v>
                </c:pt>
                <c:pt idx="475">
                  <c:v>47331</c:v>
                </c:pt>
                <c:pt idx="476">
                  <c:v>47362</c:v>
                </c:pt>
                <c:pt idx="477">
                  <c:v>47392</c:v>
                </c:pt>
                <c:pt idx="478">
                  <c:v>47423</c:v>
                </c:pt>
                <c:pt idx="479">
                  <c:v>47453</c:v>
                </c:pt>
                <c:pt idx="480">
                  <c:v>47484</c:v>
                </c:pt>
                <c:pt idx="481">
                  <c:v>47515</c:v>
                </c:pt>
                <c:pt idx="482">
                  <c:v>47543</c:v>
                </c:pt>
                <c:pt idx="483">
                  <c:v>47574</c:v>
                </c:pt>
                <c:pt idx="484">
                  <c:v>47604</c:v>
                </c:pt>
                <c:pt idx="485">
                  <c:v>47635</c:v>
                </c:pt>
                <c:pt idx="486">
                  <c:v>47665</c:v>
                </c:pt>
                <c:pt idx="487">
                  <c:v>47696</c:v>
                </c:pt>
                <c:pt idx="488">
                  <c:v>47727</c:v>
                </c:pt>
                <c:pt idx="489">
                  <c:v>47757</c:v>
                </c:pt>
                <c:pt idx="490">
                  <c:v>47788</c:v>
                </c:pt>
                <c:pt idx="491">
                  <c:v>47818</c:v>
                </c:pt>
                <c:pt idx="492">
                  <c:v>47849</c:v>
                </c:pt>
                <c:pt idx="493">
                  <c:v>47880</c:v>
                </c:pt>
                <c:pt idx="494">
                  <c:v>47908</c:v>
                </c:pt>
                <c:pt idx="495">
                  <c:v>47939</c:v>
                </c:pt>
                <c:pt idx="496">
                  <c:v>47969</c:v>
                </c:pt>
                <c:pt idx="497">
                  <c:v>48000</c:v>
                </c:pt>
                <c:pt idx="498">
                  <c:v>48030</c:v>
                </c:pt>
                <c:pt idx="499">
                  <c:v>48061</c:v>
                </c:pt>
                <c:pt idx="500">
                  <c:v>48092</c:v>
                </c:pt>
                <c:pt idx="501">
                  <c:v>48122</c:v>
                </c:pt>
                <c:pt idx="502">
                  <c:v>48153</c:v>
                </c:pt>
                <c:pt idx="503">
                  <c:v>48183</c:v>
                </c:pt>
                <c:pt idx="504">
                  <c:v>48214</c:v>
                </c:pt>
                <c:pt idx="505">
                  <c:v>48245</c:v>
                </c:pt>
                <c:pt idx="506">
                  <c:v>48274</c:v>
                </c:pt>
                <c:pt idx="507">
                  <c:v>48305</c:v>
                </c:pt>
                <c:pt idx="508">
                  <c:v>48335</c:v>
                </c:pt>
                <c:pt idx="509">
                  <c:v>48366</c:v>
                </c:pt>
                <c:pt idx="510">
                  <c:v>48396</c:v>
                </c:pt>
                <c:pt idx="511">
                  <c:v>48427</c:v>
                </c:pt>
                <c:pt idx="512">
                  <c:v>48458</c:v>
                </c:pt>
                <c:pt idx="513">
                  <c:v>48488</c:v>
                </c:pt>
                <c:pt idx="514">
                  <c:v>48519</c:v>
                </c:pt>
                <c:pt idx="515">
                  <c:v>48549</c:v>
                </c:pt>
                <c:pt idx="516">
                  <c:v>48580</c:v>
                </c:pt>
                <c:pt idx="517">
                  <c:v>48611</c:v>
                </c:pt>
                <c:pt idx="518">
                  <c:v>48639</c:v>
                </c:pt>
                <c:pt idx="519">
                  <c:v>48670</c:v>
                </c:pt>
                <c:pt idx="520">
                  <c:v>48700</c:v>
                </c:pt>
                <c:pt idx="521">
                  <c:v>48731</c:v>
                </c:pt>
                <c:pt idx="522">
                  <c:v>48761</c:v>
                </c:pt>
                <c:pt idx="523">
                  <c:v>48792</c:v>
                </c:pt>
                <c:pt idx="524">
                  <c:v>48823</c:v>
                </c:pt>
                <c:pt idx="525">
                  <c:v>48853</c:v>
                </c:pt>
                <c:pt idx="526">
                  <c:v>48884</c:v>
                </c:pt>
                <c:pt idx="527">
                  <c:v>48914</c:v>
                </c:pt>
                <c:pt idx="528">
                  <c:v>48945</c:v>
                </c:pt>
                <c:pt idx="529">
                  <c:v>48976</c:v>
                </c:pt>
                <c:pt idx="530">
                  <c:v>49004</c:v>
                </c:pt>
                <c:pt idx="531">
                  <c:v>49035</c:v>
                </c:pt>
                <c:pt idx="532">
                  <c:v>49065</c:v>
                </c:pt>
                <c:pt idx="533">
                  <c:v>49096</c:v>
                </c:pt>
                <c:pt idx="534">
                  <c:v>49126</c:v>
                </c:pt>
                <c:pt idx="535">
                  <c:v>49157</c:v>
                </c:pt>
                <c:pt idx="536">
                  <c:v>49188</c:v>
                </c:pt>
                <c:pt idx="537">
                  <c:v>49218</c:v>
                </c:pt>
                <c:pt idx="538">
                  <c:v>49249</c:v>
                </c:pt>
                <c:pt idx="539">
                  <c:v>49279</c:v>
                </c:pt>
                <c:pt idx="540">
                  <c:v>49310</c:v>
                </c:pt>
                <c:pt idx="541">
                  <c:v>49341</c:v>
                </c:pt>
                <c:pt idx="542">
                  <c:v>49369</c:v>
                </c:pt>
                <c:pt idx="543">
                  <c:v>49400</c:v>
                </c:pt>
                <c:pt idx="544">
                  <c:v>49430</c:v>
                </c:pt>
                <c:pt idx="545">
                  <c:v>49461</c:v>
                </c:pt>
                <c:pt idx="546">
                  <c:v>49491</c:v>
                </c:pt>
                <c:pt idx="547">
                  <c:v>49522</c:v>
                </c:pt>
                <c:pt idx="548">
                  <c:v>49553</c:v>
                </c:pt>
                <c:pt idx="549">
                  <c:v>49583</c:v>
                </c:pt>
                <c:pt idx="550">
                  <c:v>49614</c:v>
                </c:pt>
                <c:pt idx="551">
                  <c:v>49644</c:v>
                </c:pt>
                <c:pt idx="552">
                  <c:v>49675</c:v>
                </c:pt>
                <c:pt idx="553">
                  <c:v>49706</c:v>
                </c:pt>
                <c:pt idx="554">
                  <c:v>49735</c:v>
                </c:pt>
                <c:pt idx="555">
                  <c:v>49766</c:v>
                </c:pt>
                <c:pt idx="556">
                  <c:v>49796</c:v>
                </c:pt>
                <c:pt idx="557">
                  <c:v>49827</c:v>
                </c:pt>
                <c:pt idx="558">
                  <c:v>49857</c:v>
                </c:pt>
                <c:pt idx="559">
                  <c:v>49888</c:v>
                </c:pt>
                <c:pt idx="560">
                  <c:v>49919</c:v>
                </c:pt>
                <c:pt idx="561">
                  <c:v>49949</c:v>
                </c:pt>
                <c:pt idx="562">
                  <c:v>49980</c:v>
                </c:pt>
                <c:pt idx="563">
                  <c:v>50010</c:v>
                </c:pt>
                <c:pt idx="564">
                  <c:v>50041</c:v>
                </c:pt>
                <c:pt idx="565">
                  <c:v>50072</c:v>
                </c:pt>
                <c:pt idx="566">
                  <c:v>50100</c:v>
                </c:pt>
                <c:pt idx="567">
                  <c:v>50131</c:v>
                </c:pt>
                <c:pt idx="568">
                  <c:v>50161</c:v>
                </c:pt>
                <c:pt idx="569">
                  <c:v>50192</c:v>
                </c:pt>
                <c:pt idx="570">
                  <c:v>50222</c:v>
                </c:pt>
                <c:pt idx="571">
                  <c:v>50253</c:v>
                </c:pt>
                <c:pt idx="572">
                  <c:v>50284</c:v>
                </c:pt>
                <c:pt idx="573">
                  <c:v>50314</c:v>
                </c:pt>
                <c:pt idx="574">
                  <c:v>50345</c:v>
                </c:pt>
                <c:pt idx="575">
                  <c:v>50375</c:v>
                </c:pt>
                <c:pt idx="576">
                  <c:v>50406</c:v>
                </c:pt>
                <c:pt idx="577">
                  <c:v>50437</c:v>
                </c:pt>
                <c:pt idx="578">
                  <c:v>50465</c:v>
                </c:pt>
                <c:pt idx="579">
                  <c:v>50496</c:v>
                </c:pt>
                <c:pt idx="580">
                  <c:v>50526</c:v>
                </c:pt>
                <c:pt idx="581">
                  <c:v>50557</c:v>
                </c:pt>
                <c:pt idx="582">
                  <c:v>50587</c:v>
                </c:pt>
                <c:pt idx="583">
                  <c:v>50618</c:v>
                </c:pt>
                <c:pt idx="584">
                  <c:v>50649</c:v>
                </c:pt>
                <c:pt idx="585">
                  <c:v>50679</c:v>
                </c:pt>
                <c:pt idx="586">
                  <c:v>50710</c:v>
                </c:pt>
                <c:pt idx="587">
                  <c:v>50740</c:v>
                </c:pt>
                <c:pt idx="588">
                  <c:v>50771</c:v>
                </c:pt>
                <c:pt idx="589">
                  <c:v>50802</c:v>
                </c:pt>
                <c:pt idx="590">
                  <c:v>50830</c:v>
                </c:pt>
                <c:pt idx="591">
                  <c:v>50861</c:v>
                </c:pt>
                <c:pt idx="592">
                  <c:v>50891</c:v>
                </c:pt>
                <c:pt idx="593">
                  <c:v>50922</c:v>
                </c:pt>
                <c:pt idx="594">
                  <c:v>50952</c:v>
                </c:pt>
                <c:pt idx="595">
                  <c:v>50983</c:v>
                </c:pt>
                <c:pt idx="596">
                  <c:v>51014</c:v>
                </c:pt>
                <c:pt idx="597">
                  <c:v>51044</c:v>
                </c:pt>
                <c:pt idx="598">
                  <c:v>51075</c:v>
                </c:pt>
                <c:pt idx="599">
                  <c:v>51105</c:v>
                </c:pt>
                <c:pt idx="600">
                  <c:v>51136</c:v>
                </c:pt>
                <c:pt idx="601">
                  <c:v>51167</c:v>
                </c:pt>
                <c:pt idx="602">
                  <c:v>51196</c:v>
                </c:pt>
                <c:pt idx="603">
                  <c:v>51227</c:v>
                </c:pt>
                <c:pt idx="604">
                  <c:v>51257</c:v>
                </c:pt>
                <c:pt idx="605">
                  <c:v>51288</c:v>
                </c:pt>
                <c:pt idx="606">
                  <c:v>51318</c:v>
                </c:pt>
                <c:pt idx="607">
                  <c:v>51349</c:v>
                </c:pt>
                <c:pt idx="608">
                  <c:v>51380</c:v>
                </c:pt>
                <c:pt idx="609">
                  <c:v>51410</c:v>
                </c:pt>
                <c:pt idx="610">
                  <c:v>51441</c:v>
                </c:pt>
                <c:pt idx="611">
                  <c:v>51471</c:v>
                </c:pt>
                <c:pt idx="612">
                  <c:v>51502</c:v>
                </c:pt>
                <c:pt idx="613">
                  <c:v>51533</c:v>
                </c:pt>
                <c:pt idx="614">
                  <c:v>51561</c:v>
                </c:pt>
                <c:pt idx="615">
                  <c:v>51592</c:v>
                </c:pt>
                <c:pt idx="616">
                  <c:v>51622</c:v>
                </c:pt>
                <c:pt idx="617">
                  <c:v>51653</c:v>
                </c:pt>
                <c:pt idx="618">
                  <c:v>51683</c:v>
                </c:pt>
                <c:pt idx="619">
                  <c:v>51714</c:v>
                </c:pt>
                <c:pt idx="620">
                  <c:v>51745</c:v>
                </c:pt>
                <c:pt idx="621">
                  <c:v>51775</c:v>
                </c:pt>
                <c:pt idx="622">
                  <c:v>51806</c:v>
                </c:pt>
                <c:pt idx="623">
                  <c:v>51836</c:v>
                </c:pt>
                <c:pt idx="624">
                  <c:v>51867</c:v>
                </c:pt>
                <c:pt idx="625">
                  <c:v>51898</c:v>
                </c:pt>
                <c:pt idx="626">
                  <c:v>51926</c:v>
                </c:pt>
                <c:pt idx="627">
                  <c:v>51957</c:v>
                </c:pt>
                <c:pt idx="628">
                  <c:v>51987</c:v>
                </c:pt>
                <c:pt idx="629">
                  <c:v>52018</c:v>
                </c:pt>
                <c:pt idx="630">
                  <c:v>52048</c:v>
                </c:pt>
                <c:pt idx="631">
                  <c:v>52079</c:v>
                </c:pt>
                <c:pt idx="632">
                  <c:v>52110</c:v>
                </c:pt>
                <c:pt idx="633">
                  <c:v>52140</c:v>
                </c:pt>
                <c:pt idx="634">
                  <c:v>52171</c:v>
                </c:pt>
                <c:pt idx="635">
                  <c:v>52201</c:v>
                </c:pt>
                <c:pt idx="636">
                  <c:v>52232</c:v>
                </c:pt>
                <c:pt idx="637">
                  <c:v>52263</c:v>
                </c:pt>
                <c:pt idx="638">
                  <c:v>52291</c:v>
                </c:pt>
                <c:pt idx="639">
                  <c:v>52322</c:v>
                </c:pt>
                <c:pt idx="640">
                  <c:v>52352</c:v>
                </c:pt>
                <c:pt idx="641">
                  <c:v>52383</c:v>
                </c:pt>
                <c:pt idx="642">
                  <c:v>52413</c:v>
                </c:pt>
                <c:pt idx="643">
                  <c:v>52444</c:v>
                </c:pt>
                <c:pt idx="644">
                  <c:v>52475</c:v>
                </c:pt>
                <c:pt idx="645">
                  <c:v>52505</c:v>
                </c:pt>
                <c:pt idx="646">
                  <c:v>52536</c:v>
                </c:pt>
                <c:pt idx="647">
                  <c:v>52566</c:v>
                </c:pt>
                <c:pt idx="648">
                  <c:v>52597</c:v>
                </c:pt>
                <c:pt idx="649">
                  <c:v>52628</c:v>
                </c:pt>
                <c:pt idx="650">
                  <c:v>52657</c:v>
                </c:pt>
                <c:pt idx="651">
                  <c:v>52688</c:v>
                </c:pt>
                <c:pt idx="652">
                  <c:v>52718</c:v>
                </c:pt>
                <c:pt idx="653">
                  <c:v>52749</c:v>
                </c:pt>
                <c:pt idx="654">
                  <c:v>52779</c:v>
                </c:pt>
                <c:pt idx="655">
                  <c:v>52810</c:v>
                </c:pt>
                <c:pt idx="656">
                  <c:v>52841</c:v>
                </c:pt>
                <c:pt idx="657">
                  <c:v>52871</c:v>
                </c:pt>
                <c:pt idx="658">
                  <c:v>52902</c:v>
                </c:pt>
                <c:pt idx="659">
                  <c:v>52932</c:v>
                </c:pt>
                <c:pt idx="660">
                  <c:v>52963</c:v>
                </c:pt>
                <c:pt idx="661">
                  <c:v>52994</c:v>
                </c:pt>
                <c:pt idx="662">
                  <c:v>53022</c:v>
                </c:pt>
                <c:pt idx="663">
                  <c:v>53053</c:v>
                </c:pt>
                <c:pt idx="664">
                  <c:v>53083</c:v>
                </c:pt>
                <c:pt idx="665">
                  <c:v>53114</c:v>
                </c:pt>
                <c:pt idx="666">
                  <c:v>53144</c:v>
                </c:pt>
                <c:pt idx="667">
                  <c:v>53175</c:v>
                </c:pt>
                <c:pt idx="668">
                  <c:v>53206</c:v>
                </c:pt>
                <c:pt idx="669">
                  <c:v>53236</c:v>
                </c:pt>
                <c:pt idx="670">
                  <c:v>53267</c:v>
                </c:pt>
                <c:pt idx="671">
                  <c:v>53297</c:v>
                </c:pt>
                <c:pt idx="672">
                  <c:v>53328</c:v>
                </c:pt>
                <c:pt idx="673">
                  <c:v>53359</c:v>
                </c:pt>
                <c:pt idx="674">
                  <c:v>53387</c:v>
                </c:pt>
                <c:pt idx="675">
                  <c:v>53418</c:v>
                </c:pt>
                <c:pt idx="676">
                  <c:v>53448</c:v>
                </c:pt>
                <c:pt idx="677">
                  <c:v>53479</c:v>
                </c:pt>
                <c:pt idx="678">
                  <c:v>53509</c:v>
                </c:pt>
                <c:pt idx="679">
                  <c:v>53540</c:v>
                </c:pt>
                <c:pt idx="680">
                  <c:v>53571</c:v>
                </c:pt>
                <c:pt idx="681">
                  <c:v>53601</c:v>
                </c:pt>
                <c:pt idx="682">
                  <c:v>53632</c:v>
                </c:pt>
                <c:pt idx="683">
                  <c:v>53662</c:v>
                </c:pt>
                <c:pt idx="684">
                  <c:v>53693</c:v>
                </c:pt>
                <c:pt idx="685">
                  <c:v>53724</c:v>
                </c:pt>
                <c:pt idx="686">
                  <c:v>53752</c:v>
                </c:pt>
                <c:pt idx="687">
                  <c:v>53783</c:v>
                </c:pt>
                <c:pt idx="688">
                  <c:v>53813</c:v>
                </c:pt>
                <c:pt idx="689">
                  <c:v>53844</c:v>
                </c:pt>
                <c:pt idx="690">
                  <c:v>53874</c:v>
                </c:pt>
                <c:pt idx="691">
                  <c:v>53905</c:v>
                </c:pt>
                <c:pt idx="692">
                  <c:v>53936</c:v>
                </c:pt>
                <c:pt idx="693">
                  <c:v>53966</c:v>
                </c:pt>
                <c:pt idx="694">
                  <c:v>53997</c:v>
                </c:pt>
                <c:pt idx="695">
                  <c:v>54027</c:v>
                </c:pt>
                <c:pt idx="696">
                  <c:v>54058</c:v>
                </c:pt>
                <c:pt idx="697">
                  <c:v>54089</c:v>
                </c:pt>
                <c:pt idx="698">
                  <c:v>54118</c:v>
                </c:pt>
                <c:pt idx="699">
                  <c:v>54149</c:v>
                </c:pt>
                <c:pt idx="700">
                  <c:v>54179</c:v>
                </c:pt>
                <c:pt idx="701">
                  <c:v>54210</c:v>
                </c:pt>
                <c:pt idx="702">
                  <c:v>54240</c:v>
                </c:pt>
                <c:pt idx="703">
                  <c:v>54271</c:v>
                </c:pt>
                <c:pt idx="704">
                  <c:v>54302</c:v>
                </c:pt>
                <c:pt idx="705">
                  <c:v>54332</c:v>
                </c:pt>
                <c:pt idx="706">
                  <c:v>54363</c:v>
                </c:pt>
                <c:pt idx="707">
                  <c:v>54393</c:v>
                </c:pt>
                <c:pt idx="708">
                  <c:v>54424</c:v>
                </c:pt>
                <c:pt idx="709">
                  <c:v>54455</c:v>
                </c:pt>
                <c:pt idx="710">
                  <c:v>54483</c:v>
                </c:pt>
                <c:pt idx="711">
                  <c:v>54514</c:v>
                </c:pt>
                <c:pt idx="712">
                  <c:v>54544</c:v>
                </c:pt>
                <c:pt idx="713">
                  <c:v>54575</c:v>
                </c:pt>
                <c:pt idx="714">
                  <c:v>54605</c:v>
                </c:pt>
                <c:pt idx="715">
                  <c:v>54636</c:v>
                </c:pt>
                <c:pt idx="716">
                  <c:v>54667</c:v>
                </c:pt>
                <c:pt idx="717">
                  <c:v>54697</c:v>
                </c:pt>
                <c:pt idx="718">
                  <c:v>54728</c:v>
                </c:pt>
                <c:pt idx="719">
                  <c:v>54758</c:v>
                </c:pt>
                <c:pt idx="720">
                  <c:v>54789</c:v>
                </c:pt>
                <c:pt idx="721">
                  <c:v>54820</c:v>
                </c:pt>
                <c:pt idx="722">
                  <c:v>54848</c:v>
                </c:pt>
                <c:pt idx="723">
                  <c:v>54879</c:v>
                </c:pt>
                <c:pt idx="724">
                  <c:v>54909</c:v>
                </c:pt>
                <c:pt idx="725">
                  <c:v>54940</c:v>
                </c:pt>
                <c:pt idx="726">
                  <c:v>54970</c:v>
                </c:pt>
                <c:pt idx="727">
                  <c:v>55001</c:v>
                </c:pt>
                <c:pt idx="728">
                  <c:v>55032</c:v>
                </c:pt>
                <c:pt idx="729">
                  <c:v>55062</c:v>
                </c:pt>
                <c:pt idx="730">
                  <c:v>55093</c:v>
                </c:pt>
                <c:pt idx="731">
                  <c:v>55123</c:v>
                </c:pt>
                <c:pt idx="732">
                  <c:v>55154</c:v>
                </c:pt>
                <c:pt idx="733">
                  <c:v>55185</c:v>
                </c:pt>
                <c:pt idx="734">
                  <c:v>55213</c:v>
                </c:pt>
                <c:pt idx="735">
                  <c:v>55244</c:v>
                </c:pt>
                <c:pt idx="736">
                  <c:v>55274</c:v>
                </c:pt>
                <c:pt idx="737">
                  <c:v>55305</c:v>
                </c:pt>
                <c:pt idx="738">
                  <c:v>55335</c:v>
                </c:pt>
                <c:pt idx="739">
                  <c:v>55366</c:v>
                </c:pt>
                <c:pt idx="740">
                  <c:v>55397</c:v>
                </c:pt>
                <c:pt idx="741">
                  <c:v>55427</c:v>
                </c:pt>
                <c:pt idx="742">
                  <c:v>55458</c:v>
                </c:pt>
                <c:pt idx="743">
                  <c:v>55488</c:v>
                </c:pt>
                <c:pt idx="744">
                  <c:v>55519</c:v>
                </c:pt>
                <c:pt idx="745">
                  <c:v>55550</c:v>
                </c:pt>
                <c:pt idx="746">
                  <c:v>55579</c:v>
                </c:pt>
                <c:pt idx="747">
                  <c:v>55610</c:v>
                </c:pt>
                <c:pt idx="748">
                  <c:v>55640</c:v>
                </c:pt>
                <c:pt idx="749">
                  <c:v>55671</c:v>
                </c:pt>
                <c:pt idx="750">
                  <c:v>55701</c:v>
                </c:pt>
                <c:pt idx="751">
                  <c:v>55732</c:v>
                </c:pt>
                <c:pt idx="752">
                  <c:v>55763</c:v>
                </c:pt>
                <c:pt idx="753">
                  <c:v>55793</c:v>
                </c:pt>
                <c:pt idx="754">
                  <c:v>55824</c:v>
                </c:pt>
                <c:pt idx="755">
                  <c:v>55854</c:v>
                </c:pt>
                <c:pt idx="756">
                  <c:v>55885</c:v>
                </c:pt>
                <c:pt idx="757">
                  <c:v>55916</c:v>
                </c:pt>
                <c:pt idx="758">
                  <c:v>55944</c:v>
                </c:pt>
                <c:pt idx="759">
                  <c:v>55975</c:v>
                </c:pt>
                <c:pt idx="760">
                  <c:v>56005</c:v>
                </c:pt>
                <c:pt idx="761">
                  <c:v>56036</c:v>
                </c:pt>
                <c:pt idx="762">
                  <c:v>56066</c:v>
                </c:pt>
                <c:pt idx="763">
                  <c:v>56097</c:v>
                </c:pt>
                <c:pt idx="764">
                  <c:v>56128</c:v>
                </c:pt>
                <c:pt idx="765">
                  <c:v>56158</c:v>
                </c:pt>
                <c:pt idx="766">
                  <c:v>56189</c:v>
                </c:pt>
                <c:pt idx="767">
                  <c:v>56219</c:v>
                </c:pt>
                <c:pt idx="768">
                  <c:v>56250</c:v>
                </c:pt>
                <c:pt idx="769">
                  <c:v>56281</c:v>
                </c:pt>
                <c:pt idx="770">
                  <c:v>56309</c:v>
                </c:pt>
                <c:pt idx="771">
                  <c:v>56340</c:v>
                </c:pt>
                <c:pt idx="772">
                  <c:v>56370</c:v>
                </c:pt>
                <c:pt idx="773">
                  <c:v>56401</c:v>
                </c:pt>
                <c:pt idx="774">
                  <c:v>56431</c:v>
                </c:pt>
                <c:pt idx="775">
                  <c:v>56462</c:v>
                </c:pt>
                <c:pt idx="776">
                  <c:v>56493</c:v>
                </c:pt>
                <c:pt idx="777">
                  <c:v>56523</c:v>
                </c:pt>
                <c:pt idx="778">
                  <c:v>56554</c:v>
                </c:pt>
                <c:pt idx="779">
                  <c:v>56584</c:v>
                </c:pt>
                <c:pt idx="780">
                  <c:v>56615</c:v>
                </c:pt>
                <c:pt idx="781">
                  <c:v>56646</c:v>
                </c:pt>
                <c:pt idx="782">
                  <c:v>56674</c:v>
                </c:pt>
                <c:pt idx="783">
                  <c:v>56705</c:v>
                </c:pt>
                <c:pt idx="784">
                  <c:v>56735</c:v>
                </c:pt>
                <c:pt idx="785">
                  <c:v>56766</c:v>
                </c:pt>
                <c:pt idx="786">
                  <c:v>56796</c:v>
                </c:pt>
                <c:pt idx="787">
                  <c:v>56827</c:v>
                </c:pt>
                <c:pt idx="788">
                  <c:v>56858</c:v>
                </c:pt>
                <c:pt idx="789">
                  <c:v>56888</c:v>
                </c:pt>
                <c:pt idx="790">
                  <c:v>56919</c:v>
                </c:pt>
                <c:pt idx="791">
                  <c:v>56949</c:v>
                </c:pt>
                <c:pt idx="792">
                  <c:v>56980</c:v>
                </c:pt>
                <c:pt idx="793">
                  <c:v>57011</c:v>
                </c:pt>
                <c:pt idx="794">
                  <c:v>57040</c:v>
                </c:pt>
                <c:pt idx="795">
                  <c:v>57071</c:v>
                </c:pt>
                <c:pt idx="796">
                  <c:v>57101</c:v>
                </c:pt>
                <c:pt idx="797">
                  <c:v>57132</c:v>
                </c:pt>
                <c:pt idx="798">
                  <c:v>57162</c:v>
                </c:pt>
                <c:pt idx="799">
                  <c:v>57193</c:v>
                </c:pt>
                <c:pt idx="800">
                  <c:v>57224</c:v>
                </c:pt>
                <c:pt idx="801">
                  <c:v>57254</c:v>
                </c:pt>
                <c:pt idx="802">
                  <c:v>57285</c:v>
                </c:pt>
                <c:pt idx="803">
                  <c:v>57315</c:v>
                </c:pt>
                <c:pt idx="804">
                  <c:v>57346</c:v>
                </c:pt>
                <c:pt idx="805">
                  <c:v>57377</c:v>
                </c:pt>
                <c:pt idx="806">
                  <c:v>57405</c:v>
                </c:pt>
                <c:pt idx="807">
                  <c:v>57436</c:v>
                </c:pt>
                <c:pt idx="808">
                  <c:v>57466</c:v>
                </c:pt>
                <c:pt idx="809">
                  <c:v>57497</c:v>
                </c:pt>
                <c:pt idx="810">
                  <c:v>57527</c:v>
                </c:pt>
                <c:pt idx="811">
                  <c:v>57558</c:v>
                </c:pt>
                <c:pt idx="812">
                  <c:v>57589</c:v>
                </c:pt>
                <c:pt idx="813">
                  <c:v>57619</c:v>
                </c:pt>
                <c:pt idx="814">
                  <c:v>57650</c:v>
                </c:pt>
                <c:pt idx="815">
                  <c:v>57680</c:v>
                </c:pt>
                <c:pt idx="816">
                  <c:v>57711</c:v>
                </c:pt>
                <c:pt idx="817">
                  <c:v>57742</c:v>
                </c:pt>
                <c:pt idx="818">
                  <c:v>57770</c:v>
                </c:pt>
                <c:pt idx="819">
                  <c:v>57801</c:v>
                </c:pt>
                <c:pt idx="820">
                  <c:v>57831</c:v>
                </c:pt>
                <c:pt idx="821">
                  <c:v>57862</c:v>
                </c:pt>
                <c:pt idx="822">
                  <c:v>57892</c:v>
                </c:pt>
                <c:pt idx="823">
                  <c:v>57923</c:v>
                </c:pt>
                <c:pt idx="824">
                  <c:v>57954</c:v>
                </c:pt>
                <c:pt idx="825">
                  <c:v>57984</c:v>
                </c:pt>
                <c:pt idx="826">
                  <c:v>58015</c:v>
                </c:pt>
                <c:pt idx="827">
                  <c:v>58045</c:v>
                </c:pt>
                <c:pt idx="828">
                  <c:v>58076</c:v>
                </c:pt>
                <c:pt idx="829">
                  <c:v>58107</c:v>
                </c:pt>
                <c:pt idx="830">
                  <c:v>58135</c:v>
                </c:pt>
                <c:pt idx="831">
                  <c:v>58166</c:v>
                </c:pt>
                <c:pt idx="832">
                  <c:v>58196</c:v>
                </c:pt>
                <c:pt idx="833">
                  <c:v>58227</c:v>
                </c:pt>
                <c:pt idx="834">
                  <c:v>58257</c:v>
                </c:pt>
                <c:pt idx="835">
                  <c:v>58288</c:v>
                </c:pt>
                <c:pt idx="836">
                  <c:v>58319</c:v>
                </c:pt>
                <c:pt idx="837">
                  <c:v>58349</c:v>
                </c:pt>
                <c:pt idx="838">
                  <c:v>58380</c:v>
                </c:pt>
                <c:pt idx="839">
                  <c:v>58410</c:v>
                </c:pt>
                <c:pt idx="840">
                  <c:v>58441</c:v>
                </c:pt>
                <c:pt idx="841">
                  <c:v>58472</c:v>
                </c:pt>
                <c:pt idx="842">
                  <c:v>58501</c:v>
                </c:pt>
                <c:pt idx="843">
                  <c:v>58532</c:v>
                </c:pt>
                <c:pt idx="844">
                  <c:v>58562</c:v>
                </c:pt>
                <c:pt idx="845">
                  <c:v>58593</c:v>
                </c:pt>
                <c:pt idx="846">
                  <c:v>58623</c:v>
                </c:pt>
                <c:pt idx="847">
                  <c:v>58654</c:v>
                </c:pt>
                <c:pt idx="848">
                  <c:v>58685</c:v>
                </c:pt>
                <c:pt idx="849">
                  <c:v>58715</c:v>
                </c:pt>
                <c:pt idx="850">
                  <c:v>58746</c:v>
                </c:pt>
                <c:pt idx="851">
                  <c:v>58776</c:v>
                </c:pt>
                <c:pt idx="852">
                  <c:v>58807</c:v>
                </c:pt>
                <c:pt idx="853">
                  <c:v>58838</c:v>
                </c:pt>
                <c:pt idx="854">
                  <c:v>58866</c:v>
                </c:pt>
                <c:pt idx="855">
                  <c:v>58897</c:v>
                </c:pt>
                <c:pt idx="856">
                  <c:v>58927</c:v>
                </c:pt>
                <c:pt idx="857">
                  <c:v>58958</c:v>
                </c:pt>
                <c:pt idx="858">
                  <c:v>58988</c:v>
                </c:pt>
                <c:pt idx="859">
                  <c:v>59019</c:v>
                </c:pt>
                <c:pt idx="860">
                  <c:v>59050</c:v>
                </c:pt>
                <c:pt idx="861">
                  <c:v>59080</c:v>
                </c:pt>
                <c:pt idx="862">
                  <c:v>59111</c:v>
                </c:pt>
                <c:pt idx="863">
                  <c:v>59141</c:v>
                </c:pt>
                <c:pt idx="864">
                  <c:v>59172</c:v>
                </c:pt>
                <c:pt idx="865">
                  <c:v>59203</c:v>
                </c:pt>
                <c:pt idx="866">
                  <c:v>59231</c:v>
                </c:pt>
                <c:pt idx="867">
                  <c:v>59262</c:v>
                </c:pt>
                <c:pt idx="868">
                  <c:v>59292</c:v>
                </c:pt>
                <c:pt idx="869">
                  <c:v>59323</c:v>
                </c:pt>
                <c:pt idx="870">
                  <c:v>59353</c:v>
                </c:pt>
                <c:pt idx="871">
                  <c:v>59384</c:v>
                </c:pt>
                <c:pt idx="872">
                  <c:v>59415</c:v>
                </c:pt>
                <c:pt idx="873">
                  <c:v>59445</c:v>
                </c:pt>
                <c:pt idx="874">
                  <c:v>59476</c:v>
                </c:pt>
                <c:pt idx="875">
                  <c:v>59506</c:v>
                </c:pt>
                <c:pt idx="876">
                  <c:v>59537</c:v>
                </c:pt>
                <c:pt idx="877">
                  <c:v>59568</c:v>
                </c:pt>
                <c:pt idx="878">
                  <c:v>59596</c:v>
                </c:pt>
                <c:pt idx="879">
                  <c:v>59627</c:v>
                </c:pt>
                <c:pt idx="880">
                  <c:v>59657</c:v>
                </c:pt>
                <c:pt idx="881">
                  <c:v>59688</c:v>
                </c:pt>
                <c:pt idx="882">
                  <c:v>59718</c:v>
                </c:pt>
                <c:pt idx="883">
                  <c:v>59749</c:v>
                </c:pt>
                <c:pt idx="884">
                  <c:v>59780</c:v>
                </c:pt>
                <c:pt idx="885">
                  <c:v>59810</c:v>
                </c:pt>
                <c:pt idx="886">
                  <c:v>59841</c:v>
                </c:pt>
                <c:pt idx="887">
                  <c:v>59871</c:v>
                </c:pt>
                <c:pt idx="888">
                  <c:v>59902</c:v>
                </c:pt>
                <c:pt idx="889">
                  <c:v>59933</c:v>
                </c:pt>
                <c:pt idx="890">
                  <c:v>59962</c:v>
                </c:pt>
                <c:pt idx="891">
                  <c:v>59993</c:v>
                </c:pt>
                <c:pt idx="892">
                  <c:v>60023</c:v>
                </c:pt>
                <c:pt idx="893">
                  <c:v>60054</c:v>
                </c:pt>
                <c:pt idx="894">
                  <c:v>60084</c:v>
                </c:pt>
                <c:pt idx="895">
                  <c:v>60115</c:v>
                </c:pt>
                <c:pt idx="896">
                  <c:v>60146</c:v>
                </c:pt>
                <c:pt idx="897">
                  <c:v>60176</c:v>
                </c:pt>
                <c:pt idx="898">
                  <c:v>60207</c:v>
                </c:pt>
                <c:pt idx="899">
                  <c:v>60237</c:v>
                </c:pt>
                <c:pt idx="900">
                  <c:v>60268</c:v>
                </c:pt>
                <c:pt idx="901">
                  <c:v>60299</c:v>
                </c:pt>
                <c:pt idx="902">
                  <c:v>60327</c:v>
                </c:pt>
                <c:pt idx="903">
                  <c:v>60358</c:v>
                </c:pt>
                <c:pt idx="904">
                  <c:v>60388</c:v>
                </c:pt>
                <c:pt idx="905">
                  <c:v>60419</c:v>
                </c:pt>
                <c:pt idx="906">
                  <c:v>60449</c:v>
                </c:pt>
                <c:pt idx="907">
                  <c:v>60480</c:v>
                </c:pt>
                <c:pt idx="908">
                  <c:v>60511</c:v>
                </c:pt>
                <c:pt idx="909">
                  <c:v>60541</c:v>
                </c:pt>
                <c:pt idx="910">
                  <c:v>60572</c:v>
                </c:pt>
                <c:pt idx="911">
                  <c:v>60602</c:v>
                </c:pt>
                <c:pt idx="912">
                  <c:v>60633</c:v>
                </c:pt>
                <c:pt idx="913">
                  <c:v>60664</c:v>
                </c:pt>
                <c:pt idx="914">
                  <c:v>60692</c:v>
                </c:pt>
                <c:pt idx="915">
                  <c:v>60723</c:v>
                </c:pt>
                <c:pt idx="916">
                  <c:v>60753</c:v>
                </c:pt>
                <c:pt idx="917">
                  <c:v>60784</c:v>
                </c:pt>
                <c:pt idx="918">
                  <c:v>60814</c:v>
                </c:pt>
                <c:pt idx="919">
                  <c:v>60845</c:v>
                </c:pt>
                <c:pt idx="920">
                  <c:v>60876</c:v>
                </c:pt>
                <c:pt idx="921">
                  <c:v>60906</c:v>
                </c:pt>
                <c:pt idx="922">
                  <c:v>60937</c:v>
                </c:pt>
                <c:pt idx="923">
                  <c:v>60967</c:v>
                </c:pt>
                <c:pt idx="924">
                  <c:v>60998</c:v>
                </c:pt>
                <c:pt idx="925">
                  <c:v>61029</c:v>
                </c:pt>
                <c:pt idx="926">
                  <c:v>61057</c:v>
                </c:pt>
                <c:pt idx="927">
                  <c:v>61088</c:v>
                </c:pt>
                <c:pt idx="928">
                  <c:v>61118</c:v>
                </c:pt>
                <c:pt idx="929">
                  <c:v>61149</c:v>
                </c:pt>
                <c:pt idx="930">
                  <c:v>61179</c:v>
                </c:pt>
                <c:pt idx="931">
                  <c:v>61210</c:v>
                </c:pt>
                <c:pt idx="932">
                  <c:v>61241</c:v>
                </c:pt>
                <c:pt idx="933">
                  <c:v>61271</c:v>
                </c:pt>
                <c:pt idx="934">
                  <c:v>61302</c:v>
                </c:pt>
                <c:pt idx="935">
                  <c:v>61332</c:v>
                </c:pt>
                <c:pt idx="936">
                  <c:v>61363</c:v>
                </c:pt>
                <c:pt idx="937">
                  <c:v>61394</c:v>
                </c:pt>
                <c:pt idx="938">
                  <c:v>61423</c:v>
                </c:pt>
                <c:pt idx="939">
                  <c:v>61454</c:v>
                </c:pt>
                <c:pt idx="940">
                  <c:v>61484</c:v>
                </c:pt>
                <c:pt idx="941">
                  <c:v>61515</c:v>
                </c:pt>
                <c:pt idx="942">
                  <c:v>61545</c:v>
                </c:pt>
                <c:pt idx="943">
                  <c:v>61576</c:v>
                </c:pt>
                <c:pt idx="944">
                  <c:v>61607</c:v>
                </c:pt>
                <c:pt idx="945">
                  <c:v>61637</c:v>
                </c:pt>
                <c:pt idx="946">
                  <c:v>61668</c:v>
                </c:pt>
                <c:pt idx="947">
                  <c:v>61698</c:v>
                </c:pt>
                <c:pt idx="948">
                  <c:v>61729</c:v>
                </c:pt>
                <c:pt idx="949">
                  <c:v>61760</c:v>
                </c:pt>
                <c:pt idx="950">
                  <c:v>61788</c:v>
                </c:pt>
                <c:pt idx="951">
                  <c:v>61819</c:v>
                </c:pt>
                <c:pt idx="952">
                  <c:v>61849</c:v>
                </c:pt>
                <c:pt idx="953">
                  <c:v>61880</c:v>
                </c:pt>
                <c:pt idx="954">
                  <c:v>61910</c:v>
                </c:pt>
                <c:pt idx="955">
                  <c:v>61941</c:v>
                </c:pt>
                <c:pt idx="956">
                  <c:v>61972</c:v>
                </c:pt>
                <c:pt idx="957">
                  <c:v>62002</c:v>
                </c:pt>
                <c:pt idx="958">
                  <c:v>62033</c:v>
                </c:pt>
                <c:pt idx="959">
                  <c:v>62063</c:v>
                </c:pt>
                <c:pt idx="960">
                  <c:v>62094</c:v>
                </c:pt>
                <c:pt idx="961">
                  <c:v>62125</c:v>
                </c:pt>
                <c:pt idx="962">
                  <c:v>62153</c:v>
                </c:pt>
                <c:pt idx="963">
                  <c:v>62184</c:v>
                </c:pt>
                <c:pt idx="964">
                  <c:v>62214</c:v>
                </c:pt>
                <c:pt idx="965">
                  <c:v>62245</c:v>
                </c:pt>
                <c:pt idx="966">
                  <c:v>62275</c:v>
                </c:pt>
                <c:pt idx="967">
                  <c:v>62306</c:v>
                </c:pt>
                <c:pt idx="968">
                  <c:v>62337</c:v>
                </c:pt>
                <c:pt idx="969">
                  <c:v>62367</c:v>
                </c:pt>
                <c:pt idx="970">
                  <c:v>62398</c:v>
                </c:pt>
                <c:pt idx="971">
                  <c:v>62428</c:v>
                </c:pt>
                <c:pt idx="972">
                  <c:v>62459</c:v>
                </c:pt>
                <c:pt idx="973">
                  <c:v>62490</c:v>
                </c:pt>
                <c:pt idx="974">
                  <c:v>62518</c:v>
                </c:pt>
                <c:pt idx="975">
                  <c:v>62549</c:v>
                </c:pt>
                <c:pt idx="976">
                  <c:v>62579</c:v>
                </c:pt>
                <c:pt idx="977">
                  <c:v>62610</c:v>
                </c:pt>
                <c:pt idx="978">
                  <c:v>62640</c:v>
                </c:pt>
                <c:pt idx="979">
                  <c:v>62671</c:v>
                </c:pt>
                <c:pt idx="980">
                  <c:v>62702</c:v>
                </c:pt>
                <c:pt idx="981">
                  <c:v>62732</c:v>
                </c:pt>
                <c:pt idx="982">
                  <c:v>62763</c:v>
                </c:pt>
                <c:pt idx="983">
                  <c:v>62793</c:v>
                </c:pt>
                <c:pt idx="984">
                  <c:v>62824</c:v>
                </c:pt>
                <c:pt idx="985">
                  <c:v>62855</c:v>
                </c:pt>
                <c:pt idx="986">
                  <c:v>62884</c:v>
                </c:pt>
                <c:pt idx="987">
                  <c:v>62915</c:v>
                </c:pt>
                <c:pt idx="988">
                  <c:v>62945</c:v>
                </c:pt>
                <c:pt idx="989">
                  <c:v>62976</c:v>
                </c:pt>
                <c:pt idx="990">
                  <c:v>63006</c:v>
                </c:pt>
                <c:pt idx="991">
                  <c:v>63037</c:v>
                </c:pt>
                <c:pt idx="992">
                  <c:v>63068</c:v>
                </c:pt>
                <c:pt idx="993">
                  <c:v>63098</c:v>
                </c:pt>
                <c:pt idx="994">
                  <c:v>63129</c:v>
                </c:pt>
                <c:pt idx="995">
                  <c:v>63159</c:v>
                </c:pt>
                <c:pt idx="996">
                  <c:v>63190</c:v>
                </c:pt>
                <c:pt idx="997">
                  <c:v>63221</c:v>
                </c:pt>
                <c:pt idx="998">
                  <c:v>63249</c:v>
                </c:pt>
                <c:pt idx="999">
                  <c:v>63280</c:v>
                </c:pt>
                <c:pt idx="1000">
                  <c:v>63310</c:v>
                </c:pt>
                <c:pt idx="1001">
                  <c:v>63341</c:v>
                </c:pt>
                <c:pt idx="1002">
                  <c:v>63371</c:v>
                </c:pt>
                <c:pt idx="1003">
                  <c:v>63402</c:v>
                </c:pt>
                <c:pt idx="1004">
                  <c:v>63433</c:v>
                </c:pt>
                <c:pt idx="1005">
                  <c:v>63463</c:v>
                </c:pt>
                <c:pt idx="1006">
                  <c:v>63494</c:v>
                </c:pt>
                <c:pt idx="1007">
                  <c:v>63524</c:v>
                </c:pt>
                <c:pt idx="1008">
                  <c:v>63555</c:v>
                </c:pt>
                <c:pt idx="1009">
                  <c:v>63586</c:v>
                </c:pt>
                <c:pt idx="1010">
                  <c:v>63614</c:v>
                </c:pt>
                <c:pt idx="1011">
                  <c:v>63645</c:v>
                </c:pt>
                <c:pt idx="1012">
                  <c:v>63675</c:v>
                </c:pt>
                <c:pt idx="1013">
                  <c:v>63706</c:v>
                </c:pt>
                <c:pt idx="1014">
                  <c:v>63736</c:v>
                </c:pt>
                <c:pt idx="1015">
                  <c:v>63767</c:v>
                </c:pt>
                <c:pt idx="1016">
                  <c:v>63798</c:v>
                </c:pt>
                <c:pt idx="1017">
                  <c:v>63828</c:v>
                </c:pt>
                <c:pt idx="1018">
                  <c:v>63859</c:v>
                </c:pt>
                <c:pt idx="1019">
                  <c:v>63889</c:v>
                </c:pt>
                <c:pt idx="1020">
                  <c:v>63920</c:v>
                </c:pt>
                <c:pt idx="1021">
                  <c:v>63951</c:v>
                </c:pt>
                <c:pt idx="1022">
                  <c:v>63979</c:v>
                </c:pt>
                <c:pt idx="1023">
                  <c:v>64010</c:v>
                </c:pt>
                <c:pt idx="1024">
                  <c:v>64040</c:v>
                </c:pt>
                <c:pt idx="1025">
                  <c:v>64071</c:v>
                </c:pt>
                <c:pt idx="1026">
                  <c:v>64101</c:v>
                </c:pt>
                <c:pt idx="1027">
                  <c:v>64132</c:v>
                </c:pt>
                <c:pt idx="1028">
                  <c:v>64163</c:v>
                </c:pt>
                <c:pt idx="1029">
                  <c:v>64193</c:v>
                </c:pt>
                <c:pt idx="1030">
                  <c:v>64224</c:v>
                </c:pt>
                <c:pt idx="1031">
                  <c:v>64254</c:v>
                </c:pt>
                <c:pt idx="1032">
                  <c:v>64285</c:v>
                </c:pt>
                <c:pt idx="1033">
                  <c:v>64316</c:v>
                </c:pt>
                <c:pt idx="1034">
                  <c:v>64345</c:v>
                </c:pt>
                <c:pt idx="1035">
                  <c:v>64376</c:v>
                </c:pt>
                <c:pt idx="1036">
                  <c:v>64406</c:v>
                </c:pt>
                <c:pt idx="1037">
                  <c:v>64437</c:v>
                </c:pt>
                <c:pt idx="1038">
                  <c:v>64467</c:v>
                </c:pt>
                <c:pt idx="1039">
                  <c:v>64498</c:v>
                </c:pt>
                <c:pt idx="1040">
                  <c:v>64529</c:v>
                </c:pt>
                <c:pt idx="1041">
                  <c:v>64559</c:v>
                </c:pt>
                <c:pt idx="1042">
                  <c:v>64590</c:v>
                </c:pt>
                <c:pt idx="1043">
                  <c:v>64620</c:v>
                </c:pt>
                <c:pt idx="1044">
                  <c:v>64651</c:v>
                </c:pt>
                <c:pt idx="1045">
                  <c:v>64682</c:v>
                </c:pt>
                <c:pt idx="1046">
                  <c:v>64710</c:v>
                </c:pt>
                <c:pt idx="1047">
                  <c:v>64741</c:v>
                </c:pt>
                <c:pt idx="1048">
                  <c:v>64771</c:v>
                </c:pt>
                <c:pt idx="1049">
                  <c:v>64802</c:v>
                </c:pt>
                <c:pt idx="1050">
                  <c:v>64832</c:v>
                </c:pt>
                <c:pt idx="1051">
                  <c:v>64863</c:v>
                </c:pt>
                <c:pt idx="1052">
                  <c:v>64894</c:v>
                </c:pt>
                <c:pt idx="1053">
                  <c:v>64924</c:v>
                </c:pt>
                <c:pt idx="1054">
                  <c:v>64955</c:v>
                </c:pt>
                <c:pt idx="1055">
                  <c:v>64985</c:v>
                </c:pt>
                <c:pt idx="1056">
                  <c:v>65016</c:v>
                </c:pt>
                <c:pt idx="1057">
                  <c:v>65047</c:v>
                </c:pt>
                <c:pt idx="1058">
                  <c:v>65075</c:v>
                </c:pt>
                <c:pt idx="1059">
                  <c:v>65106</c:v>
                </c:pt>
                <c:pt idx="1060">
                  <c:v>65136</c:v>
                </c:pt>
                <c:pt idx="1061">
                  <c:v>65167</c:v>
                </c:pt>
                <c:pt idx="1062">
                  <c:v>65197</c:v>
                </c:pt>
                <c:pt idx="1063">
                  <c:v>65228</c:v>
                </c:pt>
                <c:pt idx="1064">
                  <c:v>65259</c:v>
                </c:pt>
                <c:pt idx="1065">
                  <c:v>65289</c:v>
                </c:pt>
                <c:pt idx="1066">
                  <c:v>65320</c:v>
                </c:pt>
                <c:pt idx="1067">
                  <c:v>65350</c:v>
                </c:pt>
                <c:pt idx="1068">
                  <c:v>65381</c:v>
                </c:pt>
                <c:pt idx="1069">
                  <c:v>65412</c:v>
                </c:pt>
                <c:pt idx="1070">
                  <c:v>65440</c:v>
                </c:pt>
                <c:pt idx="1071">
                  <c:v>65471</c:v>
                </c:pt>
                <c:pt idx="1072">
                  <c:v>65501</c:v>
                </c:pt>
                <c:pt idx="1073">
                  <c:v>65532</c:v>
                </c:pt>
                <c:pt idx="1074">
                  <c:v>65562</c:v>
                </c:pt>
                <c:pt idx="1075">
                  <c:v>65593</c:v>
                </c:pt>
                <c:pt idx="1076">
                  <c:v>65624</c:v>
                </c:pt>
                <c:pt idx="1077">
                  <c:v>65654</c:v>
                </c:pt>
                <c:pt idx="1078">
                  <c:v>65685</c:v>
                </c:pt>
                <c:pt idx="1079">
                  <c:v>65715</c:v>
                </c:pt>
                <c:pt idx="1080">
                  <c:v>65746</c:v>
                </c:pt>
                <c:pt idx="1081">
                  <c:v>65777</c:v>
                </c:pt>
                <c:pt idx="1082">
                  <c:v>65806</c:v>
                </c:pt>
                <c:pt idx="1083">
                  <c:v>65837</c:v>
                </c:pt>
                <c:pt idx="1084">
                  <c:v>65867</c:v>
                </c:pt>
                <c:pt idx="1085">
                  <c:v>65898</c:v>
                </c:pt>
                <c:pt idx="1086">
                  <c:v>65928</c:v>
                </c:pt>
                <c:pt idx="1087">
                  <c:v>65959</c:v>
                </c:pt>
                <c:pt idx="1088">
                  <c:v>65990</c:v>
                </c:pt>
                <c:pt idx="1089">
                  <c:v>66020</c:v>
                </c:pt>
                <c:pt idx="1090">
                  <c:v>66051</c:v>
                </c:pt>
                <c:pt idx="1091">
                  <c:v>66081</c:v>
                </c:pt>
                <c:pt idx="1092">
                  <c:v>66112</c:v>
                </c:pt>
                <c:pt idx="1093">
                  <c:v>66143</c:v>
                </c:pt>
                <c:pt idx="1094">
                  <c:v>66171</c:v>
                </c:pt>
                <c:pt idx="1095">
                  <c:v>66202</c:v>
                </c:pt>
                <c:pt idx="1096">
                  <c:v>66232</c:v>
                </c:pt>
                <c:pt idx="1097">
                  <c:v>66263</c:v>
                </c:pt>
                <c:pt idx="1098">
                  <c:v>66293</c:v>
                </c:pt>
                <c:pt idx="1099">
                  <c:v>66324</c:v>
                </c:pt>
                <c:pt idx="1100">
                  <c:v>66355</c:v>
                </c:pt>
                <c:pt idx="1101">
                  <c:v>66385</c:v>
                </c:pt>
                <c:pt idx="1102">
                  <c:v>66416</c:v>
                </c:pt>
                <c:pt idx="1103">
                  <c:v>66446</c:v>
                </c:pt>
                <c:pt idx="1104">
                  <c:v>66477</c:v>
                </c:pt>
                <c:pt idx="1105">
                  <c:v>66508</c:v>
                </c:pt>
                <c:pt idx="1106">
                  <c:v>66536</c:v>
                </c:pt>
                <c:pt idx="1107">
                  <c:v>66567</c:v>
                </c:pt>
                <c:pt idx="1108">
                  <c:v>66597</c:v>
                </c:pt>
                <c:pt idx="1109">
                  <c:v>66628</c:v>
                </c:pt>
                <c:pt idx="1110">
                  <c:v>66658</c:v>
                </c:pt>
                <c:pt idx="1111">
                  <c:v>66689</c:v>
                </c:pt>
                <c:pt idx="1112">
                  <c:v>66720</c:v>
                </c:pt>
                <c:pt idx="1113">
                  <c:v>66750</c:v>
                </c:pt>
                <c:pt idx="1114">
                  <c:v>66781</c:v>
                </c:pt>
                <c:pt idx="1115">
                  <c:v>66811</c:v>
                </c:pt>
                <c:pt idx="1116">
                  <c:v>66842</c:v>
                </c:pt>
                <c:pt idx="1117">
                  <c:v>66873</c:v>
                </c:pt>
                <c:pt idx="1118">
                  <c:v>66901</c:v>
                </c:pt>
                <c:pt idx="1119">
                  <c:v>66932</c:v>
                </c:pt>
                <c:pt idx="1120">
                  <c:v>66962</c:v>
                </c:pt>
                <c:pt idx="1121">
                  <c:v>66993</c:v>
                </c:pt>
                <c:pt idx="1122">
                  <c:v>67023</c:v>
                </c:pt>
                <c:pt idx="1123">
                  <c:v>67054</c:v>
                </c:pt>
                <c:pt idx="1124">
                  <c:v>67085</c:v>
                </c:pt>
                <c:pt idx="1125">
                  <c:v>67115</c:v>
                </c:pt>
                <c:pt idx="1126">
                  <c:v>67146</c:v>
                </c:pt>
                <c:pt idx="1127">
                  <c:v>67176</c:v>
                </c:pt>
                <c:pt idx="1128">
                  <c:v>67207</c:v>
                </c:pt>
                <c:pt idx="1129">
                  <c:v>67238</c:v>
                </c:pt>
                <c:pt idx="1130">
                  <c:v>67267</c:v>
                </c:pt>
                <c:pt idx="1131">
                  <c:v>67298</c:v>
                </c:pt>
                <c:pt idx="1132">
                  <c:v>67328</c:v>
                </c:pt>
                <c:pt idx="1133">
                  <c:v>67359</c:v>
                </c:pt>
                <c:pt idx="1134">
                  <c:v>67389</c:v>
                </c:pt>
                <c:pt idx="1135">
                  <c:v>67420</c:v>
                </c:pt>
                <c:pt idx="1136">
                  <c:v>67451</c:v>
                </c:pt>
                <c:pt idx="1137">
                  <c:v>67481</c:v>
                </c:pt>
                <c:pt idx="1138">
                  <c:v>67512</c:v>
                </c:pt>
                <c:pt idx="1139">
                  <c:v>67542</c:v>
                </c:pt>
                <c:pt idx="1140">
                  <c:v>67573</c:v>
                </c:pt>
                <c:pt idx="1141">
                  <c:v>67604</c:v>
                </c:pt>
                <c:pt idx="1142">
                  <c:v>67632</c:v>
                </c:pt>
                <c:pt idx="1143">
                  <c:v>67663</c:v>
                </c:pt>
                <c:pt idx="1144">
                  <c:v>67693</c:v>
                </c:pt>
                <c:pt idx="1145">
                  <c:v>67724</c:v>
                </c:pt>
                <c:pt idx="1146">
                  <c:v>67754</c:v>
                </c:pt>
                <c:pt idx="1147">
                  <c:v>67785</c:v>
                </c:pt>
                <c:pt idx="1148">
                  <c:v>67816</c:v>
                </c:pt>
                <c:pt idx="1149">
                  <c:v>67846</c:v>
                </c:pt>
                <c:pt idx="1150">
                  <c:v>67877</c:v>
                </c:pt>
                <c:pt idx="1151">
                  <c:v>67907</c:v>
                </c:pt>
                <c:pt idx="1152">
                  <c:v>67938</c:v>
                </c:pt>
                <c:pt idx="1153">
                  <c:v>67969</c:v>
                </c:pt>
                <c:pt idx="1154">
                  <c:v>67997</c:v>
                </c:pt>
                <c:pt idx="1155">
                  <c:v>68028</c:v>
                </c:pt>
                <c:pt idx="1156">
                  <c:v>68058</c:v>
                </c:pt>
                <c:pt idx="1157">
                  <c:v>68089</c:v>
                </c:pt>
                <c:pt idx="1158">
                  <c:v>68119</c:v>
                </c:pt>
                <c:pt idx="1159">
                  <c:v>68150</c:v>
                </c:pt>
                <c:pt idx="1160">
                  <c:v>68181</c:v>
                </c:pt>
                <c:pt idx="1161">
                  <c:v>68211</c:v>
                </c:pt>
                <c:pt idx="1162">
                  <c:v>68242</c:v>
                </c:pt>
                <c:pt idx="1163">
                  <c:v>68272</c:v>
                </c:pt>
                <c:pt idx="1164">
                  <c:v>68303</c:v>
                </c:pt>
                <c:pt idx="1165">
                  <c:v>68334</c:v>
                </c:pt>
                <c:pt idx="1166">
                  <c:v>68362</c:v>
                </c:pt>
                <c:pt idx="1167">
                  <c:v>68393</c:v>
                </c:pt>
                <c:pt idx="1168">
                  <c:v>68423</c:v>
                </c:pt>
                <c:pt idx="1169">
                  <c:v>68454</c:v>
                </c:pt>
                <c:pt idx="1170">
                  <c:v>68484</c:v>
                </c:pt>
                <c:pt idx="1171">
                  <c:v>68515</c:v>
                </c:pt>
                <c:pt idx="1172">
                  <c:v>68546</c:v>
                </c:pt>
                <c:pt idx="1173">
                  <c:v>68576</c:v>
                </c:pt>
                <c:pt idx="1174">
                  <c:v>68607</c:v>
                </c:pt>
                <c:pt idx="1175">
                  <c:v>68637</c:v>
                </c:pt>
                <c:pt idx="1176">
                  <c:v>68668</c:v>
                </c:pt>
                <c:pt idx="1177">
                  <c:v>68699</c:v>
                </c:pt>
                <c:pt idx="1178">
                  <c:v>68728</c:v>
                </c:pt>
                <c:pt idx="1179">
                  <c:v>68759</c:v>
                </c:pt>
                <c:pt idx="1180">
                  <c:v>68789</c:v>
                </c:pt>
                <c:pt idx="1181">
                  <c:v>68820</c:v>
                </c:pt>
                <c:pt idx="1182">
                  <c:v>68850</c:v>
                </c:pt>
                <c:pt idx="1183">
                  <c:v>68881</c:v>
                </c:pt>
                <c:pt idx="1184">
                  <c:v>68912</c:v>
                </c:pt>
                <c:pt idx="1185">
                  <c:v>68942</c:v>
                </c:pt>
                <c:pt idx="1186">
                  <c:v>68973</c:v>
                </c:pt>
                <c:pt idx="1187">
                  <c:v>69003</c:v>
                </c:pt>
                <c:pt idx="1188">
                  <c:v>69034</c:v>
                </c:pt>
                <c:pt idx="1189">
                  <c:v>69065</c:v>
                </c:pt>
                <c:pt idx="1190">
                  <c:v>69093</c:v>
                </c:pt>
                <c:pt idx="1191">
                  <c:v>69124</c:v>
                </c:pt>
                <c:pt idx="1192">
                  <c:v>69154</c:v>
                </c:pt>
                <c:pt idx="1193">
                  <c:v>69185</c:v>
                </c:pt>
                <c:pt idx="1194">
                  <c:v>69215</c:v>
                </c:pt>
                <c:pt idx="1195">
                  <c:v>69246</c:v>
                </c:pt>
                <c:pt idx="1196">
                  <c:v>69277</c:v>
                </c:pt>
                <c:pt idx="1197">
                  <c:v>69307</c:v>
                </c:pt>
                <c:pt idx="1198">
                  <c:v>69338</c:v>
                </c:pt>
                <c:pt idx="1199">
                  <c:v>69368</c:v>
                </c:pt>
              </c:numCache>
            </c:numRef>
          </c:cat>
          <c:val>
            <c:numRef>
              <c:f>Company!$S$3:$S$1202</c:f>
              <c:numCache>
                <c:formatCode>General</c:formatCode>
                <c:ptCount val="1200"/>
                <c:pt idx="288" formatCode="0.0">
                  <c:v>#N/A</c:v>
                </c:pt>
                <c:pt idx="289" formatCode="0.0">
                  <c:v>#N/A</c:v>
                </c:pt>
                <c:pt idx="290" formatCode="0.0">
                  <c:v>#N/A</c:v>
                </c:pt>
                <c:pt idx="300" formatCode="0.0">
                  <c:v>#N/A</c:v>
                </c:pt>
                <c:pt idx="301" formatCode="0.0">
                  <c:v>#N/A</c:v>
                </c:pt>
                <c:pt idx="302" formatCode="0.0">
                  <c:v>#N/A</c:v>
                </c:pt>
                <c:pt idx="303" formatCode="0.0">
                  <c:v>#N/A</c:v>
                </c:pt>
                <c:pt idx="304" formatCode="0.0">
                  <c:v>#N/A</c:v>
                </c:pt>
                <c:pt idx="305" formatCode="0.0">
                  <c:v>#N/A</c:v>
                </c:pt>
                <c:pt idx="306" formatCode="0.0">
                  <c:v>#N/A</c:v>
                </c:pt>
                <c:pt idx="307" formatCode="0.0">
                  <c:v>#N/A</c:v>
                </c:pt>
                <c:pt idx="308" formatCode="0.0">
                  <c:v>#N/A</c:v>
                </c:pt>
                <c:pt idx="309" formatCode="0.0">
                  <c:v>#N/A</c:v>
                </c:pt>
                <c:pt idx="310" formatCode="0.0">
                  <c:v>#N/A</c:v>
                </c:pt>
                <c:pt idx="311" formatCode="0.0">
                  <c:v>#N/A</c:v>
                </c:pt>
                <c:pt idx="312" formatCode="0.0">
                  <c:v>#N/A</c:v>
                </c:pt>
                <c:pt idx="313" formatCode="0.0">
                  <c:v>#N/A</c:v>
                </c:pt>
                <c:pt idx="314" formatCode="0.0">
                  <c:v>#N/A</c:v>
                </c:pt>
                <c:pt idx="315" formatCode="0.0">
                  <c:v>#N/A</c:v>
                </c:pt>
                <c:pt idx="316" formatCode="0.0">
                  <c:v>#N/A</c:v>
                </c:pt>
                <c:pt idx="317" formatCode="0.0">
                  <c:v>#N/A</c:v>
                </c:pt>
                <c:pt idx="318" formatCode="0.0">
                  <c:v>#N/A</c:v>
                </c:pt>
                <c:pt idx="319" formatCode="0.0">
                  <c:v>#N/A</c:v>
                </c:pt>
                <c:pt idx="320" formatCode="0.0">
                  <c:v>#N/A</c:v>
                </c:pt>
                <c:pt idx="321" formatCode="0.0">
                  <c:v>#N/A</c:v>
                </c:pt>
                <c:pt idx="322" formatCode="0.0">
                  <c:v>#N/A</c:v>
                </c:pt>
                <c:pt idx="323" formatCode="0.0">
                  <c:v>#N/A</c:v>
                </c:pt>
                <c:pt idx="324" formatCode="0.0">
                  <c:v>#N/A</c:v>
                </c:pt>
                <c:pt idx="325" formatCode="0.0">
                  <c:v>#N/A</c:v>
                </c:pt>
                <c:pt idx="326" formatCode="0.0">
                  <c:v>#N/A</c:v>
                </c:pt>
                <c:pt idx="327" formatCode="0.0">
                  <c:v>#N/A</c:v>
                </c:pt>
                <c:pt idx="328" formatCode="0.0">
                  <c:v>#N/A</c:v>
                </c:pt>
                <c:pt idx="329" formatCode="0.0">
                  <c:v>#N/A</c:v>
                </c:pt>
                <c:pt idx="330" formatCode="0.0">
                  <c:v>#N/A</c:v>
                </c:pt>
                <c:pt idx="331" formatCode="0.0">
                  <c:v>#N/A</c:v>
                </c:pt>
                <c:pt idx="332" formatCode="0.0">
                  <c:v>#N/A</c:v>
                </c:pt>
                <c:pt idx="333" formatCode="0.0">
                  <c:v>#N/A</c:v>
                </c:pt>
                <c:pt idx="334" formatCode="0.0">
                  <c:v>#N/A</c:v>
                </c:pt>
                <c:pt idx="335" formatCode="0.0">
                  <c:v>#N/A</c:v>
                </c:pt>
                <c:pt idx="336" formatCode="0.0">
                  <c:v>#N/A</c:v>
                </c:pt>
                <c:pt idx="337" formatCode="0.0">
                  <c:v>#N/A</c:v>
                </c:pt>
                <c:pt idx="338" formatCode="0.0">
                  <c:v>#N/A</c:v>
                </c:pt>
                <c:pt idx="339" formatCode="0.0">
                  <c:v>#N/A</c:v>
                </c:pt>
                <c:pt idx="340" formatCode="0.0">
                  <c:v>#N/A</c:v>
                </c:pt>
                <c:pt idx="341" formatCode="0.0">
                  <c:v>#N/A</c:v>
                </c:pt>
                <c:pt idx="342" formatCode="0.0">
                  <c:v>#N/A</c:v>
                </c:pt>
                <c:pt idx="343" formatCode="0.0">
                  <c:v>#N/A</c:v>
                </c:pt>
                <c:pt idx="344" formatCode="0.0">
                  <c:v>#N/A</c:v>
                </c:pt>
                <c:pt idx="345" formatCode="0.0">
                  <c:v>#N/A</c:v>
                </c:pt>
                <c:pt idx="346" formatCode="0.0">
                  <c:v>#N/A</c:v>
                </c:pt>
                <c:pt idx="347" formatCode="0.0">
                  <c:v>#N/A</c:v>
                </c:pt>
                <c:pt idx="348" formatCode="0.0">
                  <c:v>#N/A</c:v>
                </c:pt>
                <c:pt idx="349" formatCode="0.0">
                  <c:v>#N/A</c:v>
                </c:pt>
                <c:pt idx="350" formatCode="0.0">
                  <c:v>#N/A</c:v>
                </c:pt>
                <c:pt idx="351" formatCode="0.0">
                  <c:v>#N/A</c:v>
                </c:pt>
                <c:pt idx="352" formatCode="0.0">
                  <c:v>#N/A</c:v>
                </c:pt>
                <c:pt idx="353" formatCode="0.0">
                  <c:v>#N/A</c:v>
                </c:pt>
                <c:pt idx="354" formatCode="0.0">
                  <c:v>#N/A</c:v>
                </c:pt>
                <c:pt idx="355" formatCode="0.0">
                  <c:v>#N/A</c:v>
                </c:pt>
                <c:pt idx="356" formatCode="0.0">
                  <c:v>#N/A</c:v>
                </c:pt>
                <c:pt idx="357" formatCode="0.0">
                  <c:v>#N/A</c:v>
                </c:pt>
                <c:pt idx="358" formatCode="0.0">
                  <c:v>#N/A</c:v>
                </c:pt>
                <c:pt idx="359" formatCode="0.0">
                  <c:v>#N/A</c:v>
                </c:pt>
              </c:numCache>
            </c:numRef>
          </c:val>
          <c:smooth val="0"/>
          <c:extLst>
            <c:ext xmlns:c16="http://schemas.microsoft.com/office/drawing/2014/chart" uri="{C3380CC4-5D6E-409C-BE32-E72D297353CC}">
              <c16:uniqueId val="{00000002-ED9F-470A-95C5-BC9F4D3FCF72}"/>
            </c:ext>
          </c:extLst>
        </c:ser>
        <c:ser>
          <c:idx val="2"/>
          <c:order val="5"/>
          <c:tx>
            <c:v>0</c:v>
          </c:tx>
          <c:spPr>
            <a:ln w="28575">
              <a:solidFill>
                <a:schemeClr val="tx1"/>
              </a:solidFill>
              <a:prstDash val="solid"/>
            </a:ln>
          </c:spPr>
          <c:marker>
            <c:symbol val="none"/>
          </c:marker>
          <c:cat>
            <c:numRef>
              <c:f>Company!$A$3:$A$1202</c:f>
              <c:numCache>
                <c:formatCode>mmm\-yy</c:formatCode>
                <c:ptCount val="1200"/>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pt idx="329">
                  <c:v>42887</c:v>
                </c:pt>
                <c:pt idx="330">
                  <c:v>42917</c:v>
                </c:pt>
                <c:pt idx="331">
                  <c:v>42948</c:v>
                </c:pt>
                <c:pt idx="332">
                  <c:v>42979</c:v>
                </c:pt>
                <c:pt idx="333">
                  <c:v>43009</c:v>
                </c:pt>
                <c:pt idx="334">
                  <c:v>43040</c:v>
                </c:pt>
                <c:pt idx="335">
                  <c:v>43070</c:v>
                </c:pt>
                <c:pt idx="336">
                  <c:v>43101</c:v>
                </c:pt>
                <c:pt idx="337">
                  <c:v>43132</c:v>
                </c:pt>
                <c:pt idx="338">
                  <c:v>43160</c:v>
                </c:pt>
                <c:pt idx="339">
                  <c:v>43191</c:v>
                </c:pt>
                <c:pt idx="340">
                  <c:v>43221</c:v>
                </c:pt>
                <c:pt idx="341">
                  <c:v>43252</c:v>
                </c:pt>
                <c:pt idx="342">
                  <c:v>43282</c:v>
                </c:pt>
                <c:pt idx="343">
                  <c:v>43313</c:v>
                </c:pt>
                <c:pt idx="344">
                  <c:v>43344</c:v>
                </c:pt>
                <c:pt idx="345">
                  <c:v>43374</c:v>
                </c:pt>
                <c:pt idx="346">
                  <c:v>43405</c:v>
                </c:pt>
                <c:pt idx="347">
                  <c:v>43435</c:v>
                </c:pt>
                <c:pt idx="348">
                  <c:v>43466</c:v>
                </c:pt>
                <c:pt idx="349">
                  <c:v>43497</c:v>
                </c:pt>
                <c:pt idx="350">
                  <c:v>43525</c:v>
                </c:pt>
                <c:pt idx="351">
                  <c:v>43556</c:v>
                </c:pt>
                <c:pt idx="352">
                  <c:v>43586</c:v>
                </c:pt>
                <c:pt idx="353">
                  <c:v>43617</c:v>
                </c:pt>
                <c:pt idx="354">
                  <c:v>43647</c:v>
                </c:pt>
                <c:pt idx="355">
                  <c:v>43678</c:v>
                </c:pt>
                <c:pt idx="356">
                  <c:v>43709</c:v>
                </c:pt>
                <c:pt idx="357">
                  <c:v>43739</c:v>
                </c:pt>
                <c:pt idx="358">
                  <c:v>43770</c:v>
                </c:pt>
                <c:pt idx="359">
                  <c:v>43800</c:v>
                </c:pt>
                <c:pt idx="360">
                  <c:v>43831</c:v>
                </c:pt>
                <c:pt idx="361">
                  <c:v>43862</c:v>
                </c:pt>
                <c:pt idx="362">
                  <c:v>43891</c:v>
                </c:pt>
                <c:pt idx="363">
                  <c:v>43922</c:v>
                </c:pt>
                <c:pt idx="364">
                  <c:v>43952</c:v>
                </c:pt>
                <c:pt idx="365">
                  <c:v>43983</c:v>
                </c:pt>
                <c:pt idx="366">
                  <c:v>44013</c:v>
                </c:pt>
                <c:pt idx="367">
                  <c:v>44044</c:v>
                </c:pt>
                <c:pt idx="368">
                  <c:v>44075</c:v>
                </c:pt>
                <c:pt idx="369">
                  <c:v>44105</c:v>
                </c:pt>
                <c:pt idx="370">
                  <c:v>44136</c:v>
                </c:pt>
                <c:pt idx="371">
                  <c:v>44166</c:v>
                </c:pt>
                <c:pt idx="372">
                  <c:v>44197</c:v>
                </c:pt>
                <c:pt idx="373">
                  <c:v>44228</c:v>
                </c:pt>
                <c:pt idx="374">
                  <c:v>44256</c:v>
                </c:pt>
                <c:pt idx="375">
                  <c:v>44287</c:v>
                </c:pt>
                <c:pt idx="376">
                  <c:v>44317</c:v>
                </c:pt>
                <c:pt idx="377">
                  <c:v>44348</c:v>
                </c:pt>
                <c:pt idx="378">
                  <c:v>44378</c:v>
                </c:pt>
                <c:pt idx="379">
                  <c:v>44409</c:v>
                </c:pt>
                <c:pt idx="380">
                  <c:v>44440</c:v>
                </c:pt>
                <c:pt idx="381">
                  <c:v>44470</c:v>
                </c:pt>
                <c:pt idx="382">
                  <c:v>44501</c:v>
                </c:pt>
                <c:pt idx="383">
                  <c:v>44531</c:v>
                </c:pt>
                <c:pt idx="384">
                  <c:v>44562</c:v>
                </c:pt>
                <c:pt idx="385">
                  <c:v>44593</c:v>
                </c:pt>
                <c:pt idx="386">
                  <c:v>44621</c:v>
                </c:pt>
                <c:pt idx="387">
                  <c:v>44652</c:v>
                </c:pt>
                <c:pt idx="388">
                  <c:v>44682</c:v>
                </c:pt>
                <c:pt idx="389">
                  <c:v>44713</c:v>
                </c:pt>
                <c:pt idx="390">
                  <c:v>44743</c:v>
                </c:pt>
                <c:pt idx="391">
                  <c:v>44774</c:v>
                </c:pt>
                <c:pt idx="392">
                  <c:v>44805</c:v>
                </c:pt>
                <c:pt idx="393">
                  <c:v>44835</c:v>
                </c:pt>
                <c:pt idx="394">
                  <c:v>44866</c:v>
                </c:pt>
                <c:pt idx="395">
                  <c:v>44896</c:v>
                </c:pt>
                <c:pt idx="396">
                  <c:v>44927</c:v>
                </c:pt>
                <c:pt idx="397">
                  <c:v>44958</c:v>
                </c:pt>
                <c:pt idx="398">
                  <c:v>44986</c:v>
                </c:pt>
                <c:pt idx="399">
                  <c:v>45017</c:v>
                </c:pt>
                <c:pt idx="400">
                  <c:v>45047</c:v>
                </c:pt>
                <c:pt idx="401">
                  <c:v>45078</c:v>
                </c:pt>
                <c:pt idx="402">
                  <c:v>45108</c:v>
                </c:pt>
                <c:pt idx="403">
                  <c:v>45139</c:v>
                </c:pt>
                <c:pt idx="404">
                  <c:v>45170</c:v>
                </c:pt>
                <c:pt idx="405">
                  <c:v>45200</c:v>
                </c:pt>
                <c:pt idx="406">
                  <c:v>45231</c:v>
                </c:pt>
                <c:pt idx="407">
                  <c:v>45261</c:v>
                </c:pt>
                <c:pt idx="408">
                  <c:v>45292</c:v>
                </c:pt>
                <c:pt idx="409">
                  <c:v>45323</c:v>
                </c:pt>
                <c:pt idx="410">
                  <c:v>45352</c:v>
                </c:pt>
                <c:pt idx="411">
                  <c:v>45383</c:v>
                </c:pt>
                <c:pt idx="412">
                  <c:v>45413</c:v>
                </c:pt>
                <c:pt idx="413">
                  <c:v>45444</c:v>
                </c:pt>
                <c:pt idx="414">
                  <c:v>45474</c:v>
                </c:pt>
                <c:pt idx="415">
                  <c:v>45505</c:v>
                </c:pt>
                <c:pt idx="416">
                  <c:v>45536</c:v>
                </c:pt>
                <c:pt idx="417">
                  <c:v>45566</c:v>
                </c:pt>
                <c:pt idx="418">
                  <c:v>45597</c:v>
                </c:pt>
                <c:pt idx="419">
                  <c:v>45627</c:v>
                </c:pt>
                <c:pt idx="420">
                  <c:v>45658</c:v>
                </c:pt>
                <c:pt idx="421">
                  <c:v>45689</c:v>
                </c:pt>
                <c:pt idx="422">
                  <c:v>45717</c:v>
                </c:pt>
                <c:pt idx="423">
                  <c:v>45748</c:v>
                </c:pt>
                <c:pt idx="424">
                  <c:v>45778</c:v>
                </c:pt>
                <c:pt idx="425">
                  <c:v>45809</c:v>
                </c:pt>
                <c:pt idx="426">
                  <c:v>45839</c:v>
                </c:pt>
                <c:pt idx="427">
                  <c:v>45870</c:v>
                </c:pt>
                <c:pt idx="428">
                  <c:v>45901</c:v>
                </c:pt>
                <c:pt idx="429">
                  <c:v>45931</c:v>
                </c:pt>
                <c:pt idx="430">
                  <c:v>45962</c:v>
                </c:pt>
                <c:pt idx="431">
                  <c:v>45992</c:v>
                </c:pt>
                <c:pt idx="432">
                  <c:v>46023</c:v>
                </c:pt>
                <c:pt idx="433">
                  <c:v>46054</c:v>
                </c:pt>
                <c:pt idx="434">
                  <c:v>46082</c:v>
                </c:pt>
                <c:pt idx="435">
                  <c:v>46113</c:v>
                </c:pt>
                <c:pt idx="436">
                  <c:v>46143</c:v>
                </c:pt>
                <c:pt idx="437">
                  <c:v>46174</c:v>
                </c:pt>
                <c:pt idx="438">
                  <c:v>46204</c:v>
                </c:pt>
                <c:pt idx="439">
                  <c:v>46235</c:v>
                </c:pt>
                <c:pt idx="440">
                  <c:v>46266</c:v>
                </c:pt>
                <c:pt idx="441">
                  <c:v>46296</c:v>
                </c:pt>
                <c:pt idx="442">
                  <c:v>46327</c:v>
                </c:pt>
                <c:pt idx="443">
                  <c:v>46357</c:v>
                </c:pt>
                <c:pt idx="444">
                  <c:v>46388</c:v>
                </c:pt>
                <c:pt idx="445">
                  <c:v>46419</c:v>
                </c:pt>
                <c:pt idx="446">
                  <c:v>46447</c:v>
                </c:pt>
                <c:pt idx="447">
                  <c:v>46478</c:v>
                </c:pt>
                <c:pt idx="448">
                  <c:v>46508</c:v>
                </c:pt>
                <c:pt idx="449">
                  <c:v>46539</c:v>
                </c:pt>
                <c:pt idx="450">
                  <c:v>46569</c:v>
                </c:pt>
                <c:pt idx="451">
                  <c:v>46600</c:v>
                </c:pt>
                <c:pt idx="452">
                  <c:v>46631</c:v>
                </c:pt>
                <c:pt idx="453">
                  <c:v>46661</c:v>
                </c:pt>
                <c:pt idx="454">
                  <c:v>46692</c:v>
                </c:pt>
                <c:pt idx="455">
                  <c:v>46722</c:v>
                </c:pt>
                <c:pt idx="456">
                  <c:v>46753</c:v>
                </c:pt>
                <c:pt idx="457">
                  <c:v>46784</c:v>
                </c:pt>
                <c:pt idx="458">
                  <c:v>46813</c:v>
                </c:pt>
                <c:pt idx="459">
                  <c:v>46844</c:v>
                </c:pt>
                <c:pt idx="460">
                  <c:v>46874</c:v>
                </c:pt>
                <c:pt idx="461">
                  <c:v>46905</c:v>
                </c:pt>
                <c:pt idx="462">
                  <c:v>46935</c:v>
                </c:pt>
                <c:pt idx="463">
                  <c:v>46966</c:v>
                </c:pt>
                <c:pt idx="464">
                  <c:v>46997</c:v>
                </c:pt>
                <c:pt idx="465">
                  <c:v>47027</c:v>
                </c:pt>
                <c:pt idx="466">
                  <c:v>47058</c:v>
                </c:pt>
                <c:pt idx="467">
                  <c:v>47088</c:v>
                </c:pt>
                <c:pt idx="468">
                  <c:v>47119</c:v>
                </c:pt>
                <c:pt idx="469">
                  <c:v>47150</c:v>
                </c:pt>
                <c:pt idx="470">
                  <c:v>47178</c:v>
                </c:pt>
                <c:pt idx="471">
                  <c:v>47209</c:v>
                </c:pt>
                <c:pt idx="472">
                  <c:v>47239</c:v>
                </c:pt>
                <c:pt idx="473">
                  <c:v>47270</c:v>
                </c:pt>
                <c:pt idx="474">
                  <c:v>47300</c:v>
                </c:pt>
                <c:pt idx="475">
                  <c:v>47331</c:v>
                </c:pt>
                <c:pt idx="476">
                  <c:v>47362</c:v>
                </c:pt>
                <c:pt idx="477">
                  <c:v>47392</c:v>
                </c:pt>
                <c:pt idx="478">
                  <c:v>47423</c:v>
                </c:pt>
                <c:pt idx="479">
                  <c:v>47453</c:v>
                </c:pt>
                <c:pt idx="480">
                  <c:v>47484</c:v>
                </c:pt>
                <c:pt idx="481">
                  <c:v>47515</c:v>
                </c:pt>
                <c:pt idx="482">
                  <c:v>47543</c:v>
                </c:pt>
                <c:pt idx="483">
                  <c:v>47574</c:v>
                </c:pt>
                <c:pt idx="484">
                  <c:v>47604</c:v>
                </c:pt>
                <c:pt idx="485">
                  <c:v>47635</c:v>
                </c:pt>
                <c:pt idx="486">
                  <c:v>47665</c:v>
                </c:pt>
                <c:pt idx="487">
                  <c:v>47696</c:v>
                </c:pt>
                <c:pt idx="488">
                  <c:v>47727</c:v>
                </c:pt>
                <c:pt idx="489">
                  <c:v>47757</c:v>
                </c:pt>
                <c:pt idx="490">
                  <c:v>47788</c:v>
                </c:pt>
                <c:pt idx="491">
                  <c:v>47818</c:v>
                </c:pt>
                <c:pt idx="492">
                  <c:v>47849</c:v>
                </c:pt>
                <c:pt idx="493">
                  <c:v>47880</c:v>
                </c:pt>
                <c:pt idx="494">
                  <c:v>47908</c:v>
                </c:pt>
                <c:pt idx="495">
                  <c:v>47939</c:v>
                </c:pt>
                <c:pt idx="496">
                  <c:v>47969</c:v>
                </c:pt>
                <c:pt idx="497">
                  <c:v>48000</c:v>
                </c:pt>
                <c:pt idx="498">
                  <c:v>48030</c:v>
                </c:pt>
                <c:pt idx="499">
                  <c:v>48061</c:v>
                </c:pt>
                <c:pt idx="500">
                  <c:v>48092</c:v>
                </c:pt>
                <c:pt idx="501">
                  <c:v>48122</c:v>
                </c:pt>
                <c:pt idx="502">
                  <c:v>48153</c:v>
                </c:pt>
                <c:pt idx="503">
                  <c:v>48183</c:v>
                </c:pt>
                <c:pt idx="504">
                  <c:v>48214</c:v>
                </c:pt>
                <c:pt idx="505">
                  <c:v>48245</c:v>
                </c:pt>
                <c:pt idx="506">
                  <c:v>48274</c:v>
                </c:pt>
                <c:pt idx="507">
                  <c:v>48305</c:v>
                </c:pt>
                <c:pt idx="508">
                  <c:v>48335</c:v>
                </c:pt>
                <c:pt idx="509">
                  <c:v>48366</c:v>
                </c:pt>
                <c:pt idx="510">
                  <c:v>48396</c:v>
                </c:pt>
                <c:pt idx="511">
                  <c:v>48427</c:v>
                </c:pt>
                <c:pt idx="512">
                  <c:v>48458</c:v>
                </c:pt>
                <c:pt idx="513">
                  <c:v>48488</c:v>
                </c:pt>
                <c:pt idx="514">
                  <c:v>48519</c:v>
                </c:pt>
                <c:pt idx="515">
                  <c:v>48549</c:v>
                </c:pt>
                <c:pt idx="516">
                  <c:v>48580</c:v>
                </c:pt>
                <c:pt idx="517">
                  <c:v>48611</c:v>
                </c:pt>
                <c:pt idx="518">
                  <c:v>48639</c:v>
                </c:pt>
                <c:pt idx="519">
                  <c:v>48670</c:v>
                </c:pt>
                <c:pt idx="520">
                  <c:v>48700</c:v>
                </c:pt>
                <c:pt idx="521">
                  <c:v>48731</c:v>
                </c:pt>
                <c:pt idx="522">
                  <c:v>48761</c:v>
                </c:pt>
                <c:pt idx="523">
                  <c:v>48792</c:v>
                </c:pt>
                <c:pt idx="524">
                  <c:v>48823</c:v>
                </c:pt>
                <c:pt idx="525">
                  <c:v>48853</c:v>
                </c:pt>
                <c:pt idx="526">
                  <c:v>48884</c:v>
                </c:pt>
                <c:pt idx="527">
                  <c:v>48914</c:v>
                </c:pt>
                <c:pt idx="528">
                  <c:v>48945</c:v>
                </c:pt>
                <c:pt idx="529">
                  <c:v>48976</c:v>
                </c:pt>
                <c:pt idx="530">
                  <c:v>49004</c:v>
                </c:pt>
                <c:pt idx="531">
                  <c:v>49035</c:v>
                </c:pt>
                <c:pt idx="532">
                  <c:v>49065</c:v>
                </c:pt>
                <c:pt idx="533">
                  <c:v>49096</c:v>
                </c:pt>
                <c:pt idx="534">
                  <c:v>49126</c:v>
                </c:pt>
                <c:pt idx="535">
                  <c:v>49157</c:v>
                </c:pt>
                <c:pt idx="536">
                  <c:v>49188</c:v>
                </c:pt>
                <c:pt idx="537">
                  <c:v>49218</c:v>
                </c:pt>
                <c:pt idx="538">
                  <c:v>49249</c:v>
                </c:pt>
                <c:pt idx="539">
                  <c:v>49279</c:v>
                </c:pt>
                <c:pt idx="540">
                  <c:v>49310</c:v>
                </c:pt>
                <c:pt idx="541">
                  <c:v>49341</c:v>
                </c:pt>
                <c:pt idx="542">
                  <c:v>49369</c:v>
                </c:pt>
                <c:pt idx="543">
                  <c:v>49400</c:v>
                </c:pt>
                <c:pt idx="544">
                  <c:v>49430</c:v>
                </c:pt>
                <c:pt idx="545">
                  <c:v>49461</c:v>
                </c:pt>
                <c:pt idx="546">
                  <c:v>49491</c:v>
                </c:pt>
                <c:pt idx="547">
                  <c:v>49522</c:v>
                </c:pt>
                <c:pt idx="548">
                  <c:v>49553</c:v>
                </c:pt>
                <c:pt idx="549">
                  <c:v>49583</c:v>
                </c:pt>
                <c:pt idx="550">
                  <c:v>49614</c:v>
                </c:pt>
                <c:pt idx="551">
                  <c:v>49644</c:v>
                </c:pt>
                <c:pt idx="552">
                  <c:v>49675</c:v>
                </c:pt>
                <c:pt idx="553">
                  <c:v>49706</c:v>
                </c:pt>
                <c:pt idx="554">
                  <c:v>49735</c:v>
                </c:pt>
                <c:pt idx="555">
                  <c:v>49766</c:v>
                </c:pt>
                <c:pt idx="556">
                  <c:v>49796</c:v>
                </c:pt>
                <c:pt idx="557">
                  <c:v>49827</c:v>
                </c:pt>
                <c:pt idx="558">
                  <c:v>49857</c:v>
                </c:pt>
                <c:pt idx="559">
                  <c:v>49888</c:v>
                </c:pt>
                <c:pt idx="560">
                  <c:v>49919</c:v>
                </c:pt>
                <c:pt idx="561">
                  <c:v>49949</c:v>
                </c:pt>
                <c:pt idx="562">
                  <c:v>49980</c:v>
                </c:pt>
                <c:pt idx="563">
                  <c:v>50010</c:v>
                </c:pt>
                <c:pt idx="564">
                  <c:v>50041</c:v>
                </c:pt>
                <c:pt idx="565">
                  <c:v>50072</c:v>
                </c:pt>
                <c:pt idx="566">
                  <c:v>50100</c:v>
                </c:pt>
                <c:pt idx="567">
                  <c:v>50131</c:v>
                </c:pt>
                <c:pt idx="568">
                  <c:v>50161</c:v>
                </c:pt>
                <c:pt idx="569">
                  <c:v>50192</c:v>
                </c:pt>
                <c:pt idx="570">
                  <c:v>50222</c:v>
                </c:pt>
                <c:pt idx="571">
                  <c:v>50253</c:v>
                </c:pt>
                <c:pt idx="572">
                  <c:v>50284</c:v>
                </c:pt>
                <c:pt idx="573">
                  <c:v>50314</c:v>
                </c:pt>
                <c:pt idx="574">
                  <c:v>50345</c:v>
                </c:pt>
                <c:pt idx="575">
                  <c:v>50375</c:v>
                </c:pt>
                <c:pt idx="576">
                  <c:v>50406</c:v>
                </c:pt>
                <c:pt idx="577">
                  <c:v>50437</c:v>
                </c:pt>
                <c:pt idx="578">
                  <c:v>50465</c:v>
                </c:pt>
                <c:pt idx="579">
                  <c:v>50496</c:v>
                </c:pt>
                <c:pt idx="580">
                  <c:v>50526</c:v>
                </c:pt>
                <c:pt idx="581">
                  <c:v>50557</c:v>
                </c:pt>
                <c:pt idx="582">
                  <c:v>50587</c:v>
                </c:pt>
                <c:pt idx="583">
                  <c:v>50618</c:v>
                </c:pt>
                <c:pt idx="584">
                  <c:v>50649</c:v>
                </c:pt>
                <c:pt idx="585">
                  <c:v>50679</c:v>
                </c:pt>
                <c:pt idx="586">
                  <c:v>50710</c:v>
                </c:pt>
                <c:pt idx="587">
                  <c:v>50740</c:v>
                </c:pt>
                <c:pt idx="588">
                  <c:v>50771</c:v>
                </c:pt>
                <c:pt idx="589">
                  <c:v>50802</c:v>
                </c:pt>
                <c:pt idx="590">
                  <c:v>50830</c:v>
                </c:pt>
                <c:pt idx="591">
                  <c:v>50861</c:v>
                </c:pt>
                <c:pt idx="592">
                  <c:v>50891</c:v>
                </c:pt>
                <c:pt idx="593">
                  <c:v>50922</c:v>
                </c:pt>
                <c:pt idx="594">
                  <c:v>50952</c:v>
                </c:pt>
                <c:pt idx="595">
                  <c:v>50983</c:v>
                </c:pt>
                <c:pt idx="596">
                  <c:v>51014</c:v>
                </c:pt>
                <c:pt idx="597">
                  <c:v>51044</c:v>
                </c:pt>
                <c:pt idx="598">
                  <c:v>51075</c:v>
                </c:pt>
                <c:pt idx="599">
                  <c:v>51105</c:v>
                </c:pt>
                <c:pt idx="600">
                  <c:v>51136</c:v>
                </c:pt>
                <c:pt idx="601">
                  <c:v>51167</c:v>
                </c:pt>
                <c:pt idx="602">
                  <c:v>51196</c:v>
                </c:pt>
                <c:pt idx="603">
                  <c:v>51227</c:v>
                </c:pt>
                <c:pt idx="604">
                  <c:v>51257</c:v>
                </c:pt>
                <c:pt idx="605">
                  <c:v>51288</c:v>
                </c:pt>
                <c:pt idx="606">
                  <c:v>51318</c:v>
                </c:pt>
                <c:pt idx="607">
                  <c:v>51349</c:v>
                </c:pt>
                <c:pt idx="608">
                  <c:v>51380</c:v>
                </c:pt>
                <c:pt idx="609">
                  <c:v>51410</c:v>
                </c:pt>
                <c:pt idx="610">
                  <c:v>51441</c:v>
                </c:pt>
                <c:pt idx="611">
                  <c:v>51471</c:v>
                </c:pt>
                <c:pt idx="612">
                  <c:v>51502</c:v>
                </c:pt>
                <c:pt idx="613">
                  <c:v>51533</c:v>
                </c:pt>
                <c:pt idx="614">
                  <c:v>51561</c:v>
                </c:pt>
                <c:pt idx="615">
                  <c:v>51592</c:v>
                </c:pt>
                <c:pt idx="616">
                  <c:v>51622</c:v>
                </c:pt>
                <c:pt idx="617">
                  <c:v>51653</c:v>
                </c:pt>
                <c:pt idx="618">
                  <c:v>51683</c:v>
                </c:pt>
                <c:pt idx="619">
                  <c:v>51714</c:v>
                </c:pt>
                <c:pt idx="620">
                  <c:v>51745</c:v>
                </c:pt>
                <c:pt idx="621">
                  <c:v>51775</c:v>
                </c:pt>
                <c:pt idx="622">
                  <c:v>51806</c:v>
                </c:pt>
                <c:pt idx="623">
                  <c:v>51836</c:v>
                </c:pt>
                <c:pt idx="624">
                  <c:v>51867</c:v>
                </c:pt>
                <c:pt idx="625">
                  <c:v>51898</c:v>
                </c:pt>
                <c:pt idx="626">
                  <c:v>51926</c:v>
                </c:pt>
                <c:pt idx="627">
                  <c:v>51957</c:v>
                </c:pt>
                <c:pt idx="628">
                  <c:v>51987</c:v>
                </c:pt>
                <c:pt idx="629">
                  <c:v>52018</c:v>
                </c:pt>
                <c:pt idx="630">
                  <c:v>52048</c:v>
                </c:pt>
                <c:pt idx="631">
                  <c:v>52079</c:v>
                </c:pt>
                <c:pt idx="632">
                  <c:v>52110</c:v>
                </c:pt>
                <c:pt idx="633">
                  <c:v>52140</c:v>
                </c:pt>
                <c:pt idx="634">
                  <c:v>52171</c:v>
                </c:pt>
                <c:pt idx="635">
                  <c:v>52201</c:v>
                </c:pt>
                <c:pt idx="636">
                  <c:v>52232</c:v>
                </c:pt>
                <c:pt idx="637">
                  <c:v>52263</c:v>
                </c:pt>
                <c:pt idx="638">
                  <c:v>52291</c:v>
                </c:pt>
                <c:pt idx="639">
                  <c:v>52322</c:v>
                </c:pt>
                <c:pt idx="640">
                  <c:v>52352</c:v>
                </c:pt>
                <c:pt idx="641">
                  <c:v>52383</c:v>
                </c:pt>
                <c:pt idx="642">
                  <c:v>52413</c:v>
                </c:pt>
                <c:pt idx="643">
                  <c:v>52444</c:v>
                </c:pt>
                <c:pt idx="644">
                  <c:v>52475</c:v>
                </c:pt>
                <c:pt idx="645">
                  <c:v>52505</c:v>
                </c:pt>
                <c:pt idx="646">
                  <c:v>52536</c:v>
                </c:pt>
                <c:pt idx="647">
                  <c:v>52566</c:v>
                </c:pt>
                <c:pt idx="648">
                  <c:v>52597</c:v>
                </c:pt>
                <c:pt idx="649">
                  <c:v>52628</c:v>
                </c:pt>
                <c:pt idx="650">
                  <c:v>52657</c:v>
                </c:pt>
                <c:pt idx="651">
                  <c:v>52688</c:v>
                </c:pt>
                <c:pt idx="652">
                  <c:v>52718</c:v>
                </c:pt>
                <c:pt idx="653">
                  <c:v>52749</c:v>
                </c:pt>
                <c:pt idx="654">
                  <c:v>52779</c:v>
                </c:pt>
                <c:pt idx="655">
                  <c:v>52810</c:v>
                </c:pt>
                <c:pt idx="656">
                  <c:v>52841</c:v>
                </c:pt>
                <c:pt idx="657">
                  <c:v>52871</c:v>
                </c:pt>
                <c:pt idx="658">
                  <c:v>52902</c:v>
                </c:pt>
                <c:pt idx="659">
                  <c:v>52932</c:v>
                </c:pt>
                <c:pt idx="660">
                  <c:v>52963</c:v>
                </c:pt>
                <c:pt idx="661">
                  <c:v>52994</c:v>
                </c:pt>
                <c:pt idx="662">
                  <c:v>53022</c:v>
                </c:pt>
                <c:pt idx="663">
                  <c:v>53053</c:v>
                </c:pt>
                <c:pt idx="664">
                  <c:v>53083</c:v>
                </c:pt>
                <c:pt idx="665">
                  <c:v>53114</c:v>
                </c:pt>
                <c:pt idx="666">
                  <c:v>53144</c:v>
                </c:pt>
                <c:pt idx="667">
                  <c:v>53175</c:v>
                </c:pt>
                <c:pt idx="668">
                  <c:v>53206</c:v>
                </c:pt>
                <c:pt idx="669">
                  <c:v>53236</c:v>
                </c:pt>
                <c:pt idx="670">
                  <c:v>53267</c:v>
                </c:pt>
                <c:pt idx="671">
                  <c:v>53297</c:v>
                </c:pt>
                <c:pt idx="672">
                  <c:v>53328</c:v>
                </c:pt>
                <c:pt idx="673">
                  <c:v>53359</c:v>
                </c:pt>
                <c:pt idx="674">
                  <c:v>53387</c:v>
                </c:pt>
                <c:pt idx="675">
                  <c:v>53418</c:v>
                </c:pt>
                <c:pt idx="676">
                  <c:v>53448</c:v>
                </c:pt>
                <c:pt idx="677">
                  <c:v>53479</c:v>
                </c:pt>
                <c:pt idx="678">
                  <c:v>53509</c:v>
                </c:pt>
                <c:pt idx="679">
                  <c:v>53540</c:v>
                </c:pt>
                <c:pt idx="680">
                  <c:v>53571</c:v>
                </c:pt>
                <c:pt idx="681">
                  <c:v>53601</c:v>
                </c:pt>
                <c:pt idx="682">
                  <c:v>53632</c:v>
                </c:pt>
                <c:pt idx="683">
                  <c:v>53662</c:v>
                </c:pt>
                <c:pt idx="684">
                  <c:v>53693</c:v>
                </c:pt>
                <c:pt idx="685">
                  <c:v>53724</c:v>
                </c:pt>
                <c:pt idx="686">
                  <c:v>53752</c:v>
                </c:pt>
                <c:pt idx="687">
                  <c:v>53783</c:v>
                </c:pt>
                <c:pt idx="688">
                  <c:v>53813</c:v>
                </c:pt>
                <c:pt idx="689">
                  <c:v>53844</c:v>
                </c:pt>
                <c:pt idx="690">
                  <c:v>53874</c:v>
                </c:pt>
                <c:pt idx="691">
                  <c:v>53905</c:v>
                </c:pt>
                <c:pt idx="692">
                  <c:v>53936</c:v>
                </c:pt>
                <c:pt idx="693">
                  <c:v>53966</c:v>
                </c:pt>
                <c:pt idx="694">
                  <c:v>53997</c:v>
                </c:pt>
                <c:pt idx="695">
                  <c:v>54027</c:v>
                </c:pt>
                <c:pt idx="696">
                  <c:v>54058</c:v>
                </c:pt>
                <c:pt idx="697">
                  <c:v>54089</c:v>
                </c:pt>
                <c:pt idx="698">
                  <c:v>54118</c:v>
                </c:pt>
                <c:pt idx="699">
                  <c:v>54149</c:v>
                </c:pt>
                <c:pt idx="700">
                  <c:v>54179</c:v>
                </c:pt>
                <c:pt idx="701">
                  <c:v>54210</c:v>
                </c:pt>
                <c:pt idx="702">
                  <c:v>54240</c:v>
                </c:pt>
                <c:pt idx="703">
                  <c:v>54271</c:v>
                </c:pt>
                <c:pt idx="704">
                  <c:v>54302</c:v>
                </c:pt>
                <c:pt idx="705">
                  <c:v>54332</c:v>
                </c:pt>
                <c:pt idx="706">
                  <c:v>54363</c:v>
                </c:pt>
                <c:pt idx="707">
                  <c:v>54393</c:v>
                </c:pt>
                <c:pt idx="708">
                  <c:v>54424</c:v>
                </c:pt>
                <c:pt idx="709">
                  <c:v>54455</c:v>
                </c:pt>
                <c:pt idx="710">
                  <c:v>54483</c:v>
                </c:pt>
                <c:pt idx="711">
                  <c:v>54514</c:v>
                </c:pt>
                <c:pt idx="712">
                  <c:v>54544</c:v>
                </c:pt>
                <c:pt idx="713">
                  <c:v>54575</c:v>
                </c:pt>
                <c:pt idx="714">
                  <c:v>54605</c:v>
                </c:pt>
                <c:pt idx="715">
                  <c:v>54636</c:v>
                </c:pt>
                <c:pt idx="716">
                  <c:v>54667</c:v>
                </c:pt>
                <c:pt idx="717">
                  <c:v>54697</c:v>
                </c:pt>
                <c:pt idx="718">
                  <c:v>54728</c:v>
                </c:pt>
                <c:pt idx="719">
                  <c:v>54758</c:v>
                </c:pt>
                <c:pt idx="720">
                  <c:v>54789</c:v>
                </c:pt>
                <c:pt idx="721">
                  <c:v>54820</c:v>
                </c:pt>
                <c:pt idx="722">
                  <c:v>54848</c:v>
                </c:pt>
                <c:pt idx="723">
                  <c:v>54879</c:v>
                </c:pt>
                <c:pt idx="724">
                  <c:v>54909</c:v>
                </c:pt>
                <c:pt idx="725">
                  <c:v>54940</c:v>
                </c:pt>
                <c:pt idx="726">
                  <c:v>54970</c:v>
                </c:pt>
                <c:pt idx="727">
                  <c:v>55001</c:v>
                </c:pt>
                <c:pt idx="728">
                  <c:v>55032</c:v>
                </c:pt>
                <c:pt idx="729">
                  <c:v>55062</c:v>
                </c:pt>
                <c:pt idx="730">
                  <c:v>55093</c:v>
                </c:pt>
                <c:pt idx="731">
                  <c:v>55123</c:v>
                </c:pt>
                <c:pt idx="732">
                  <c:v>55154</c:v>
                </c:pt>
                <c:pt idx="733">
                  <c:v>55185</c:v>
                </c:pt>
                <c:pt idx="734">
                  <c:v>55213</c:v>
                </c:pt>
                <c:pt idx="735">
                  <c:v>55244</c:v>
                </c:pt>
                <c:pt idx="736">
                  <c:v>55274</c:v>
                </c:pt>
                <c:pt idx="737">
                  <c:v>55305</c:v>
                </c:pt>
                <c:pt idx="738">
                  <c:v>55335</c:v>
                </c:pt>
                <c:pt idx="739">
                  <c:v>55366</c:v>
                </c:pt>
                <c:pt idx="740">
                  <c:v>55397</c:v>
                </c:pt>
                <c:pt idx="741">
                  <c:v>55427</c:v>
                </c:pt>
                <c:pt idx="742">
                  <c:v>55458</c:v>
                </c:pt>
                <c:pt idx="743">
                  <c:v>55488</c:v>
                </c:pt>
                <c:pt idx="744">
                  <c:v>55519</c:v>
                </c:pt>
                <c:pt idx="745">
                  <c:v>55550</c:v>
                </c:pt>
                <c:pt idx="746">
                  <c:v>55579</c:v>
                </c:pt>
                <c:pt idx="747">
                  <c:v>55610</c:v>
                </c:pt>
                <c:pt idx="748">
                  <c:v>55640</c:v>
                </c:pt>
                <c:pt idx="749">
                  <c:v>55671</c:v>
                </c:pt>
                <c:pt idx="750">
                  <c:v>55701</c:v>
                </c:pt>
                <c:pt idx="751">
                  <c:v>55732</c:v>
                </c:pt>
                <c:pt idx="752">
                  <c:v>55763</c:v>
                </c:pt>
                <c:pt idx="753">
                  <c:v>55793</c:v>
                </c:pt>
                <c:pt idx="754">
                  <c:v>55824</c:v>
                </c:pt>
                <c:pt idx="755">
                  <c:v>55854</c:v>
                </c:pt>
                <c:pt idx="756">
                  <c:v>55885</c:v>
                </c:pt>
                <c:pt idx="757">
                  <c:v>55916</c:v>
                </c:pt>
                <c:pt idx="758">
                  <c:v>55944</c:v>
                </c:pt>
                <c:pt idx="759">
                  <c:v>55975</c:v>
                </c:pt>
                <c:pt idx="760">
                  <c:v>56005</c:v>
                </c:pt>
                <c:pt idx="761">
                  <c:v>56036</c:v>
                </c:pt>
                <c:pt idx="762">
                  <c:v>56066</c:v>
                </c:pt>
                <c:pt idx="763">
                  <c:v>56097</c:v>
                </c:pt>
                <c:pt idx="764">
                  <c:v>56128</c:v>
                </c:pt>
                <c:pt idx="765">
                  <c:v>56158</c:v>
                </c:pt>
                <c:pt idx="766">
                  <c:v>56189</c:v>
                </c:pt>
                <c:pt idx="767">
                  <c:v>56219</c:v>
                </c:pt>
                <c:pt idx="768">
                  <c:v>56250</c:v>
                </c:pt>
                <c:pt idx="769">
                  <c:v>56281</c:v>
                </c:pt>
                <c:pt idx="770">
                  <c:v>56309</c:v>
                </c:pt>
                <c:pt idx="771">
                  <c:v>56340</c:v>
                </c:pt>
                <c:pt idx="772">
                  <c:v>56370</c:v>
                </c:pt>
                <c:pt idx="773">
                  <c:v>56401</c:v>
                </c:pt>
                <c:pt idx="774">
                  <c:v>56431</c:v>
                </c:pt>
                <c:pt idx="775">
                  <c:v>56462</c:v>
                </c:pt>
                <c:pt idx="776">
                  <c:v>56493</c:v>
                </c:pt>
                <c:pt idx="777">
                  <c:v>56523</c:v>
                </c:pt>
                <c:pt idx="778">
                  <c:v>56554</c:v>
                </c:pt>
                <c:pt idx="779">
                  <c:v>56584</c:v>
                </c:pt>
                <c:pt idx="780">
                  <c:v>56615</c:v>
                </c:pt>
                <c:pt idx="781">
                  <c:v>56646</c:v>
                </c:pt>
                <c:pt idx="782">
                  <c:v>56674</c:v>
                </c:pt>
                <c:pt idx="783">
                  <c:v>56705</c:v>
                </c:pt>
                <c:pt idx="784">
                  <c:v>56735</c:v>
                </c:pt>
                <c:pt idx="785">
                  <c:v>56766</c:v>
                </c:pt>
                <c:pt idx="786">
                  <c:v>56796</c:v>
                </c:pt>
                <c:pt idx="787">
                  <c:v>56827</c:v>
                </c:pt>
                <c:pt idx="788">
                  <c:v>56858</c:v>
                </c:pt>
                <c:pt idx="789">
                  <c:v>56888</c:v>
                </c:pt>
                <c:pt idx="790">
                  <c:v>56919</c:v>
                </c:pt>
                <c:pt idx="791">
                  <c:v>56949</c:v>
                </c:pt>
                <c:pt idx="792">
                  <c:v>56980</c:v>
                </c:pt>
                <c:pt idx="793">
                  <c:v>57011</c:v>
                </c:pt>
                <c:pt idx="794">
                  <c:v>57040</c:v>
                </c:pt>
                <c:pt idx="795">
                  <c:v>57071</c:v>
                </c:pt>
                <c:pt idx="796">
                  <c:v>57101</c:v>
                </c:pt>
                <c:pt idx="797">
                  <c:v>57132</c:v>
                </c:pt>
                <c:pt idx="798">
                  <c:v>57162</c:v>
                </c:pt>
                <c:pt idx="799">
                  <c:v>57193</c:v>
                </c:pt>
                <c:pt idx="800">
                  <c:v>57224</c:v>
                </c:pt>
                <c:pt idx="801">
                  <c:v>57254</c:v>
                </c:pt>
                <c:pt idx="802">
                  <c:v>57285</c:v>
                </c:pt>
                <c:pt idx="803">
                  <c:v>57315</c:v>
                </c:pt>
                <c:pt idx="804">
                  <c:v>57346</c:v>
                </c:pt>
                <c:pt idx="805">
                  <c:v>57377</c:v>
                </c:pt>
                <c:pt idx="806">
                  <c:v>57405</c:v>
                </c:pt>
                <c:pt idx="807">
                  <c:v>57436</c:v>
                </c:pt>
                <c:pt idx="808">
                  <c:v>57466</c:v>
                </c:pt>
                <c:pt idx="809">
                  <c:v>57497</c:v>
                </c:pt>
                <c:pt idx="810">
                  <c:v>57527</c:v>
                </c:pt>
                <c:pt idx="811">
                  <c:v>57558</c:v>
                </c:pt>
                <c:pt idx="812">
                  <c:v>57589</c:v>
                </c:pt>
                <c:pt idx="813">
                  <c:v>57619</c:v>
                </c:pt>
                <c:pt idx="814">
                  <c:v>57650</c:v>
                </c:pt>
                <c:pt idx="815">
                  <c:v>57680</c:v>
                </c:pt>
                <c:pt idx="816">
                  <c:v>57711</c:v>
                </c:pt>
                <c:pt idx="817">
                  <c:v>57742</c:v>
                </c:pt>
                <c:pt idx="818">
                  <c:v>57770</c:v>
                </c:pt>
                <c:pt idx="819">
                  <c:v>57801</c:v>
                </c:pt>
                <c:pt idx="820">
                  <c:v>57831</c:v>
                </c:pt>
                <c:pt idx="821">
                  <c:v>57862</c:v>
                </c:pt>
                <c:pt idx="822">
                  <c:v>57892</c:v>
                </c:pt>
                <c:pt idx="823">
                  <c:v>57923</c:v>
                </c:pt>
                <c:pt idx="824">
                  <c:v>57954</c:v>
                </c:pt>
                <c:pt idx="825">
                  <c:v>57984</c:v>
                </c:pt>
                <c:pt idx="826">
                  <c:v>58015</c:v>
                </c:pt>
                <c:pt idx="827">
                  <c:v>58045</c:v>
                </c:pt>
                <c:pt idx="828">
                  <c:v>58076</c:v>
                </c:pt>
                <c:pt idx="829">
                  <c:v>58107</c:v>
                </c:pt>
                <c:pt idx="830">
                  <c:v>58135</c:v>
                </c:pt>
                <c:pt idx="831">
                  <c:v>58166</c:v>
                </c:pt>
                <c:pt idx="832">
                  <c:v>58196</c:v>
                </c:pt>
                <c:pt idx="833">
                  <c:v>58227</c:v>
                </c:pt>
                <c:pt idx="834">
                  <c:v>58257</c:v>
                </c:pt>
                <c:pt idx="835">
                  <c:v>58288</c:v>
                </c:pt>
                <c:pt idx="836">
                  <c:v>58319</c:v>
                </c:pt>
                <c:pt idx="837">
                  <c:v>58349</c:v>
                </c:pt>
                <c:pt idx="838">
                  <c:v>58380</c:v>
                </c:pt>
                <c:pt idx="839">
                  <c:v>58410</c:v>
                </c:pt>
                <c:pt idx="840">
                  <c:v>58441</c:v>
                </c:pt>
                <c:pt idx="841">
                  <c:v>58472</c:v>
                </c:pt>
                <c:pt idx="842">
                  <c:v>58501</c:v>
                </c:pt>
                <c:pt idx="843">
                  <c:v>58532</c:v>
                </c:pt>
                <c:pt idx="844">
                  <c:v>58562</c:v>
                </c:pt>
                <c:pt idx="845">
                  <c:v>58593</c:v>
                </c:pt>
                <c:pt idx="846">
                  <c:v>58623</c:v>
                </c:pt>
                <c:pt idx="847">
                  <c:v>58654</c:v>
                </c:pt>
                <c:pt idx="848">
                  <c:v>58685</c:v>
                </c:pt>
                <c:pt idx="849">
                  <c:v>58715</c:v>
                </c:pt>
                <c:pt idx="850">
                  <c:v>58746</c:v>
                </c:pt>
                <c:pt idx="851">
                  <c:v>58776</c:v>
                </c:pt>
                <c:pt idx="852">
                  <c:v>58807</c:v>
                </c:pt>
                <c:pt idx="853">
                  <c:v>58838</c:v>
                </c:pt>
                <c:pt idx="854">
                  <c:v>58866</c:v>
                </c:pt>
                <c:pt idx="855">
                  <c:v>58897</c:v>
                </c:pt>
                <c:pt idx="856">
                  <c:v>58927</c:v>
                </c:pt>
                <c:pt idx="857">
                  <c:v>58958</c:v>
                </c:pt>
                <c:pt idx="858">
                  <c:v>58988</c:v>
                </c:pt>
                <c:pt idx="859">
                  <c:v>59019</c:v>
                </c:pt>
                <c:pt idx="860">
                  <c:v>59050</c:v>
                </c:pt>
                <c:pt idx="861">
                  <c:v>59080</c:v>
                </c:pt>
                <c:pt idx="862">
                  <c:v>59111</c:v>
                </c:pt>
                <c:pt idx="863">
                  <c:v>59141</c:v>
                </c:pt>
                <c:pt idx="864">
                  <c:v>59172</c:v>
                </c:pt>
                <c:pt idx="865">
                  <c:v>59203</c:v>
                </c:pt>
                <c:pt idx="866">
                  <c:v>59231</c:v>
                </c:pt>
                <c:pt idx="867">
                  <c:v>59262</c:v>
                </c:pt>
                <c:pt idx="868">
                  <c:v>59292</c:v>
                </c:pt>
                <c:pt idx="869">
                  <c:v>59323</c:v>
                </c:pt>
                <c:pt idx="870">
                  <c:v>59353</c:v>
                </c:pt>
                <c:pt idx="871">
                  <c:v>59384</c:v>
                </c:pt>
                <c:pt idx="872">
                  <c:v>59415</c:v>
                </c:pt>
                <c:pt idx="873">
                  <c:v>59445</c:v>
                </c:pt>
                <c:pt idx="874">
                  <c:v>59476</c:v>
                </c:pt>
                <c:pt idx="875">
                  <c:v>59506</c:v>
                </c:pt>
                <c:pt idx="876">
                  <c:v>59537</c:v>
                </c:pt>
                <c:pt idx="877">
                  <c:v>59568</c:v>
                </c:pt>
                <c:pt idx="878">
                  <c:v>59596</c:v>
                </c:pt>
                <c:pt idx="879">
                  <c:v>59627</c:v>
                </c:pt>
                <c:pt idx="880">
                  <c:v>59657</c:v>
                </c:pt>
                <c:pt idx="881">
                  <c:v>59688</c:v>
                </c:pt>
                <c:pt idx="882">
                  <c:v>59718</c:v>
                </c:pt>
                <c:pt idx="883">
                  <c:v>59749</c:v>
                </c:pt>
                <c:pt idx="884">
                  <c:v>59780</c:v>
                </c:pt>
                <c:pt idx="885">
                  <c:v>59810</c:v>
                </c:pt>
                <c:pt idx="886">
                  <c:v>59841</c:v>
                </c:pt>
                <c:pt idx="887">
                  <c:v>59871</c:v>
                </c:pt>
                <c:pt idx="888">
                  <c:v>59902</c:v>
                </c:pt>
                <c:pt idx="889">
                  <c:v>59933</c:v>
                </c:pt>
                <c:pt idx="890">
                  <c:v>59962</c:v>
                </c:pt>
                <c:pt idx="891">
                  <c:v>59993</c:v>
                </c:pt>
                <c:pt idx="892">
                  <c:v>60023</c:v>
                </c:pt>
                <c:pt idx="893">
                  <c:v>60054</c:v>
                </c:pt>
                <c:pt idx="894">
                  <c:v>60084</c:v>
                </c:pt>
                <c:pt idx="895">
                  <c:v>60115</c:v>
                </c:pt>
                <c:pt idx="896">
                  <c:v>60146</c:v>
                </c:pt>
                <c:pt idx="897">
                  <c:v>60176</c:v>
                </c:pt>
                <c:pt idx="898">
                  <c:v>60207</c:v>
                </c:pt>
                <c:pt idx="899">
                  <c:v>60237</c:v>
                </c:pt>
                <c:pt idx="900">
                  <c:v>60268</c:v>
                </c:pt>
                <c:pt idx="901">
                  <c:v>60299</c:v>
                </c:pt>
                <c:pt idx="902">
                  <c:v>60327</c:v>
                </c:pt>
                <c:pt idx="903">
                  <c:v>60358</c:v>
                </c:pt>
                <c:pt idx="904">
                  <c:v>60388</c:v>
                </c:pt>
                <c:pt idx="905">
                  <c:v>60419</c:v>
                </c:pt>
                <c:pt idx="906">
                  <c:v>60449</c:v>
                </c:pt>
                <c:pt idx="907">
                  <c:v>60480</c:v>
                </c:pt>
                <c:pt idx="908">
                  <c:v>60511</c:v>
                </c:pt>
                <c:pt idx="909">
                  <c:v>60541</c:v>
                </c:pt>
                <c:pt idx="910">
                  <c:v>60572</c:v>
                </c:pt>
                <c:pt idx="911">
                  <c:v>60602</c:v>
                </c:pt>
                <c:pt idx="912">
                  <c:v>60633</c:v>
                </c:pt>
                <c:pt idx="913">
                  <c:v>60664</c:v>
                </c:pt>
                <c:pt idx="914">
                  <c:v>60692</c:v>
                </c:pt>
                <c:pt idx="915">
                  <c:v>60723</c:v>
                </c:pt>
                <c:pt idx="916">
                  <c:v>60753</c:v>
                </c:pt>
                <c:pt idx="917">
                  <c:v>60784</c:v>
                </c:pt>
                <c:pt idx="918">
                  <c:v>60814</c:v>
                </c:pt>
                <c:pt idx="919">
                  <c:v>60845</c:v>
                </c:pt>
                <c:pt idx="920">
                  <c:v>60876</c:v>
                </c:pt>
                <c:pt idx="921">
                  <c:v>60906</c:v>
                </c:pt>
                <c:pt idx="922">
                  <c:v>60937</c:v>
                </c:pt>
                <c:pt idx="923">
                  <c:v>60967</c:v>
                </c:pt>
                <c:pt idx="924">
                  <c:v>60998</c:v>
                </c:pt>
                <c:pt idx="925">
                  <c:v>61029</c:v>
                </c:pt>
                <c:pt idx="926">
                  <c:v>61057</c:v>
                </c:pt>
                <c:pt idx="927">
                  <c:v>61088</c:v>
                </c:pt>
                <c:pt idx="928">
                  <c:v>61118</c:v>
                </c:pt>
                <c:pt idx="929">
                  <c:v>61149</c:v>
                </c:pt>
                <c:pt idx="930">
                  <c:v>61179</c:v>
                </c:pt>
                <c:pt idx="931">
                  <c:v>61210</c:v>
                </c:pt>
                <c:pt idx="932">
                  <c:v>61241</c:v>
                </c:pt>
                <c:pt idx="933">
                  <c:v>61271</c:v>
                </c:pt>
                <c:pt idx="934">
                  <c:v>61302</c:v>
                </c:pt>
                <c:pt idx="935">
                  <c:v>61332</c:v>
                </c:pt>
                <c:pt idx="936">
                  <c:v>61363</c:v>
                </c:pt>
                <c:pt idx="937">
                  <c:v>61394</c:v>
                </c:pt>
                <c:pt idx="938">
                  <c:v>61423</c:v>
                </c:pt>
                <c:pt idx="939">
                  <c:v>61454</c:v>
                </c:pt>
                <c:pt idx="940">
                  <c:v>61484</c:v>
                </c:pt>
                <c:pt idx="941">
                  <c:v>61515</c:v>
                </c:pt>
                <c:pt idx="942">
                  <c:v>61545</c:v>
                </c:pt>
                <c:pt idx="943">
                  <c:v>61576</c:v>
                </c:pt>
                <c:pt idx="944">
                  <c:v>61607</c:v>
                </c:pt>
                <c:pt idx="945">
                  <c:v>61637</c:v>
                </c:pt>
                <c:pt idx="946">
                  <c:v>61668</c:v>
                </c:pt>
                <c:pt idx="947">
                  <c:v>61698</c:v>
                </c:pt>
                <c:pt idx="948">
                  <c:v>61729</c:v>
                </c:pt>
                <c:pt idx="949">
                  <c:v>61760</c:v>
                </c:pt>
                <c:pt idx="950">
                  <c:v>61788</c:v>
                </c:pt>
                <c:pt idx="951">
                  <c:v>61819</c:v>
                </c:pt>
                <c:pt idx="952">
                  <c:v>61849</c:v>
                </c:pt>
                <c:pt idx="953">
                  <c:v>61880</c:v>
                </c:pt>
                <c:pt idx="954">
                  <c:v>61910</c:v>
                </c:pt>
                <c:pt idx="955">
                  <c:v>61941</c:v>
                </c:pt>
                <c:pt idx="956">
                  <c:v>61972</c:v>
                </c:pt>
                <c:pt idx="957">
                  <c:v>62002</c:v>
                </c:pt>
                <c:pt idx="958">
                  <c:v>62033</c:v>
                </c:pt>
                <c:pt idx="959">
                  <c:v>62063</c:v>
                </c:pt>
                <c:pt idx="960">
                  <c:v>62094</c:v>
                </c:pt>
                <c:pt idx="961">
                  <c:v>62125</c:v>
                </c:pt>
                <c:pt idx="962">
                  <c:v>62153</c:v>
                </c:pt>
                <c:pt idx="963">
                  <c:v>62184</c:v>
                </c:pt>
                <c:pt idx="964">
                  <c:v>62214</c:v>
                </c:pt>
                <c:pt idx="965">
                  <c:v>62245</c:v>
                </c:pt>
                <c:pt idx="966">
                  <c:v>62275</c:v>
                </c:pt>
                <c:pt idx="967">
                  <c:v>62306</c:v>
                </c:pt>
                <c:pt idx="968">
                  <c:v>62337</c:v>
                </c:pt>
                <c:pt idx="969">
                  <c:v>62367</c:v>
                </c:pt>
                <c:pt idx="970">
                  <c:v>62398</c:v>
                </c:pt>
                <c:pt idx="971">
                  <c:v>62428</c:v>
                </c:pt>
                <c:pt idx="972">
                  <c:v>62459</c:v>
                </c:pt>
                <c:pt idx="973">
                  <c:v>62490</c:v>
                </c:pt>
                <c:pt idx="974">
                  <c:v>62518</c:v>
                </c:pt>
                <c:pt idx="975">
                  <c:v>62549</c:v>
                </c:pt>
                <c:pt idx="976">
                  <c:v>62579</c:v>
                </c:pt>
                <c:pt idx="977">
                  <c:v>62610</c:v>
                </c:pt>
                <c:pt idx="978">
                  <c:v>62640</c:v>
                </c:pt>
                <c:pt idx="979">
                  <c:v>62671</c:v>
                </c:pt>
                <c:pt idx="980">
                  <c:v>62702</c:v>
                </c:pt>
                <c:pt idx="981">
                  <c:v>62732</c:v>
                </c:pt>
                <c:pt idx="982">
                  <c:v>62763</c:v>
                </c:pt>
                <c:pt idx="983">
                  <c:v>62793</c:v>
                </c:pt>
                <c:pt idx="984">
                  <c:v>62824</c:v>
                </c:pt>
                <c:pt idx="985">
                  <c:v>62855</c:v>
                </c:pt>
                <c:pt idx="986">
                  <c:v>62884</c:v>
                </c:pt>
                <c:pt idx="987">
                  <c:v>62915</c:v>
                </c:pt>
                <c:pt idx="988">
                  <c:v>62945</c:v>
                </c:pt>
                <c:pt idx="989">
                  <c:v>62976</c:v>
                </c:pt>
                <c:pt idx="990">
                  <c:v>63006</c:v>
                </c:pt>
                <c:pt idx="991">
                  <c:v>63037</c:v>
                </c:pt>
                <c:pt idx="992">
                  <c:v>63068</c:v>
                </c:pt>
                <c:pt idx="993">
                  <c:v>63098</c:v>
                </c:pt>
                <c:pt idx="994">
                  <c:v>63129</c:v>
                </c:pt>
                <c:pt idx="995">
                  <c:v>63159</c:v>
                </c:pt>
                <c:pt idx="996">
                  <c:v>63190</c:v>
                </c:pt>
                <c:pt idx="997">
                  <c:v>63221</c:v>
                </c:pt>
                <c:pt idx="998">
                  <c:v>63249</c:v>
                </c:pt>
                <c:pt idx="999">
                  <c:v>63280</c:v>
                </c:pt>
                <c:pt idx="1000">
                  <c:v>63310</c:v>
                </c:pt>
                <c:pt idx="1001">
                  <c:v>63341</c:v>
                </c:pt>
                <c:pt idx="1002">
                  <c:v>63371</c:v>
                </c:pt>
                <c:pt idx="1003">
                  <c:v>63402</c:v>
                </c:pt>
                <c:pt idx="1004">
                  <c:v>63433</c:v>
                </c:pt>
                <c:pt idx="1005">
                  <c:v>63463</c:v>
                </c:pt>
                <c:pt idx="1006">
                  <c:v>63494</c:v>
                </c:pt>
                <c:pt idx="1007">
                  <c:v>63524</c:v>
                </c:pt>
                <c:pt idx="1008">
                  <c:v>63555</c:v>
                </c:pt>
                <c:pt idx="1009">
                  <c:v>63586</c:v>
                </c:pt>
                <c:pt idx="1010">
                  <c:v>63614</c:v>
                </c:pt>
                <c:pt idx="1011">
                  <c:v>63645</c:v>
                </c:pt>
                <c:pt idx="1012">
                  <c:v>63675</c:v>
                </c:pt>
                <c:pt idx="1013">
                  <c:v>63706</c:v>
                </c:pt>
                <c:pt idx="1014">
                  <c:v>63736</c:v>
                </c:pt>
                <c:pt idx="1015">
                  <c:v>63767</c:v>
                </c:pt>
                <c:pt idx="1016">
                  <c:v>63798</c:v>
                </c:pt>
                <c:pt idx="1017">
                  <c:v>63828</c:v>
                </c:pt>
                <c:pt idx="1018">
                  <c:v>63859</c:v>
                </c:pt>
                <c:pt idx="1019">
                  <c:v>63889</c:v>
                </c:pt>
                <c:pt idx="1020">
                  <c:v>63920</c:v>
                </c:pt>
                <c:pt idx="1021">
                  <c:v>63951</c:v>
                </c:pt>
                <c:pt idx="1022">
                  <c:v>63979</c:v>
                </c:pt>
                <c:pt idx="1023">
                  <c:v>64010</c:v>
                </c:pt>
                <c:pt idx="1024">
                  <c:v>64040</c:v>
                </c:pt>
                <c:pt idx="1025">
                  <c:v>64071</c:v>
                </c:pt>
                <c:pt idx="1026">
                  <c:v>64101</c:v>
                </c:pt>
                <c:pt idx="1027">
                  <c:v>64132</c:v>
                </c:pt>
                <c:pt idx="1028">
                  <c:v>64163</c:v>
                </c:pt>
                <c:pt idx="1029">
                  <c:v>64193</c:v>
                </c:pt>
                <c:pt idx="1030">
                  <c:v>64224</c:v>
                </c:pt>
                <c:pt idx="1031">
                  <c:v>64254</c:v>
                </c:pt>
                <c:pt idx="1032">
                  <c:v>64285</c:v>
                </c:pt>
                <c:pt idx="1033">
                  <c:v>64316</c:v>
                </c:pt>
                <c:pt idx="1034">
                  <c:v>64345</c:v>
                </c:pt>
                <c:pt idx="1035">
                  <c:v>64376</c:v>
                </c:pt>
                <c:pt idx="1036">
                  <c:v>64406</c:v>
                </c:pt>
                <c:pt idx="1037">
                  <c:v>64437</c:v>
                </c:pt>
                <c:pt idx="1038">
                  <c:v>64467</c:v>
                </c:pt>
                <c:pt idx="1039">
                  <c:v>64498</c:v>
                </c:pt>
                <c:pt idx="1040">
                  <c:v>64529</c:v>
                </c:pt>
                <c:pt idx="1041">
                  <c:v>64559</c:v>
                </c:pt>
                <c:pt idx="1042">
                  <c:v>64590</c:v>
                </c:pt>
                <c:pt idx="1043">
                  <c:v>64620</c:v>
                </c:pt>
                <c:pt idx="1044">
                  <c:v>64651</c:v>
                </c:pt>
                <c:pt idx="1045">
                  <c:v>64682</c:v>
                </c:pt>
                <c:pt idx="1046">
                  <c:v>64710</c:v>
                </c:pt>
                <c:pt idx="1047">
                  <c:v>64741</c:v>
                </c:pt>
                <c:pt idx="1048">
                  <c:v>64771</c:v>
                </c:pt>
                <c:pt idx="1049">
                  <c:v>64802</c:v>
                </c:pt>
                <c:pt idx="1050">
                  <c:v>64832</c:v>
                </c:pt>
                <c:pt idx="1051">
                  <c:v>64863</c:v>
                </c:pt>
                <c:pt idx="1052">
                  <c:v>64894</c:v>
                </c:pt>
                <c:pt idx="1053">
                  <c:v>64924</c:v>
                </c:pt>
                <c:pt idx="1054">
                  <c:v>64955</c:v>
                </c:pt>
                <c:pt idx="1055">
                  <c:v>64985</c:v>
                </c:pt>
                <c:pt idx="1056">
                  <c:v>65016</c:v>
                </c:pt>
                <c:pt idx="1057">
                  <c:v>65047</c:v>
                </c:pt>
                <c:pt idx="1058">
                  <c:v>65075</c:v>
                </c:pt>
                <c:pt idx="1059">
                  <c:v>65106</c:v>
                </c:pt>
                <c:pt idx="1060">
                  <c:v>65136</c:v>
                </c:pt>
                <c:pt idx="1061">
                  <c:v>65167</c:v>
                </c:pt>
                <c:pt idx="1062">
                  <c:v>65197</c:v>
                </c:pt>
                <c:pt idx="1063">
                  <c:v>65228</c:v>
                </c:pt>
                <c:pt idx="1064">
                  <c:v>65259</c:v>
                </c:pt>
                <c:pt idx="1065">
                  <c:v>65289</c:v>
                </c:pt>
                <c:pt idx="1066">
                  <c:v>65320</c:v>
                </c:pt>
                <c:pt idx="1067">
                  <c:v>65350</c:v>
                </c:pt>
                <c:pt idx="1068">
                  <c:v>65381</c:v>
                </c:pt>
                <c:pt idx="1069">
                  <c:v>65412</c:v>
                </c:pt>
                <c:pt idx="1070">
                  <c:v>65440</c:v>
                </c:pt>
                <c:pt idx="1071">
                  <c:v>65471</c:v>
                </c:pt>
                <c:pt idx="1072">
                  <c:v>65501</c:v>
                </c:pt>
                <c:pt idx="1073">
                  <c:v>65532</c:v>
                </c:pt>
                <c:pt idx="1074">
                  <c:v>65562</c:v>
                </c:pt>
                <c:pt idx="1075">
                  <c:v>65593</c:v>
                </c:pt>
                <c:pt idx="1076">
                  <c:v>65624</c:v>
                </c:pt>
                <c:pt idx="1077">
                  <c:v>65654</c:v>
                </c:pt>
                <c:pt idx="1078">
                  <c:v>65685</c:v>
                </c:pt>
                <c:pt idx="1079">
                  <c:v>65715</c:v>
                </c:pt>
                <c:pt idx="1080">
                  <c:v>65746</c:v>
                </c:pt>
                <c:pt idx="1081">
                  <c:v>65777</c:v>
                </c:pt>
                <c:pt idx="1082">
                  <c:v>65806</c:v>
                </c:pt>
                <c:pt idx="1083">
                  <c:v>65837</c:v>
                </c:pt>
                <c:pt idx="1084">
                  <c:v>65867</c:v>
                </c:pt>
                <c:pt idx="1085">
                  <c:v>65898</c:v>
                </c:pt>
                <c:pt idx="1086">
                  <c:v>65928</c:v>
                </c:pt>
                <c:pt idx="1087">
                  <c:v>65959</c:v>
                </c:pt>
                <c:pt idx="1088">
                  <c:v>65990</c:v>
                </c:pt>
                <c:pt idx="1089">
                  <c:v>66020</c:v>
                </c:pt>
                <c:pt idx="1090">
                  <c:v>66051</c:v>
                </c:pt>
                <c:pt idx="1091">
                  <c:v>66081</c:v>
                </c:pt>
                <c:pt idx="1092">
                  <c:v>66112</c:v>
                </c:pt>
                <c:pt idx="1093">
                  <c:v>66143</c:v>
                </c:pt>
                <c:pt idx="1094">
                  <c:v>66171</c:v>
                </c:pt>
                <c:pt idx="1095">
                  <c:v>66202</c:v>
                </c:pt>
                <c:pt idx="1096">
                  <c:v>66232</c:v>
                </c:pt>
                <c:pt idx="1097">
                  <c:v>66263</c:v>
                </c:pt>
                <c:pt idx="1098">
                  <c:v>66293</c:v>
                </c:pt>
                <c:pt idx="1099">
                  <c:v>66324</c:v>
                </c:pt>
                <c:pt idx="1100">
                  <c:v>66355</c:v>
                </c:pt>
                <c:pt idx="1101">
                  <c:v>66385</c:v>
                </c:pt>
                <c:pt idx="1102">
                  <c:v>66416</c:v>
                </c:pt>
                <c:pt idx="1103">
                  <c:v>66446</c:v>
                </c:pt>
                <c:pt idx="1104">
                  <c:v>66477</c:v>
                </c:pt>
                <c:pt idx="1105">
                  <c:v>66508</c:v>
                </c:pt>
                <c:pt idx="1106">
                  <c:v>66536</c:v>
                </c:pt>
                <c:pt idx="1107">
                  <c:v>66567</c:v>
                </c:pt>
                <c:pt idx="1108">
                  <c:v>66597</c:v>
                </c:pt>
                <c:pt idx="1109">
                  <c:v>66628</c:v>
                </c:pt>
                <c:pt idx="1110">
                  <c:v>66658</c:v>
                </c:pt>
                <c:pt idx="1111">
                  <c:v>66689</c:v>
                </c:pt>
                <c:pt idx="1112">
                  <c:v>66720</c:v>
                </c:pt>
                <c:pt idx="1113">
                  <c:v>66750</c:v>
                </c:pt>
                <c:pt idx="1114">
                  <c:v>66781</c:v>
                </c:pt>
                <c:pt idx="1115">
                  <c:v>66811</c:v>
                </c:pt>
                <c:pt idx="1116">
                  <c:v>66842</c:v>
                </c:pt>
                <c:pt idx="1117">
                  <c:v>66873</c:v>
                </c:pt>
                <c:pt idx="1118">
                  <c:v>66901</c:v>
                </c:pt>
                <c:pt idx="1119">
                  <c:v>66932</c:v>
                </c:pt>
                <c:pt idx="1120">
                  <c:v>66962</c:v>
                </c:pt>
                <c:pt idx="1121">
                  <c:v>66993</c:v>
                </c:pt>
                <c:pt idx="1122">
                  <c:v>67023</c:v>
                </c:pt>
                <c:pt idx="1123">
                  <c:v>67054</c:v>
                </c:pt>
                <c:pt idx="1124">
                  <c:v>67085</c:v>
                </c:pt>
                <c:pt idx="1125">
                  <c:v>67115</c:v>
                </c:pt>
                <c:pt idx="1126">
                  <c:v>67146</c:v>
                </c:pt>
                <c:pt idx="1127">
                  <c:v>67176</c:v>
                </c:pt>
                <c:pt idx="1128">
                  <c:v>67207</c:v>
                </c:pt>
                <c:pt idx="1129">
                  <c:v>67238</c:v>
                </c:pt>
                <c:pt idx="1130">
                  <c:v>67267</c:v>
                </c:pt>
                <c:pt idx="1131">
                  <c:v>67298</c:v>
                </c:pt>
                <c:pt idx="1132">
                  <c:v>67328</c:v>
                </c:pt>
                <c:pt idx="1133">
                  <c:v>67359</c:v>
                </c:pt>
                <c:pt idx="1134">
                  <c:v>67389</c:v>
                </c:pt>
                <c:pt idx="1135">
                  <c:v>67420</c:v>
                </c:pt>
                <c:pt idx="1136">
                  <c:v>67451</c:v>
                </c:pt>
                <c:pt idx="1137">
                  <c:v>67481</c:v>
                </c:pt>
                <c:pt idx="1138">
                  <c:v>67512</c:v>
                </c:pt>
                <c:pt idx="1139">
                  <c:v>67542</c:v>
                </c:pt>
                <c:pt idx="1140">
                  <c:v>67573</c:v>
                </c:pt>
                <c:pt idx="1141">
                  <c:v>67604</c:v>
                </c:pt>
                <c:pt idx="1142">
                  <c:v>67632</c:v>
                </c:pt>
                <c:pt idx="1143">
                  <c:v>67663</c:v>
                </c:pt>
                <c:pt idx="1144">
                  <c:v>67693</c:v>
                </c:pt>
                <c:pt idx="1145">
                  <c:v>67724</c:v>
                </c:pt>
                <c:pt idx="1146">
                  <c:v>67754</c:v>
                </c:pt>
                <c:pt idx="1147">
                  <c:v>67785</c:v>
                </c:pt>
                <c:pt idx="1148">
                  <c:v>67816</c:v>
                </c:pt>
                <c:pt idx="1149">
                  <c:v>67846</c:v>
                </c:pt>
                <c:pt idx="1150">
                  <c:v>67877</c:v>
                </c:pt>
                <c:pt idx="1151">
                  <c:v>67907</c:v>
                </c:pt>
                <c:pt idx="1152">
                  <c:v>67938</c:v>
                </c:pt>
                <c:pt idx="1153">
                  <c:v>67969</c:v>
                </c:pt>
                <c:pt idx="1154">
                  <c:v>67997</c:v>
                </c:pt>
                <c:pt idx="1155">
                  <c:v>68028</c:v>
                </c:pt>
                <c:pt idx="1156">
                  <c:v>68058</c:v>
                </c:pt>
                <c:pt idx="1157">
                  <c:v>68089</c:v>
                </c:pt>
                <c:pt idx="1158">
                  <c:v>68119</c:v>
                </c:pt>
                <c:pt idx="1159">
                  <c:v>68150</c:v>
                </c:pt>
                <c:pt idx="1160">
                  <c:v>68181</c:v>
                </c:pt>
                <c:pt idx="1161">
                  <c:v>68211</c:v>
                </c:pt>
                <c:pt idx="1162">
                  <c:v>68242</c:v>
                </c:pt>
                <c:pt idx="1163">
                  <c:v>68272</c:v>
                </c:pt>
                <c:pt idx="1164">
                  <c:v>68303</c:v>
                </c:pt>
                <c:pt idx="1165">
                  <c:v>68334</c:v>
                </c:pt>
                <c:pt idx="1166">
                  <c:v>68362</c:v>
                </c:pt>
                <c:pt idx="1167">
                  <c:v>68393</c:v>
                </c:pt>
                <c:pt idx="1168">
                  <c:v>68423</c:v>
                </c:pt>
                <c:pt idx="1169">
                  <c:v>68454</c:v>
                </c:pt>
                <c:pt idx="1170">
                  <c:v>68484</c:v>
                </c:pt>
                <c:pt idx="1171">
                  <c:v>68515</c:v>
                </c:pt>
                <c:pt idx="1172">
                  <c:v>68546</c:v>
                </c:pt>
                <c:pt idx="1173">
                  <c:v>68576</c:v>
                </c:pt>
                <c:pt idx="1174">
                  <c:v>68607</c:v>
                </c:pt>
                <c:pt idx="1175">
                  <c:v>68637</c:v>
                </c:pt>
                <c:pt idx="1176">
                  <c:v>68668</c:v>
                </c:pt>
                <c:pt idx="1177">
                  <c:v>68699</c:v>
                </c:pt>
                <c:pt idx="1178">
                  <c:v>68728</c:v>
                </c:pt>
                <c:pt idx="1179">
                  <c:v>68759</c:v>
                </c:pt>
                <c:pt idx="1180">
                  <c:v>68789</c:v>
                </c:pt>
                <c:pt idx="1181">
                  <c:v>68820</c:v>
                </c:pt>
                <c:pt idx="1182">
                  <c:v>68850</c:v>
                </c:pt>
                <c:pt idx="1183">
                  <c:v>68881</c:v>
                </c:pt>
                <c:pt idx="1184">
                  <c:v>68912</c:v>
                </c:pt>
                <c:pt idx="1185">
                  <c:v>68942</c:v>
                </c:pt>
                <c:pt idx="1186">
                  <c:v>68973</c:v>
                </c:pt>
                <c:pt idx="1187">
                  <c:v>69003</c:v>
                </c:pt>
                <c:pt idx="1188">
                  <c:v>69034</c:v>
                </c:pt>
                <c:pt idx="1189">
                  <c:v>69065</c:v>
                </c:pt>
                <c:pt idx="1190">
                  <c:v>69093</c:v>
                </c:pt>
                <c:pt idx="1191">
                  <c:v>69124</c:v>
                </c:pt>
                <c:pt idx="1192">
                  <c:v>69154</c:v>
                </c:pt>
                <c:pt idx="1193">
                  <c:v>69185</c:v>
                </c:pt>
                <c:pt idx="1194">
                  <c:v>69215</c:v>
                </c:pt>
                <c:pt idx="1195">
                  <c:v>69246</c:v>
                </c:pt>
                <c:pt idx="1196">
                  <c:v>69277</c:v>
                </c:pt>
                <c:pt idx="1197">
                  <c:v>69307</c:v>
                </c:pt>
                <c:pt idx="1198">
                  <c:v>69338</c:v>
                </c:pt>
                <c:pt idx="1199">
                  <c:v>69368</c:v>
                </c:pt>
              </c:numCache>
            </c:numRef>
          </c:cat>
          <c:val>
            <c:numRef>
              <c:f>Company!$C$3:$C$1202</c:f>
              <c:numCache>
                <c:formatCode>General</c:formatCode>
                <c:ptCount val="12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numCache>
            </c:numRef>
          </c:val>
          <c:smooth val="0"/>
          <c:extLst>
            <c:ext xmlns:c16="http://schemas.microsoft.com/office/drawing/2014/chart" uri="{C3380CC4-5D6E-409C-BE32-E72D297353CC}">
              <c16:uniqueId val="{00000003-ED9F-470A-95C5-BC9F4D3FCF72}"/>
            </c:ext>
          </c:extLst>
        </c:ser>
        <c:dLbls>
          <c:showLegendKey val="0"/>
          <c:showVal val="0"/>
          <c:showCatName val="0"/>
          <c:showSerName val="0"/>
          <c:showPercent val="0"/>
          <c:showBubbleSize val="0"/>
        </c:dLbls>
        <c:marker val="1"/>
        <c:smooth val="0"/>
        <c:axId val="77253632"/>
        <c:axId val="77264000"/>
      </c:lineChart>
      <c:lineChart>
        <c:grouping val="standard"/>
        <c:varyColors val="0"/>
        <c:ser>
          <c:idx val="0"/>
          <c:order val="3"/>
          <c:tx>
            <c:strRef>
              <c:f>'Industry Labels'!$C$25</c:f>
              <c:strCache>
                <c:ptCount val="1"/>
                <c:pt idx="0">
                  <c:v>Indicator</c:v>
                </c:pt>
              </c:strCache>
            </c:strRef>
          </c:tx>
          <c:spPr>
            <a:ln w="57150">
              <a:solidFill>
                <a:srgbClr val="FF0000"/>
              </a:solidFill>
              <a:prstDash val="solid"/>
            </a:ln>
            <a:effectLst>
              <a:outerShdw blurRad="38100" dist="25400" dir="5400000" algn="ctr" rotWithShape="0">
                <a:srgbClr val="000000">
                  <a:alpha val="99000"/>
                </a:srgbClr>
              </a:outerShdw>
            </a:effectLst>
          </c:spPr>
          <c:marker>
            <c:symbol val="none"/>
          </c:marker>
          <c:val>
            <c:numRef>
              <c:f>'Lagged Data2'!$BU$3:$BU$1202</c:f>
              <c:numCache>
                <c:formatCode>0.00</c:formatCode>
                <c:ptCount val="1200"/>
                <c:pt idx="0">
                  <c:v>#N/A</c:v>
                </c:pt>
                <c:pt idx="1">
                  <c:v>#N/A</c:v>
                </c:pt>
                <c:pt idx="2">
                  <c:v>#N/A</c:v>
                </c:pt>
                <c:pt idx="3">
                  <c:v>#N/A</c:v>
                </c:pt>
                <c:pt idx="4">
                  <c:v>#N/A</c:v>
                </c:pt>
                <c:pt idx="5">
                  <c:v>#N/A</c:v>
                </c:pt>
                <c:pt idx="6">
                  <c:v>#N/A</c:v>
                </c:pt>
                <c:pt idx="7">
                  <c:v>#N/A</c:v>
                </c:pt>
                <c:pt idx="8">
                  <c:v>#N/A</c:v>
                </c:pt>
                <c:pt idx="9">
                  <c:v>-0.46584697422477461</c:v>
                </c:pt>
                <c:pt idx="10">
                  <c:v>-0.40179797653269134</c:v>
                </c:pt>
                <c:pt idx="11">
                  <c:v>-0.32815124924709949</c:v>
                </c:pt>
                <c:pt idx="12">
                  <c:v>-0.273418063469137</c:v>
                </c:pt>
                <c:pt idx="13">
                  <c:v>-0.26681352676982328</c:v>
                </c:pt>
                <c:pt idx="14">
                  <c:v>-0.34264190438857156</c:v>
                </c:pt>
                <c:pt idx="15">
                  <c:v>-0.51085197079594025</c:v>
                </c:pt>
                <c:pt idx="16">
                  <c:v>-0.76247622272460092</c:v>
                </c:pt>
                <c:pt idx="17">
                  <c:v>-1.0563530407929562</c:v>
                </c:pt>
                <c:pt idx="18">
                  <c:v>-1.3499514309198162</c:v>
                </c:pt>
                <c:pt idx="19">
                  <c:v>-1.6039383406407808</c:v>
                </c:pt>
                <c:pt idx="20">
                  <c:v>-1.7829932995939117</c:v>
                </c:pt>
                <c:pt idx="21">
                  <c:v>-1.8710535094576386</c:v>
                </c:pt>
                <c:pt idx="22">
                  <c:v>-1.8576484819521966</c:v>
                </c:pt>
                <c:pt idx="23">
                  <c:v>-1.7522151205622976</c:v>
                </c:pt>
                <c:pt idx="24">
                  <c:v>-1.5721171561451115</c:v>
                </c:pt>
                <c:pt idx="25">
                  <c:v>-1.3277488831431867</c:v>
                </c:pt>
                <c:pt idx="26">
                  <c:v>-1.0238527603932113</c:v>
                </c:pt>
                <c:pt idx="27">
                  <c:v>-0.68068766995429542</c:v>
                </c:pt>
                <c:pt idx="28">
                  <c:v>-0.32565480450224982</c:v>
                </c:pt>
                <c:pt idx="29">
                  <c:v>8.3665090756142035E-3</c:v>
                </c:pt>
                <c:pt idx="30">
                  <c:v>0.28886807102419709</c:v>
                </c:pt>
                <c:pt idx="31">
                  <c:v>0.49427285201954874</c:v>
                </c:pt>
                <c:pt idx="32">
                  <c:v>0.62013959884927772</c:v>
                </c:pt>
                <c:pt idx="33">
                  <c:v>0.68481070514101816</c:v>
                </c:pt>
                <c:pt idx="34">
                  <c:v>0.67822022984378805</c:v>
                </c:pt>
                <c:pt idx="35">
                  <c:v>0.60294284993094038</c:v>
                </c:pt>
                <c:pt idx="36">
                  <c:v>0.46964421999264516</c:v>
                </c:pt>
                <c:pt idx="37">
                  <c:v>0.28184502271449219</c:v>
                </c:pt>
                <c:pt idx="38">
                  <c:v>5.4618010811040563E-2</c:v>
                </c:pt>
                <c:pt idx="39">
                  <c:v>-0.1756627677847149</c:v>
                </c:pt>
                <c:pt idx="40">
                  <c:v>-0.36326698240422672</c:v>
                </c:pt>
                <c:pt idx="41">
                  <c:v>-0.47777730014702513</c:v>
                </c:pt>
                <c:pt idx="42">
                  <c:v>-0.50643708105097573</c:v>
                </c:pt>
                <c:pt idx="43">
                  <c:v>-0.47035181630758416</c:v>
                </c:pt>
                <c:pt idx="44">
                  <c:v>-0.41876334745806787</c:v>
                </c:pt>
                <c:pt idx="45">
                  <c:v>-0.40099825242327825</c:v>
                </c:pt>
                <c:pt idx="46">
                  <c:v>-0.41971214240105326</c:v>
                </c:pt>
                <c:pt idx="47">
                  <c:v>-0.45804337768993264</c:v>
                </c:pt>
                <c:pt idx="48">
                  <c:v>-0.48267568029183394</c:v>
                </c:pt>
                <c:pt idx="49">
                  <c:v>-0.46680305133926936</c:v>
                </c:pt>
                <c:pt idx="50">
                  <c:v>-0.38835746185354481</c:v>
                </c:pt>
                <c:pt idx="51">
                  <c:v>-0.24221869906155291</c:v>
                </c:pt>
                <c:pt idx="52">
                  <c:v>-4.1643050243777679E-2</c:v>
                </c:pt>
                <c:pt idx="53">
                  <c:v>0.17731439848753894</c:v>
                </c:pt>
                <c:pt idx="54">
                  <c:v>0.39065536417577107</c:v>
                </c:pt>
                <c:pt idx="55">
                  <c:v>0.59116108896731134</c:v>
                </c:pt>
                <c:pt idx="56">
                  <c:v>0.79554393375735799</c:v>
                </c:pt>
                <c:pt idx="57">
                  <c:v>1.0139493681056848</c:v>
                </c:pt>
                <c:pt idx="58">
                  <c:v>1.2395617543143658</c:v>
                </c:pt>
                <c:pt idx="59">
                  <c:v>1.4677883120919972</c:v>
                </c:pt>
                <c:pt idx="60">
                  <c:v>1.6809778092875973</c:v>
                </c:pt>
                <c:pt idx="61">
                  <c:v>1.8674073765212427</c:v>
                </c:pt>
                <c:pt idx="62">
                  <c:v>2.0081259336540427</c:v>
                </c:pt>
                <c:pt idx="63">
                  <c:v>2.0838794379143479</c:v>
                </c:pt>
                <c:pt idx="64">
                  <c:v>2.0862751377694622</c:v>
                </c:pt>
                <c:pt idx="65">
                  <c:v>2.0111459152394531</c:v>
                </c:pt>
                <c:pt idx="66">
                  <c:v>1.8566921482647558</c:v>
                </c:pt>
                <c:pt idx="67">
                  <c:v>1.6180107522553584</c:v>
                </c:pt>
                <c:pt idx="68">
                  <c:v>1.290545950621393</c:v>
                </c:pt>
                <c:pt idx="69">
                  <c:v>0.88907691338269501</c:v>
                </c:pt>
                <c:pt idx="70">
                  <c:v>0.4397682421363811</c:v>
                </c:pt>
                <c:pt idx="71">
                  <c:v>-2.4432371196510871E-2</c:v>
                </c:pt>
                <c:pt idx="72">
                  <c:v>-0.45372032754646341</c:v>
                </c:pt>
                <c:pt idx="73">
                  <c:v>-0.80496826284660017</c:v>
                </c:pt>
                <c:pt idx="74">
                  <c:v>-1.0708131151639435</c:v>
                </c:pt>
                <c:pt idx="75">
                  <c:v>-1.2552748261215214</c:v>
                </c:pt>
                <c:pt idx="76">
                  <c:v>-1.3853673801229291</c:v>
                </c:pt>
                <c:pt idx="77">
                  <c:v>-1.4707998887407427</c:v>
                </c:pt>
                <c:pt idx="78">
                  <c:v>-1.5081234744358483</c:v>
                </c:pt>
                <c:pt idx="79">
                  <c:v>-1.4840588034323474</c:v>
                </c:pt>
                <c:pt idx="80">
                  <c:v>-1.3871449658534658</c:v>
                </c:pt>
                <c:pt idx="81">
                  <c:v>-1.214022579908459</c:v>
                </c:pt>
                <c:pt idx="82">
                  <c:v>-0.9655129178537436</c:v>
                </c:pt>
                <c:pt idx="83">
                  <c:v>-0.67005944003280149</c:v>
                </c:pt>
                <c:pt idx="84">
                  <c:v>-0.37033926687961127</c:v>
                </c:pt>
                <c:pt idx="85">
                  <c:v>-0.11358644518395522</c:v>
                </c:pt>
                <c:pt idx="86">
                  <c:v>8.6314304006080533E-2</c:v>
                </c:pt>
                <c:pt idx="87">
                  <c:v>0.22858936794479234</c:v>
                </c:pt>
                <c:pt idx="88">
                  <c:v>0.33512539512020112</c:v>
                </c:pt>
                <c:pt idx="89">
                  <c:v>0.42735832698241438</c:v>
                </c:pt>
                <c:pt idx="90">
                  <c:v>0.50292162460476675</c:v>
                </c:pt>
                <c:pt idx="91">
                  <c:v>0.55960939222204331</c:v>
                </c:pt>
                <c:pt idx="92">
                  <c:v>0.60162957805506778</c:v>
                </c:pt>
                <c:pt idx="93">
                  <c:v>0.63589615341277295</c:v>
                </c:pt>
                <c:pt idx="94">
                  <c:v>0.6568067118136014</c:v>
                </c:pt>
                <c:pt idx="95">
                  <c:v>0.6649390870004197</c:v>
                </c:pt>
                <c:pt idx="96">
                  <c:v>0.66452880449337215</c:v>
                </c:pt>
                <c:pt idx="97">
                  <c:v>0.66383405402017104</c:v>
                </c:pt>
                <c:pt idx="98">
                  <c:v>0.66518020545065326</c:v>
                </c:pt>
                <c:pt idx="99">
                  <c:v>0.66255484657577313</c:v>
                </c:pt>
                <c:pt idx="100">
                  <c:v>0.64338175502052763</c:v>
                </c:pt>
                <c:pt idx="101">
                  <c:v>0.60530300612786903</c:v>
                </c:pt>
                <c:pt idx="102">
                  <c:v>0.54577271136442107</c:v>
                </c:pt>
                <c:pt idx="103">
                  <c:v>0.46671984613939799</c:v>
                </c:pt>
                <c:pt idx="104">
                  <c:v>0.36912942812918459</c:v>
                </c:pt>
                <c:pt idx="105">
                  <c:v>0.25170047643302951</c:v>
                </c:pt>
                <c:pt idx="106">
                  <c:v>0.1139992473254523</c:v>
                </c:pt>
                <c:pt idx="107">
                  <c:v>-5.2771922543982441E-2</c:v>
                </c:pt>
                <c:pt idx="108">
                  <c:v>-0.25210259947783697</c:v>
                </c:pt>
                <c:pt idx="109">
                  <c:v>-0.48134686278864081</c:v>
                </c:pt>
                <c:pt idx="110">
                  <c:v>-0.72649798092704998</c:v>
                </c:pt>
                <c:pt idx="111">
                  <c:v>-0.95912922549852908</c:v>
                </c:pt>
                <c:pt idx="112">
                  <c:v>-1.1459304973538167</c:v>
                </c:pt>
                <c:pt idx="113">
                  <c:v>-1.2627237374204299</c:v>
                </c:pt>
                <c:pt idx="114">
                  <c:v>-1.279671568997955</c:v>
                </c:pt>
                <c:pt idx="115">
                  <c:v>-1.1863231365447575</c:v>
                </c:pt>
                <c:pt idx="116">
                  <c:v>-1.0088737160590142</c:v>
                </c:pt>
                <c:pt idx="117">
                  <c:v>-0.77461617399447391</c:v>
                </c:pt>
                <c:pt idx="118">
                  <c:v>-0.51486534590085853</c:v>
                </c:pt>
                <c:pt idx="119">
                  <c:v>-0.24019411157622983</c:v>
                </c:pt>
                <c:pt idx="120">
                  <c:v>5.2266862808991732E-2</c:v>
                </c:pt>
                <c:pt idx="121">
                  <c:v>0.36446780234142295</c:v>
                </c:pt>
                <c:pt idx="122">
                  <c:v>0.68459040430428786</c:v>
                </c:pt>
                <c:pt idx="123">
                  <c:v>0.99161912697583432</c:v>
                </c:pt>
                <c:pt idx="124">
                  <c:v>1.2657451096669092</c:v>
                </c:pt>
                <c:pt idx="125">
                  <c:v>1.4831020106952622</c:v>
                </c:pt>
                <c:pt idx="126">
                  <c:v>1.6208481456736479</c:v>
                </c:pt>
                <c:pt idx="127">
                  <c:v>1.6670697685845965</c:v>
                </c:pt>
                <c:pt idx="128">
                  <c:v>1.6325560176591694</c:v>
                </c:pt>
                <c:pt idx="129">
                  <c:v>1.5344272935053738</c:v>
                </c:pt>
                <c:pt idx="130">
                  <c:v>1.3786766364042506</c:v>
                </c:pt>
                <c:pt idx="131">
                  <c:v>1.2004604341307612</c:v>
                </c:pt>
                <c:pt idx="132">
                  <c:v>1.0073345139673222</c:v>
                </c:pt>
                <c:pt idx="133">
                  <c:v>0.79751321875419023</c:v>
                </c:pt>
                <c:pt idx="134">
                  <c:v>0.58006488760184993</c:v>
                </c:pt>
                <c:pt idx="135">
                  <c:v>0.35166688712149607</c:v>
                </c:pt>
                <c:pt idx="136">
                  <c:v>0.10947081490193966</c:v>
                </c:pt>
                <c:pt idx="137">
                  <c:v>-0.14964370310610775</c:v>
                </c:pt>
                <c:pt idx="138">
                  <c:v>-0.43460589057528409</c:v>
                </c:pt>
                <c:pt idx="139">
                  <c:v>-0.74537877047167456</c:v>
                </c:pt>
                <c:pt idx="140">
                  <c:v>-1.067780542014745</c:v>
                </c:pt>
                <c:pt idx="141">
                  <c:v>-1.372346390537345</c:v>
                </c:pt>
                <c:pt idx="142">
                  <c:v>-1.6104479013737176</c:v>
                </c:pt>
                <c:pt idx="143">
                  <c:v>-1.7867601261505257</c:v>
                </c:pt>
                <c:pt idx="144">
                  <c:v>-1.9066356025560793</c:v>
                </c:pt>
                <c:pt idx="145">
                  <c:v>-1.9777212514803466</c:v>
                </c:pt>
                <c:pt idx="146">
                  <c:v>-2.0310428574398856</c:v>
                </c:pt>
                <c:pt idx="147">
                  <c:v>-2.0674447713801385</c:v>
                </c:pt>
                <c:pt idx="148">
                  <c:v>-2.0787129513586109</c:v>
                </c:pt>
                <c:pt idx="149">
                  <c:v>-2.0361670769484448</c:v>
                </c:pt>
                <c:pt idx="150">
                  <c:v>-1.8841116507657745</c:v>
                </c:pt>
                <c:pt idx="151">
                  <c:v>-1.597356515214102</c:v>
                </c:pt>
                <c:pt idx="152">
                  <c:v>-1.1917748669198431</c:v>
                </c:pt>
                <c:pt idx="153">
                  <c:v>-0.73021265775467725</c:v>
                </c:pt>
                <c:pt idx="154">
                  <c:v>-0.2811982330481726</c:v>
                </c:pt>
                <c:pt idx="155">
                  <c:v>9.2458646020872948E-2</c:v>
                </c:pt>
                <c:pt idx="156">
                  <c:v>0.34587034796619776</c:v>
                </c:pt>
                <c:pt idx="157">
                  <c:v>0.46943253258592677</c:v>
                </c:pt>
                <c:pt idx="158">
                  <c:v>0.49252710182523174</c:v>
                </c:pt>
                <c:pt idx="159">
                  <c:v>0.45674244093991945</c:v>
                </c:pt>
                <c:pt idx="160">
                  <c:v>0.39629535236865365</c:v>
                </c:pt>
                <c:pt idx="161">
                  <c:v>0.30820791114652479</c:v>
                </c:pt>
                <c:pt idx="162">
                  <c:v>0.16552282623807457</c:v>
                </c:pt>
                <c:pt idx="163">
                  <c:v>-4.329952961703043E-2</c:v>
                </c:pt>
                <c:pt idx="164">
                  <c:v>-0.31575552336801138</c:v>
                </c:pt>
                <c:pt idx="165">
                  <c:v>-0.61883311959141452</c:v>
                </c:pt>
                <c:pt idx="166">
                  <c:v>-0.90069909832348571</c:v>
                </c:pt>
                <c:pt idx="167">
                  <c:v>-1.0855992684964662</c:v>
                </c:pt>
                <c:pt idx="168">
                  <c:v>-1.1094219946670307</c:v>
                </c:pt>
                <c:pt idx="169">
                  <c:v>-0.95882028566798283</c:v>
                </c:pt>
                <c:pt idx="170">
                  <c:v>-0.65150979110053697</c:v>
                </c:pt>
                <c:pt idx="171">
                  <c:v>-0.23515007577427127</c:v>
                </c:pt>
                <c:pt idx="172">
                  <c:v>0.23818915679140673</c:v>
                </c:pt>
                <c:pt idx="173">
                  <c:v>0.72776365920930175</c:v>
                </c:pt>
                <c:pt idx="174">
                  <c:v>1.1894484810913468</c:v>
                </c:pt>
                <c:pt idx="175">
                  <c:v>1.5858449231729566</c:v>
                </c:pt>
                <c:pt idx="176">
                  <c:v>1.9063532006278905</c:v>
                </c:pt>
                <c:pt idx="177">
                  <c:v>2.1463821464553234</c:v>
                </c:pt>
                <c:pt idx="178">
                  <c:v>2.2937902523141815</c:v>
                </c:pt>
                <c:pt idx="179">
                  <c:v>2.333496790322215</c:v>
                </c:pt>
                <c:pt idx="180">
                  <c:v>2.2551856856474899</c:v>
                </c:pt>
                <c:pt idx="181">
                  <c:v>2.077970397711141</c:v>
                </c:pt>
                <c:pt idx="182">
                  <c:v>1.8285074431819908</c:v>
                </c:pt>
                <c:pt idx="183">
                  <c:v>1.5255299914404219</c:v>
                </c:pt>
                <c:pt idx="184">
                  <c:v>1.1888206951066564</c:v>
                </c:pt>
                <c:pt idx="185">
                  <c:v>0.8450399898711396</c:v>
                </c:pt>
                <c:pt idx="186">
                  <c:v>0.51766399217618186</c:v>
                </c:pt>
                <c:pt idx="187">
                  <c:v>0.23208459703263884</c:v>
                </c:pt>
                <c:pt idx="188">
                  <c:v>-5.6802667532878104E-3</c:v>
                </c:pt>
                <c:pt idx="189">
                  <c:v>-0.20645759559982935</c:v>
                </c:pt>
                <c:pt idx="190">
                  <c:v>-0.36987078875615964</c:v>
                </c:pt>
                <c:pt idx="191">
                  <c:v>-0.4926020276365648</c:v>
                </c:pt>
                <c:pt idx="192">
                  <c:v>-0.56331143671239658</c:v>
                </c:pt>
                <c:pt idx="193">
                  <c:v>-0.57425805541258512</c:v>
                </c:pt>
                <c:pt idx="194">
                  <c:v>-0.52695513177357611</c:v>
                </c:pt>
                <c:pt idx="195">
                  <c:v>-0.43621868221380566</c:v>
                </c:pt>
                <c:pt idx="196">
                  <c:v>-0.31535758604664466</c:v>
                </c:pt>
                <c:pt idx="197">
                  <c:v>-0.16935804241617802</c:v>
                </c:pt>
                <c:pt idx="198">
                  <c:v>1.9921013182653269E-3</c:v>
                </c:pt>
                <c:pt idx="199">
                  <c:v>0.18342444775889533</c:v>
                </c:pt>
                <c:pt idx="200">
                  <c:v>0.36415568004129284</c:v>
                </c:pt>
                <c:pt idx="201">
                  <c:v>0.54428130739181313</c:v>
                </c:pt>
                <c:pt idx="202">
                  <c:v>0.71764511037548573</c:v>
                </c:pt>
                <c:pt idx="203">
                  <c:v>0.86547236539149708</c:v>
                </c:pt>
                <c:pt idx="204">
                  <c:v>0.96335417503432552</c:v>
                </c:pt>
                <c:pt idx="205">
                  <c:v>0.99324080542655224</c:v>
                </c:pt>
                <c:pt idx="206">
                  <c:v>0.97484977519994231</c:v>
                </c:pt>
                <c:pt idx="207">
                  <c:v>0.93659503352903073</c:v>
                </c:pt>
                <c:pt idx="208">
                  <c:v>0.89765423939974198</c:v>
                </c:pt>
                <c:pt idx="209">
                  <c:v>0.85620536960944094</c:v>
                </c:pt>
                <c:pt idx="210">
                  <c:v>0.80031076161495207</c:v>
                </c:pt>
                <c:pt idx="211">
                  <c:v>0.73225502325155389</c:v>
                </c:pt>
                <c:pt idx="212">
                  <c:v>0.66738094930744296</c:v>
                </c:pt>
                <c:pt idx="213">
                  <c:v>0.613724461615206</c:v>
                </c:pt>
                <c:pt idx="214">
                  <c:v>0.58256620363169986</c:v>
                </c:pt>
                <c:pt idx="215">
                  <c:v>0.57889412216567848</c:v>
                </c:pt>
                <c:pt idx="216">
                  <c:v>0.59662352056366785</c:v>
                </c:pt>
                <c:pt idx="217">
                  <c:v>0.61919780386163836</c:v>
                </c:pt>
                <c:pt idx="218">
                  <c:v>0.60786483271346015</c:v>
                </c:pt>
                <c:pt idx="219">
                  <c:v>0.54322385395006734</c:v>
                </c:pt>
                <c:pt idx="220">
                  <c:v>0.42108845825823948</c:v>
                </c:pt>
                <c:pt idx="221">
                  <c:v>0.26323466153779407</c:v>
                </c:pt>
                <c:pt idx="222">
                  <c:v>8.9227485622814129E-2</c:v>
                </c:pt>
                <c:pt idx="223">
                  <c:v>-9.7246780736654159E-2</c:v>
                </c:pt>
                <c:pt idx="224">
                  <c:v>-0.28763296613112743</c:v>
                </c:pt>
                <c:pt idx="225">
                  <c:v>-0.47465952837609393</c:v>
                </c:pt>
                <c:pt idx="226">
                  <c:v>-0.66743485197659425</c:v>
                </c:pt>
                <c:pt idx="227">
                  <c:v>-0.87476010038875529</c:v>
                </c:pt>
                <c:pt idx="228">
                  <c:v>-1.1054066257504616</c:v>
                </c:pt>
                <c:pt idx="229">
                  <c:v>-1.3710243735480674</c:v>
                </c:pt>
                <c:pt idx="230">
                  <c:v>-1.6872130038049846</c:v>
                </c:pt>
                <c:pt idx="231">
                  <c:v>-2.0703133458931546</c:v>
                </c:pt>
                <c:pt idx="232">
                  <c:v>-2.5415825098278617</c:v>
                </c:pt>
                <c:pt idx="233">
                  <c:v>-3.123686419239263</c:v>
                </c:pt>
                <c:pt idx="234">
                  <c:v>-3.7882543885369415</c:v>
                </c:pt>
                <c:pt idx="235">
                  <c:v>-4.436625285847839</c:v>
                </c:pt>
                <c:pt idx="236">
                  <c:v>-4.9749820947376406</c:v>
                </c:pt>
                <c:pt idx="237">
                  <c:v>-5.3311131048934044</c:v>
                </c:pt>
                <c:pt idx="238">
                  <c:v>-5.4533052152333568</c:v>
                </c:pt>
                <c:pt idx="239">
                  <c:v>-5.2996538789191732</c:v>
                </c:pt>
                <c:pt idx="240">
                  <c:v>-4.8671755634071729</c:v>
                </c:pt>
                <c:pt idx="241">
                  <c:v>-4.1952976512188656</c:v>
                </c:pt>
                <c:pt idx="242">
                  <c:v>-3.3269949422280405</c:v>
                </c:pt>
                <c:pt idx="243">
                  <c:v>-2.3031145991943447</c:v>
                </c:pt>
                <c:pt idx="244">
                  <c:v>-1.1552268322540442</c:v>
                </c:pt>
                <c:pt idx="245">
                  <c:v>8.6118158103730025E-2</c:v>
                </c:pt>
                <c:pt idx="246">
                  <c:v>1.3620940681497586</c:v>
                </c:pt>
                <c:pt idx="247">
                  <c:v>2.5701553358882308</c:v>
                </c:pt>
                <c:pt idx="248">
                  <c:v>3.6099352363470985</c:v>
                </c:pt>
                <c:pt idx="249">
                  <c:v>4.3984756458896612</c:v>
                </c:pt>
                <c:pt idx="250">
                  <c:v>4.8718709128599613</c:v>
                </c:pt>
                <c:pt idx="251">
                  <c:v>4.9996650191620517</c:v>
                </c:pt>
                <c:pt idx="252">
                  <c:v>4.7913191981820518</c:v>
                </c:pt>
                <c:pt idx="253">
                  <c:v>4.3274877418274968</c:v>
                </c:pt>
                <c:pt idx="254">
                  <c:v>3.722978134101723</c:v>
                </c:pt>
                <c:pt idx="255">
                  <c:v>3.0897299368275952</c:v>
                </c:pt>
                <c:pt idx="256">
                  <c:v>2.5110291880359625</c:v>
                </c:pt>
                <c:pt idx="257">
                  <c:v>2.0268517680279103</c:v>
                </c:pt>
                <c:pt idx="258">
                  <c:v>1.6510815881190126</c:v>
                </c:pt>
                <c:pt idx="259">
                  <c:v>1.3760694161572644</c:v>
                </c:pt>
                <c:pt idx="260">
                  <c:v>1.1645581423014733</c:v>
                </c:pt>
                <c:pt idx="261">
                  <c:v>0.98291587856478202</c:v>
                </c:pt>
                <c:pt idx="262">
                  <c:v>0.81045218332118907</c:v>
                </c:pt>
                <c:pt idx="263">
                  <c:v>0.61998737857874175</c:v>
                </c:pt>
                <c:pt idx="264">
                  <c:v>0.42117131724548074</c:v>
                </c:pt>
                <c:pt idx="265">
                  <c:v>0.22088687977827703</c:v>
                </c:pt>
                <c:pt idx="266">
                  <c:v>5.4882989466449317E-3</c:v>
                </c:pt>
                <c:pt idx="267">
                  <c:v>-0.23560337437362477</c:v>
                </c:pt>
                <c:pt idx="268">
                  <c:v>-0.49862416167646018</c:v>
                </c:pt>
                <c:pt idx="269">
                  <c:v>-0.73899306798321618</c:v>
                </c:pt>
                <c:pt idx="270">
                  <c:v>-0.91962734094518339</c:v>
                </c:pt>
                <c:pt idx="271">
                  <c:v>-1.0378017125637768</c:v>
                </c:pt>
                <c:pt idx="272">
                  <c:v>-1.0949871480614775</c:v>
                </c:pt>
                <c:pt idx="273">
                  <c:v>-1.1022394649891396</c:v>
                </c:pt>
                <c:pt idx="274">
                  <c:v>-1.073902658694422</c:v>
                </c:pt>
                <c:pt idx="275">
                  <c:v>-1.0159365910441949</c:v>
                </c:pt>
                <c:pt idx="276">
                  <c:v>-0.9376844397899049</c:v>
                </c:pt>
                <c:pt idx="277">
                  <c:v>-0.8410541373787197</c:v>
                </c:pt>
                <c:pt idx="278">
                  <c:v>-0.71556505921549274</c:v>
                </c:pt>
                <c:pt idx="279">
                  <c:v>-0.5563679410905138</c:v>
                </c:pt>
                <c:pt idx="280">
                  <c:v>-0.37841159779055999</c:v>
                </c:pt>
                <c:pt idx="281">
                  <c:v>-0.2207681345002328</c:v>
                </c:pt>
                <c:pt idx="282">
                  <c:v>-0.12119802508934185</c:v>
                </c:pt>
                <c:pt idx="283">
                  <c:v>-7.9843243945077802E-2</c:v>
                </c:pt>
                <c:pt idx="284">
                  <c:v>-6.7290797770027666E-2</c:v>
                </c:pt>
                <c:pt idx="285">
                  <c:v>-4.5910526844366473E-2</c:v>
                </c:pt>
                <c:pt idx="286">
                  <c:v>1.5180420906759196E-2</c:v>
                </c:pt>
                <c:pt idx="287">
                  <c:v>0.12499954884665954</c:v>
                </c:pt>
                <c:pt idx="288">
                  <c:v>0.29489796726925022</c:v>
                </c:pt>
                <c:pt idx="289">
                  <c:v>0.51849820944589453</c:v>
                </c:pt>
                <c:pt idx="290">
                  <c:v>0.7544906075351463</c:v>
                </c:pt>
                <c:pt idx="291">
                  <c:v>0.96213621883664757</c:v>
                </c:pt>
                <c:pt idx="292">
                  <c:v>1.122426137845963</c:v>
                </c:pt>
                <c:pt idx="293">
                  <c:v>1.2185520940004295</c:v>
                </c:pt>
                <c:pt idx="294">
                  <c:v>1.254117335210239</c:v>
                </c:pt>
                <c:pt idx="295">
                  <c:v>1.2418731418092079</c:v>
                </c:pt>
                <c:pt idx="296">
                  <c:v>1.1776031319681266</c:v>
                </c:pt>
                <c:pt idx="297">
                  <c:v>1.0706301955998327</c:v>
                </c:pt>
                <c:pt idx="298">
                  <c:v>0.94831149465652231</c:v>
                </c:pt>
                <c:pt idx="299">
                  <c:v>0.82774401356016369</c:v>
                </c:pt>
                <c:pt idx="300">
                  <c:v>0.69274918519212747</c:v>
                </c:pt>
                <c:pt idx="301">
                  <c:v>0.53632798103974721</c:v>
                </c:pt>
                <c:pt idx="302">
                  <c:v>0.37794644112902631</c:v>
                </c:pt>
                <c:pt idx="303">
                  <c:v>0.22666925717244624</c:v>
                </c:pt>
                <c:pt idx="304">
                  <c:v>8.8187459066489282E-2</c:v>
                </c:pt>
                <c:pt idx="305">
                  <c:v>-2.8542388928343598E-2</c:v>
                </c:pt>
                <c:pt idx="306">
                  <c:v>-0.12065711414818736</c:v>
                </c:pt>
                <c:pt idx="307">
                  <c:v>-0.19143119404586173</c:v>
                </c:pt>
                <c:pt idx="308">
                  <c:v>-0.24004942018680708</c:v>
                </c:pt>
                <c:pt idx="309">
                  <c:v>-0.27211424825955532</c:v>
                </c:pt>
                <c:pt idx="310">
                  <c:v>-0.30557685203207541</c:v>
                </c:pt>
                <c:pt idx="311">
                  <c:v>-0.34053092634542281</c:v>
                </c:pt>
                <c:pt idx="312">
                  <c:v>-0.36658668171017439</c:v>
                </c:pt>
                <c:pt idx="313">
                  <c:v>-0.3864406038805015</c:v>
                </c:pt>
                <c:pt idx="314">
                  <c:v>-0.41031012250674337</c:v>
                </c:pt>
                <c:pt idx="315">
                  <c:v>-0.45430144939061279</c:v>
                </c:pt>
                <c:pt idx="316">
                  <c:v>-0.51871387599395291</c:v>
                </c:pt>
                <c:pt idx="317">
                  <c:v>-0.5929956676796877</c:v>
                </c:pt>
                <c:pt idx="318">
                  <c:v>-0.66155990936799469</c:v>
                </c:pt>
                <c:pt idx="319">
                  <c:v>-0.72993855883491676</c:v>
                </c:pt>
                <c:pt idx="320">
                  <c:v>-0.79719530612996437</c:v>
                </c:pt>
                <c:pt idx="321">
                  <c:v>-0.85682988279110361</c:v>
                </c:pt>
                <c:pt idx="322">
                  <c:v>-0.89792413567082008</c:v>
                </c:pt>
                <c:pt idx="323">
                  <c:v>-0.91423458040034689</c:v>
                </c:pt>
                <c:pt idx="324">
                  <c:v>-0.90855442524411956</c:v>
                </c:pt>
                <c:pt idx="325">
                  <c:v>-0.88150085815466639</c:v>
                </c:pt>
                <c:pt idx="326">
                  <c:v>-0.82839162109115705</c:v>
                </c:pt>
                <c:pt idx="327">
                  <c:v>-0.72700400451381597</c:v>
                </c:pt>
                <c:pt idx="328">
                  <c:v>-0.57593957302859167</c:v>
                </c:pt>
                <c:pt idx="329">
                  <c:v>-0.38582010539653311</c:v>
                </c:pt>
                <c:pt idx="330">
                  <c:v>-0.18113889615960943</c:v>
                </c:pt>
                <c:pt idx="331">
                  <c:v>2.8154121355285611E-2</c:v>
                </c:pt>
                <c:pt idx="332">
                  <c:v>0.23032731648254412</c:v>
                </c:pt>
                <c:pt idx="333">
                  <c:v>0.40128133607369421</c:v>
                </c:pt>
                <c:pt idx="334">
                  <c:v>0.53083005899341629</c:v>
                </c:pt>
                <c:pt idx="335">
                  <c:v>0.62136862004997795</c:v>
                </c:pt>
                <c:pt idx="336">
                  <c:v>0.68550829449645789</c:v>
                </c:pt>
                <c:pt idx="337">
                  <c:v>0.73952561737222311</c:v>
                </c:pt>
                <c:pt idx="338">
                  <c:v>0.78641205536681014</c:v>
                </c:pt>
                <c:pt idx="339">
                  <c:v>0.81511734350007714</c:v>
                </c:pt>
                <c:pt idx="340">
                  <c:v>0.82198975936333341</c:v>
                </c:pt>
                <c:pt idx="341">
                  <c:v>0.79327430690968015</c:v>
                </c:pt>
                <c:pt idx="342">
                  <c:v>0.73203206787368913</c:v>
                </c:pt>
                <c:pt idx="343">
                  <c:v>0.64781359278889283</c:v>
                </c:pt>
                <c:pt idx="344">
                  <c:v>0.5565375641829462</c:v>
                </c:pt>
                <c:pt idx="345">
                  <c:v>0.47791029220346104</c:v>
                </c:pt>
                <c:pt idx="346">
                  <c:v>0.41454279309454023</c:v>
                </c:pt>
                <c:pt idx="347">
                  <c:v>0.34371714248018748</c:v>
                </c:pt>
                <c:pt idx="348">
                  <c:v>0.2591758129218249</c:v>
                </c:pt>
                <c:pt idx="349">
                  <c:v>0.15750406494321112</c:v>
                </c:pt>
                <c:pt idx="350">
                  <c:v>3.7536300897372143E-2</c:v>
                </c:pt>
                <c:pt idx="351">
                  <c:v>-9.8384243354331602E-2</c:v>
                </c:pt>
                <c:pt idx="352">
                  <c:v>-0.26137807376028377</c:v>
                </c:pt>
                <c:pt idx="353">
                  <c:v>-0.45536048000877827</c:v>
                </c:pt>
                <c:pt idx="354">
                  <c:v>-0.67223826711204993</c:v>
                </c:pt>
                <c:pt idx="355">
                  <c:v>-0.89450269940276428</c:v>
                </c:pt>
                <c:pt idx="356">
                  <c:v>-1.1083485594515565</c:v>
                </c:pt>
                <c:pt idx="357">
                  <c:v>-1.2888730910691208</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numCache>
            </c:numRef>
          </c:val>
          <c:smooth val="0"/>
          <c:extLst>
            <c:ext xmlns:c16="http://schemas.microsoft.com/office/drawing/2014/chart" uri="{C3380CC4-5D6E-409C-BE32-E72D297353CC}">
              <c16:uniqueId val="{00000004-ED9F-470A-95C5-BC9F4D3FCF72}"/>
            </c:ext>
          </c:extLst>
        </c:ser>
        <c:ser>
          <c:idx val="3"/>
          <c:order val="4"/>
          <c:tx>
            <c:strRef>
              <c:f>'Industry Labels'!$D$25</c:f>
              <c:strCache>
                <c:ptCount val="1"/>
                <c:pt idx="0">
                  <c:v>Indicator Forecast</c:v>
                </c:pt>
              </c:strCache>
            </c:strRef>
          </c:tx>
          <c:spPr>
            <a:ln>
              <a:noFill/>
            </a:ln>
          </c:spPr>
          <c:marker>
            <c:symbol val="diamond"/>
            <c:size val="8"/>
            <c:spPr>
              <a:solidFill>
                <a:srgbClr val="33CC33"/>
              </a:solidFill>
              <a:ln>
                <a:noFill/>
              </a:ln>
            </c:spPr>
          </c:marker>
          <c:val>
            <c:numRef>
              <c:f>'Lagged Data'!$BT$6:$BT$1205</c:f>
              <c:numCache>
                <c:formatCode>0.0</c:formatCode>
                <c:ptCount val="12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numCache>
            </c:numRef>
          </c:val>
          <c:smooth val="0"/>
          <c:extLst>
            <c:ext xmlns:c16="http://schemas.microsoft.com/office/drawing/2014/chart" uri="{C3380CC4-5D6E-409C-BE32-E72D297353CC}">
              <c16:uniqueId val="{00000005-ED9F-470A-95C5-BC9F4D3FCF72}"/>
            </c:ext>
          </c:extLst>
        </c:ser>
        <c:dLbls>
          <c:showLegendKey val="0"/>
          <c:showVal val="0"/>
          <c:showCatName val="0"/>
          <c:showSerName val="0"/>
          <c:showPercent val="0"/>
          <c:showBubbleSize val="0"/>
        </c:dLbls>
        <c:marker val="1"/>
        <c:smooth val="0"/>
        <c:axId val="77265536"/>
        <c:axId val="79565184"/>
      </c:lineChart>
      <c:dateAx>
        <c:axId val="77253632"/>
        <c:scaling>
          <c:orientation val="minMax"/>
          <c:max val="44896"/>
          <c:min val="33604"/>
        </c:scaling>
        <c:delete val="0"/>
        <c:axPos val="b"/>
        <c:numFmt formatCode="\'yy" sourceLinked="0"/>
        <c:majorTickMark val="out"/>
        <c:minorTickMark val="none"/>
        <c:tickLblPos val="nextTo"/>
        <c:spPr>
          <a:ln w="3175">
            <a:solidFill>
              <a:schemeClr val="bg1">
                <a:lumMod val="65000"/>
              </a:schemeClr>
            </a:solidFill>
            <a:prstDash val="solid"/>
          </a:ln>
        </c:spPr>
        <c:txPr>
          <a:bodyPr rot="0" vert="horz"/>
          <a:lstStyle/>
          <a:p>
            <a:pPr>
              <a:defRPr>
                <a:solidFill>
                  <a:schemeClr val="bg1">
                    <a:lumMod val="65000"/>
                  </a:schemeClr>
                </a:solidFill>
              </a:defRPr>
            </a:pPr>
            <a:endParaRPr lang="en-US"/>
          </a:p>
        </c:txPr>
        <c:crossAx val="77264000"/>
        <c:crossesAt val="-15"/>
        <c:auto val="0"/>
        <c:lblOffset val="100"/>
        <c:baseTimeUnit val="months"/>
        <c:majorUnit val="24"/>
        <c:majorTimeUnit val="months"/>
        <c:minorUnit val="6"/>
        <c:minorTimeUnit val="months"/>
      </c:dateAx>
      <c:valAx>
        <c:axId val="77264000"/>
        <c:scaling>
          <c:orientation val="minMax"/>
          <c:max val="15"/>
          <c:min val="-15"/>
        </c:scaling>
        <c:delete val="0"/>
        <c:axPos val="l"/>
        <c:numFmt formatCode="0" sourceLinked="0"/>
        <c:majorTickMark val="out"/>
        <c:minorTickMark val="none"/>
        <c:tickLblPos val="nextTo"/>
        <c:spPr>
          <a:ln w="3175">
            <a:solidFill>
              <a:schemeClr val="bg1">
                <a:lumMod val="65000"/>
              </a:schemeClr>
            </a:solidFill>
            <a:prstDash val="solid"/>
          </a:ln>
        </c:spPr>
        <c:txPr>
          <a:bodyPr rot="0" vert="horz"/>
          <a:lstStyle/>
          <a:p>
            <a:pPr>
              <a:defRPr>
                <a:solidFill>
                  <a:schemeClr val="bg1">
                    <a:lumMod val="65000"/>
                  </a:schemeClr>
                </a:solidFill>
              </a:defRPr>
            </a:pPr>
            <a:endParaRPr lang="en-US"/>
          </a:p>
        </c:txPr>
        <c:crossAx val="77253632"/>
        <c:crossesAt val="1080"/>
        <c:crossBetween val="between"/>
        <c:majorUnit val="5"/>
        <c:minorUnit val="0.5"/>
      </c:valAx>
      <c:catAx>
        <c:axId val="77265536"/>
        <c:scaling>
          <c:orientation val="minMax"/>
        </c:scaling>
        <c:delete val="1"/>
        <c:axPos val="b"/>
        <c:numFmt formatCode="mmm\-yy" sourceLinked="1"/>
        <c:majorTickMark val="out"/>
        <c:minorTickMark val="none"/>
        <c:tickLblPos val="nextTo"/>
        <c:crossAx val="79565184"/>
        <c:crossesAt val="-30"/>
        <c:auto val="1"/>
        <c:lblAlgn val="ctr"/>
        <c:lblOffset val="100"/>
        <c:noMultiLvlLbl val="1"/>
      </c:catAx>
      <c:valAx>
        <c:axId val="79565184"/>
        <c:scaling>
          <c:orientation val="minMax"/>
          <c:max val="6"/>
          <c:min val="-6"/>
        </c:scaling>
        <c:delete val="0"/>
        <c:axPos val="r"/>
        <c:numFmt formatCode="0" sourceLinked="0"/>
        <c:majorTickMark val="out"/>
        <c:minorTickMark val="none"/>
        <c:tickLblPos val="nextTo"/>
        <c:spPr>
          <a:ln w="3175">
            <a:solidFill>
              <a:schemeClr val="bg1">
                <a:lumMod val="65000"/>
              </a:schemeClr>
            </a:solidFill>
            <a:prstDash val="solid"/>
          </a:ln>
        </c:spPr>
        <c:txPr>
          <a:bodyPr rot="0" vert="horz"/>
          <a:lstStyle/>
          <a:p>
            <a:pPr>
              <a:defRPr>
                <a:solidFill>
                  <a:schemeClr val="bg1">
                    <a:lumMod val="65000"/>
                  </a:schemeClr>
                </a:solidFill>
              </a:defRPr>
            </a:pPr>
            <a:endParaRPr lang="en-US"/>
          </a:p>
        </c:txPr>
        <c:crossAx val="77265536"/>
        <c:crosses val="max"/>
        <c:crossBetween val="between"/>
        <c:majorUnit val="2"/>
        <c:minorUnit val="0.5"/>
      </c:valAx>
      <c:spPr>
        <a:noFill/>
        <a:ln w="25400">
          <a:noFill/>
        </a:ln>
      </c:spPr>
    </c:plotArea>
    <c:legend>
      <c:legendPos val="l"/>
      <c:legendEntry>
        <c:idx val="1"/>
        <c:delete val="1"/>
      </c:legendEntry>
      <c:legendEntry>
        <c:idx val="2"/>
        <c:delete val="1"/>
      </c:legendEntry>
      <c:legendEntry>
        <c:idx val="3"/>
        <c:delete val="1"/>
      </c:legendEntry>
      <c:legendEntry>
        <c:idx val="5"/>
        <c:delete val="1"/>
      </c:legendEntry>
      <c:layout>
        <c:manualLayout>
          <c:xMode val="edge"/>
          <c:yMode val="edge"/>
          <c:x val="9.3118895328699741E-2"/>
          <c:y val="0.71728799809114774"/>
          <c:w val="0.19585875262659619"/>
          <c:h val="0.1900362681937485"/>
        </c:manualLayout>
      </c:layout>
      <c:overlay val="0"/>
    </c:legend>
    <c:plotVisOnly val="0"/>
    <c:dispBlanksAs val="gap"/>
    <c:showDLblsOverMax val="0"/>
  </c:chart>
  <c:spPr>
    <a:noFill/>
    <a:ln w="9525">
      <a:noFill/>
    </a:ln>
  </c:spPr>
  <c:txPr>
    <a:bodyPr/>
    <a:lstStyle/>
    <a:p>
      <a:pPr>
        <a:defRPr sz="1200" b="1"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734418072067742E-2"/>
          <c:y val="8.0077801179013697E-2"/>
          <c:w val="0.9178082191780822"/>
          <c:h val="0.79135852686935382"/>
        </c:manualLayout>
      </c:layout>
      <c:lineChart>
        <c:grouping val="standard"/>
        <c:varyColors val="0"/>
        <c:ser>
          <c:idx val="1"/>
          <c:order val="0"/>
          <c:tx>
            <c:strRef>
              <c:f>'Industry Labels'!$E$25</c:f>
              <c:strCache>
                <c:ptCount val="1"/>
                <c:pt idx="0">
                  <c:v>US IP - 12/12</c:v>
                </c:pt>
              </c:strCache>
            </c:strRef>
          </c:tx>
          <c:spPr>
            <a:ln w="38100">
              <a:solidFill>
                <a:srgbClr val="183863"/>
              </a:solidFill>
              <a:prstDash val="solid"/>
            </a:ln>
            <a:effectLst>
              <a:outerShdw blurRad="50800" dist="38100" dir="2700000" algn="tl" rotWithShape="0">
                <a:prstClr val="black">
                  <a:alpha val="40000"/>
                </a:prstClr>
              </a:outerShdw>
            </a:effectLst>
          </c:spPr>
          <c:marker>
            <c:symbol val="none"/>
          </c:marker>
          <c:cat>
            <c:numRef>
              <c:f>Company!$A$3:$A$1202</c:f>
              <c:numCache>
                <c:formatCode>mmm\-yy</c:formatCode>
                <c:ptCount val="1200"/>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pt idx="329">
                  <c:v>42887</c:v>
                </c:pt>
                <c:pt idx="330">
                  <c:v>42917</c:v>
                </c:pt>
                <c:pt idx="331">
                  <c:v>42948</c:v>
                </c:pt>
                <c:pt idx="332">
                  <c:v>42979</c:v>
                </c:pt>
                <c:pt idx="333">
                  <c:v>43009</c:v>
                </c:pt>
                <c:pt idx="334">
                  <c:v>43040</c:v>
                </c:pt>
                <c:pt idx="335">
                  <c:v>43070</c:v>
                </c:pt>
                <c:pt idx="336">
                  <c:v>43101</c:v>
                </c:pt>
                <c:pt idx="337">
                  <c:v>43132</c:v>
                </c:pt>
                <c:pt idx="338">
                  <c:v>43160</c:v>
                </c:pt>
                <c:pt idx="339">
                  <c:v>43191</c:v>
                </c:pt>
                <c:pt idx="340">
                  <c:v>43221</c:v>
                </c:pt>
                <c:pt idx="341">
                  <c:v>43252</c:v>
                </c:pt>
                <c:pt idx="342">
                  <c:v>43282</c:v>
                </c:pt>
                <c:pt idx="343">
                  <c:v>43313</c:v>
                </c:pt>
                <c:pt idx="344">
                  <c:v>43344</c:v>
                </c:pt>
                <c:pt idx="345">
                  <c:v>43374</c:v>
                </c:pt>
                <c:pt idx="346">
                  <c:v>43405</c:v>
                </c:pt>
                <c:pt idx="347">
                  <c:v>43435</c:v>
                </c:pt>
                <c:pt idx="348">
                  <c:v>43466</c:v>
                </c:pt>
                <c:pt idx="349">
                  <c:v>43497</c:v>
                </c:pt>
                <c:pt idx="350">
                  <c:v>43525</c:v>
                </c:pt>
                <c:pt idx="351">
                  <c:v>43556</c:v>
                </c:pt>
                <c:pt idx="352">
                  <c:v>43586</c:v>
                </c:pt>
                <c:pt idx="353">
                  <c:v>43617</c:v>
                </c:pt>
                <c:pt idx="354">
                  <c:v>43647</c:v>
                </c:pt>
                <c:pt idx="355">
                  <c:v>43678</c:v>
                </c:pt>
                <c:pt idx="356">
                  <c:v>43709</c:v>
                </c:pt>
                <c:pt idx="357">
                  <c:v>43739</c:v>
                </c:pt>
                <c:pt idx="358">
                  <c:v>43770</c:v>
                </c:pt>
                <c:pt idx="359">
                  <c:v>43800</c:v>
                </c:pt>
                <c:pt idx="360">
                  <c:v>43831</c:v>
                </c:pt>
                <c:pt idx="361">
                  <c:v>43862</c:v>
                </c:pt>
                <c:pt idx="362">
                  <c:v>43891</c:v>
                </c:pt>
                <c:pt idx="363">
                  <c:v>43922</c:v>
                </c:pt>
                <c:pt idx="364">
                  <c:v>43952</c:v>
                </c:pt>
                <c:pt idx="365">
                  <c:v>43983</c:v>
                </c:pt>
                <c:pt idx="366">
                  <c:v>44013</c:v>
                </c:pt>
                <c:pt idx="367">
                  <c:v>44044</c:v>
                </c:pt>
                <c:pt idx="368">
                  <c:v>44075</c:v>
                </c:pt>
                <c:pt idx="369">
                  <c:v>44105</c:v>
                </c:pt>
                <c:pt idx="370">
                  <c:v>44136</c:v>
                </c:pt>
                <c:pt idx="371">
                  <c:v>44166</c:v>
                </c:pt>
                <c:pt idx="372">
                  <c:v>44197</c:v>
                </c:pt>
                <c:pt idx="373">
                  <c:v>44228</c:v>
                </c:pt>
                <c:pt idx="374">
                  <c:v>44256</c:v>
                </c:pt>
                <c:pt idx="375">
                  <c:v>44287</c:v>
                </c:pt>
                <c:pt idx="376">
                  <c:v>44317</c:v>
                </c:pt>
                <c:pt idx="377">
                  <c:v>44348</c:v>
                </c:pt>
                <c:pt idx="378">
                  <c:v>44378</c:v>
                </c:pt>
                <c:pt idx="379">
                  <c:v>44409</c:v>
                </c:pt>
                <c:pt idx="380">
                  <c:v>44440</c:v>
                </c:pt>
                <c:pt idx="381">
                  <c:v>44470</c:v>
                </c:pt>
                <c:pt idx="382">
                  <c:v>44501</c:v>
                </c:pt>
                <c:pt idx="383">
                  <c:v>44531</c:v>
                </c:pt>
                <c:pt idx="384">
                  <c:v>44562</c:v>
                </c:pt>
                <c:pt idx="385">
                  <c:v>44593</c:v>
                </c:pt>
                <c:pt idx="386">
                  <c:v>44621</c:v>
                </c:pt>
                <c:pt idx="387">
                  <c:v>44652</c:v>
                </c:pt>
                <c:pt idx="388">
                  <c:v>44682</c:v>
                </c:pt>
                <c:pt idx="389">
                  <c:v>44713</c:v>
                </c:pt>
                <c:pt idx="390">
                  <c:v>44743</c:v>
                </c:pt>
                <c:pt idx="391">
                  <c:v>44774</c:v>
                </c:pt>
                <c:pt idx="392">
                  <c:v>44805</c:v>
                </c:pt>
                <c:pt idx="393">
                  <c:v>44835</c:v>
                </c:pt>
                <c:pt idx="394">
                  <c:v>44866</c:v>
                </c:pt>
                <c:pt idx="395">
                  <c:v>44896</c:v>
                </c:pt>
                <c:pt idx="396">
                  <c:v>44927</c:v>
                </c:pt>
                <c:pt idx="397">
                  <c:v>44958</c:v>
                </c:pt>
                <c:pt idx="398">
                  <c:v>44986</c:v>
                </c:pt>
                <c:pt idx="399">
                  <c:v>45017</c:v>
                </c:pt>
                <c:pt idx="400">
                  <c:v>45047</c:v>
                </c:pt>
                <c:pt idx="401">
                  <c:v>45078</c:v>
                </c:pt>
                <c:pt idx="402">
                  <c:v>45108</c:v>
                </c:pt>
                <c:pt idx="403">
                  <c:v>45139</c:v>
                </c:pt>
                <c:pt idx="404">
                  <c:v>45170</c:v>
                </c:pt>
                <c:pt idx="405">
                  <c:v>45200</c:v>
                </c:pt>
                <c:pt idx="406">
                  <c:v>45231</c:v>
                </c:pt>
                <c:pt idx="407">
                  <c:v>45261</c:v>
                </c:pt>
                <c:pt idx="408">
                  <c:v>45292</c:v>
                </c:pt>
                <c:pt idx="409">
                  <c:v>45323</c:v>
                </c:pt>
                <c:pt idx="410">
                  <c:v>45352</c:v>
                </c:pt>
                <c:pt idx="411">
                  <c:v>45383</c:v>
                </c:pt>
                <c:pt idx="412">
                  <c:v>45413</c:v>
                </c:pt>
                <c:pt idx="413">
                  <c:v>45444</c:v>
                </c:pt>
                <c:pt idx="414">
                  <c:v>45474</c:v>
                </c:pt>
                <c:pt idx="415">
                  <c:v>45505</c:v>
                </c:pt>
                <c:pt idx="416">
                  <c:v>45536</c:v>
                </c:pt>
                <c:pt idx="417">
                  <c:v>45566</c:v>
                </c:pt>
                <c:pt idx="418">
                  <c:v>45597</c:v>
                </c:pt>
                <c:pt idx="419">
                  <c:v>45627</c:v>
                </c:pt>
                <c:pt idx="420">
                  <c:v>45658</c:v>
                </c:pt>
                <c:pt idx="421">
                  <c:v>45689</c:v>
                </c:pt>
                <c:pt idx="422">
                  <c:v>45717</c:v>
                </c:pt>
                <c:pt idx="423">
                  <c:v>45748</c:v>
                </c:pt>
                <c:pt idx="424">
                  <c:v>45778</c:v>
                </c:pt>
                <c:pt idx="425">
                  <c:v>45809</c:v>
                </c:pt>
                <c:pt idx="426">
                  <c:v>45839</c:v>
                </c:pt>
                <c:pt idx="427">
                  <c:v>45870</c:v>
                </c:pt>
                <c:pt idx="428">
                  <c:v>45901</c:v>
                </c:pt>
                <c:pt idx="429">
                  <c:v>45931</c:v>
                </c:pt>
                <c:pt idx="430">
                  <c:v>45962</c:v>
                </c:pt>
                <c:pt idx="431">
                  <c:v>45992</c:v>
                </c:pt>
                <c:pt idx="432">
                  <c:v>46023</c:v>
                </c:pt>
                <c:pt idx="433">
                  <c:v>46054</c:v>
                </c:pt>
                <c:pt idx="434">
                  <c:v>46082</c:v>
                </c:pt>
                <c:pt idx="435">
                  <c:v>46113</c:v>
                </c:pt>
                <c:pt idx="436">
                  <c:v>46143</c:v>
                </c:pt>
                <c:pt idx="437">
                  <c:v>46174</c:v>
                </c:pt>
                <c:pt idx="438">
                  <c:v>46204</c:v>
                </c:pt>
                <c:pt idx="439">
                  <c:v>46235</c:v>
                </c:pt>
                <c:pt idx="440">
                  <c:v>46266</c:v>
                </c:pt>
                <c:pt idx="441">
                  <c:v>46296</c:v>
                </c:pt>
                <c:pt idx="442">
                  <c:v>46327</c:v>
                </c:pt>
                <c:pt idx="443">
                  <c:v>46357</c:v>
                </c:pt>
                <c:pt idx="444">
                  <c:v>46388</c:v>
                </c:pt>
                <c:pt idx="445">
                  <c:v>46419</c:v>
                </c:pt>
                <c:pt idx="446">
                  <c:v>46447</c:v>
                </c:pt>
                <c:pt idx="447">
                  <c:v>46478</c:v>
                </c:pt>
                <c:pt idx="448">
                  <c:v>46508</c:v>
                </c:pt>
                <c:pt idx="449">
                  <c:v>46539</c:v>
                </c:pt>
                <c:pt idx="450">
                  <c:v>46569</c:v>
                </c:pt>
                <c:pt idx="451">
                  <c:v>46600</c:v>
                </c:pt>
                <c:pt idx="452">
                  <c:v>46631</c:v>
                </c:pt>
                <c:pt idx="453">
                  <c:v>46661</c:v>
                </c:pt>
                <c:pt idx="454">
                  <c:v>46692</c:v>
                </c:pt>
                <c:pt idx="455">
                  <c:v>46722</c:v>
                </c:pt>
                <c:pt idx="456">
                  <c:v>46753</c:v>
                </c:pt>
                <c:pt idx="457">
                  <c:v>46784</c:v>
                </c:pt>
                <c:pt idx="458">
                  <c:v>46813</c:v>
                </c:pt>
                <c:pt idx="459">
                  <c:v>46844</c:v>
                </c:pt>
                <c:pt idx="460">
                  <c:v>46874</c:v>
                </c:pt>
                <c:pt idx="461">
                  <c:v>46905</c:v>
                </c:pt>
                <c:pt idx="462">
                  <c:v>46935</c:v>
                </c:pt>
                <c:pt idx="463">
                  <c:v>46966</c:v>
                </c:pt>
                <c:pt idx="464">
                  <c:v>46997</c:v>
                </c:pt>
                <c:pt idx="465">
                  <c:v>47027</c:v>
                </c:pt>
                <c:pt idx="466">
                  <c:v>47058</c:v>
                </c:pt>
                <c:pt idx="467">
                  <c:v>47088</c:v>
                </c:pt>
                <c:pt idx="468">
                  <c:v>47119</c:v>
                </c:pt>
                <c:pt idx="469">
                  <c:v>47150</c:v>
                </c:pt>
                <c:pt idx="470">
                  <c:v>47178</c:v>
                </c:pt>
                <c:pt idx="471">
                  <c:v>47209</c:v>
                </c:pt>
                <c:pt idx="472">
                  <c:v>47239</c:v>
                </c:pt>
                <c:pt idx="473">
                  <c:v>47270</c:v>
                </c:pt>
                <c:pt idx="474">
                  <c:v>47300</c:v>
                </c:pt>
                <c:pt idx="475">
                  <c:v>47331</c:v>
                </c:pt>
                <c:pt idx="476">
                  <c:v>47362</c:v>
                </c:pt>
                <c:pt idx="477">
                  <c:v>47392</c:v>
                </c:pt>
                <c:pt idx="478">
                  <c:v>47423</c:v>
                </c:pt>
                <c:pt idx="479">
                  <c:v>47453</c:v>
                </c:pt>
                <c:pt idx="480">
                  <c:v>47484</c:v>
                </c:pt>
                <c:pt idx="481">
                  <c:v>47515</c:v>
                </c:pt>
                <c:pt idx="482">
                  <c:v>47543</c:v>
                </c:pt>
                <c:pt idx="483">
                  <c:v>47574</c:v>
                </c:pt>
                <c:pt idx="484">
                  <c:v>47604</c:v>
                </c:pt>
                <c:pt idx="485">
                  <c:v>47635</c:v>
                </c:pt>
                <c:pt idx="486">
                  <c:v>47665</c:v>
                </c:pt>
                <c:pt idx="487">
                  <c:v>47696</c:v>
                </c:pt>
                <c:pt idx="488">
                  <c:v>47727</c:v>
                </c:pt>
                <c:pt idx="489">
                  <c:v>47757</c:v>
                </c:pt>
                <c:pt idx="490">
                  <c:v>47788</c:v>
                </c:pt>
                <c:pt idx="491">
                  <c:v>47818</c:v>
                </c:pt>
                <c:pt idx="492">
                  <c:v>47849</c:v>
                </c:pt>
                <c:pt idx="493">
                  <c:v>47880</c:v>
                </c:pt>
                <c:pt idx="494">
                  <c:v>47908</c:v>
                </c:pt>
                <c:pt idx="495">
                  <c:v>47939</c:v>
                </c:pt>
                <c:pt idx="496">
                  <c:v>47969</c:v>
                </c:pt>
                <c:pt idx="497">
                  <c:v>48000</c:v>
                </c:pt>
                <c:pt idx="498">
                  <c:v>48030</c:v>
                </c:pt>
                <c:pt idx="499">
                  <c:v>48061</c:v>
                </c:pt>
                <c:pt idx="500">
                  <c:v>48092</c:v>
                </c:pt>
                <c:pt idx="501">
                  <c:v>48122</c:v>
                </c:pt>
                <c:pt idx="502">
                  <c:v>48153</c:v>
                </c:pt>
                <c:pt idx="503">
                  <c:v>48183</c:v>
                </c:pt>
                <c:pt idx="504">
                  <c:v>48214</c:v>
                </c:pt>
                <c:pt idx="505">
                  <c:v>48245</c:v>
                </c:pt>
                <c:pt idx="506">
                  <c:v>48274</c:v>
                </c:pt>
                <c:pt idx="507">
                  <c:v>48305</c:v>
                </c:pt>
                <c:pt idx="508">
                  <c:v>48335</c:v>
                </c:pt>
                <c:pt idx="509">
                  <c:v>48366</c:v>
                </c:pt>
                <c:pt idx="510">
                  <c:v>48396</c:v>
                </c:pt>
                <c:pt idx="511">
                  <c:v>48427</c:v>
                </c:pt>
                <c:pt idx="512">
                  <c:v>48458</c:v>
                </c:pt>
                <c:pt idx="513">
                  <c:v>48488</c:v>
                </c:pt>
                <c:pt idx="514">
                  <c:v>48519</c:v>
                </c:pt>
                <c:pt idx="515">
                  <c:v>48549</c:v>
                </c:pt>
                <c:pt idx="516">
                  <c:v>48580</c:v>
                </c:pt>
                <c:pt idx="517">
                  <c:v>48611</c:v>
                </c:pt>
                <c:pt idx="518">
                  <c:v>48639</c:v>
                </c:pt>
                <c:pt idx="519">
                  <c:v>48670</c:v>
                </c:pt>
                <c:pt idx="520">
                  <c:v>48700</c:v>
                </c:pt>
                <c:pt idx="521">
                  <c:v>48731</c:v>
                </c:pt>
                <c:pt idx="522">
                  <c:v>48761</c:v>
                </c:pt>
                <c:pt idx="523">
                  <c:v>48792</c:v>
                </c:pt>
                <c:pt idx="524">
                  <c:v>48823</c:v>
                </c:pt>
                <c:pt idx="525">
                  <c:v>48853</c:v>
                </c:pt>
                <c:pt idx="526">
                  <c:v>48884</c:v>
                </c:pt>
                <c:pt idx="527">
                  <c:v>48914</c:v>
                </c:pt>
                <c:pt idx="528">
                  <c:v>48945</c:v>
                </c:pt>
                <c:pt idx="529">
                  <c:v>48976</c:v>
                </c:pt>
                <c:pt idx="530">
                  <c:v>49004</c:v>
                </c:pt>
                <c:pt idx="531">
                  <c:v>49035</c:v>
                </c:pt>
                <c:pt idx="532">
                  <c:v>49065</c:v>
                </c:pt>
                <c:pt idx="533">
                  <c:v>49096</c:v>
                </c:pt>
                <c:pt idx="534">
                  <c:v>49126</c:v>
                </c:pt>
                <c:pt idx="535">
                  <c:v>49157</c:v>
                </c:pt>
                <c:pt idx="536">
                  <c:v>49188</c:v>
                </c:pt>
                <c:pt idx="537">
                  <c:v>49218</c:v>
                </c:pt>
                <c:pt idx="538">
                  <c:v>49249</c:v>
                </c:pt>
                <c:pt idx="539">
                  <c:v>49279</c:v>
                </c:pt>
                <c:pt idx="540">
                  <c:v>49310</c:v>
                </c:pt>
                <c:pt idx="541">
                  <c:v>49341</c:v>
                </c:pt>
                <c:pt idx="542">
                  <c:v>49369</c:v>
                </c:pt>
                <c:pt idx="543">
                  <c:v>49400</c:v>
                </c:pt>
                <c:pt idx="544">
                  <c:v>49430</c:v>
                </c:pt>
                <c:pt idx="545">
                  <c:v>49461</c:v>
                </c:pt>
                <c:pt idx="546">
                  <c:v>49491</c:v>
                </c:pt>
                <c:pt idx="547">
                  <c:v>49522</c:v>
                </c:pt>
                <c:pt idx="548">
                  <c:v>49553</c:v>
                </c:pt>
                <c:pt idx="549">
                  <c:v>49583</c:v>
                </c:pt>
                <c:pt idx="550">
                  <c:v>49614</c:v>
                </c:pt>
                <c:pt idx="551">
                  <c:v>49644</c:v>
                </c:pt>
                <c:pt idx="552">
                  <c:v>49675</c:v>
                </c:pt>
                <c:pt idx="553">
                  <c:v>49706</c:v>
                </c:pt>
                <c:pt idx="554">
                  <c:v>49735</c:v>
                </c:pt>
                <c:pt idx="555">
                  <c:v>49766</c:v>
                </c:pt>
                <c:pt idx="556">
                  <c:v>49796</c:v>
                </c:pt>
                <c:pt idx="557">
                  <c:v>49827</c:v>
                </c:pt>
                <c:pt idx="558">
                  <c:v>49857</c:v>
                </c:pt>
                <c:pt idx="559">
                  <c:v>49888</c:v>
                </c:pt>
                <c:pt idx="560">
                  <c:v>49919</c:v>
                </c:pt>
                <c:pt idx="561">
                  <c:v>49949</c:v>
                </c:pt>
                <c:pt idx="562">
                  <c:v>49980</c:v>
                </c:pt>
                <c:pt idx="563">
                  <c:v>50010</c:v>
                </c:pt>
                <c:pt idx="564">
                  <c:v>50041</c:v>
                </c:pt>
                <c:pt idx="565">
                  <c:v>50072</c:v>
                </c:pt>
                <c:pt idx="566">
                  <c:v>50100</c:v>
                </c:pt>
                <c:pt idx="567">
                  <c:v>50131</c:v>
                </c:pt>
                <c:pt idx="568">
                  <c:v>50161</c:v>
                </c:pt>
                <c:pt idx="569">
                  <c:v>50192</c:v>
                </c:pt>
                <c:pt idx="570">
                  <c:v>50222</c:v>
                </c:pt>
                <c:pt idx="571">
                  <c:v>50253</c:v>
                </c:pt>
                <c:pt idx="572">
                  <c:v>50284</c:v>
                </c:pt>
                <c:pt idx="573">
                  <c:v>50314</c:v>
                </c:pt>
                <c:pt idx="574">
                  <c:v>50345</c:v>
                </c:pt>
                <c:pt idx="575">
                  <c:v>50375</c:v>
                </c:pt>
                <c:pt idx="576">
                  <c:v>50406</c:v>
                </c:pt>
                <c:pt idx="577">
                  <c:v>50437</c:v>
                </c:pt>
                <c:pt idx="578">
                  <c:v>50465</c:v>
                </c:pt>
                <c:pt idx="579">
                  <c:v>50496</c:v>
                </c:pt>
                <c:pt idx="580">
                  <c:v>50526</c:v>
                </c:pt>
                <c:pt idx="581">
                  <c:v>50557</c:v>
                </c:pt>
                <c:pt idx="582">
                  <c:v>50587</c:v>
                </c:pt>
                <c:pt idx="583">
                  <c:v>50618</c:v>
                </c:pt>
                <c:pt idx="584">
                  <c:v>50649</c:v>
                </c:pt>
                <c:pt idx="585">
                  <c:v>50679</c:v>
                </c:pt>
                <c:pt idx="586">
                  <c:v>50710</c:v>
                </c:pt>
                <c:pt idx="587">
                  <c:v>50740</c:v>
                </c:pt>
                <c:pt idx="588">
                  <c:v>50771</c:v>
                </c:pt>
                <c:pt idx="589">
                  <c:v>50802</c:v>
                </c:pt>
                <c:pt idx="590">
                  <c:v>50830</c:v>
                </c:pt>
                <c:pt idx="591">
                  <c:v>50861</c:v>
                </c:pt>
                <c:pt idx="592">
                  <c:v>50891</c:v>
                </c:pt>
                <c:pt idx="593">
                  <c:v>50922</c:v>
                </c:pt>
                <c:pt idx="594">
                  <c:v>50952</c:v>
                </c:pt>
                <c:pt idx="595">
                  <c:v>50983</c:v>
                </c:pt>
                <c:pt idx="596">
                  <c:v>51014</c:v>
                </c:pt>
                <c:pt idx="597">
                  <c:v>51044</c:v>
                </c:pt>
                <c:pt idx="598">
                  <c:v>51075</c:v>
                </c:pt>
                <c:pt idx="599">
                  <c:v>51105</c:v>
                </c:pt>
                <c:pt idx="600">
                  <c:v>51136</c:v>
                </c:pt>
                <c:pt idx="601">
                  <c:v>51167</c:v>
                </c:pt>
                <c:pt idx="602">
                  <c:v>51196</c:v>
                </c:pt>
                <c:pt idx="603">
                  <c:v>51227</c:v>
                </c:pt>
                <c:pt idx="604">
                  <c:v>51257</c:v>
                </c:pt>
                <c:pt idx="605">
                  <c:v>51288</c:v>
                </c:pt>
                <c:pt idx="606">
                  <c:v>51318</c:v>
                </c:pt>
                <c:pt idx="607">
                  <c:v>51349</c:v>
                </c:pt>
                <c:pt idx="608">
                  <c:v>51380</c:v>
                </c:pt>
                <c:pt idx="609">
                  <c:v>51410</c:v>
                </c:pt>
                <c:pt idx="610">
                  <c:v>51441</c:v>
                </c:pt>
                <c:pt idx="611">
                  <c:v>51471</c:v>
                </c:pt>
                <c:pt idx="612">
                  <c:v>51502</c:v>
                </c:pt>
                <c:pt idx="613">
                  <c:v>51533</c:v>
                </c:pt>
                <c:pt idx="614">
                  <c:v>51561</c:v>
                </c:pt>
                <c:pt idx="615">
                  <c:v>51592</c:v>
                </c:pt>
                <c:pt idx="616">
                  <c:v>51622</c:v>
                </c:pt>
                <c:pt idx="617">
                  <c:v>51653</c:v>
                </c:pt>
                <c:pt idx="618">
                  <c:v>51683</c:v>
                </c:pt>
                <c:pt idx="619">
                  <c:v>51714</c:v>
                </c:pt>
                <c:pt idx="620">
                  <c:v>51745</c:v>
                </c:pt>
                <c:pt idx="621">
                  <c:v>51775</c:v>
                </c:pt>
                <c:pt idx="622">
                  <c:v>51806</c:v>
                </c:pt>
                <c:pt idx="623">
                  <c:v>51836</c:v>
                </c:pt>
                <c:pt idx="624">
                  <c:v>51867</c:v>
                </c:pt>
                <c:pt idx="625">
                  <c:v>51898</c:v>
                </c:pt>
                <c:pt idx="626">
                  <c:v>51926</c:v>
                </c:pt>
                <c:pt idx="627">
                  <c:v>51957</c:v>
                </c:pt>
                <c:pt idx="628">
                  <c:v>51987</c:v>
                </c:pt>
                <c:pt idx="629">
                  <c:v>52018</c:v>
                </c:pt>
                <c:pt idx="630">
                  <c:v>52048</c:v>
                </c:pt>
                <c:pt idx="631">
                  <c:v>52079</c:v>
                </c:pt>
                <c:pt idx="632">
                  <c:v>52110</c:v>
                </c:pt>
                <c:pt idx="633">
                  <c:v>52140</c:v>
                </c:pt>
                <c:pt idx="634">
                  <c:v>52171</c:v>
                </c:pt>
                <c:pt idx="635">
                  <c:v>52201</c:v>
                </c:pt>
                <c:pt idx="636">
                  <c:v>52232</c:v>
                </c:pt>
                <c:pt idx="637">
                  <c:v>52263</c:v>
                </c:pt>
                <c:pt idx="638">
                  <c:v>52291</c:v>
                </c:pt>
                <c:pt idx="639">
                  <c:v>52322</c:v>
                </c:pt>
                <c:pt idx="640">
                  <c:v>52352</c:v>
                </c:pt>
                <c:pt idx="641">
                  <c:v>52383</c:v>
                </c:pt>
                <c:pt idx="642">
                  <c:v>52413</c:v>
                </c:pt>
                <c:pt idx="643">
                  <c:v>52444</c:v>
                </c:pt>
                <c:pt idx="644">
                  <c:v>52475</c:v>
                </c:pt>
                <c:pt idx="645">
                  <c:v>52505</c:v>
                </c:pt>
                <c:pt idx="646">
                  <c:v>52536</c:v>
                </c:pt>
                <c:pt idx="647">
                  <c:v>52566</c:v>
                </c:pt>
                <c:pt idx="648">
                  <c:v>52597</c:v>
                </c:pt>
                <c:pt idx="649">
                  <c:v>52628</c:v>
                </c:pt>
                <c:pt idx="650">
                  <c:v>52657</c:v>
                </c:pt>
                <c:pt idx="651">
                  <c:v>52688</c:v>
                </c:pt>
                <c:pt idx="652">
                  <c:v>52718</c:v>
                </c:pt>
                <c:pt idx="653">
                  <c:v>52749</c:v>
                </c:pt>
                <c:pt idx="654">
                  <c:v>52779</c:v>
                </c:pt>
                <c:pt idx="655">
                  <c:v>52810</c:v>
                </c:pt>
                <c:pt idx="656">
                  <c:v>52841</c:v>
                </c:pt>
                <c:pt idx="657">
                  <c:v>52871</c:v>
                </c:pt>
                <c:pt idx="658">
                  <c:v>52902</c:v>
                </c:pt>
                <c:pt idx="659">
                  <c:v>52932</c:v>
                </c:pt>
                <c:pt idx="660">
                  <c:v>52963</c:v>
                </c:pt>
                <c:pt idx="661">
                  <c:v>52994</c:v>
                </c:pt>
                <c:pt idx="662">
                  <c:v>53022</c:v>
                </c:pt>
                <c:pt idx="663">
                  <c:v>53053</c:v>
                </c:pt>
                <c:pt idx="664">
                  <c:v>53083</c:v>
                </c:pt>
                <c:pt idx="665">
                  <c:v>53114</c:v>
                </c:pt>
                <c:pt idx="666">
                  <c:v>53144</c:v>
                </c:pt>
                <c:pt idx="667">
                  <c:v>53175</c:v>
                </c:pt>
                <c:pt idx="668">
                  <c:v>53206</c:v>
                </c:pt>
                <c:pt idx="669">
                  <c:v>53236</c:v>
                </c:pt>
                <c:pt idx="670">
                  <c:v>53267</c:v>
                </c:pt>
                <c:pt idx="671">
                  <c:v>53297</c:v>
                </c:pt>
                <c:pt idx="672">
                  <c:v>53328</c:v>
                </c:pt>
                <c:pt idx="673">
                  <c:v>53359</c:v>
                </c:pt>
                <c:pt idx="674">
                  <c:v>53387</c:v>
                </c:pt>
                <c:pt idx="675">
                  <c:v>53418</c:v>
                </c:pt>
                <c:pt idx="676">
                  <c:v>53448</c:v>
                </c:pt>
                <c:pt idx="677">
                  <c:v>53479</c:v>
                </c:pt>
                <c:pt idx="678">
                  <c:v>53509</c:v>
                </c:pt>
                <c:pt idx="679">
                  <c:v>53540</c:v>
                </c:pt>
                <c:pt idx="680">
                  <c:v>53571</c:v>
                </c:pt>
                <c:pt idx="681">
                  <c:v>53601</c:v>
                </c:pt>
                <c:pt idx="682">
                  <c:v>53632</c:v>
                </c:pt>
                <c:pt idx="683">
                  <c:v>53662</c:v>
                </c:pt>
                <c:pt idx="684">
                  <c:v>53693</c:v>
                </c:pt>
                <c:pt idx="685">
                  <c:v>53724</c:v>
                </c:pt>
                <c:pt idx="686">
                  <c:v>53752</c:v>
                </c:pt>
                <c:pt idx="687">
                  <c:v>53783</c:v>
                </c:pt>
                <c:pt idx="688">
                  <c:v>53813</c:v>
                </c:pt>
                <c:pt idx="689">
                  <c:v>53844</c:v>
                </c:pt>
                <c:pt idx="690">
                  <c:v>53874</c:v>
                </c:pt>
                <c:pt idx="691">
                  <c:v>53905</c:v>
                </c:pt>
                <c:pt idx="692">
                  <c:v>53936</c:v>
                </c:pt>
                <c:pt idx="693">
                  <c:v>53966</c:v>
                </c:pt>
                <c:pt idx="694">
                  <c:v>53997</c:v>
                </c:pt>
                <c:pt idx="695">
                  <c:v>54027</c:v>
                </c:pt>
                <c:pt idx="696">
                  <c:v>54058</c:v>
                </c:pt>
                <c:pt idx="697">
                  <c:v>54089</c:v>
                </c:pt>
                <c:pt idx="698">
                  <c:v>54118</c:v>
                </c:pt>
                <c:pt idx="699">
                  <c:v>54149</c:v>
                </c:pt>
                <c:pt idx="700">
                  <c:v>54179</c:v>
                </c:pt>
                <c:pt idx="701">
                  <c:v>54210</c:v>
                </c:pt>
                <c:pt idx="702">
                  <c:v>54240</c:v>
                </c:pt>
                <c:pt idx="703">
                  <c:v>54271</c:v>
                </c:pt>
                <c:pt idx="704">
                  <c:v>54302</c:v>
                </c:pt>
                <c:pt idx="705">
                  <c:v>54332</c:v>
                </c:pt>
                <c:pt idx="706">
                  <c:v>54363</c:v>
                </c:pt>
                <c:pt idx="707">
                  <c:v>54393</c:v>
                </c:pt>
                <c:pt idx="708">
                  <c:v>54424</c:v>
                </c:pt>
                <c:pt idx="709">
                  <c:v>54455</c:v>
                </c:pt>
                <c:pt idx="710">
                  <c:v>54483</c:v>
                </c:pt>
                <c:pt idx="711">
                  <c:v>54514</c:v>
                </c:pt>
                <c:pt idx="712">
                  <c:v>54544</c:v>
                </c:pt>
                <c:pt idx="713">
                  <c:v>54575</c:v>
                </c:pt>
                <c:pt idx="714">
                  <c:v>54605</c:v>
                </c:pt>
                <c:pt idx="715">
                  <c:v>54636</c:v>
                </c:pt>
                <c:pt idx="716">
                  <c:v>54667</c:v>
                </c:pt>
                <c:pt idx="717">
                  <c:v>54697</c:v>
                </c:pt>
                <c:pt idx="718">
                  <c:v>54728</c:v>
                </c:pt>
                <c:pt idx="719">
                  <c:v>54758</c:v>
                </c:pt>
                <c:pt idx="720">
                  <c:v>54789</c:v>
                </c:pt>
                <c:pt idx="721">
                  <c:v>54820</c:v>
                </c:pt>
                <c:pt idx="722">
                  <c:v>54848</c:v>
                </c:pt>
                <c:pt idx="723">
                  <c:v>54879</c:v>
                </c:pt>
                <c:pt idx="724">
                  <c:v>54909</c:v>
                </c:pt>
                <c:pt idx="725">
                  <c:v>54940</c:v>
                </c:pt>
                <c:pt idx="726">
                  <c:v>54970</c:v>
                </c:pt>
                <c:pt idx="727">
                  <c:v>55001</c:v>
                </c:pt>
                <c:pt idx="728">
                  <c:v>55032</c:v>
                </c:pt>
                <c:pt idx="729">
                  <c:v>55062</c:v>
                </c:pt>
                <c:pt idx="730">
                  <c:v>55093</c:v>
                </c:pt>
                <c:pt idx="731">
                  <c:v>55123</c:v>
                </c:pt>
                <c:pt idx="732">
                  <c:v>55154</c:v>
                </c:pt>
                <c:pt idx="733">
                  <c:v>55185</c:v>
                </c:pt>
                <c:pt idx="734">
                  <c:v>55213</c:v>
                </c:pt>
                <c:pt idx="735">
                  <c:v>55244</c:v>
                </c:pt>
                <c:pt idx="736">
                  <c:v>55274</c:v>
                </c:pt>
                <c:pt idx="737">
                  <c:v>55305</c:v>
                </c:pt>
                <c:pt idx="738">
                  <c:v>55335</c:v>
                </c:pt>
                <c:pt idx="739">
                  <c:v>55366</c:v>
                </c:pt>
                <c:pt idx="740">
                  <c:v>55397</c:v>
                </c:pt>
                <c:pt idx="741">
                  <c:v>55427</c:v>
                </c:pt>
                <c:pt idx="742">
                  <c:v>55458</c:v>
                </c:pt>
                <c:pt idx="743">
                  <c:v>55488</c:v>
                </c:pt>
                <c:pt idx="744">
                  <c:v>55519</c:v>
                </c:pt>
                <c:pt idx="745">
                  <c:v>55550</c:v>
                </c:pt>
                <c:pt idx="746">
                  <c:v>55579</c:v>
                </c:pt>
                <c:pt idx="747">
                  <c:v>55610</c:v>
                </c:pt>
                <c:pt idx="748">
                  <c:v>55640</c:v>
                </c:pt>
                <c:pt idx="749">
                  <c:v>55671</c:v>
                </c:pt>
                <c:pt idx="750">
                  <c:v>55701</c:v>
                </c:pt>
                <c:pt idx="751">
                  <c:v>55732</c:v>
                </c:pt>
                <c:pt idx="752">
                  <c:v>55763</c:v>
                </c:pt>
                <c:pt idx="753">
                  <c:v>55793</c:v>
                </c:pt>
                <c:pt idx="754">
                  <c:v>55824</c:v>
                </c:pt>
                <c:pt idx="755">
                  <c:v>55854</c:v>
                </c:pt>
                <c:pt idx="756">
                  <c:v>55885</c:v>
                </c:pt>
                <c:pt idx="757">
                  <c:v>55916</c:v>
                </c:pt>
                <c:pt idx="758">
                  <c:v>55944</c:v>
                </c:pt>
                <c:pt idx="759">
                  <c:v>55975</c:v>
                </c:pt>
                <c:pt idx="760">
                  <c:v>56005</c:v>
                </c:pt>
                <c:pt idx="761">
                  <c:v>56036</c:v>
                </c:pt>
                <c:pt idx="762">
                  <c:v>56066</c:v>
                </c:pt>
                <c:pt idx="763">
                  <c:v>56097</c:v>
                </c:pt>
                <c:pt idx="764">
                  <c:v>56128</c:v>
                </c:pt>
                <c:pt idx="765">
                  <c:v>56158</c:v>
                </c:pt>
                <c:pt idx="766">
                  <c:v>56189</c:v>
                </c:pt>
                <c:pt idx="767">
                  <c:v>56219</c:v>
                </c:pt>
                <c:pt idx="768">
                  <c:v>56250</c:v>
                </c:pt>
                <c:pt idx="769">
                  <c:v>56281</c:v>
                </c:pt>
                <c:pt idx="770">
                  <c:v>56309</c:v>
                </c:pt>
                <c:pt idx="771">
                  <c:v>56340</c:v>
                </c:pt>
                <c:pt idx="772">
                  <c:v>56370</c:v>
                </c:pt>
                <c:pt idx="773">
                  <c:v>56401</c:v>
                </c:pt>
                <c:pt idx="774">
                  <c:v>56431</c:v>
                </c:pt>
                <c:pt idx="775">
                  <c:v>56462</c:v>
                </c:pt>
                <c:pt idx="776">
                  <c:v>56493</c:v>
                </c:pt>
                <c:pt idx="777">
                  <c:v>56523</c:v>
                </c:pt>
                <c:pt idx="778">
                  <c:v>56554</c:v>
                </c:pt>
                <c:pt idx="779">
                  <c:v>56584</c:v>
                </c:pt>
                <c:pt idx="780">
                  <c:v>56615</c:v>
                </c:pt>
                <c:pt idx="781">
                  <c:v>56646</c:v>
                </c:pt>
                <c:pt idx="782">
                  <c:v>56674</c:v>
                </c:pt>
                <c:pt idx="783">
                  <c:v>56705</c:v>
                </c:pt>
                <c:pt idx="784">
                  <c:v>56735</c:v>
                </c:pt>
                <c:pt idx="785">
                  <c:v>56766</c:v>
                </c:pt>
                <c:pt idx="786">
                  <c:v>56796</c:v>
                </c:pt>
                <c:pt idx="787">
                  <c:v>56827</c:v>
                </c:pt>
                <c:pt idx="788">
                  <c:v>56858</c:v>
                </c:pt>
                <c:pt idx="789">
                  <c:v>56888</c:v>
                </c:pt>
                <c:pt idx="790">
                  <c:v>56919</c:v>
                </c:pt>
                <c:pt idx="791">
                  <c:v>56949</c:v>
                </c:pt>
                <c:pt idx="792">
                  <c:v>56980</c:v>
                </c:pt>
                <c:pt idx="793">
                  <c:v>57011</c:v>
                </c:pt>
                <c:pt idx="794">
                  <c:v>57040</c:v>
                </c:pt>
                <c:pt idx="795">
                  <c:v>57071</c:v>
                </c:pt>
                <c:pt idx="796">
                  <c:v>57101</c:v>
                </c:pt>
                <c:pt idx="797">
                  <c:v>57132</c:v>
                </c:pt>
                <c:pt idx="798">
                  <c:v>57162</c:v>
                </c:pt>
                <c:pt idx="799">
                  <c:v>57193</c:v>
                </c:pt>
                <c:pt idx="800">
                  <c:v>57224</c:v>
                </c:pt>
                <c:pt idx="801">
                  <c:v>57254</c:v>
                </c:pt>
                <c:pt idx="802">
                  <c:v>57285</c:v>
                </c:pt>
                <c:pt idx="803">
                  <c:v>57315</c:v>
                </c:pt>
                <c:pt idx="804">
                  <c:v>57346</c:v>
                </c:pt>
                <c:pt idx="805">
                  <c:v>57377</c:v>
                </c:pt>
                <c:pt idx="806">
                  <c:v>57405</c:v>
                </c:pt>
                <c:pt idx="807">
                  <c:v>57436</c:v>
                </c:pt>
                <c:pt idx="808">
                  <c:v>57466</c:v>
                </c:pt>
                <c:pt idx="809">
                  <c:v>57497</c:v>
                </c:pt>
                <c:pt idx="810">
                  <c:v>57527</c:v>
                </c:pt>
                <c:pt idx="811">
                  <c:v>57558</c:v>
                </c:pt>
                <c:pt idx="812">
                  <c:v>57589</c:v>
                </c:pt>
                <c:pt idx="813">
                  <c:v>57619</c:v>
                </c:pt>
                <c:pt idx="814">
                  <c:v>57650</c:v>
                </c:pt>
                <c:pt idx="815">
                  <c:v>57680</c:v>
                </c:pt>
                <c:pt idx="816">
                  <c:v>57711</c:v>
                </c:pt>
                <c:pt idx="817">
                  <c:v>57742</c:v>
                </c:pt>
                <c:pt idx="818">
                  <c:v>57770</c:v>
                </c:pt>
                <c:pt idx="819">
                  <c:v>57801</c:v>
                </c:pt>
                <c:pt idx="820">
                  <c:v>57831</c:v>
                </c:pt>
                <c:pt idx="821">
                  <c:v>57862</c:v>
                </c:pt>
                <c:pt idx="822">
                  <c:v>57892</c:v>
                </c:pt>
                <c:pt idx="823">
                  <c:v>57923</c:v>
                </c:pt>
                <c:pt idx="824">
                  <c:v>57954</c:v>
                </c:pt>
                <c:pt idx="825">
                  <c:v>57984</c:v>
                </c:pt>
                <c:pt idx="826">
                  <c:v>58015</c:v>
                </c:pt>
                <c:pt idx="827">
                  <c:v>58045</c:v>
                </c:pt>
                <c:pt idx="828">
                  <c:v>58076</c:v>
                </c:pt>
                <c:pt idx="829">
                  <c:v>58107</c:v>
                </c:pt>
                <c:pt idx="830">
                  <c:v>58135</c:v>
                </c:pt>
                <c:pt idx="831">
                  <c:v>58166</c:v>
                </c:pt>
                <c:pt idx="832">
                  <c:v>58196</c:v>
                </c:pt>
                <c:pt idx="833">
                  <c:v>58227</c:v>
                </c:pt>
                <c:pt idx="834">
                  <c:v>58257</c:v>
                </c:pt>
                <c:pt idx="835">
                  <c:v>58288</c:v>
                </c:pt>
                <c:pt idx="836">
                  <c:v>58319</c:v>
                </c:pt>
                <c:pt idx="837">
                  <c:v>58349</c:v>
                </c:pt>
                <c:pt idx="838">
                  <c:v>58380</c:v>
                </c:pt>
                <c:pt idx="839">
                  <c:v>58410</c:v>
                </c:pt>
                <c:pt idx="840">
                  <c:v>58441</c:v>
                </c:pt>
                <c:pt idx="841">
                  <c:v>58472</c:v>
                </c:pt>
                <c:pt idx="842">
                  <c:v>58501</c:v>
                </c:pt>
                <c:pt idx="843">
                  <c:v>58532</c:v>
                </c:pt>
                <c:pt idx="844">
                  <c:v>58562</c:v>
                </c:pt>
                <c:pt idx="845">
                  <c:v>58593</c:v>
                </c:pt>
                <c:pt idx="846">
                  <c:v>58623</c:v>
                </c:pt>
                <c:pt idx="847">
                  <c:v>58654</c:v>
                </c:pt>
                <c:pt idx="848">
                  <c:v>58685</c:v>
                </c:pt>
                <c:pt idx="849">
                  <c:v>58715</c:v>
                </c:pt>
                <c:pt idx="850">
                  <c:v>58746</c:v>
                </c:pt>
                <c:pt idx="851">
                  <c:v>58776</c:v>
                </c:pt>
                <c:pt idx="852">
                  <c:v>58807</c:v>
                </c:pt>
                <c:pt idx="853">
                  <c:v>58838</c:v>
                </c:pt>
                <c:pt idx="854">
                  <c:v>58866</c:v>
                </c:pt>
                <c:pt idx="855">
                  <c:v>58897</c:v>
                </c:pt>
                <c:pt idx="856">
                  <c:v>58927</c:v>
                </c:pt>
                <c:pt idx="857">
                  <c:v>58958</c:v>
                </c:pt>
                <c:pt idx="858">
                  <c:v>58988</c:v>
                </c:pt>
                <c:pt idx="859">
                  <c:v>59019</c:v>
                </c:pt>
                <c:pt idx="860">
                  <c:v>59050</c:v>
                </c:pt>
                <c:pt idx="861">
                  <c:v>59080</c:v>
                </c:pt>
                <c:pt idx="862">
                  <c:v>59111</c:v>
                </c:pt>
                <c:pt idx="863">
                  <c:v>59141</c:v>
                </c:pt>
                <c:pt idx="864">
                  <c:v>59172</c:v>
                </c:pt>
                <c:pt idx="865">
                  <c:v>59203</c:v>
                </c:pt>
                <c:pt idx="866">
                  <c:v>59231</c:v>
                </c:pt>
                <c:pt idx="867">
                  <c:v>59262</c:v>
                </c:pt>
                <c:pt idx="868">
                  <c:v>59292</c:v>
                </c:pt>
                <c:pt idx="869">
                  <c:v>59323</c:v>
                </c:pt>
                <c:pt idx="870">
                  <c:v>59353</c:v>
                </c:pt>
                <c:pt idx="871">
                  <c:v>59384</c:v>
                </c:pt>
                <c:pt idx="872">
                  <c:v>59415</c:v>
                </c:pt>
                <c:pt idx="873">
                  <c:v>59445</c:v>
                </c:pt>
                <c:pt idx="874">
                  <c:v>59476</c:v>
                </c:pt>
                <c:pt idx="875">
                  <c:v>59506</c:v>
                </c:pt>
                <c:pt idx="876">
                  <c:v>59537</c:v>
                </c:pt>
                <c:pt idx="877">
                  <c:v>59568</c:v>
                </c:pt>
                <c:pt idx="878">
                  <c:v>59596</c:v>
                </c:pt>
                <c:pt idx="879">
                  <c:v>59627</c:v>
                </c:pt>
                <c:pt idx="880">
                  <c:v>59657</c:v>
                </c:pt>
                <c:pt idx="881">
                  <c:v>59688</c:v>
                </c:pt>
                <c:pt idx="882">
                  <c:v>59718</c:v>
                </c:pt>
                <c:pt idx="883">
                  <c:v>59749</c:v>
                </c:pt>
                <c:pt idx="884">
                  <c:v>59780</c:v>
                </c:pt>
                <c:pt idx="885">
                  <c:v>59810</c:v>
                </c:pt>
                <c:pt idx="886">
                  <c:v>59841</c:v>
                </c:pt>
                <c:pt idx="887">
                  <c:v>59871</c:v>
                </c:pt>
                <c:pt idx="888">
                  <c:v>59902</c:v>
                </c:pt>
                <c:pt idx="889">
                  <c:v>59933</c:v>
                </c:pt>
                <c:pt idx="890">
                  <c:v>59962</c:v>
                </c:pt>
                <c:pt idx="891">
                  <c:v>59993</c:v>
                </c:pt>
                <c:pt idx="892">
                  <c:v>60023</c:v>
                </c:pt>
                <c:pt idx="893">
                  <c:v>60054</c:v>
                </c:pt>
                <c:pt idx="894">
                  <c:v>60084</c:v>
                </c:pt>
                <c:pt idx="895">
                  <c:v>60115</c:v>
                </c:pt>
                <c:pt idx="896">
                  <c:v>60146</c:v>
                </c:pt>
                <c:pt idx="897">
                  <c:v>60176</c:v>
                </c:pt>
                <c:pt idx="898">
                  <c:v>60207</c:v>
                </c:pt>
                <c:pt idx="899">
                  <c:v>60237</c:v>
                </c:pt>
                <c:pt idx="900">
                  <c:v>60268</c:v>
                </c:pt>
                <c:pt idx="901">
                  <c:v>60299</c:v>
                </c:pt>
                <c:pt idx="902">
                  <c:v>60327</c:v>
                </c:pt>
                <c:pt idx="903">
                  <c:v>60358</c:v>
                </c:pt>
                <c:pt idx="904">
                  <c:v>60388</c:v>
                </c:pt>
                <c:pt idx="905">
                  <c:v>60419</c:v>
                </c:pt>
                <c:pt idx="906">
                  <c:v>60449</c:v>
                </c:pt>
                <c:pt idx="907">
                  <c:v>60480</c:v>
                </c:pt>
                <c:pt idx="908">
                  <c:v>60511</c:v>
                </c:pt>
                <c:pt idx="909">
                  <c:v>60541</c:v>
                </c:pt>
                <c:pt idx="910">
                  <c:v>60572</c:v>
                </c:pt>
                <c:pt idx="911">
                  <c:v>60602</c:v>
                </c:pt>
                <c:pt idx="912">
                  <c:v>60633</c:v>
                </c:pt>
                <c:pt idx="913">
                  <c:v>60664</c:v>
                </c:pt>
                <c:pt idx="914">
                  <c:v>60692</c:v>
                </c:pt>
                <c:pt idx="915">
                  <c:v>60723</c:v>
                </c:pt>
                <c:pt idx="916">
                  <c:v>60753</c:v>
                </c:pt>
                <c:pt idx="917">
                  <c:v>60784</c:v>
                </c:pt>
                <c:pt idx="918">
                  <c:v>60814</c:v>
                </c:pt>
                <c:pt idx="919">
                  <c:v>60845</c:v>
                </c:pt>
                <c:pt idx="920">
                  <c:v>60876</c:v>
                </c:pt>
                <c:pt idx="921">
                  <c:v>60906</c:v>
                </c:pt>
                <c:pt idx="922">
                  <c:v>60937</c:v>
                </c:pt>
                <c:pt idx="923">
                  <c:v>60967</c:v>
                </c:pt>
                <c:pt idx="924">
                  <c:v>60998</c:v>
                </c:pt>
                <c:pt idx="925">
                  <c:v>61029</c:v>
                </c:pt>
                <c:pt idx="926">
                  <c:v>61057</c:v>
                </c:pt>
                <c:pt idx="927">
                  <c:v>61088</c:v>
                </c:pt>
                <c:pt idx="928">
                  <c:v>61118</c:v>
                </c:pt>
                <c:pt idx="929">
                  <c:v>61149</c:v>
                </c:pt>
                <c:pt idx="930">
                  <c:v>61179</c:v>
                </c:pt>
                <c:pt idx="931">
                  <c:v>61210</c:v>
                </c:pt>
                <c:pt idx="932">
                  <c:v>61241</c:v>
                </c:pt>
                <c:pt idx="933">
                  <c:v>61271</c:v>
                </c:pt>
                <c:pt idx="934">
                  <c:v>61302</c:v>
                </c:pt>
                <c:pt idx="935">
                  <c:v>61332</c:v>
                </c:pt>
                <c:pt idx="936">
                  <c:v>61363</c:v>
                </c:pt>
                <c:pt idx="937">
                  <c:v>61394</c:v>
                </c:pt>
                <c:pt idx="938">
                  <c:v>61423</c:v>
                </c:pt>
                <c:pt idx="939">
                  <c:v>61454</c:v>
                </c:pt>
                <c:pt idx="940">
                  <c:v>61484</c:v>
                </c:pt>
                <c:pt idx="941">
                  <c:v>61515</c:v>
                </c:pt>
                <c:pt idx="942">
                  <c:v>61545</c:v>
                </c:pt>
                <c:pt idx="943">
                  <c:v>61576</c:v>
                </c:pt>
                <c:pt idx="944">
                  <c:v>61607</c:v>
                </c:pt>
                <c:pt idx="945">
                  <c:v>61637</c:v>
                </c:pt>
                <c:pt idx="946">
                  <c:v>61668</c:v>
                </c:pt>
                <c:pt idx="947">
                  <c:v>61698</c:v>
                </c:pt>
                <c:pt idx="948">
                  <c:v>61729</c:v>
                </c:pt>
                <c:pt idx="949">
                  <c:v>61760</c:v>
                </c:pt>
                <c:pt idx="950">
                  <c:v>61788</c:v>
                </c:pt>
                <c:pt idx="951">
                  <c:v>61819</c:v>
                </c:pt>
                <c:pt idx="952">
                  <c:v>61849</c:v>
                </c:pt>
                <c:pt idx="953">
                  <c:v>61880</c:v>
                </c:pt>
                <c:pt idx="954">
                  <c:v>61910</c:v>
                </c:pt>
                <c:pt idx="955">
                  <c:v>61941</c:v>
                </c:pt>
                <c:pt idx="956">
                  <c:v>61972</c:v>
                </c:pt>
                <c:pt idx="957">
                  <c:v>62002</c:v>
                </c:pt>
                <c:pt idx="958">
                  <c:v>62033</c:v>
                </c:pt>
                <c:pt idx="959">
                  <c:v>62063</c:v>
                </c:pt>
                <c:pt idx="960">
                  <c:v>62094</c:v>
                </c:pt>
                <c:pt idx="961">
                  <c:v>62125</c:v>
                </c:pt>
                <c:pt idx="962">
                  <c:v>62153</c:v>
                </c:pt>
                <c:pt idx="963">
                  <c:v>62184</c:v>
                </c:pt>
                <c:pt idx="964">
                  <c:v>62214</c:v>
                </c:pt>
                <c:pt idx="965">
                  <c:v>62245</c:v>
                </c:pt>
                <c:pt idx="966">
                  <c:v>62275</c:v>
                </c:pt>
                <c:pt idx="967">
                  <c:v>62306</c:v>
                </c:pt>
                <c:pt idx="968">
                  <c:v>62337</c:v>
                </c:pt>
                <c:pt idx="969">
                  <c:v>62367</c:v>
                </c:pt>
                <c:pt idx="970">
                  <c:v>62398</c:v>
                </c:pt>
                <c:pt idx="971">
                  <c:v>62428</c:v>
                </c:pt>
                <c:pt idx="972">
                  <c:v>62459</c:v>
                </c:pt>
                <c:pt idx="973">
                  <c:v>62490</c:v>
                </c:pt>
                <c:pt idx="974">
                  <c:v>62518</c:v>
                </c:pt>
                <c:pt idx="975">
                  <c:v>62549</c:v>
                </c:pt>
                <c:pt idx="976">
                  <c:v>62579</c:v>
                </c:pt>
                <c:pt idx="977">
                  <c:v>62610</c:v>
                </c:pt>
                <c:pt idx="978">
                  <c:v>62640</c:v>
                </c:pt>
                <c:pt idx="979">
                  <c:v>62671</c:v>
                </c:pt>
                <c:pt idx="980">
                  <c:v>62702</c:v>
                </c:pt>
                <c:pt idx="981">
                  <c:v>62732</c:v>
                </c:pt>
                <c:pt idx="982">
                  <c:v>62763</c:v>
                </c:pt>
                <c:pt idx="983">
                  <c:v>62793</c:v>
                </c:pt>
                <c:pt idx="984">
                  <c:v>62824</c:v>
                </c:pt>
                <c:pt idx="985">
                  <c:v>62855</c:v>
                </c:pt>
                <c:pt idx="986">
                  <c:v>62884</c:v>
                </c:pt>
                <c:pt idx="987">
                  <c:v>62915</c:v>
                </c:pt>
                <c:pt idx="988">
                  <c:v>62945</c:v>
                </c:pt>
                <c:pt idx="989">
                  <c:v>62976</c:v>
                </c:pt>
                <c:pt idx="990">
                  <c:v>63006</c:v>
                </c:pt>
                <c:pt idx="991">
                  <c:v>63037</c:v>
                </c:pt>
                <c:pt idx="992">
                  <c:v>63068</c:v>
                </c:pt>
                <c:pt idx="993">
                  <c:v>63098</c:v>
                </c:pt>
                <c:pt idx="994">
                  <c:v>63129</c:v>
                </c:pt>
                <c:pt idx="995">
                  <c:v>63159</c:v>
                </c:pt>
                <c:pt idx="996">
                  <c:v>63190</c:v>
                </c:pt>
                <c:pt idx="997">
                  <c:v>63221</c:v>
                </c:pt>
                <c:pt idx="998">
                  <c:v>63249</c:v>
                </c:pt>
                <c:pt idx="999">
                  <c:v>63280</c:v>
                </c:pt>
                <c:pt idx="1000">
                  <c:v>63310</c:v>
                </c:pt>
                <c:pt idx="1001">
                  <c:v>63341</c:v>
                </c:pt>
                <c:pt idx="1002">
                  <c:v>63371</c:v>
                </c:pt>
                <c:pt idx="1003">
                  <c:v>63402</c:v>
                </c:pt>
                <c:pt idx="1004">
                  <c:v>63433</c:v>
                </c:pt>
                <c:pt idx="1005">
                  <c:v>63463</c:v>
                </c:pt>
                <c:pt idx="1006">
                  <c:v>63494</c:v>
                </c:pt>
                <c:pt idx="1007">
                  <c:v>63524</c:v>
                </c:pt>
                <c:pt idx="1008">
                  <c:v>63555</c:v>
                </c:pt>
                <c:pt idx="1009">
                  <c:v>63586</c:v>
                </c:pt>
                <c:pt idx="1010">
                  <c:v>63614</c:v>
                </c:pt>
                <c:pt idx="1011">
                  <c:v>63645</c:v>
                </c:pt>
                <c:pt idx="1012">
                  <c:v>63675</c:v>
                </c:pt>
                <c:pt idx="1013">
                  <c:v>63706</c:v>
                </c:pt>
                <c:pt idx="1014">
                  <c:v>63736</c:v>
                </c:pt>
                <c:pt idx="1015">
                  <c:v>63767</c:v>
                </c:pt>
                <c:pt idx="1016">
                  <c:v>63798</c:v>
                </c:pt>
                <c:pt idx="1017">
                  <c:v>63828</c:v>
                </c:pt>
                <c:pt idx="1018">
                  <c:v>63859</c:v>
                </c:pt>
                <c:pt idx="1019">
                  <c:v>63889</c:v>
                </c:pt>
                <c:pt idx="1020">
                  <c:v>63920</c:v>
                </c:pt>
                <c:pt idx="1021">
                  <c:v>63951</c:v>
                </c:pt>
                <c:pt idx="1022">
                  <c:v>63979</c:v>
                </c:pt>
                <c:pt idx="1023">
                  <c:v>64010</c:v>
                </c:pt>
                <c:pt idx="1024">
                  <c:v>64040</c:v>
                </c:pt>
                <c:pt idx="1025">
                  <c:v>64071</c:v>
                </c:pt>
                <c:pt idx="1026">
                  <c:v>64101</c:v>
                </c:pt>
                <c:pt idx="1027">
                  <c:v>64132</c:v>
                </c:pt>
                <c:pt idx="1028">
                  <c:v>64163</c:v>
                </c:pt>
                <c:pt idx="1029">
                  <c:v>64193</c:v>
                </c:pt>
                <c:pt idx="1030">
                  <c:v>64224</c:v>
                </c:pt>
                <c:pt idx="1031">
                  <c:v>64254</c:v>
                </c:pt>
                <c:pt idx="1032">
                  <c:v>64285</c:v>
                </c:pt>
                <c:pt idx="1033">
                  <c:v>64316</c:v>
                </c:pt>
                <c:pt idx="1034">
                  <c:v>64345</c:v>
                </c:pt>
                <c:pt idx="1035">
                  <c:v>64376</c:v>
                </c:pt>
                <c:pt idx="1036">
                  <c:v>64406</c:v>
                </c:pt>
                <c:pt idx="1037">
                  <c:v>64437</c:v>
                </c:pt>
                <c:pt idx="1038">
                  <c:v>64467</c:v>
                </c:pt>
                <c:pt idx="1039">
                  <c:v>64498</c:v>
                </c:pt>
                <c:pt idx="1040">
                  <c:v>64529</c:v>
                </c:pt>
                <c:pt idx="1041">
                  <c:v>64559</c:v>
                </c:pt>
                <c:pt idx="1042">
                  <c:v>64590</c:v>
                </c:pt>
                <c:pt idx="1043">
                  <c:v>64620</c:v>
                </c:pt>
                <c:pt idx="1044">
                  <c:v>64651</c:v>
                </c:pt>
                <c:pt idx="1045">
                  <c:v>64682</c:v>
                </c:pt>
                <c:pt idx="1046">
                  <c:v>64710</c:v>
                </c:pt>
                <c:pt idx="1047">
                  <c:v>64741</c:v>
                </c:pt>
                <c:pt idx="1048">
                  <c:v>64771</c:v>
                </c:pt>
                <c:pt idx="1049">
                  <c:v>64802</c:v>
                </c:pt>
                <c:pt idx="1050">
                  <c:v>64832</c:v>
                </c:pt>
                <c:pt idx="1051">
                  <c:v>64863</c:v>
                </c:pt>
                <c:pt idx="1052">
                  <c:v>64894</c:v>
                </c:pt>
                <c:pt idx="1053">
                  <c:v>64924</c:v>
                </c:pt>
                <c:pt idx="1054">
                  <c:v>64955</c:v>
                </c:pt>
                <c:pt idx="1055">
                  <c:v>64985</c:v>
                </c:pt>
                <c:pt idx="1056">
                  <c:v>65016</c:v>
                </c:pt>
                <c:pt idx="1057">
                  <c:v>65047</c:v>
                </c:pt>
                <c:pt idx="1058">
                  <c:v>65075</c:v>
                </c:pt>
                <c:pt idx="1059">
                  <c:v>65106</c:v>
                </c:pt>
                <c:pt idx="1060">
                  <c:v>65136</c:v>
                </c:pt>
                <c:pt idx="1061">
                  <c:v>65167</c:v>
                </c:pt>
                <c:pt idx="1062">
                  <c:v>65197</c:v>
                </c:pt>
                <c:pt idx="1063">
                  <c:v>65228</c:v>
                </c:pt>
                <c:pt idx="1064">
                  <c:v>65259</c:v>
                </c:pt>
                <c:pt idx="1065">
                  <c:v>65289</c:v>
                </c:pt>
                <c:pt idx="1066">
                  <c:v>65320</c:v>
                </c:pt>
                <c:pt idx="1067">
                  <c:v>65350</c:v>
                </c:pt>
                <c:pt idx="1068">
                  <c:v>65381</c:v>
                </c:pt>
                <c:pt idx="1069">
                  <c:v>65412</c:v>
                </c:pt>
                <c:pt idx="1070">
                  <c:v>65440</c:v>
                </c:pt>
                <c:pt idx="1071">
                  <c:v>65471</c:v>
                </c:pt>
                <c:pt idx="1072">
                  <c:v>65501</c:v>
                </c:pt>
                <c:pt idx="1073">
                  <c:v>65532</c:v>
                </c:pt>
                <c:pt idx="1074">
                  <c:v>65562</c:v>
                </c:pt>
                <c:pt idx="1075">
                  <c:v>65593</c:v>
                </c:pt>
                <c:pt idx="1076">
                  <c:v>65624</c:v>
                </c:pt>
                <c:pt idx="1077">
                  <c:v>65654</c:v>
                </c:pt>
                <c:pt idx="1078">
                  <c:v>65685</c:v>
                </c:pt>
                <c:pt idx="1079">
                  <c:v>65715</c:v>
                </c:pt>
                <c:pt idx="1080">
                  <c:v>65746</c:v>
                </c:pt>
                <c:pt idx="1081">
                  <c:v>65777</c:v>
                </c:pt>
                <c:pt idx="1082">
                  <c:v>65806</c:v>
                </c:pt>
                <c:pt idx="1083">
                  <c:v>65837</c:v>
                </c:pt>
                <c:pt idx="1084">
                  <c:v>65867</c:v>
                </c:pt>
                <c:pt idx="1085">
                  <c:v>65898</c:v>
                </c:pt>
                <c:pt idx="1086">
                  <c:v>65928</c:v>
                </c:pt>
                <c:pt idx="1087">
                  <c:v>65959</c:v>
                </c:pt>
                <c:pt idx="1088">
                  <c:v>65990</c:v>
                </c:pt>
                <c:pt idx="1089">
                  <c:v>66020</c:v>
                </c:pt>
                <c:pt idx="1090">
                  <c:v>66051</c:v>
                </c:pt>
                <c:pt idx="1091">
                  <c:v>66081</c:v>
                </c:pt>
                <c:pt idx="1092">
                  <c:v>66112</c:v>
                </c:pt>
                <c:pt idx="1093">
                  <c:v>66143</c:v>
                </c:pt>
                <c:pt idx="1094">
                  <c:v>66171</c:v>
                </c:pt>
                <c:pt idx="1095">
                  <c:v>66202</c:v>
                </c:pt>
                <c:pt idx="1096">
                  <c:v>66232</c:v>
                </c:pt>
                <c:pt idx="1097">
                  <c:v>66263</c:v>
                </c:pt>
                <c:pt idx="1098">
                  <c:v>66293</c:v>
                </c:pt>
                <c:pt idx="1099">
                  <c:v>66324</c:v>
                </c:pt>
                <c:pt idx="1100">
                  <c:v>66355</c:v>
                </c:pt>
                <c:pt idx="1101">
                  <c:v>66385</c:v>
                </c:pt>
                <c:pt idx="1102">
                  <c:v>66416</c:v>
                </c:pt>
                <c:pt idx="1103">
                  <c:v>66446</c:v>
                </c:pt>
                <c:pt idx="1104">
                  <c:v>66477</c:v>
                </c:pt>
                <c:pt idx="1105">
                  <c:v>66508</c:v>
                </c:pt>
                <c:pt idx="1106">
                  <c:v>66536</c:v>
                </c:pt>
                <c:pt idx="1107">
                  <c:v>66567</c:v>
                </c:pt>
                <c:pt idx="1108">
                  <c:v>66597</c:v>
                </c:pt>
                <c:pt idx="1109">
                  <c:v>66628</c:v>
                </c:pt>
                <c:pt idx="1110">
                  <c:v>66658</c:v>
                </c:pt>
                <c:pt idx="1111">
                  <c:v>66689</c:v>
                </c:pt>
                <c:pt idx="1112">
                  <c:v>66720</c:v>
                </c:pt>
                <c:pt idx="1113">
                  <c:v>66750</c:v>
                </c:pt>
                <c:pt idx="1114">
                  <c:v>66781</c:v>
                </c:pt>
                <c:pt idx="1115">
                  <c:v>66811</c:v>
                </c:pt>
                <c:pt idx="1116">
                  <c:v>66842</c:v>
                </c:pt>
                <c:pt idx="1117">
                  <c:v>66873</c:v>
                </c:pt>
                <c:pt idx="1118">
                  <c:v>66901</c:v>
                </c:pt>
                <c:pt idx="1119">
                  <c:v>66932</c:v>
                </c:pt>
                <c:pt idx="1120">
                  <c:v>66962</c:v>
                </c:pt>
                <c:pt idx="1121">
                  <c:v>66993</c:v>
                </c:pt>
                <c:pt idx="1122">
                  <c:v>67023</c:v>
                </c:pt>
                <c:pt idx="1123">
                  <c:v>67054</c:v>
                </c:pt>
                <c:pt idx="1124">
                  <c:v>67085</c:v>
                </c:pt>
                <c:pt idx="1125">
                  <c:v>67115</c:v>
                </c:pt>
                <c:pt idx="1126">
                  <c:v>67146</c:v>
                </c:pt>
                <c:pt idx="1127">
                  <c:v>67176</c:v>
                </c:pt>
                <c:pt idx="1128">
                  <c:v>67207</c:v>
                </c:pt>
                <c:pt idx="1129">
                  <c:v>67238</c:v>
                </c:pt>
                <c:pt idx="1130">
                  <c:v>67267</c:v>
                </c:pt>
                <c:pt idx="1131">
                  <c:v>67298</c:v>
                </c:pt>
                <c:pt idx="1132">
                  <c:v>67328</c:v>
                </c:pt>
                <c:pt idx="1133">
                  <c:v>67359</c:v>
                </c:pt>
                <c:pt idx="1134">
                  <c:v>67389</c:v>
                </c:pt>
                <c:pt idx="1135">
                  <c:v>67420</c:v>
                </c:pt>
                <c:pt idx="1136">
                  <c:v>67451</c:v>
                </c:pt>
                <c:pt idx="1137">
                  <c:v>67481</c:v>
                </c:pt>
                <c:pt idx="1138">
                  <c:v>67512</c:v>
                </c:pt>
                <c:pt idx="1139">
                  <c:v>67542</c:v>
                </c:pt>
                <c:pt idx="1140">
                  <c:v>67573</c:v>
                </c:pt>
                <c:pt idx="1141">
                  <c:v>67604</c:v>
                </c:pt>
                <c:pt idx="1142">
                  <c:v>67632</c:v>
                </c:pt>
                <c:pt idx="1143">
                  <c:v>67663</c:v>
                </c:pt>
                <c:pt idx="1144">
                  <c:v>67693</c:v>
                </c:pt>
                <c:pt idx="1145">
                  <c:v>67724</c:v>
                </c:pt>
                <c:pt idx="1146">
                  <c:v>67754</c:v>
                </c:pt>
                <c:pt idx="1147">
                  <c:v>67785</c:v>
                </c:pt>
                <c:pt idx="1148">
                  <c:v>67816</c:v>
                </c:pt>
                <c:pt idx="1149">
                  <c:v>67846</c:v>
                </c:pt>
                <c:pt idx="1150">
                  <c:v>67877</c:v>
                </c:pt>
                <c:pt idx="1151">
                  <c:v>67907</c:v>
                </c:pt>
                <c:pt idx="1152">
                  <c:v>67938</c:v>
                </c:pt>
                <c:pt idx="1153">
                  <c:v>67969</c:v>
                </c:pt>
                <c:pt idx="1154">
                  <c:v>67997</c:v>
                </c:pt>
                <c:pt idx="1155">
                  <c:v>68028</c:v>
                </c:pt>
                <c:pt idx="1156">
                  <c:v>68058</c:v>
                </c:pt>
                <c:pt idx="1157">
                  <c:v>68089</c:v>
                </c:pt>
                <c:pt idx="1158">
                  <c:v>68119</c:v>
                </c:pt>
                <c:pt idx="1159">
                  <c:v>68150</c:v>
                </c:pt>
                <c:pt idx="1160">
                  <c:v>68181</c:v>
                </c:pt>
                <c:pt idx="1161">
                  <c:v>68211</c:v>
                </c:pt>
                <c:pt idx="1162">
                  <c:v>68242</c:v>
                </c:pt>
                <c:pt idx="1163">
                  <c:v>68272</c:v>
                </c:pt>
                <c:pt idx="1164">
                  <c:v>68303</c:v>
                </c:pt>
                <c:pt idx="1165">
                  <c:v>68334</c:v>
                </c:pt>
                <c:pt idx="1166">
                  <c:v>68362</c:v>
                </c:pt>
                <c:pt idx="1167">
                  <c:v>68393</c:v>
                </c:pt>
                <c:pt idx="1168">
                  <c:v>68423</c:v>
                </c:pt>
                <c:pt idx="1169">
                  <c:v>68454</c:v>
                </c:pt>
                <c:pt idx="1170">
                  <c:v>68484</c:v>
                </c:pt>
                <c:pt idx="1171">
                  <c:v>68515</c:v>
                </c:pt>
                <c:pt idx="1172">
                  <c:v>68546</c:v>
                </c:pt>
                <c:pt idx="1173">
                  <c:v>68576</c:v>
                </c:pt>
                <c:pt idx="1174">
                  <c:v>68607</c:v>
                </c:pt>
                <c:pt idx="1175">
                  <c:v>68637</c:v>
                </c:pt>
                <c:pt idx="1176">
                  <c:v>68668</c:v>
                </c:pt>
                <c:pt idx="1177">
                  <c:v>68699</c:v>
                </c:pt>
                <c:pt idx="1178">
                  <c:v>68728</c:v>
                </c:pt>
                <c:pt idx="1179">
                  <c:v>68759</c:v>
                </c:pt>
                <c:pt idx="1180">
                  <c:v>68789</c:v>
                </c:pt>
                <c:pt idx="1181">
                  <c:v>68820</c:v>
                </c:pt>
                <c:pt idx="1182">
                  <c:v>68850</c:v>
                </c:pt>
                <c:pt idx="1183">
                  <c:v>68881</c:v>
                </c:pt>
                <c:pt idx="1184">
                  <c:v>68912</c:v>
                </c:pt>
                <c:pt idx="1185">
                  <c:v>68942</c:v>
                </c:pt>
                <c:pt idx="1186">
                  <c:v>68973</c:v>
                </c:pt>
                <c:pt idx="1187">
                  <c:v>69003</c:v>
                </c:pt>
                <c:pt idx="1188">
                  <c:v>69034</c:v>
                </c:pt>
                <c:pt idx="1189">
                  <c:v>69065</c:v>
                </c:pt>
                <c:pt idx="1190">
                  <c:v>69093</c:v>
                </c:pt>
                <c:pt idx="1191">
                  <c:v>69124</c:v>
                </c:pt>
                <c:pt idx="1192">
                  <c:v>69154</c:v>
                </c:pt>
                <c:pt idx="1193">
                  <c:v>69185</c:v>
                </c:pt>
                <c:pt idx="1194">
                  <c:v>69215</c:v>
                </c:pt>
                <c:pt idx="1195">
                  <c:v>69246</c:v>
                </c:pt>
                <c:pt idx="1196">
                  <c:v>69277</c:v>
                </c:pt>
                <c:pt idx="1197">
                  <c:v>69307</c:v>
                </c:pt>
                <c:pt idx="1198">
                  <c:v>69338</c:v>
                </c:pt>
                <c:pt idx="1199">
                  <c:v>69368</c:v>
                </c:pt>
              </c:numCache>
            </c:numRef>
          </c:cat>
          <c:val>
            <c:numRef>
              <c:f>Company!$K$3:$K$1202</c:f>
              <c:numCache>
                <c:formatCode>General</c:formatCode>
                <c:ptCount val="1200"/>
                <c:pt idx="23" formatCode="0.0">
                  <c:v>-1.4732343577504139</c:v>
                </c:pt>
                <c:pt idx="24" formatCode="0.0">
                  <c:v>-1.387527928466767</c:v>
                </c:pt>
                <c:pt idx="25" formatCode="0.0">
                  <c:v>-1.0043330167807625</c:v>
                </c:pt>
                <c:pt idx="26" formatCode="0.0">
                  <c:v>-0.30479568904753762</c:v>
                </c:pt>
                <c:pt idx="27" formatCode="0.0">
                  <c:v>0.13687534267903345</c:v>
                </c:pt>
                <c:pt idx="28" formatCode="0.0">
                  <c:v>0.62357353423632844</c:v>
                </c:pt>
                <c:pt idx="29" formatCode="0.0">
                  <c:v>0.98519004033394708</c:v>
                </c:pt>
                <c:pt idx="30" formatCode="0.0">
                  <c:v>1.3642895805070907</c:v>
                </c:pt>
                <c:pt idx="31" formatCode="0.0">
                  <c:v>1.7130368349795617</c:v>
                </c:pt>
                <c:pt idx="32" formatCode="0.0">
                  <c:v>1.9695672369459629</c:v>
                </c:pt>
                <c:pt idx="33" formatCode="0.0">
                  <c:v>2.2696613567199364</c:v>
                </c:pt>
                <c:pt idx="34" formatCode="0.0">
                  <c:v>2.5738194270142287</c:v>
                </c:pt>
                <c:pt idx="35" formatCode="0.0">
                  <c:v>2.9290004688551363</c:v>
                </c:pt>
                <c:pt idx="36" formatCode="0.0">
                  <c:v>3.3065023734742027</c:v>
                </c:pt>
                <c:pt idx="37" formatCode="0.0">
                  <c:v>3.538164247396125</c:v>
                </c:pt>
                <c:pt idx="38" formatCode="0.0">
                  <c:v>3.4963500197000599</c:v>
                </c:pt>
                <c:pt idx="39" formatCode="0.0">
                  <c:v>3.5047076426503878</c:v>
                </c:pt>
                <c:pt idx="40" formatCode="0.0">
                  <c:v>3.4382288482994738</c:v>
                </c:pt>
                <c:pt idx="41" formatCode="0.0">
                  <c:v>3.4693717251614231</c:v>
                </c:pt>
                <c:pt idx="42" formatCode="0.0">
                  <c:v>3.4289132595984881</c:v>
                </c:pt>
                <c:pt idx="43" formatCode="0.0">
                  <c:v>3.4440269881968959</c:v>
                </c:pt>
                <c:pt idx="44" formatCode="0.0">
                  <c:v>3.5439226164754416</c:v>
                </c:pt>
                <c:pt idx="45" formatCode="0.0">
                  <c:v>3.5210518477543928</c:v>
                </c:pt>
                <c:pt idx="46" formatCode="0.0">
                  <c:v>3.4205781659629082</c:v>
                </c:pt>
                <c:pt idx="47" formatCode="0.0">
                  <c:v>3.2851741480028522</c:v>
                </c:pt>
                <c:pt idx="48" formatCode="0.0">
                  <c:v>3.1661654750880359</c:v>
                </c:pt>
                <c:pt idx="49" formatCode="0.0">
                  <c:v>2.9929916669915855</c:v>
                </c:pt>
                <c:pt idx="50" formatCode="0.0">
                  <c:v>3.0080395766495656</c:v>
                </c:pt>
                <c:pt idx="51" formatCode="0.0">
                  <c:v>3.0942804412670455</c:v>
                </c:pt>
                <c:pt idx="52" formatCode="0.0">
                  <c:v>3.29540957919032</c:v>
                </c:pt>
                <c:pt idx="53" formatCode="0.0">
                  <c:v>3.5379984807344869</c:v>
                </c:pt>
                <c:pt idx="54" formatCode="0.0">
                  <c:v>3.7438167712194002</c:v>
                </c:pt>
                <c:pt idx="55" formatCode="0.0">
                  <c:v>4.0284344175492066</c:v>
                </c:pt>
                <c:pt idx="56" formatCode="0.0">
                  <c:v>4.3248930530384513</c:v>
                </c:pt>
                <c:pt idx="57" formatCode="0.0">
                  <c:v>4.6221058046451446</c:v>
                </c:pt>
                <c:pt idx="58" formatCode="0.0">
                  <c:v>4.9275711706292924</c:v>
                </c:pt>
                <c:pt idx="59" formatCode="0.0">
                  <c:v>5.2562387086578184</c:v>
                </c:pt>
                <c:pt idx="60" formatCode="0.0">
                  <c:v>5.5018820142917662</c:v>
                </c:pt>
                <c:pt idx="61" formatCode="0.0">
                  <c:v>5.815778557021801</c:v>
                </c:pt>
                <c:pt idx="62" formatCode="0.0">
                  <c:v>5.9774976592836424</c:v>
                </c:pt>
                <c:pt idx="63" formatCode="0.0">
                  <c:v>5.9655269159547828</c:v>
                </c:pt>
                <c:pt idx="64" formatCode="0.0">
                  <c:v>5.9219321138953518</c:v>
                </c:pt>
                <c:pt idx="65" formatCode="0.0">
                  <c:v>5.8299757124808025</c:v>
                </c:pt>
                <c:pt idx="66" formatCode="0.0">
                  <c:v>5.7635841957101519</c:v>
                </c:pt>
                <c:pt idx="67" formatCode="0.0">
                  <c:v>5.6479078360838457</c:v>
                </c:pt>
                <c:pt idx="68" formatCode="0.0">
                  <c:v>5.5105385309897486</c:v>
                </c:pt>
                <c:pt idx="69" formatCode="0.0">
                  <c:v>5.2735593194914543</c:v>
                </c:pt>
                <c:pt idx="70" formatCode="0.0">
                  <c:v>4.9988263497392751</c:v>
                </c:pt>
                <c:pt idx="71" formatCode="0.0">
                  <c:v>4.6426444122715793</c:v>
                </c:pt>
                <c:pt idx="72" formatCode="0.0">
                  <c:v>4.2573006372881821</c:v>
                </c:pt>
                <c:pt idx="73" formatCode="0.0">
                  <c:v>3.9776937203105405</c:v>
                </c:pt>
                <c:pt idx="74" formatCode="0.0">
                  <c:v>3.7354204012153218</c:v>
                </c:pt>
                <c:pt idx="75" formatCode="0.0">
                  <c:v>3.7488058864223035</c:v>
                </c:pt>
                <c:pt idx="76" formatCode="0.0">
                  <c:v>3.7370215998759164</c:v>
                </c:pt>
                <c:pt idx="77" formatCode="0.0">
                  <c:v>3.7725010804923187</c:v>
                </c:pt>
                <c:pt idx="78" formatCode="0.0">
                  <c:v>3.8454011070540872</c:v>
                </c:pt>
                <c:pt idx="79" formatCode="0.0">
                  <c:v>3.8462983729402112</c:v>
                </c:pt>
                <c:pt idx="80" formatCode="0.0">
                  <c:v>3.8839815066322103</c:v>
                </c:pt>
                <c:pt idx="81" formatCode="0.0">
                  <c:v>4.037389371023508</c:v>
                </c:pt>
                <c:pt idx="82" formatCode="0.0">
                  <c:v>4.2728543182082035</c:v>
                </c:pt>
                <c:pt idx="83" formatCode="0.0">
                  <c:v>4.5454678454380399</c:v>
                </c:pt>
                <c:pt idx="84" formatCode="0.0">
                  <c:v>4.9720961185387011</c:v>
                </c:pt>
                <c:pt idx="85" formatCode="0.0">
                  <c:v>5.2546988284535274</c:v>
                </c:pt>
                <c:pt idx="86" formatCode="0.0">
                  <c:v>5.5975803722523381</c:v>
                </c:pt>
                <c:pt idx="87" formatCode="0.0">
                  <c:v>5.8312125072725678</c:v>
                </c:pt>
                <c:pt idx="88" formatCode="0.0">
                  <c:v>6.0031402520104535</c:v>
                </c:pt>
                <c:pt idx="89" formatCode="0.0">
                  <c:v>6.0445594764491233</c:v>
                </c:pt>
                <c:pt idx="90" formatCode="0.0">
                  <c:v>6.102928273901199</c:v>
                </c:pt>
                <c:pt idx="91" formatCode="0.0">
                  <c:v>6.2710004224893368</c:v>
                </c:pt>
                <c:pt idx="92" formatCode="0.0">
                  <c:v>6.4327071028946818</c:v>
                </c:pt>
                <c:pt idx="93" formatCode="0.0">
                  <c:v>6.6965946786343693</c:v>
                </c:pt>
                <c:pt idx="94" formatCode="0.0">
                  <c:v>6.9455492871880438</c:v>
                </c:pt>
                <c:pt idx="95" formatCode="0.0">
                  <c:v>7.1871562749804525</c:v>
                </c:pt>
                <c:pt idx="96" formatCode="0.0">
                  <c:v>7.3030312859663269</c:v>
                </c:pt>
                <c:pt idx="97" formatCode="0.0">
                  <c:v>7.381083711529925</c:v>
                </c:pt>
                <c:pt idx="98" formatCode="0.0">
                  <c:v>7.3996600724447461</c:v>
                </c:pt>
                <c:pt idx="99" formatCode="0.0">
                  <c:v>7.2840351202745381</c:v>
                </c:pt>
                <c:pt idx="100" formatCode="0.0">
                  <c:v>7.358508129414318</c:v>
                </c:pt>
                <c:pt idx="101" formatCode="0.0">
                  <c:v>7.3811726574223115</c:v>
                </c:pt>
                <c:pt idx="102" formatCode="0.0">
                  <c:v>7.403782595338626</c:v>
                </c:pt>
                <c:pt idx="103" formatCode="0.0">
                  <c:v>7.3495688095441096</c:v>
                </c:pt>
                <c:pt idx="104" formatCode="0.0">
                  <c:v>7.0755549683661627</c:v>
                </c:pt>
                <c:pt idx="105" formatCode="0.0">
                  <c:v>6.7660123437031103</c:v>
                </c:pt>
                <c:pt idx="106" formatCode="0.0">
                  <c:v>6.292838917880573</c:v>
                </c:pt>
                <c:pt idx="107" formatCode="0.0">
                  <c:v>5.8351366757466394</c:v>
                </c:pt>
                <c:pt idx="108" formatCode="0.0">
                  <c:v>5.4760211820150175</c:v>
                </c:pt>
                <c:pt idx="109" formatCode="0.0">
                  <c:v>5.1633928725488119</c:v>
                </c:pt>
                <c:pt idx="110" formatCode="0.0">
                  <c:v>4.9184384019683733</c:v>
                </c:pt>
                <c:pt idx="111" formatCode="0.0">
                  <c:v>4.8148592544962554</c:v>
                </c:pt>
                <c:pt idx="112" formatCode="0.0">
                  <c:v>4.5515201285857358</c:v>
                </c:pt>
                <c:pt idx="113" formatCode="0.0">
                  <c:v>4.5021749820474071</c:v>
                </c:pt>
                <c:pt idx="114" formatCode="0.0">
                  <c:v>4.3976749393492867</c:v>
                </c:pt>
                <c:pt idx="115" formatCode="0.0">
                  <c:v>4.2345543308927205</c:v>
                </c:pt>
                <c:pt idx="116" formatCode="0.0">
                  <c:v>4.2243284278266344</c:v>
                </c:pt>
                <c:pt idx="117" formatCode="0.0">
                  <c:v>4.184354622749396</c:v>
                </c:pt>
                <c:pt idx="118" formatCode="0.0">
                  <c:v>4.2873076285888487</c:v>
                </c:pt>
                <c:pt idx="119" formatCode="0.0">
                  <c:v>4.4047871862944845</c:v>
                </c:pt>
                <c:pt idx="120" formatCode="0.0">
                  <c:v>4.4534615149239585</c:v>
                </c:pt>
                <c:pt idx="121" formatCode="0.0">
                  <c:v>4.4912403782776096</c:v>
                </c:pt>
                <c:pt idx="122" formatCode="0.0">
                  <c:v>4.4978451495429397</c:v>
                </c:pt>
                <c:pt idx="123" formatCode="0.0">
                  <c:v>4.5465888321889452</c:v>
                </c:pt>
                <c:pt idx="124" formatCode="0.0">
                  <c:v>4.5818788141627635</c:v>
                </c:pt>
                <c:pt idx="125" formatCode="0.0">
                  <c:v>4.5835235545317801</c:v>
                </c:pt>
                <c:pt idx="126" formatCode="0.0">
                  <c:v>4.5537373654189253</c:v>
                </c:pt>
                <c:pt idx="127" formatCode="0.0">
                  <c:v>4.4927513111930608</c:v>
                </c:pt>
                <c:pt idx="128" formatCode="0.0">
                  <c:v>4.5422270826767317</c:v>
                </c:pt>
                <c:pt idx="129" formatCode="0.0">
                  <c:v>4.383845268743741</c:v>
                </c:pt>
                <c:pt idx="130" formatCode="0.0">
                  <c:v>4.1591313142299384</c:v>
                </c:pt>
                <c:pt idx="131" formatCode="0.0">
                  <c:v>3.8700449154900127</c:v>
                </c:pt>
                <c:pt idx="132" formatCode="0.0">
                  <c:v>3.5234497913000098</c:v>
                </c:pt>
                <c:pt idx="133" formatCode="0.0">
                  <c:v>3.1406701186387664</c:v>
                </c:pt>
                <c:pt idx="134" formatCode="0.0">
                  <c:v>2.667792347795924</c:v>
                </c:pt>
                <c:pt idx="135" formatCode="0.0">
                  <c:v>1.9767017731341525</c:v>
                </c:pt>
                <c:pt idx="136" formatCode="0.0">
                  <c:v>1.3781745061532575</c:v>
                </c:pt>
                <c:pt idx="137" formatCode="0.0">
                  <c:v>0.64586716421672463</c:v>
                </c:pt>
                <c:pt idx="138" formatCode="0.0">
                  <c:v>1.5062914661584159E-2</c:v>
                </c:pt>
                <c:pt idx="139" formatCode="0.0">
                  <c:v>-0.55076321091307534</c:v>
                </c:pt>
                <c:pt idx="140" formatCode="0.0">
                  <c:v>-1.3091381179883541</c:v>
                </c:pt>
                <c:pt idx="141" formatCode="0.0">
                  <c:v>-1.9184380423585594</c:v>
                </c:pt>
                <c:pt idx="142" formatCode="0.0">
                  <c:v>-2.5249775081973524</c:v>
                </c:pt>
                <c:pt idx="143" formatCode="0.0">
                  <c:v>-3.0863446212533461</c:v>
                </c:pt>
                <c:pt idx="144" formatCode="0.0">
                  <c:v>-3.4230431958783214</c:v>
                </c:pt>
                <c:pt idx="145" formatCode="0.0">
                  <c:v>-3.654674428522128</c:v>
                </c:pt>
                <c:pt idx="146" formatCode="0.0">
                  <c:v>-3.7731926387468633</c:v>
                </c:pt>
                <c:pt idx="147" formatCode="0.0">
                  <c:v>-3.5380193844712551</c:v>
                </c:pt>
                <c:pt idx="148" formatCode="0.0">
                  <c:v>-3.3610539616519333</c:v>
                </c:pt>
                <c:pt idx="149" formatCode="0.0">
                  <c:v>-2.9719496473619245</c:v>
                </c:pt>
                <c:pt idx="150" formatCode="0.0">
                  <c:v>-2.6208090345470794</c:v>
                </c:pt>
                <c:pt idx="151" formatCode="0.0">
                  <c:v>-2.2043035608451618</c:v>
                </c:pt>
                <c:pt idx="152" formatCode="0.0">
                  <c:v>-1.6142119498401541</c:v>
                </c:pt>
                <c:pt idx="153" formatCode="0.0">
                  <c:v>-1.0075023688677902</c:v>
                </c:pt>
                <c:pt idx="154" formatCode="0.0">
                  <c:v>-0.30273108645185687</c:v>
                </c:pt>
                <c:pt idx="155" formatCode="0.0">
                  <c:v>0.37354584326530471</c:v>
                </c:pt>
                <c:pt idx="156" formatCode="0.0">
                  <c:v>0.93002424169419839</c:v>
                </c:pt>
                <c:pt idx="157" formatCode="0.0">
                  <c:v>1.4677712669226395</c:v>
                </c:pt>
                <c:pt idx="158" formatCode="0.0">
                  <c:v>1.8817593532589569</c:v>
                </c:pt>
                <c:pt idx="159" formatCode="0.0">
                  <c:v>1.9314169764931961</c:v>
                </c:pt>
                <c:pt idx="160" formatCode="0.0">
                  <c:v>2.0153822691920027</c:v>
                </c:pt>
                <c:pt idx="161" formatCode="0.0">
                  <c:v>1.8745070084492852</c:v>
                </c:pt>
                <c:pt idx="162" formatCode="0.0">
                  <c:v>1.805557738946419</c:v>
                </c:pt>
                <c:pt idx="163" formatCode="0.0">
                  <c:v>1.693190643348899</c:v>
                </c:pt>
                <c:pt idx="164" formatCode="0.0">
                  <c:v>1.5521029768395209</c:v>
                </c:pt>
                <c:pt idx="165" formatCode="0.0">
                  <c:v>1.4449767995088365</c:v>
                </c:pt>
                <c:pt idx="166" formatCode="0.0">
                  <c:v>1.3412717815138393</c:v>
                </c:pt>
                <c:pt idx="167" formatCode="0.0">
                  <c:v>1.3013709843249188</c:v>
                </c:pt>
                <c:pt idx="168" formatCode="0.0">
                  <c:v>1.1567200409060518</c:v>
                </c:pt>
                <c:pt idx="169" formatCode="0.0">
                  <c:v>1.0562733925771397</c:v>
                </c:pt>
                <c:pt idx="170" formatCode="0.0">
                  <c:v>0.99577633617373351</c:v>
                </c:pt>
                <c:pt idx="171" formatCode="0.0">
                  <c:v>1.1683530416136705</c:v>
                </c:pt>
                <c:pt idx="172" formatCode="0.0">
                  <c:v>1.4105851045932383</c:v>
                </c:pt>
                <c:pt idx="173" formatCode="0.0">
                  <c:v>1.6726539707252925</c:v>
                </c:pt>
                <c:pt idx="174" formatCode="0.0">
                  <c:v>1.9781948439848662</c:v>
                </c:pt>
                <c:pt idx="175" formatCode="0.0">
                  <c:v>2.190958672904614</c:v>
                </c:pt>
                <c:pt idx="176" formatCode="0.0">
                  <c:v>2.2956565127698667</c:v>
                </c:pt>
                <c:pt idx="177" formatCode="0.0">
                  <c:v>2.4729878845792825</c:v>
                </c:pt>
                <c:pt idx="178" formatCode="0.0">
                  <c:v>2.5459111713922198</c:v>
                </c:pt>
                <c:pt idx="179" formatCode="0.0">
                  <c:v>2.6685616869136908</c:v>
                </c:pt>
                <c:pt idx="180" formatCode="0.0">
                  <c:v>2.9090586825718248</c:v>
                </c:pt>
                <c:pt idx="181" formatCode="0.0">
                  <c:v>3.0238412890499831</c:v>
                </c:pt>
                <c:pt idx="182" formatCode="0.0">
                  <c:v>3.1859524167943079</c:v>
                </c:pt>
                <c:pt idx="183" formatCode="0.0">
                  <c:v>3.3558438413163714</c:v>
                </c:pt>
                <c:pt idx="184" formatCode="0.0">
                  <c:v>3.3394832064811908</c:v>
                </c:pt>
                <c:pt idx="185" formatCode="0.0">
                  <c:v>3.4884231425811549</c:v>
                </c:pt>
                <c:pt idx="186" formatCode="0.0">
                  <c:v>3.485213814747226</c:v>
                </c:pt>
                <c:pt idx="187" formatCode="0.0">
                  <c:v>3.5585493002485293</c:v>
                </c:pt>
                <c:pt idx="188" formatCode="0.0">
                  <c:v>3.5462676846402417</c:v>
                </c:pt>
                <c:pt idx="189" formatCode="0.0">
                  <c:v>3.4250412862695327</c:v>
                </c:pt>
                <c:pt idx="190" formatCode="0.0">
                  <c:v>3.4164879841094233</c:v>
                </c:pt>
                <c:pt idx="191" formatCode="0.0">
                  <c:v>3.3431770859234859</c:v>
                </c:pt>
                <c:pt idx="192" formatCode="0.0">
                  <c:v>3.1552012727836143</c:v>
                </c:pt>
                <c:pt idx="193" formatCode="0.0">
                  <c:v>2.9866594685020971</c:v>
                </c:pt>
                <c:pt idx="194" formatCode="0.0">
                  <c:v>2.8744513121792465</c:v>
                </c:pt>
                <c:pt idx="195" formatCode="0.0">
                  <c:v>2.5733076682592468</c:v>
                </c:pt>
                <c:pt idx="196" formatCode="0.0">
                  <c:v>2.4753847118144563</c:v>
                </c:pt>
                <c:pt idx="197" formatCode="0.0">
                  <c:v>2.2806123093978243</c:v>
                </c:pt>
                <c:pt idx="198" formatCode="0.0">
                  <c:v>2.200009235989171</c:v>
                </c:pt>
                <c:pt idx="199" formatCode="0.0">
                  <c:v>2.1087836066704426</c:v>
                </c:pt>
                <c:pt idx="200" formatCode="0.0">
                  <c:v>2.2975566369003957</c:v>
                </c:pt>
                <c:pt idx="201" formatCode="0.0">
                  <c:v>2.3782972964499436</c:v>
                </c:pt>
                <c:pt idx="202" formatCode="0.0">
                  <c:v>2.3135951815701503</c:v>
                </c:pt>
                <c:pt idx="203" formatCode="0.0">
                  <c:v>2.2764906551027195</c:v>
                </c:pt>
                <c:pt idx="204" formatCode="0.0">
                  <c:v>2.2738635967641869</c:v>
                </c:pt>
                <c:pt idx="205" formatCode="0.0">
                  <c:v>2.369319719890342</c:v>
                </c:pt>
                <c:pt idx="206" formatCode="0.0">
                  <c:v>2.380731184286546</c:v>
                </c:pt>
                <c:pt idx="207" formatCode="0.0">
                  <c:v>2.574385931027166</c:v>
                </c:pt>
                <c:pt idx="208" formatCode="0.0">
                  <c:v>2.6358844450864041</c:v>
                </c:pt>
                <c:pt idx="209" formatCode="0.0">
                  <c:v>2.6614258781615661</c:v>
                </c:pt>
                <c:pt idx="210" formatCode="0.0">
                  <c:v>2.6183215557704216</c:v>
                </c:pt>
                <c:pt idx="211" formatCode="0.0">
                  <c:v>2.5837306114306244</c:v>
                </c:pt>
                <c:pt idx="212" formatCode="0.0">
                  <c:v>2.4732103983226921</c:v>
                </c:pt>
                <c:pt idx="213" formatCode="0.0">
                  <c:v>2.4417741638861798</c:v>
                </c:pt>
                <c:pt idx="214" formatCode="0.0">
                  <c:v>2.5548825157057706</c:v>
                </c:pt>
                <c:pt idx="215" formatCode="0.0">
                  <c:v>2.5443402685352936</c:v>
                </c:pt>
                <c:pt idx="216" formatCode="0.0">
                  <c:v>2.6125877833073758</c:v>
                </c:pt>
                <c:pt idx="217" formatCode="0.0">
                  <c:v>2.4788594395926964</c:v>
                </c:pt>
                <c:pt idx="218" formatCode="0.0">
                  <c:v>2.2931670338134182</c:v>
                </c:pt>
                <c:pt idx="219" formatCode="0.0">
                  <c:v>1.9898535067263765</c:v>
                </c:pt>
                <c:pt idx="220" formatCode="0.0">
                  <c:v>1.614394916072996</c:v>
                </c:pt>
                <c:pt idx="221" formatCode="0.0">
                  <c:v>1.2400933372829712</c:v>
                </c:pt>
                <c:pt idx="222" formatCode="0.0">
                  <c:v>0.91516717472548237</c:v>
                </c:pt>
                <c:pt idx="223" formatCode="0.0">
                  <c:v>0.37575099690889147</c:v>
                </c:pt>
                <c:pt idx="224" formatCode="0.0">
                  <c:v>-0.58028078034922714</c:v>
                </c:pt>
                <c:pt idx="225" formatCode="0.0">
                  <c:v>-1.3891083938445661</c:v>
                </c:pt>
                <c:pt idx="226" formatCode="0.0">
                  <c:v>-2.3796330240320316</c:v>
                </c:pt>
                <c:pt idx="227" formatCode="0.0">
                  <c:v>-3.4592633318517727</c:v>
                </c:pt>
                <c:pt idx="228" formatCode="0.0">
                  <c:v>-4.7151440338983264</c:v>
                </c:pt>
                <c:pt idx="229" formatCode="0.0">
                  <c:v>-5.8905924392916376</c:v>
                </c:pt>
                <c:pt idx="230" formatCode="0.0">
                  <c:v>-7.1105585488222971</c:v>
                </c:pt>
                <c:pt idx="231" formatCode="0.0">
                  <c:v>-8.3739831252001835</c:v>
                </c:pt>
                <c:pt idx="232" formatCode="0.0">
                  <c:v>-9.5022533933175879</c:v>
                </c:pt>
                <c:pt idx="233" formatCode="0.0">
                  <c:v>-10.646302131982054</c:v>
                </c:pt>
                <c:pt idx="234" formatCode="0.0">
                  <c:v>-11.64981391784255</c:v>
                </c:pt>
                <c:pt idx="235" formatCode="0.0">
                  <c:v>-12.280175312050545</c:v>
                </c:pt>
                <c:pt idx="236" formatCode="0.0">
                  <c:v>-12.231651343727222</c:v>
                </c:pt>
                <c:pt idx="237" formatCode="0.0">
                  <c:v>-12.283915022823408</c:v>
                </c:pt>
                <c:pt idx="238" formatCode="0.0">
                  <c:v>-12.080977286553079</c:v>
                </c:pt>
                <c:pt idx="239" formatCode="0.0">
                  <c:v>-11.477543040889742</c:v>
                </c:pt>
                <c:pt idx="240" formatCode="0.0">
                  <c:v>-10.42976423684236</c:v>
                </c:pt>
                <c:pt idx="241" formatCode="0.0">
                  <c:v>-9.2388126431615376</c:v>
                </c:pt>
                <c:pt idx="242" formatCode="0.0">
                  <c:v>-7.7318946145084055</c:v>
                </c:pt>
                <c:pt idx="243" formatCode="0.0">
                  <c:v>-5.9879914474759772</c:v>
                </c:pt>
                <c:pt idx="244" formatCode="0.0">
                  <c:v>-4.0919057102159968</c:v>
                </c:pt>
                <c:pt idx="245" formatCode="0.0">
                  <c:v>-2.0404663264594376</c:v>
                </c:pt>
                <c:pt idx="246" formatCode="0.0">
                  <c:v>-0.21885909430724837</c:v>
                </c:pt>
                <c:pt idx="247" formatCode="0.0">
                  <c:v>1.3940452818349058</c:v>
                </c:pt>
                <c:pt idx="248" formatCode="0.0">
                  <c:v>2.5935197528803116</c:v>
                </c:pt>
                <c:pt idx="249" formatCode="0.0">
                  <c:v>3.7616181599551055</c:v>
                </c:pt>
                <c:pt idx="250" formatCode="0.0">
                  <c:v>4.7235059309735021</c:v>
                </c:pt>
                <c:pt idx="251" formatCode="0.0">
                  <c:v>5.4752448964404721</c:v>
                </c:pt>
                <c:pt idx="252" formatCode="0.0">
                  <c:v>5.7850747722470146</c:v>
                </c:pt>
                <c:pt idx="253" formatCode="0.0">
                  <c:v>5.9257521060197718</c:v>
                </c:pt>
                <c:pt idx="254" formatCode="0.0">
                  <c:v>5.9042795625661455</c:v>
                </c:pt>
                <c:pt idx="255" formatCode="0.0">
                  <c:v>5.6792791880601925</c:v>
                </c:pt>
                <c:pt idx="256" formatCode="0.0">
                  <c:v>5.1972804304540716</c:v>
                </c:pt>
                <c:pt idx="257" formatCode="0.0">
                  <c:v>4.6644374123726635</c:v>
                </c:pt>
                <c:pt idx="258" formatCode="0.0">
                  <c:v>4.2874383380627705</c:v>
                </c:pt>
                <c:pt idx="259" formatCode="0.0">
                  <c:v>3.9414594124303193</c:v>
                </c:pt>
                <c:pt idx="260" formatCode="0.0">
                  <c:v>3.6322939785259081</c:v>
                </c:pt>
                <c:pt idx="261" formatCode="0.0">
                  <c:v>3.4492756625584207</c:v>
                </c:pt>
                <c:pt idx="262" formatCode="0.0">
                  <c:v>3.3379984087278416</c:v>
                </c:pt>
                <c:pt idx="263" formatCode="0.0">
                  <c:v>3.1144335906636798</c:v>
                </c:pt>
                <c:pt idx="264" formatCode="0.0">
                  <c:v>3.0283388883351989</c:v>
                </c:pt>
                <c:pt idx="265" formatCode="0.0">
                  <c:v>3.116909751188615</c:v>
                </c:pt>
                <c:pt idx="266" formatCode="0.0">
                  <c:v>3.0192951320058938</c:v>
                </c:pt>
                <c:pt idx="267" formatCode="0.0">
                  <c:v>3.0809695243347193</c:v>
                </c:pt>
                <c:pt idx="268" formatCode="0.0">
                  <c:v>3.2434675089471341</c:v>
                </c:pt>
                <c:pt idx="269" formatCode="0.0">
                  <c:v>3.3634709943163159</c:v>
                </c:pt>
                <c:pt idx="270" formatCode="0.0">
                  <c:v>3.3958318121603384</c:v>
                </c:pt>
                <c:pt idx="271" formatCode="0.0">
                  <c:v>3.3675337410434878</c:v>
                </c:pt>
                <c:pt idx="272" formatCode="0.0">
                  <c:v>3.3454839308038231</c:v>
                </c:pt>
                <c:pt idx="273" formatCode="0.0">
                  <c:v>3.2104270818380485</c:v>
                </c:pt>
                <c:pt idx="274" formatCode="0.0">
                  <c:v>3.1115693200700605</c:v>
                </c:pt>
                <c:pt idx="275" formatCode="0.0">
                  <c:v>3.0226585421867043</c:v>
                </c:pt>
                <c:pt idx="276" formatCode="0.0">
                  <c:v>2.8600468416392459</c:v>
                </c:pt>
                <c:pt idx="277" formatCode="0.0">
                  <c:v>2.6202683345267559</c:v>
                </c:pt>
                <c:pt idx="278" formatCode="0.0">
                  <c:v>2.5670880725470795</c:v>
                </c:pt>
                <c:pt idx="279" formatCode="0.0">
                  <c:v>2.4185497911254856</c:v>
                </c:pt>
                <c:pt idx="280" formatCode="0.0">
                  <c:v>2.2193536367421984</c:v>
                </c:pt>
                <c:pt idx="281" formatCode="0.0">
                  <c:v>2.0665574670820916</c:v>
                </c:pt>
                <c:pt idx="282" formatCode="0.0">
                  <c:v>1.9175370783524244</c:v>
                </c:pt>
                <c:pt idx="283" formatCode="0.0">
                  <c:v>1.9315179479132212</c:v>
                </c:pt>
                <c:pt idx="284" formatCode="0.0">
                  <c:v>1.9692915316150419</c:v>
                </c:pt>
                <c:pt idx="285" formatCode="0.0">
                  <c:v>2.0283109641362529</c:v>
                </c:pt>
                <c:pt idx="286" formatCode="0.0">
                  <c:v>2.0195913574601008</c:v>
                </c:pt>
                <c:pt idx="287" formatCode="0.0">
                  <c:v>2.0269579955069901</c:v>
                </c:pt>
                <c:pt idx="288" formatCode="0.0">
                  <c:v>2.0561465889753237</c:v>
                </c:pt>
                <c:pt idx="289" formatCode="0.0">
                  <c:v>2.1015989894120963</c:v>
                </c:pt>
                <c:pt idx="290" formatCode="0.0">
                  <c:v>2.1698164466003078</c:v>
                </c:pt>
                <c:pt idx="291" formatCode="0.0">
                  <c:v>2.2133174813378389</c:v>
                </c:pt>
                <c:pt idx="292" formatCode="0.0">
                  <c:v>2.3498139401917513</c:v>
                </c:pt>
                <c:pt idx="293" formatCode="0.0">
                  <c:v>2.4959575797949043</c:v>
                </c:pt>
                <c:pt idx="294" formatCode="0.0">
                  <c:v>2.6822159069724876</c:v>
                </c:pt>
                <c:pt idx="295" formatCode="0.0">
                  <c:v>2.7614095670041507</c:v>
                </c:pt>
                <c:pt idx="296" formatCode="0.0">
                  <c:v>2.7916667830282194</c:v>
                </c:pt>
                <c:pt idx="297" formatCode="0.0">
                  <c:v>2.8558341403324334</c:v>
                </c:pt>
                <c:pt idx="298" formatCode="0.0">
                  <c:v>2.9707873544955419</c:v>
                </c:pt>
                <c:pt idx="299" formatCode="0.0">
                  <c:v>3.0690004612342392</c:v>
                </c:pt>
                <c:pt idx="300" formatCode="0.0">
                  <c:v>3.1501289159488834</c:v>
                </c:pt>
                <c:pt idx="301" formatCode="0.0">
                  <c:v>3.1203672433720158</c:v>
                </c:pt>
                <c:pt idx="302" formatCode="0.0">
                  <c:v>2.9043535221596102</c:v>
                </c:pt>
                <c:pt idx="303" formatCode="0.0">
                  <c:v>2.6476001435190426</c:v>
                </c:pt>
                <c:pt idx="304" formatCode="0.0">
                  <c:v>2.3017231230989239</c:v>
                </c:pt>
                <c:pt idx="305" formatCode="0.0">
                  <c:v>1.9006274112842902</c:v>
                </c:pt>
                <c:pt idx="306" formatCode="0.0">
                  <c:v>1.5357800267058508</c:v>
                </c:pt>
                <c:pt idx="307" formatCode="0.0">
                  <c:v>1.1707637523082184</c:v>
                </c:pt>
                <c:pt idx="308" formatCode="0.0">
                  <c:v>0.71355998905278284</c:v>
                </c:pt>
                <c:pt idx="309" formatCode="0.0">
                  <c:v>0.25190637234102553</c:v>
                </c:pt>
                <c:pt idx="310" formatCode="0.0">
                  <c:v>-0.36898841476488542</c:v>
                </c:pt>
                <c:pt idx="311" formatCode="0.0">
                  <c:v>-0.99542894981544805</c:v>
                </c:pt>
                <c:pt idx="312" formatCode="0.0">
                  <c:v>-1.472899288714558</c:v>
                </c:pt>
                <c:pt idx="313" formatCode="0.0">
                  <c:v>-1.9001993001879072</c:v>
                </c:pt>
                <c:pt idx="314" formatCode="0.0">
                  <c:v>-2.2887375756122736</c:v>
                </c:pt>
                <c:pt idx="315" formatCode="0.0">
                  <c:v>-2.4675733529353039</c:v>
                </c:pt>
                <c:pt idx="316" formatCode="0.0">
                  <c:v>-2.6222253813681675</c:v>
                </c:pt>
                <c:pt idx="317" formatCode="0.0">
                  <c:v>-2.6701119928677031</c:v>
                </c:pt>
                <c:pt idx="318" formatCode="0.0">
                  <c:v>-2.7903506968182512</c:v>
                </c:pt>
                <c:pt idx="319" formatCode="0.0">
                  <c:v>-2.8850489247018061</c:v>
                </c:pt>
                <c:pt idx="320" formatCode="0.0">
                  <c:v>-2.8081286753580628</c:v>
                </c:pt>
                <c:pt idx="321" formatCode="0.0">
                  <c:v>-2.6953561442105212</c:v>
                </c:pt>
                <c:pt idx="322" formatCode="0.0">
                  <c:v>-2.4272366900887334</c:v>
                </c:pt>
                <c:pt idx="323" formatCode="0.0">
                  <c:v>-1.9592153245453545</c:v>
                </c:pt>
                <c:pt idx="324" formatCode="0.0">
                  <c:v>-1.6934796396007528</c:v>
                </c:pt>
                <c:pt idx="325" formatCode="0.0">
                  <c:v>-1.3755687114099828</c:v>
                </c:pt>
                <c:pt idx="326" formatCode="0.0">
                  <c:v>-0.80695823836079228</c:v>
                </c:pt>
                <c:pt idx="327" formatCode="0.0">
                  <c:v>-0.45879781362397409</c:v>
                </c:pt>
                <c:pt idx="328" formatCode="0.0">
                  <c:v>2.1541598196833434E-2</c:v>
                </c:pt>
                <c:pt idx="329" formatCode="0.0">
                  <c:v>0.39468253303556367</c:v>
                </c:pt>
                <c:pt idx="330" formatCode="0.0">
                  <c:v>0.79639799015129142</c:v>
                </c:pt>
                <c:pt idx="331" formatCode="0.0">
                  <c:v>1.1281326724530913</c:v>
                </c:pt>
                <c:pt idx="332" formatCode="0.0">
                  <c:v>1.3911087408502425</c:v>
                </c:pt>
                <c:pt idx="333" formatCode="0.0">
                  <c:v>1.7412414662126423</c:v>
                </c:pt>
                <c:pt idx="334" formatCode="0.0">
                  <c:v>2.1295856905807966</c:v>
                </c:pt>
                <c:pt idx="335" formatCode="0.0">
                  <c:v>2.3215475209119774</c:v>
                </c:pt>
                <c:pt idx="336" formatCode="0.0">
                  <c:v>2.5876107980265601</c:v>
                </c:pt>
                <c:pt idx="337" formatCode="0.0">
                  <c:v>2.8775230500363733</c:v>
                </c:pt>
                <c:pt idx="338" formatCode="0.0">
                  <c:v>2.9622654779887228</c:v>
                </c:pt>
                <c:pt idx="339" formatCode="0.0">
                  <c:v>3.2110476570763637</c:v>
                </c:pt>
                <c:pt idx="340" formatCode="0.0">
                  <c:v>3.1918081063458743</c:v>
                </c:pt>
                <c:pt idx="341" formatCode="0.0">
                  <c:v>3.2484074216992695</c:v>
                </c:pt>
                <c:pt idx="342" formatCode="0.0">
                  <c:v>3.3521936652184365</c:v>
                </c:pt>
                <c:pt idx="343" formatCode="0.0">
                  <c:v>3.6442341230544741</c:v>
                </c:pt>
                <c:pt idx="344" formatCode="0.0">
                  <c:v>3.9473522125099407</c:v>
                </c:pt>
                <c:pt idx="345" formatCode="0.0">
                  <c:v>3.9845432621159063</c:v>
                </c:pt>
                <c:pt idx="346" formatCode="0.0">
                  <c:v>3.9672471308908257</c:v>
                </c:pt>
                <c:pt idx="347" formatCode="0.0">
                  <c:v>3.9372760803238975</c:v>
                </c:pt>
                <c:pt idx="348" formatCode="0.0">
                  <c:v>3.9558120855990779</c:v>
                </c:pt>
                <c:pt idx="349" formatCode="0.0">
                  <c:v>#N/A</c:v>
                </c:pt>
                <c:pt idx="350" formatCode="0.0">
                  <c:v>#N/A</c:v>
                </c:pt>
                <c:pt idx="351" formatCode="0.0">
                  <c:v>#N/A</c:v>
                </c:pt>
                <c:pt idx="352" formatCode="0.0">
                  <c:v>#N/A</c:v>
                </c:pt>
                <c:pt idx="353" formatCode="0.0">
                  <c:v>#N/A</c:v>
                </c:pt>
                <c:pt idx="354" formatCode="0.0">
                  <c:v>#N/A</c:v>
                </c:pt>
                <c:pt idx="355" formatCode="0.0">
                  <c:v>#N/A</c:v>
                </c:pt>
                <c:pt idx="356" formatCode="0.0">
                  <c:v>#N/A</c:v>
                </c:pt>
                <c:pt idx="357" formatCode="0.0">
                  <c:v>#N/A</c:v>
                </c:pt>
                <c:pt idx="358" formatCode="0.0">
                  <c:v>#N/A</c:v>
                </c:pt>
                <c:pt idx="359" formatCode="0.0">
                  <c:v>#N/A</c:v>
                </c:pt>
                <c:pt idx="360" formatCode="0.0">
                  <c:v>#N/A</c:v>
                </c:pt>
                <c:pt idx="361" formatCode="0.0">
                  <c:v>#N/A</c:v>
                </c:pt>
                <c:pt idx="362" formatCode="0.0">
                  <c:v>#N/A</c:v>
                </c:pt>
                <c:pt idx="363" formatCode="0.0">
                  <c:v>#N/A</c:v>
                </c:pt>
                <c:pt idx="364" formatCode="0.0">
                  <c:v>#N/A</c:v>
                </c:pt>
                <c:pt idx="365" formatCode="0.0">
                  <c:v>#N/A</c:v>
                </c:pt>
                <c:pt idx="366" formatCode="0.0">
                  <c:v>#N/A</c:v>
                </c:pt>
                <c:pt idx="367" formatCode="0.0">
                  <c:v>#N/A</c:v>
                </c:pt>
                <c:pt idx="368" formatCode="0.0">
                  <c:v>#N/A</c:v>
                </c:pt>
                <c:pt idx="369" formatCode="0.0">
                  <c:v>#N/A</c:v>
                </c:pt>
                <c:pt idx="370" formatCode="0.0">
                  <c:v>#N/A</c:v>
                </c:pt>
                <c:pt idx="371" formatCode="0.0">
                  <c:v>#N/A</c:v>
                </c:pt>
                <c:pt idx="372" formatCode="0.0">
                  <c:v>#N/A</c:v>
                </c:pt>
                <c:pt idx="373" formatCode="0.0">
                  <c:v>#N/A</c:v>
                </c:pt>
                <c:pt idx="374" formatCode="0.0">
                  <c:v>#N/A</c:v>
                </c:pt>
                <c:pt idx="375" formatCode="0.0">
                  <c:v>#N/A</c:v>
                </c:pt>
                <c:pt idx="376" formatCode="0.0">
                  <c:v>#N/A</c:v>
                </c:pt>
                <c:pt idx="377" formatCode="0.0">
                  <c:v>#N/A</c:v>
                </c:pt>
                <c:pt idx="378" formatCode="0.0">
                  <c:v>#N/A</c:v>
                </c:pt>
                <c:pt idx="379" formatCode="0.0">
                  <c:v>#N/A</c:v>
                </c:pt>
                <c:pt idx="380" formatCode="0.0">
                  <c:v>#N/A</c:v>
                </c:pt>
                <c:pt idx="381" formatCode="0.0">
                  <c:v>#N/A</c:v>
                </c:pt>
                <c:pt idx="382" formatCode="0.0">
                  <c:v>#N/A</c:v>
                </c:pt>
                <c:pt idx="383" formatCode="0.0">
                  <c:v>#N/A</c:v>
                </c:pt>
                <c:pt idx="384" formatCode="0.0">
                  <c:v>#N/A</c:v>
                </c:pt>
                <c:pt idx="385" formatCode="0.0">
                  <c:v>#N/A</c:v>
                </c:pt>
                <c:pt idx="386" formatCode="0.0">
                  <c:v>#N/A</c:v>
                </c:pt>
                <c:pt idx="387" formatCode="0.0">
                  <c:v>#N/A</c:v>
                </c:pt>
                <c:pt idx="388" formatCode="0.0">
                  <c:v>#N/A</c:v>
                </c:pt>
                <c:pt idx="389" formatCode="0.0">
                  <c:v>#N/A</c:v>
                </c:pt>
                <c:pt idx="390" formatCode="0.0">
                  <c:v>#N/A</c:v>
                </c:pt>
                <c:pt idx="391" formatCode="0.0">
                  <c:v>#N/A</c:v>
                </c:pt>
                <c:pt idx="392" formatCode="0.0">
                  <c:v>#N/A</c:v>
                </c:pt>
                <c:pt idx="393" formatCode="0.0">
                  <c:v>#N/A</c:v>
                </c:pt>
                <c:pt idx="394" formatCode="0.0">
                  <c:v>#N/A</c:v>
                </c:pt>
                <c:pt idx="395" formatCode="0.0">
                  <c:v>#N/A</c:v>
                </c:pt>
                <c:pt idx="396" formatCode="0.0">
                  <c:v>#N/A</c:v>
                </c:pt>
                <c:pt idx="397" formatCode="0.0">
                  <c:v>#N/A</c:v>
                </c:pt>
                <c:pt idx="398" formatCode="0.0">
                  <c:v>#N/A</c:v>
                </c:pt>
                <c:pt idx="399" formatCode="0.0">
                  <c:v>#N/A</c:v>
                </c:pt>
                <c:pt idx="400" formatCode="0.0">
                  <c:v>#N/A</c:v>
                </c:pt>
                <c:pt idx="401" formatCode="0.0">
                  <c:v>#N/A</c:v>
                </c:pt>
                <c:pt idx="402" formatCode="0.0">
                  <c:v>#N/A</c:v>
                </c:pt>
                <c:pt idx="403" formatCode="0.0">
                  <c:v>#N/A</c:v>
                </c:pt>
                <c:pt idx="404" formatCode="0.0">
                  <c:v>#N/A</c:v>
                </c:pt>
                <c:pt idx="405" formatCode="0.0">
                  <c:v>#N/A</c:v>
                </c:pt>
                <c:pt idx="406" formatCode="0.0">
                  <c:v>#N/A</c:v>
                </c:pt>
                <c:pt idx="407" formatCode="0.0">
                  <c:v>#N/A</c:v>
                </c:pt>
              </c:numCache>
            </c:numRef>
          </c:val>
          <c:smooth val="0"/>
          <c:extLst>
            <c:ext xmlns:c16="http://schemas.microsoft.com/office/drawing/2014/chart" uri="{C3380CC4-5D6E-409C-BE32-E72D297353CC}">
              <c16:uniqueId val="{00000000-4CA4-4280-8C41-C33AA97E6B51}"/>
            </c:ext>
          </c:extLst>
        </c:ser>
        <c:ser>
          <c:idx val="4"/>
          <c:order val="1"/>
          <c:tx>
            <c:strRef>
              <c:f>'Industry Labels'!$F$25</c:f>
              <c:strCache>
                <c:ptCount val="1"/>
                <c:pt idx="0">
                  <c:v>US IP Forecast - 12/12</c:v>
                </c:pt>
              </c:strCache>
            </c:strRef>
          </c:tx>
          <c:spPr>
            <a:ln w="38100" cmpd="sng">
              <a:solidFill>
                <a:srgbClr val="F79646"/>
              </a:solidFill>
              <a:prstDash val="solid"/>
            </a:ln>
          </c:spPr>
          <c:marker>
            <c:symbol val="none"/>
          </c:marker>
          <c:cat>
            <c:numRef>
              <c:f>Company!$A$3:$A$1202</c:f>
              <c:numCache>
                <c:formatCode>mmm\-yy</c:formatCode>
                <c:ptCount val="1200"/>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pt idx="329">
                  <c:v>42887</c:v>
                </c:pt>
                <c:pt idx="330">
                  <c:v>42917</c:v>
                </c:pt>
                <c:pt idx="331">
                  <c:v>42948</c:v>
                </c:pt>
                <c:pt idx="332">
                  <c:v>42979</c:v>
                </c:pt>
                <c:pt idx="333">
                  <c:v>43009</c:v>
                </c:pt>
                <c:pt idx="334">
                  <c:v>43040</c:v>
                </c:pt>
                <c:pt idx="335">
                  <c:v>43070</c:v>
                </c:pt>
                <c:pt idx="336">
                  <c:v>43101</c:v>
                </c:pt>
                <c:pt idx="337">
                  <c:v>43132</c:v>
                </c:pt>
                <c:pt idx="338">
                  <c:v>43160</c:v>
                </c:pt>
                <c:pt idx="339">
                  <c:v>43191</c:v>
                </c:pt>
                <c:pt idx="340">
                  <c:v>43221</c:v>
                </c:pt>
                <c:pt idx="341">
                  <c:v>43252</c:v>
                </c:pt>
                <c:pt idx="342">
                  <c:v>43282</c:v>
                </c:pt>
                <c:pt idx="343">
                  <c:v>43313</c:v>
                </c:pt>
                <c:pt idx="344">
                  <c:v>43344</c:v>
                </c:pt>
                <c:pt idx="345">
                  <c:v>43374</c:v>
                </c:pt>
                <c:pt idx="346">
                  <c:v>43405</c:v>
                </c:pt>
                <c:pt idx="347">
                  <c:v>43435</c:v>
                </c:pt>
                <c:pt idx="348">
                  <c:v>43466</c:v>
                </c:pt>
                <c:pt idx="349">
                  <c:v>43497</c:v>
                </c:pt>
                <c:pt idx="350">
                  <c:v>43525</c:v>
                </c:pt>
                <c:pt idx="351">
                  <c:v>43556</c:v>
                </c:pt>
                <c:pt idx="352">
                  <c:v>43586</c:v>
                </c:pt>
                <c:pt idx="353">
                  <c:v>43617</c:v>
                </c:pt>
                <c:pt idx="354">
                  <c:v>43647</c:v>
                </c:pt>
                <c:pt idx="355">
                  <c:v>43678</c:v>
                </c:pt>
                <c:pt idx="356">
                  <c:v>43709</c:v>
                </c:pt>
                <c:pt idx="357">
                  <c:v>43739</c:v>
                </c:pt>
                <c:pt idx="358">
                  <c:v>43770</c:v>
                </c:pt>
                <c:pt idx="359">
                  <c:v>43800</c:v>
                </c:pt>
                <c:pt idx="360">
                  <c:v>43831</c:v>
                </c:pt>
                <c:pt idx="361">
                  <c:v>43862</c:v>
                </c:pt>
                <c:pt idx="362">
                  <c:v>43891</c:v>
                </c:pt>
                <c:pt idx="363">
                  <c:v>43922</c:v>
                </c:pt>
                <c:pt idx="364">
                  <c:v>43952</c:v>
                </c:pt>
                <c:pt idx="365">
                  <c:v>43983</c:v>
                </c:pt>
                <c:pt idx="366">
                  <c:v>44013</c:v>
                </c:pt>
                <c:pt idx="367">
                  <c:v>44044</c:v>
                </c:pt>
                <c:pt idx="368">
                  <c:v>44075</c:v>
                </c:pt>
                <c:pt idx="369">
                  <c:v>44105</c:v>
                </c:pt>
                <c:pt idx="370">
                  <c:v>44136</c:v>
                </c:pt>
                <c:pt idx="371">
                  <c:v>44166</c:v>
                </c:pt>
                <c:pt idx="372">
                  <c:v>44197</c:v>
                </c:pt>
                <c:pt idx="373">
                  <c:v>44228</c:v>
                </c:pt>
                <c:pt idx="374">
                  <c:v>44256</c:v>
                </c:pt>
                <c:pt idx="375">
                  <c:v>44287</c:v>
                </c:pt>
                <c:pt idx="376">
                  <c:v>44317</c:v>
                </c:pt>
                <c:pt idx="377">
                  <c:v>44348</c:v>
                </c:pt>
                <c:pt idx="378">
                  <c:v>44378</c:v>
                </c:pt>
                <c:pt idx="379">
                  <c:v>44409</c:v>
                </c:pt>
                <c:pt idx="380">
                  <c:v>44440</c:v>
                </c:pt>
                <c:pt idx="381">
                  <c:v>44470</c:v>
                </c:pt>
                <c:pt idx="382">
                  <c:v>44501</c:v>
                </c:pt>
                <c:pt idx="383">
                  <c:v>44531</c:v>
                </c:pt>
                <c:pt idx="384">
                  <c:v>44562</c:v>
                </c:pt>
                <c:pt idx="385">
                  <c:v>44593</c:v>
                </c:pt>
                <c:pt idx="386">
                  <c:v>44621</c:v>
                </c:pt>
                <c:pt idx="387">
                  <c:v>44652</c:v>
                </c:pt>
                <c:pt idx="388">
                  <c:v>44682</c:v>
                </c:pt>
                <c:pt idx="389">
                  <c:v>44713</c:v>
                </c:pt>
                <c:pt idx="390">
                  <c:v>44743</c:v>
                </c:pt>
                <c:pt idx="391">
                  <c:v>44774</c:v>
                </c:pt>
                <c:pt idx="392">
                  <c:v>44805</c:v>
                </c:pt>
                <c:pt idx="393">
                  <c:v>44835</c:v>
                </c:pt>
                <c:pt idx="394">
                  <c:v>44866</c:v>
                </c:pt>
                <c:pt idx="395">
                  <c:v>44896</c:v>
                </c:pt>
                <c:pt idx="396">
                  <c:v>44927</c:v>
                </c:pt>
                <c:pt idx="397">
                  <c:v>44958</c:v>
                </c:pt>
                <c:pt idx="398">
                  <c:v>44986</c:v>
                </c:pt>
                <c:pt idx="399">
                  <c:v>45017</c:v>
                </c:pt>
                <c:pt idx="400">
                  <c:v>45047</c:v>
                </c:pt>
                <c:pt idx="401">
                  <c:v>45078</c:v>
                </c:pt>
                <c:pt idx="402">
                  <c:v>45108</c:v>
                </c:pt>
                <c:pt idx="403">
                  <c:v>45139</c:v>
                </c:pt>
                <c:pt idx="404">
                  <c:v>45170</c:v>
                </c:pt>
                <c:pt idx="405">
                  <c:v>45200</c:v>
                </c:pt>
                <c:pt idx="406">
                  <c:v>45231</c:v>
                </c:pt>
                <c:pt idx="407">
                  <c:v>45261</c:v>
                </c:pt>
                <c:pt idx="408">
                  <c:v>45292</c:v>
                </c:pt>
                <c:pt idx="409">
                  <c:v>45323</c:v>
                </c:pt>
                <c:pt idx="410">
                  <c:v>45352</c:v>
                </c:pt>
                <c:pt idx="411">
                  <c:v>45383</c:v>
                </c:pt>
                <c:pt idx="412">
                  <c:v>45413</c:v>
                </c:pt>
                <c:pt idx="413">
                  <c:v>45444</c:v>
                </c:pt>
                <c:pt idx="414">
                  <c:v>45474</c:v>
                </c:pt>
                <c:pt idx="415">
                  <c:v>45505</c:v>
                </c:pt>
                <c:pt idx="416">
                  <c:v>45536</c:v>
                </c:pt>
                <c:pt idx="417">
                  <c:v>45566</c:v>
                </c:pt>
                <c:pt idx="418">
                  <c:v>45597</c:v>
                </c:pt>
                <c:pt idx="419">
                  <c:v>45627</c:v>
                </c:pt>
                <c:pt idx="420">
                  <c:v>45658</c:v>
                </c:pt>
                <c:pt idx="421">
                  <c:v>45689</c:v>
                </c:pt>
                <c:pt idx="422">
                  <c:v>45717</c:v>
                </c:pt>
                <c:pt idx="423">
                  <c:v>45748</c:v>
                </c:pt>
                <c:pt idx="424">
                  <c:v>45778</c:v>
                </c:pt>
                <c:pt idx="425">
                  <c:v>45809</c:v>
                </c:pt>
                <c:pt idx="426">
                  <c:v>45839</c:v>
                </c:pt>
                <c:pt idx="427">
                  <c:v>45870</c:v>
                </c:pt>
                <c:pt idx="428">
                  <c:v>45901</c:v>
                </c:pt>
                <c:pt idx="429">
                  <c:v>45931</c:v>
                </c:pt>
                <c:pt idx="430">
                  <c:v>45962</c:v>
                </c:pt>
                <c:pt idx="431">
                  <c:v>45992</c:v>
                </c:pt>
                <c:pt idx="432">
                  <c:v>46023</c:v>
                </c:pt>
                <c:pt idx="433">
                  <c:v>46054</c:v>
                </c:pt>
                <c:pt idx="434">
                  <c:v>46082</c:v>
                </c:pt>
                <c:pt idx="435">
                  <c:v>46113</c:v>
                </c:pt>
                <c:pt idx="436">
                  <c:v>46143</c:v>
                </c:pt>
                <c:pt idx="437">
                  <c:v>46174</c:v>
                </c:pt>
                <c:pt idx="438">
                  <c:v>46204</c:v>
                </c:pt>
                <c:pt idx="439">
                  <c:v>46235</c:v>
                </c:pt>
                <c:pt idx="440">
                  <c:v>46266</c:v>
                </c:pt>
                <c:pt idx="441">
                  <c:v>46296</c:v>
                </c:pt>
                <c:pt idx="442">
                  <c:v>46327</c:v>
                </c:pt>
                <c:pt idx="443">
                  <c:v>46357</c:v>
                </c:pt>
                <c:pt idx="444">
                  <c:v>46388</c:v>
                </c:pt>
                <c:pt idx="445">
                  <c:v>46419</c:v>
                </c:pt>
                <c:pt idx="446">
                  <c:v>46447</c:v>
                </c:pt>
                <c:pt idx="447">
                  <c:v>46478</c:v>
                </c:pt>
                <c:pt idx="448">
                  <c:v>46508</c:v>
                </c:pt>
                <c:pt idx="449">
                  <c:v>46539</c:v>
                </c:pt>
                <c:pt idx="450">
                  <c:v>46569</c:v>
                </c:pt>
                <c:pt idx="451">
                  <c:v>46600</c:v>
                </c:pt>
                <c:pt idx="452">
                  <c:v>46631</c:v>
                </c:pt>
                <c:pt idx="453">
                  <c:v>46661</c:v>
                </c:pt>
                <c:pt idx="454">
                  <c:v>46692</c:v>
                </c:pt>
                <c:pt idx="455">
                  <c:v>46722</c:v>
                </c:pt>
                <c:pt idx="456">
                  <c:v>46753</c:v>
                </c:pt>
                <c:pt idx="457">
                  <c:v>46784</c:v>
                </c:pt>
                <c:pt idx="458">
                  <c:v>46813</c:v>
                </c:pt>
                <c:pt idx="459">
                  <c:v>46844</c:v>
                </c:pt>
                <c:pt idx="460">
                  <c:v>46874</c:v>
                </c:pt>
                <c:pt idx="461">
                  <c:v>46905</c:v>
                </c:pt>
                <c:pt idx="462">
                  <c:v>46935</c:v>
                </c:pt>
                <c:pt idx="463">
                  <c:v>46966</c:v>
                </c:pt>
                <c:pt idx="464">
                  <c:v>46997</c:v>
                </c:pt>
                <c:pt idx="465">
                  <c:v>47027</c:v>
                </c:pt>
                <c:pt idx="466">
                  <c:v>47058</c:v>
                </c:pt>
                <c:pt idx="467">
                  <c:v>47088</c:v>
                </c:pt>
                <c:pt idx="468">
                  <c:v>47119</c:v>
                </c:pt>
                <c:pt idx="469">
                  <c:v>47150</c:v>
                </c:pt>
                <c:pt idx="470">
                  <c:v>47178</c:v>
                </c:pt>
                <c:pt idx="471">
                  <c:v>47209</c:v>
                </c:pt>
                <c:pt idx="472">
                  <c:v>47239</c:v>
                </c:pt>
                <c:pt idx="473">
                  <c:v>47270</c:v>
                </c:pt>
                <c:pt idx="474">
                  <c:v>47300</c:v>
                </c:pt>
                <c:pt idx="475">
                  <c:v>47331</c:v>
                </c:pt>
                <c:pt idx="476">
                  <c:v>47362</c:v>
                </c:pt>
                <c:pt idx="477">
                  <c:v>47392</c:v>
                </c:pt>
                <c:pt idx="478">
                  <c:v>47423</c:v>
                </c:pt>
                <c:pt idx="479">
                  <c:v>47453</c:v>
                </c:pt>
                <c:pt idx="480">
                  <c:v>47484</c:v>
                </c:pt>
                <c:pt idx="481">
                  <c:v>47515</c:v>
                </c:pt>
                <c:pt idx="482">
                  <c:v>47543</c:v>
                </c:pt>
                <c:pt idx="483">
                  <c:v>47574</c:v>
                </c:pt>
                <c:pt idx="484">
                  <c:v>47604</c:v>
                </c:pt>
                <c:pt idx="485">
                  <c:v>47635</c:v>
                </c:pt>
                <c:pt idx="486">
                  <c:v>47665</c:v>
                </c:pt>
                <c:pt idx="487">
                  <c:v>47696</c:v>
                </c:pt>
                <c:pt idx="488">
                  <c:v>47727</c:v>
                </c:pt>
                <c:pt idx="489">
                  <c:v>47757</c:v>
                </c:pt>
                <c:pt idx="490">
                  <c:v>47788</c:v>
                </c:pt>
                <c:pt idx="491">
                  <c:v>47818</c:v>
                </c:pt>
                <c:pt idx="492">
                  <c:v>47849</c:v>
                </c:pt>
                <c:pt idx="493">
                  <c:v>47880</c:v>
                </c:pt>
                <c:pt idx="494">
                  <c:v>47908</c:v>
                </c:pt>
                <c:pt idx="495">
                  <c:v>47939</c:v>
                </c:pt>
                <c:pt idx="496">
                  <c:v>47969</c:v>
                </c:pt>
                <c:pt idx="497">
                  <c:v>48000</c:v>
                </c:pt>
                <c:pt idx="498">
                  <c:v>48030</c:v>
                </c:pt>
                <c:pt idx="499">
                  <c:v>48061</c:v>
                </c:pt>
                <c:pt idx="500">
                  <c:v>48092</c:v>
                </c:pt>
                <c:pt idx="501">
                  <c:v>48122</c:v>
                </c:pt>
                <c:pt idx="502">
                  <c:v>48153</c:v>
                </c:pt>
                <c:pt idx="503">
                  <c:v>48183</c:v>
                </c:pt>
                <c:pt idx="504">
                  <c:v>48214</c:v>
                </c:pt>
                <c:pt idx="505">
                  <c:v>48245</c:v>
                </c:pt>
                <c:pt idx="506">
                  <c:v>48274</c:v>
                </c:pt>
                <c:pt idx="507">
                  <c:v>48305</c:v>
                </c:pt>
                <c:pt idx="508">
                  <c:v>48335</c:v>
                </c:pt>
                <c:pt idx="509">
                  <c:v>48366</c:v>
                </c:pt>
                <c:pt idx="510">
                  <c:v>48396</c:v>
                </c:pt>
                <c:pt idx="511">
                  <c:v>48427</c:v>
                </c:pt>
                <c:pt idx="512">
                  <c:v>48458</c:v>
                </c:pt>
                <c:pt idx="513">
                  <c:v>48488</c:v>
                </c:pt>
                <c:pt idx="514">
                  <c:v>48519</c:v>
                </c:pt>
                <c:pt idx="515">
                  <c:v>48549</c:v>
                </c:pt>
                <c:pt idx="516">
                  <c:v>48580</c:v>
                </c:pt>
                <c:pt idx="517">
                  <c:v>48611</c:v>
                </c:pt>
                <c:pt idx="518">
                  <c:v>48639</c:v>
                </c:pt>
                <c:pt idx="519">
                  <c:v>48670</c:v>
                </c:pt>
                <c:pt idx="520">
                  <c:v>48700</c:v>
                </c:pt>
                <c:pt idx="521">
                  <c:v>48731</c:v>
                </c:pt>
                <c:pt idx="522">
                  <c:v>48761</c:v>
                </c:pt>
                <c:pt idx="523">
                  <c:v>48792</c:v>
                </c:pt>
                <c:pt idx="524">
                  <c:v>48823</c:v>
                </c:pt>
                <c:pt idx="525">
                  <c:v>48853</c:v>
                </c:pt>
                <c:pt idx="526">
                  <c:v>48884</c:v>
                </c:pt>
                <c:pt idx="527">
                  <c:v>48914</c:v>
                </c:pt>
                <c:pt idx="528">
                  <c:v>48945</c:v>
                </c:pt>
                <c:pt idx="529">
                  <c:v>48976</c:v>
                </c:pt>
                <c:pt idx="530">
                  <c:v>49004</c:v>
                </c:pt>
                <c:pt idx="531">
                  <c:v>49035</c:v>
                </c:pt>
                <c:pt idx="532">
                  <c:v>49065</c:v>
                </c:pt>
                <c:pt idx="533">
                  <c:v>49096</c:v>
                </c:pt>
                <c:pt idx="534">
                  <c:v>49126</c:v>
                </c:pt>
                <c:pt idx="535">
                  <c:v>49157</c:v>
                </c:pt>
                <c:pt idx="536">
                  <c:v>49188</c:v>
                </c:pt>
                <c:pt idx="537">
                  <c:v>49218</c:v>
                </c:pt>
                <c:pt idx="538">
                  <c:v>49249</c:v>
                </c:pt>
                <c:pt idx="539">
                  <c:v>49279</c:v>
                </c:pt>
                <c:pt idx="540">
                  <c:v>49310</c:v>
                </c:pt>
                <c:pt idx="541">
                  <c:v>49341</c:v>
                </c:pt>
                <c:pt idx="542">
                  <c:v>49369</c:v>
                </c:pt>
                <c:pt idx="543">
                  <c:v>49400</c:v>
                </c:pt>
                <c:pt idx="544">
                  <c:v>49430</c:v>
                </c:pt>
                <c:pt idx="545">
                  <c:v>49461</c:v>
                </c:pt>
                <c:pt idx="546">
                  <c:v>49491</c:v>
                </c:pt>
                <c:pt idx="547">
                  <c:v>49522</c:v>
                </c:pt>
                <c:pt idx="548">
                  <c:v>49553</c:v>
                </c:pt>
                <c:pt idx="549">
                  <c:v>49583</c:v>
                </c:pt>
                <c:pt idx="550">
                  <c:v>49614</c:v>
                </c:pt>
                <c:pt idx="551">
                  <c:v>49644</c:v>
                </c:pt>
                <c:pt idx="552">
                  <c:v>49675</c:v>
                </c:pt>
                <c:pt idx="553">
                  <c:v>49706</c:v>
                </c:pt>
                <c:pt idx="554">
                  <c:v>49735</c:v>
                </c:pt>
                <c:pt idx="555">
                  <c:v>49766</c:v>
                </c:pt>
                <c:pt idx="556">
                  <c:v>49796</c:v>
                </c:pt>
                <c:pt idx="557">
                  <c:v>49827</c:v>
                </c:pt>
                <c:pt idx="558">
                  <c:v>49857</c:v>
                </c:pt>
                <c:pt idx="559">
                  <c:v>49888</c:v>
                </c:pt>
                <c:pt idx="560">
                  <c:v>49919</c:v>
                </c:pt>
                <c:pt idx="561">
                  <c:v>49949</c:v>
                </c:pt>
                <c:pt idx="562">
                  <c:v>49980</c:v>
                </c:pt>
                <c:pt idx="563">
                  <c:v>50010</c:v>
                </c:pt>
                <c:pt idx="564">
                  <c:v>50041</c:v>
                </c:pt>
                <c:pt idx="565">
                  <c:v>50072</c:v>
                </c:pt>
                <c:pt idx="566">
                  <c:v>50100</c:v>
                </c:pt>
                <c:pt idx="567">
                  <c:v>50131</c:v>
                </c:pt>
                <c:pt idx="568">
                  <c:v>50161</c:v>
                </c:pt>
                <c:pt idx="569">
                  <c:v>50192</c:v>
                </c:pt>
                <c:pt idx="570">
                  <c:v>50222</c:v>
                </c:pt>
                <c:pt idx="571">
                  <c:v>50253</c:v>
                </c:pt>
                <c:pt idx="572">
                  <c:v>50284</c:v>
                </c:pt>
                <c:pt idx="573">
                  <c:v>50314</c:v>
                </c:pt>
                <c:pt idx="574">
                  <c:v>50345</c:v>
                </c:pt>
                <c:pt idx="575">
                  <c:v>50375</c:v>
                </c:pt>
                <c:pt idx="576">
                  <c:v>50406</c:v>
                </c:pt>
                <c:pt idx="577">
                  <c:v>50437</c:v>
                </c:pt>
                <c:pt idx="578">
                  <c:v>50465</c:v>
                </c:pt>
                <c:pt idx="579">
                  <c:v>50496</c:v>
                </c:pt>
                <c:pt idx="580">
                  <c:v>50526</c:v>
                </c:pt>
                <c:pt idx="581">
                  <c:v>50557</c:v>
                </c:pt>
                <c:pt idx="582">
                  <c:v>50587</c:v>
                </c:pt>
                <c:pt idx="583">
                  <c:v>50618</c:v>
                </c:pt>
                <c:pt idx="584">
                  <c:v>50649</c:v>
                </c:pt>
                <c:pt idx="585">
                  <c:v>50679</c:v>
                </c:pt>
                <c:pt idx="586">
                  <c:v>50710</c:v>
                </c:pt>
                <c:pt idx="587">
                  <c:v>50740</c:v>
                </c:pt>
                <c:pt idx="588">
                  <c:v>50771</c:v>
                </c:pt>
                <c:pt idx="589">
                  <c:v>50802</c:v>
                </c:pt>
                <c:pt idx="590">
                  <c:v>50830</c:v>
                </c:pt>
                <c:pt idx="591">
                  <c:v>50861</c:v>
                </c:pt>
                <c:pt idx="592">
                  <c:v>50891</c:v>
                </c:pt>
                <c:pt idx="593">
                  <c:v>50922</c:v>
                </c:pt>
                <c:pt idx="594">
                  <c:v>50952</c:v>
                </c:pt>
                <c:pt idx="595">
                  <c:v>50983</c:v>
                </c:pt>
                <c:pt idx="596">
                  <c:v>51014</c:v>
                </c:pt>
                <c:pt idx="597">
                  <c:v>51044</c:v>
                </c:pt>
                <c:pt idx="598">
                  <c:v>51075</c:v>
                </c:pt>
                <c:pt idx="599">
                  <c:v>51105</c:v>
                </c:pt>
                <c:pt idx="600">
                  <c:v>51136</c:v>
                </c:pt>
                <c:pt idx="601">
                  <c:v>51167</c:v>
                </c:pt>
                <c:pt idx="602">
                  <c:v>51196</c:v>
                </c:pt>
                <c:pt idx="603">
                  <c:v>51227</c:v>
                </c:pt>
                <c:pt idx="604">
                  <c:v>51257</c:v>
                </c:pt>
                <c:pt idx="605">
                  <c:v>51288</c:v>
                </c:pt>
                <c:pt idx="606">
                  <c:v>51318</c:v>
                </c:pt>
                <c:pt idx="607">
                  <c:v>51349</c:v>
                </c:pt>
                <c:pt idx="608">
                  <c:v>51380</c:v>
                </c:pt>
                <c:pt idx="609">
                  <c:v>51410</c:v>
                </c:pt>
                <c:pt idx="610">
                  <c:v>51441</c:v>
                </c:pt>
                <c:pt idx="611">
                  <c:v>51471</c:v>
                </c:pt>
                <c:pt idx="612">
                  <c:v>51502</c:v>
                </c:pt>
                <c:pt idx="613">
                  <c:v>51533</c:v>
                </c:pt>
                <c:pt idx="614">
                  <c:v>51561</c:v>
                </c:pt>
                <c:pt idx="615">
                  <c:v>51592</c:v>
                </c:pt>
                <c:pt idx="616">
                  <c:v>51622</c:v>
                </c:pt>
                <c:pt idx="617">
                  <c:v>51653</c:v>
                </c:pt>
                <c:pt idx="618">
                  <c:v>51683</c:v>
                </c:pt>
                <c:pt idx="619">
                  <c:v>51714</c:v>
                </c:pt>
                <c:pt idx="620">
                  <c:v>51745</c:v>
                </c:pt>
                <c:pt idx="621">
                  <c:v>51775</c:v>
                </c:pt>
                <c:pt idx="622">
                  <c:v>51806</c:v>
                </c:pt>
                <c:pt idx="623">
                  <c:v>51836</c:v>
                </c:pt>
                <c:pt idx="624">
                  <c:v>51867</c:v>
                </c:pt>
                <c:pt idx="625">
                  <c:v>51898</c:v>
                </c:pt>
                <c:pt idx="626">
                  <c:v>51926</c:v>
                </c:pt>
                <c:pt idx="627">
                  <c:v>51957</c:v>
                </c:pt>
                <c:pt idx="628">
                  <c:v>51987</c:v>
                </c:pt>
                <c:pt idx="629">
                  <c:v>52018</c:v>
                </c:pt>
                <c:pt idx="630">
                  <c:v>52048</c:v>
                </c:pt>
                <c:pt idx="631">
                  <c:v>52079</c:v>
                </c:pt>
                <c:pt idx="632">
                  <c:v>52110</c:v>
                </c:pt>
                <c:pt idx="633">
                  <c:v>52140</c:v>
                </c:pt>
                <c:pt idx="634">
                  <c:v>52171</c:v>
                </c:pt>
                <c:pt idx="635">
                  <c:v>52201</c:v>
                </c:pt>
                <c:pt idx="636">
                  <c:v>52232</c:v>
                </c:pt>
                <c:pt idx="637">
                  <c:v>52263</c:v>
                </c:pt>
                <c:pt idx="638">
                  <c:v>52291</c:v>
                </c:pt>
                <c:pt idx="639">
                  <c:v>52322</c:v>
                </c:pt>
                <c:pt idx="640">
                  <c:v>52352</c:v>
                </c:pt>
                <c:pt idx="641">
                  <c:v>52383</c:v>
                </c:pt>
                <c:pt idx="642">
                  <c:v>52413</c:v>
                </c:pt>
                <c:pt idx="643">
                  <c:v>52444</c:v>
                </c:pt>
                <c:pt idx="644">
                  <c:v>52475</c:v>
                </c:pt>
                <c:pt idx="645">
                  <c:v>52505</c:v>
                </c:pt>
                <c:pt idx="646">
                  <c:v>52536</c:v>
                </c:pt>
                <c:pt idx="647">
                  <c:v>52566</c:v>
                </c:pt>
                <c:pt idx="648">
                  <c:v>52597</c:v>
                </c:pt>
                <c:pt idx="649">
                  <c:v>52628</c:v>
                </c:pt>
                <c:pt idx="650">
                  <c:v>52657</c:v>
                </c:pt>
                <c:pt idx="651">
                  <c:v>52688</c:v>
                </c:pt>
                <c:pt idx="652">
                  <c:v>52718</c:v>
                </c:pt>
                <c:pt idx="653">
                  <c:v>52749</c:v>
                </c:pt>
                <c:pt idx="654">
                  <c:v>52779</c:v>
                </c:pt>
                <c:pt idx="655">
                  <c:v>52810</c:v>
                </c:pt>
                <c:pt idx="656">
                  <c:v>52841</c:v>
                </c:pt>
                <c:pt idx="657">
                  <c:v>52871</c:v>
                </c:pt>
                <c:pt idx="658">
                  <c:v>52902</c:v>
                </c:pt>
                <c:pt idx="659">
                  <c:v>52932</c:v>
                </c:pt>
                <c:pt idx="660">
                  <c:v>52963</c:v>
                </c:pt>
                <c:pt idx="661">
                  <c:v>52994</c:v>
                </c:pt>
                <c:pt idx="662">
                  <c:v>53022</c:v>
                </c:pt>
                <c:pt idx="663">
                  <c:v>53053</c:v>
                </c:pt>
                <c:pt idx="664">
                  <c:v>53083</c:v>
                </c:pt>
                <c:pt idx="665">
                  <c:v>53114</c:v>
                </c:pt>
                <c:pt idx="666">
                  <c:v>53144</c:v>
                </c:pt>
                <c:pt idx="667">
                  <c:v>53175</c:v>
                </c:pt>
                <c:pt idx="668">
                  <c:v>53206</c:v>
                </c:pt>
                <c:pt idx="669">
                  <c:v>53236</c:v>
                </c:pt>
                <c:pt idx="670">
                  <c:v>53267</c:v>
                </c:pt>
                <c:pt idx="671">
                  <c:v>53297</c:v>
                </c:pt>
                <c:pt idx="672">
                  <c:v>53328</c:v>
                </c:pt>
                <c:pt idx="673">
                  <c:v>53359</c:v>
                </c:pt>
                <c:pt idx="674">
                  <c:v>53387</c:v>
                </c:pt>
                <c:pt idx="675">
                  <c:v>53418</c:v>
                </c:pt>
                <c:pt idx="676">
                  <c:v>53448</c:v>
                </c:pt>
                <c:pt idx="677">
                  <c:v>53479</c:v>
                </c:pt>
                <c:pt idx="678">
                  <c:v>53509</c:v>
                </c:pt>
                <c:pt idx="679">
                  <c:v>53540</c:v>
                </c:pt>
                <c:pt idx="680">
                  <c:v>53571</c:v>
                </c:pt>
                <c:pt idx="681">
                  <c:v>53601</c:v>
                </c:pt>
                <c:pt idx="682">
                  <c:v>53632</c:v>
                </c:pt>
                <c:pt idx="683">
                  <c:v>53662</c:v>
                </c:pt>
                <c:pt idx="684">
                  <c:v>53693</c:v>
                </c:pt>
                <c:pt idx="685">
                  <c:v>53724</c:v>
                </c:pt>
                <c:pt idx="686">
                  <c:v>53752</c:v>
                </c:pt>
                <c:pt idx="687">
                  <c:v>53783</c:v>
                </c:pt>
                <c:pt idx="688">
                  <c:v>53813</c:v>
                </c:pt>
                <c:pt idx="689">
                  <c:v>53844</c:v>
                </c:pt>
                <c:pt idx="690">
                  <c:v>53874</c:v>
                </c:pt>
                <c:pt idx="691">
                  <c:v>53905</c:v>
                </c:pt>
                <c:pt idx="692">
                  <c:v>53936</c:v>
                </c:pt>
                <c:pt idx="693">
                  <c:v>53966</c:v>
                </c:pt>
                <c:pt idx="694">
                  <c:v>53997</c:v>
                </c:pt>
                <c:pt idx="695">
                  <c:v>54027</c:v>
                </c:pt>
                <c:pt idx="696">
                  <c:v>54058</c:v>
                </c:pt>
                <c:pt idx="697">
                  <c:v>54089</c:v>
                </c:pt>
                <c:pt idx="698">
                  <c:v>54118</c:v>
                </c:pt>
                <c:pt idx="699">
                  <c:v>54149</c:v>
                </c:pt>
                <c:pt idx="700">
                  <c:v>54179</c:v>
                </c:pt>
                <c:pt idx="701">
                  <c:v>54210</c:v>
                </c:pt>
                <c:pt idx="702">
                  <c:v>54240</c:v>
                </c:pt>
                <c:pt idx="703">
                  <c:v>54271</c:v>
                </c:pt>
                <c:pt idx="704">
                  <c:v>54302</c:v>
                </c:pt>
                <c:pt idx="705">
                  <c:v>54332</c:v>
                </c:pt>
                <c:pt idx="706">
                  <c:v>54363</c:v>
                </c:pt>
                <c:pt idx="707">
                  <c:v>54393</c:v>
                </c:pt>
                <c:pt idx="708">
                  <c:v>54424</c:v>
                </c:pt>
                <c:pt idx="709">
                  <c:v>54455</c:v>
                </c:pt>
                <c:pt idx="710">
                  <c:v>54483</c:v>
                </c:pt>
                <c:pt idx="711">
                  <c:v>54514</c:v>
                </c:pt>
                <c:pt idx="712">
                  <c:v>54544</c:v>
                </c:pt>
                <c:pt idx="713">
                  <c:v>54575</c:v>
                </c:pt>
                <c:pt idx="714">
                  <c:v>54605</c:v>
                </c:pt>
                <c:pt idx="715">
                  <c:v>54636</c:v>
                </c:pt>
                <c:pt idx="716">
                  <c:v>54667</c:v>
                </c:pt>
                <c:pt idx="717">
                  <c:v>54697</c:v>
                </c:pt>
                <c:pt idx="718">
                  <c:v>54728</c:v>
                </c:pt>
                <c:pt idx="719">
                  <c:v>54758</c:v>
                </c:pt>
                <c:pt idx="720">
                  <c:v>54789</c:v>
                </c:pt>
                <c:pt idx="721">
                  <c:v>54820</c:v>
                </c:pt>
                <c:pt idx="722">
                  <c:v>54848</c:v>
                </c:pt>
                <c:pt idx="723">
                  <c:v>54879</c:v>
                </c:pt>
                <c:pt idx="724">
                  <c:v>54909</c:v>
                </c:pt>
                <c:pt idx="725">
                  <c:v>54940</c:v>
                </c:pt>
                <c:pt idx="726">
                  <c:v>54970</c:v>
                </c:pt>
                <c:pt idx="727">
                  <c:v>55001</c:v>
                </c:pt>
                <c:pt idx="728">
                  <c:v>55032</c:v>
                </c:pt>
                <c:pt idx="729">
                  <c:v>55062</c:v>
                </c:pt>
                <c:pt idx="730">
                  <c:v>55093</c:v>
                </c:pt>
                <c:pt idx="731">
                  <c:v>55123</c:v>
                </c:pt>
                <c:pt idx="732">
                  <c:v>55154</c:v>
                </c:pt>
                <c:pt idx="733">
                  <c:v>55185</c:v>
                </c:pt>
                <c:pt idx="734">
                  <c:v>55213</c:v>
                </c:pt>
                <c:pt idx="735">
                  <c:v>55244</c:v>
                </c:pt>
                <c:pt idx="736">
                  <c:v>55274</c:v>
                </c:pt>
                <c:pt idx="737">
                  <c:v>55305</c:v>
                </c:pt>
                <c:pt idx="738">
                  <c:v>55335</c:v>
                </c:pt>
                <c:pt idx="739">
                  <c:v>55366</c:v>
                </c:pt>
                <c:pt idx="740">
                  <c:v>55397</c:v>
                </c:pt>
                <c:pt idx="741">
                  <c:v>55427</c:v>
                </c:pt>
                <c:pt idx="742">
                  <c:v>55458</c:v>
                </c:pt>
                <c:pt idx="743">
                  <c:v>55488</c:v>
                </c:pt>
                <c:pt idx="744">
                  <c:v>55519</c:v>
                </c:pt>
                <c:pt idx="745">
                  <c:v>55550</c:v>
                </c:pt>
                <c:pt idx="746">
                  <c:v>55579</c:v>
                </c:pt>
                <c:pt idx="747">
                  <c:v>55610</c:v>
                </c:pt>
                <c:pt idx="748">
                  <c:v>55640</c:v>
                </c:pt>
                <c:pt idx="749">
                  <c:v>55671</c:v>
                </c:pt>
                <c:pt idx="750">
                  <c:v>55701</c:v>
                </c:pt>
                <c:pt idx="751">
                  <c:v>55732</c:v>
                </c:pt>
                <c:pt idx="752">
                  <c:v>55763</c:v>
                </c:pt>
                <c:pt idx="753">
                  <c:v>55793</c:v>
                </c:pt>
                <c:pt idx="754">
                  <c:v>55824</c:v>
                </c:pt>
                <c:pt idx="755">
                  <c:v>55854</c:v>
                </c:pt>
                <c:pt idx="756">
                  <c:v>55885</c:v>
                </c:pt>
                <c:pt idx="757">
                  <c:v>55916</c:v>
                </c:pt>
                <c:pt idx="758">
                  <c:v>55944</c:v>
                </c:pt>
                <c:pt idx="759">
                  <c:v>55975</c:v>
                </c:pt>
                <c:pt idx="760">
                  <c:v>56005</c:v>
                </c:pt>
                <c:pt idx="761">
                  <c:v>56036</c:v>
                </c:pt>
                <c:pt idx="762">
                  <c:v>56066</c:v>
                </c:pt>
                <c:pt idx="763">
                  <c:v>56097</c:v>
                </c:pt>
                <c:pt idx="764">
                  <c:v>56128</c:v>
                </c:pt>
                <c:pt idx="765">
                  <c:v>56158</c:v>
                </c:pt>
                <c:pt idx="766">
                  <c:v>56189</c:v>
                </c:pt>
                <c:pt idx="767">
                  <c:v>56219</c:v>
                </c:pt>
                <c:pt idx="768">
                  <c:v>56250</c:v>
                </c:pt>
                <c:pt idx="769">
                  <c:v>56281</c:v>
                </c:pt>
                <c:pt idx="770">
                  <c:v>56309</c:v>
                </c:pt>
                <c:pt idx="771">
                  <c:v>56340</c:v>
                </c:pt>
                <c:pt idx="772">
                  <c:v>56370</c:v>
                </c:pt>
                <c:pt idx="773">
                  <c:v>56401</c:v>
                </c:pt>
                <c:pt idx="774">
                  <c:v>56431</c:v>
                </c:pt>
                <c:pt idx="775">
                  <c:v>56462</c:v>
                </c:pt>
                <c:pt idx="776">
                  <c:v>56493</c:v>
                </c:pt>
                <c:pt idx="777">
                  <c:v>56523</c:v>
                </c:pt>
                <c:pt idx="778">
                  <c:v>56554</c:v>
                </c:pt>
                <c:pt idx="779">
                  <c:v>56584</c:v>
                </c:pt>
                <c:pt idx="780">
                  <c:v>56615</c:v>
                </c:pt>
                <c:pt idx="781">
                  <c:v>56646</c:v>
                </c:pt>
                <c:pt idx="782">
                  <c:v>56674</c:v>
                </c:pt>
                <c:pt idx="783">
                  <c:v>56705</c:v>
                </c:pt>
                <c:pt idx="784">
                  <c:v>56735</c:v>
                </c:pt>
                <c:pt idx="785">
                  <c:v>56766</c:v>
                </c:pt>
                <c:pt idx="786">
                  <c:v>56796</c:v>
                </c:pt>
                <c:pt idx="787">
                  <c:v>56827</c:v>
                </c:pt>
                <c:pt idx="788">
                  <c:v>56858</c:v>
                </c:pt>
                <c:pt idx="789">
                  <c:v>56888</c:v>
                </c:pt>
                <c:pt idx="790">
                  <c:v>56919</c:v>
                </c:pt>
                <c:pt idx="791">
                  <c:v>56949</c:v>
                </c:pt>
                <c:pt idx="792">
                  <c:v>56980</c:v>
                </c:pt>
                <c:pt idx="793">
                  <c:v>57011</c:v>
                </c:pt>
                <c:pt idx="794">
                  <c:v>57040</c:v>
                </c:pt>
                <c:pt idx="795">
                  <c:v>57071</c:v>
                </c:pt>
                <c:pt idx="796">
                  <c:v>57101</c:v>
                </c:pt>
                <c:pt idx="797">
                  <c:v>57132</c:v>
                </c:pt>
                <c:pt idx="798">
                  <c:v>57162</c:v>
                </c:pt>
                <c:pt idx="799">
                  <c:v>57193</c:v>
                </c:pt>
                <c:pt idx="800">
                  <c:v>57224</c:v>
                </c:pt>
                <c:pt idx="801">
                  <c:v>57254</c:v>
                </c:pt>
                <c:pt idx="802">
                  <c:v>57285</c:v>
                </c:pt>
                <c:pt idx="803">
                  <c:v>57315</c:v>
                </c:pt>
                <c:pt idx="804">
                  <c:v>57346</c:v>
                </c:pt>
                <c:pt idx="805">
                  <c:v>57377</c:v>
                </c:pt>
                <c:pt idx="806">
                  <c:v>57405</c:v>
                </c:pt>
                <c:pt idx="807">
                  <c:v>57436</c:v>
                </c:pt>
                <c:pt idx="808">
                  <c:v>57466</c:v>
                </c:pt>
                <c:pt idx="809">
                  <c:v>57497</c:v>
                </c:pt>
                <c:pt idx="810">
                  <c:v>57527</c:v>
                </c:pt>
                <c:pt idx="811">
                  <c:v>57558</c:v>
                </c:pt>
                <c:pt idx="812">
                  <c:v>57589</c:v>
                </c:pt>
                <c:pt idx="813">
                  <c:v>57619</c:v>
                </c:pt>
                <c:pt idx="814">
                  <c:v>57650</c:v>
                </c:pt>
                <c:pt idx="815">
                  <c:v>57680</c:v>
                </c:pt>
                <c:pt idx="816">
                  <c:v>57711</c:v>
                </c:pt>
                <c:pt idx="817">
                  <c:v>57742</c:v>
                </c:pt>
                <c:pt idx="818">
                  <c:v>57770</c:v>
                </c:pt>
                <c:pt idx="819">
                  <c:v>57801</c:v>
                </c:pt>
                <c:pt idx="820">
                  <c:v>57831</c:v>
                </c:pt>
                <c:pt idx="821">
                  <c:v>57862</c:v>
                </c:pt>
                <c:pt idx="822">
                  <c:v>57892</c:v>
                </c:pt>
                <c:pt idx="823">
                  <c:v>57923</c:v>
                </c:pt>
                <c:pt idx="824">
                  <c:v>57954</c:v>
                </c:pt>
                <c:pt idx="825">
                  <c:v>57984</c:v>
                </c:pt>
                <c:pt idx="826">
                  <c:v>58015</c:v>
                </c:pt>
                <c:pt idx="827">
                  <c:v>58045</c:v>
                </c:pt>
                <c:pt idx="828">
                  <c:v>58076</c:v>
                </c:pt>
                <c:pt idx="829">
                  <c:v>58107</c:v>
                </c:pt>
                <c:pt idx="830">
                  <c:v>58135</c:v>
                </c:pt>
                <c:pt idx="831">
                  <c:v>58166</c:v>
                </c:pt>
                <c:pt idx="832">
                  <c:v>58196</c:v>
                </c:pt>
                <c:pt idx="833">
                  <c:v>58227</c:v>
                </c:pt>
                <c:pt idx="834">
                  <c:v>58257</c:v>
                </c:pt>
                <c:pt idx="835">
                  <c:v>58288</c:v>
                </c:pt>
                <c:pt idx="836">
                  <c:v>58319</c:v>
                </c:pt>
                <c:pt idx="837">
                  <c:v>58349</c:v>
                </c:pt>
                <c:pt idx="838">
                  <c:v>58380</c:v>
                </c:pt>
                <c:pt idx="839">
                  <c:v>58410</c:v>
                </c:pt>
                <c:pt idx="840">
                  <c:v>58441</c:v>
                </c:pt>
                <c:pt idx="841">
                  <c:v>58472</c:v>
                </c:pt>
                <c:pt idx="842">
                  <c:v>58501</c:v>
                </c:pt>
                <c:pt idx="843">
                  <c:v>58532</c:v>
                </c:pt>
                <c:pt idx="844">
                  <c:v>58562</c:v>
                </c:pt>
                <c:pt idx="845">
                  <c:v>58593</c:v>
                </c:pt>
                <c:pt idx="846">
                  <c:v>58623</c:v>
                </c:pt>
                <c:pt idx="847">
                  <c:v>58654</c:v>
                </c:pt>
                <c:pt idx="848">
                  <c:v>58685</c:v>
                </c:pt>
                <c:pt idx="849">
                  <c:v>58715</c:v>
                </c:pt>
                <c:pt idx="850">
                  <c:v>58746</c:v>
                </c:pt>
                <c:pt idx="851">
                  <c:v>58776</c:v>
                </c:pt>
                <c:pt idx="852">
                  <c:v>58807</c:v>
                </c:pt>
                <c:pt idx="853">
                  <c:v>58838</c:v>
                </c:pt>
                <c:pt idx="854">
                  <c:v>58866</c:v>
                </c:pt>
                <c:pt idx="855">
                  <c:v>58897</c:v>
                </c:pt>
                <c:pt idx="856">
                  <c:v>58927</c:v>
                </c:pt>
                <c:pt idx="857">
                  <c:v>58958</c:v>
                </c:pt>
                <c:pt idx="858">
                  <c:v>58988</c:v>
                </c:pt>
                <c:pt idx="859">
                  <c:v>59019</c:v>
                </c:pt>
                <c:pt idx="860">
                  <c:v>59050</c:v>
                </c:pt>
                <c:pt idx="861">
                  <c:v>59080</c:v>
                </c:pt>
                <c:pt idx="862">
                  <c:v>59111</c:v>
                </c:pt>
                <c:pt idx="863">
                  <c:v>59141</c:v>
                </c:pt>
                <c:pt idx="864">
                  <c:v>59172</c:v>
                </c:pt>
                <c:pt idx="865">
                  <c:v>59203</c:v>
                </c:pt>
                <c:pt idx="866">
                  <c:v>59231</c:v>
                </c:pt>
                <c:pt idx="867">
                  <c:v>59262</c:v>
                </c:pt>
                <c:pt idx="868">
                  <c:v>59292</c:v>
                </c:pt>
                <c:pt idx="869">
                  <c:v>59323</c:v>
                </c:pt>
                <c:pt idx="870">
                  <c:v>59353</c:v>
                </c:pt>
                <c:pt idx="871">
                  <c:v>59384</c:v>
                </c:pt>
                <c:pt idx="872">
                  <c:v>59415</c:v>
                </c:pt>
                <c:pt idx="873">
                  <c:v>59445</c:v>
                </c:pt>
                <c:pt idx="874">
                  <c:v>59476</c:v>
                </c:pt>
                <c:pt idx="875">
                  <c:v>59506</c:v>
                </c:pt>
                <c:pt idx="876">
                  <c:v>59537</c:v>
                </c:pt>
                <c:pt idx="877">
                  <c:v>59568</c:v>
                </c:pt>
                <c:pt idx="878">
                  <c:v>59596</c:v>
                </c:pt>
                <c:pt idx="879">
                  <c:v>59627</c:v>
                </c:pt>
                <c:pt idx="880">
                  <c:v>59657</c:v>
                </c:pt>
                <c:pt idx="881">
                  <c:v>59688</c:v>
                </c:pt>
                <c:pt idx="882">
                  <c:v>59718</c:v>
                </c:pt>
                <c:pt idx="883">
                  <c:v>59749</c:v>
                </c:pt>
                <c:pt idx="884">
                  <c:v>59780</c:v>
                </c:pt>
                <c:pt idx="885">
                  <c:v>59810</c:v>
                </c:pt>
                <c:pt idx="886">
                  <c:v>59841</c:v>
                </c:pt>
                <c:pt idx="887">
                  <c:v>59871</c:v>
                </c:pt>
                <c:pt idx="888">
                  <c:v>59902</c:v>
                </c:pt>
                <c:pt idx="889">
                  <c:v>59933</c:v>
                </c:pt>
                <c:pt idx="890">
                  <c:v>59962</c:v>
                </c:pt>
                <c:pt idx="891">
                  <c:v>59993</c:v>
                </c:pt>
                <c:pt idx="892">
                  <c:v>60023</c:v>
                </c:pt>
                <c:pt idx="893">
                  <c:v>60054</c:v>
                </c:pt>
                <c:pt idx="894">
                  <c:v>60084</c:v>
                </c:pt>
                <c:pt idx="895">
                  <c:v>60115</c:v>
                </c:pt>
                <c:pt idx="896">
                  <c:v>60146</c:v>
                </c:pt>
                <c:pt idx="897">
                  <c:v>60176</c:v>
                </c:pt>
                <c:pt idx="898">
                  <c:v>60207</c:v>
                </c:pt>
                <c:pt idx="899">
                  <c:v>60237</c:v>
                </c:pt>
                <c:pt idx="900">
                  <c:v>60268</c:v>
                </c:pt>
                <c:pt idx="901">
                  <c:v>60299</c:v>
                </c:pt>
                <c:pt idx="902">
                  <c:v>60327</c:v>
                </c:pt>
                <c:pt idx="903">
                  <c:v>60358</c:v>
                </c:pt>
                <c:pt idx="904">
                  <c:v>60388</c:v>
                </c:pt>
                <c:pt idx="905">
                  <c:v>60419</c:v>
                </c:pt>
                <c:pt idx="906">
                  <c:v>60449</c:v>
                </c:pt>
                <c:pt idx="907">
                  <c:v>60480</c:v>
                </c:pt>
                <c:pt idx="908">
                  <c:v>60511</c:v>
                </c:pt>
                <c:pt idx="909">
                  <c:v>60541</c:v>
                </c:pt>
                <c:pt idx="910">
                  <c:v>60572</c:v>
                </c:pt>
                <c:pt idx="911">
                  <c:v>60602</c:v>
                </c:pt>
                <c:pt idx="912">
                  <c:v>60633</c:v>
                </c:pt>
                <c:pt idx="913">
                  <c:v>60664</c:v>
                </c:pt>
                <c:pt idx="914">
                  <c:v>60692</c:v>
                </c:pt>
                <c:pt idx="915">
                  <c:v>60723</c:v>
                </c:pt>
                <c:pt idx="916">
                  <c:v>60753</c:v>
                </c:pt>
                <c:pt idx="917">
                  <c:v>60784</c:v>
                </c:pt>
                <c:pt idx="918">
                  <c:v>60814</c:v>
                </c:pt>
                <c:pt idx="919">
                  <c:v>60845</c:v>
                </c:pt>
                <c:pt idx="920">
                  <c:v>60876</c:v>
                </c:pt>
                <c:pt idx="921">
                  <c:v>60906</c:v>
                </c:pt>
                <c:pt idx="922">
                  <c:v>60937</c:v>
                </c:pt>
                <c:pt idx="923">
                  <c:v>60967</c:v>
                </c:pt>
                <c:pt idx="924">
                  <c:v>60998</c:v>
                </c:pt>
                <c:pt idx="925">
                  <c:v>61029</c:v>
                </c:pt>
                <c:pt idx="926">
                  <c:v>61057</c:v>
                </c:pt>
                <c:pt idx="927">
                  <c:v>61088</c:v>
                </c:pt>
                <c:pt idx="928">
                  <c:v>61118</c:v>
                </c:pt>
                <c:pt idx="929">
                  <c:v>61149</c:v>
                </c:pt>
                <c:pt idx="930">
                  <c:v>61179</c:v>
                </c:pt>
                <c:pt idx="931">
                  <c:v>61210</c:v>
                </c:pt>
                <c:pt idx="932">
                  <c:v>61241</c:v>
                </c:pt>
                <c:pt idx="933">
                  <c:v>61271</c:v>
                </c:pt>
                <c:pt idx="934">
                  <c:v>61302</c:v>
                </c:pt>
                <c:pt idx="935">
                  <c:v>61332</c:v>
                </c:pt>
                <c:pt idx="936">
                  <c:v>61363</c:v>
                </c:pt>
                <c:pt idx="937">
                  <c:v>61394</c:v>
                </c:pt>
                <c:pt idx="938">
                  <c:v>61423</c:v>
                </c:pt>
                <c:pt idx="939">
                  <c:v>61454</c:v>
                </c:pt>
                <c:pt idx="940">
                  <c:v>61484</c:v>
                </c:pt>
                <c:pt idx="941">
                  <c:v>61515</c:v>
                </c:pt>
                <c:pt idx="942">
                  <c:v>61545</c:v>
                </c:pt>
                <c:pt idx="943">
                  <c:v>61576</c:v>
                </c:pt>
                <c:pt idx="944">
                  <c:v>61607</c:v>
                </c:pt>
                <c:pt idx="945">
                  <c:v>61637</c:v>
                </c:pt>
                <c:pt idx="946">
                  <c:v>61668</c:v>
                </c:pt>
                <c:pt idx="947">
                  <c:v>61698</c:v>
                </c:pt>
                <c:pt idx="948">
                  <c:v>61729</c:v>
                </c:pt>
                <c:pt idx="949">
                  <c:v>61760</c:v>
                </c:pt>
                <c:pt idx="950">
                  <c:v>61788</c:v>
                </c:pt>
                <c:pt idx="951">
                  <c:v>61819</c:v>
                </c:pt>
                <c:pt idx="952">
                  <c:v>61849</c:v>
                </c:pt>
                <c:pt idx="953">
                  <c:v>61880</c:v>
                </c:pt>
                <c:pt idx="954">
                  <c:v>61910</c:v>
                </c:pt>
                <c:pt idx="955">
                  <c:v>61941</c:v>
                </c:pt>
                <c:pt idx="956">
                  <c:v>61972</c:v>
                </c:pt>
                <c:pt idx="957">
                  <c:v>62002</c:v>
                </c:pt>
                <c:pt idx="958">
                  <c:v>62033</c:v>
                </c:pt>
                <c:pt idx="959">
                  <c:v>62063</c:v>
                </c:pt>
                <c:pt idx="960">
                  <c:v>62094</c:v>
                </c:pt>
                <c:pt idx="961">
                  <c:v>62125</c:v>
                </c:pt>
                <c:pt idx="962">
                  <c:v>62153</c:v>
                </c:pt>
                <c:pt idx="963">
                  <c:v>62184</c:v>
                </c:pt>
                <c:pt idx="964">
                  <c:v>62214</c:v>
                </c:pt>
                <c:pt idx="965">
                  <c:v>62245</c:v>
                </c:pt>
                <c:pt idx="966">
                  <c:v>62275</c:v>
                </c:pt>
                <c:pt idx="967">
                  <c:v>62306</c:v>
                </c:pt>
                <c:pt idx="968">
                  <c:v>62337</c:v>
                </c:pt>
                <c:pt idx="969">
                  <c:v>62367</c:v>
                </c:pt>
                <c:pt idx="970">
                  <c:v>62398</c:v>
                </c:pt>
                <c:pt idx="971">
                  <c:v>62428</c:v>
                </c:pt>
                <c:pt idx="972">
                  <c:v>62459</c:v>
                </c:pt>
                <c:pt idx="973">
                  <c:v>62490</c:v>
                </c:pt>
                <c:pt idx="974">
                  <c:v>62518</c:v>
                </c:pt>
                <c:pt idx="975">
                  <c:v>62549</c:v>
                </c:pt>
                <c:pt idx="976">
                  <c:v>62579</c:v>
                </c:pt>
                <c:pt idx="977">
                  <c:v>62610</c:v>
                </c:pt>
                <c:pt idx="978">
                  <c:v>62640</c:v>
                </c:pt>
                <c:pt idx="979">
                  <c:v>62671</c:v>
                </c:pt>
                <c:pt idx="980">
                  <c:v>62702</c:v>
                </c:pt>
                <c:pt idx="981">
                  <c:v>62732</c:v>
                </c:pt>
                <c:pt idx="982">
                  <c:v>62763</c:v>
                </c:pt>
                <c:pt idx="983">
                  <c:v>62793</c:v>
                </c:pt>
                <c:pt idx="984">
                  <c:v>62824</c:v>
                </c:pt>
                <c:pt idx="985">
                  <c:v>62855</c:v>
                </c:pt>
                <c:pt idx="986">
                  <c:v>62884</c:v>
                </c:pt>
                <c:pt idx="987">
                  <c:v>62915</c:v>
                </c:pt>
                <c:pt idx="988">
                  <c:v>62945</c:v>
                </c:pt>
                <c:pt idx="989">
                  <c:v>62976</c:v>
                </c:pt>
                <c:pt idx="990">
                  <c:v>63006</c:v>
                </c:pt>
                <c:pt idx="991">
                  <c:v>63037</c:v>
                </c:pt>
                <c:pt idx="992">
                  <c:v>63068</c:v>
                </c:pt>
                <c:pt idx="993">
                  <c:v>63098</c:v>
                </c:pt>
                <c:pt idx="994">
                  <c:v>63129</c:v>
                </c:pt>
                <c:pt idx="995">
                  <c:v>63159</c:v>
                </c:pt>
                <c:pt idx="996">
                  <c:v>63190</c:v>
                </c:pt>
                <c:pt idx="997">
                  <c:v>63221</c:v>
                </c:pt>
                <c:pt idx="998">
                  <c:v>63249</c:v>
                </c:pt>
                <c:pt idx="999">
                  <c:v>63280</c:v>
                </c:pt>
                <c:pt idx="1000">
                  <c:v>63310</c:v>
                </c:pt>
                <c:pt idx="1001">
                  <c:v>63341</c:v>
                </c:pt>
                <c:pt idx="1002">
                  <c:v>63371</c:v>
                </c:pt>
                <c:pt idx="1003">
                  <c:v>63402</c:v>
                </c:pt>
                <c:pt idx="1004">
                  <c:v>63433</c:v>
                </c:pt>
                <c:pt idx="1005">
                  <c:v>63463</c:v>
                </c:pt>
                <c:pt idx="1006">
                  <c:v>63494</c:v>
                </c:pt>
                <c:pt idx="1007">
                  <c:v>63524</c:v>
                </c:pt>
                <c:pt idx="1008">
                  <c:v>63555</c:v>
                </c:pt>
                <c:pt idx="1009">
                  <c:v>63586</c:v>
                </c:pt>
                <c:pt idx="1010">
                  <c:v>63614</c:v>
                </c:pt>
                <c:pt idx="1011">
                  <c:v>63645</c:v>
                </c:pt>
                <c:pt idx="1012">
                  <c:v>63675</c:v>
                </c:pt>
                <c:pt idx="1013">
                  <c:v>63706</c:v>
                </c:pt>
                <c:pt idx="1014">
                  <c:v>63736</c:v>
                </c:pt>
                <c:pt idx="1015">
                  <c:v>63767</c:v>
                </c:pt>
                <c:pt idx="1016">
                  <c:v>63798</c:v>
                </c:pt>
                <c:pt idx="1017">
                  <c:v>63828</c:v>
                </c:pt>
                <c:pt idx="1018">
                  <c:v>63859</c:v>
                </c:pt>
                <c:pt idx="1019">
                  <c:v>63889</c:v>
                </c:pt>
                <c:pt idx="1020">
                  <c:v>63920</c:v>
                </c:pt>
                <c:pt idx="1021">
                  <c:v>63951</c:v>
                </c:pt>
                <c:pt idx="1022">
                  <c:v>63979</c:v>
                </c:pt>
                <c:pt idx="1023">
                  <c:v>64010</c:v>
                </c:pt>
                <c:pt idx="1024">
                  <c:v>64040</c:v>
                </c:pt>
                <c:pt idx="1025">
                  <c:v>64071</c:v>
                </c:pt>
                <c:pt idx="1026">
                  <c:v>64101</c:v>
                </c:pt>
                <c:pt idx="1027">
                  <c:v>64132</c:v>
                </c:pt>
                <c:pt idx="1028">
                  <c:v>64163</c:v>
                </c:pt>
                <c:pt idx="1029">
                  <c:v>64193</c:v>
                </c:pt>
                <c:pt idx="1030">
                  <c:v>64224</c:v>
                </c:pt>
                <c:pt idx="1031">
                  <c:v>64254</c:v>
                </c:pt>
                <c:pt idx="1032">
                  <c:v>64285</c:v>
                </c:pt>
                <c:pt idx="1033">
                  <c:v>64316</c:v>
                </c:pt>
                <c:pt idx="1034">
                  <c:v>64345</c:v>
                </c:pt>
                <c:pt idx="1035">
                  <c:v>64376</c:v>
                </c:pt>
                <c:pt idx="1036">
                  <c:v>64406</c:v>
                </c:pt>
                <c:pt idx="1037">
                  <c:v>64437</c:v>
                </c:pt>
                <c:pt idx="1038">
                  <c:v>64467</c:v>
                </c:pt>
                <c:pt idx="1039">
                  <c:v>64498</c:v>
                </c:pt>
                <c:pt idx="1040">
                  <c:v>64529</c:v>
                </c:pt>
                <c:pt idx="1041">
                  <c:v>64559</c:v>
                </c:pt>
                <c:pt idx="1042">
                  <c:v>64590</c:v>
                </c:pt>
                <c:pt idx="1043">
                  <c:v>64620</c:v>
                </c:pt>
                <c:pt idx="1044">
                  <c:v>64651</c:v>
                </c:pt>
                <c:pt idx="1045">
                  <c:v>64682</c:v>
                </c:pt>
                <c:pt idx="1046">
                  <c:v>64710</c:v>
                </c:pt>
                <c:pt idx="1047">
                  <c:v>64741</c:v>
                </c:pt>
                <c:pt idx="1048">
                  <c:v>64771</c:v>
                </c:pt>
                <c:pt idx="1049">
                  <c:v>64802</c:v>
                </c:pt>
                <c:pt idx="1050">
                  <c:v>64832</c:v>
                </c:pt>
                <c:pt idx="1051">
                  <c:v>64863</c:v>
                </c:pt>
                <c:pt idx="1052">
                  <c:v>64894</c:v>
                </c:pt>
                <c:pt idx="1053">
                  <c:v>64924</c:v>
                </c:pt>
                <c:pt idx="1054">
                  <c:v>64955</c:v>
                </c:pt>
                <c:pt idx="1055">
                  <c:v>64985</c:v>
                </c:pt>
                <c:pt idx="1056">
                  <c:v>65016</c:v>
                </c:pt>
                <c:pt idx="1057">
                  <c:v>65047</c:v>
                </c:pt>
                <c:pt idx="1058">
                  <c:v>65075</c:v>
                </c:pt>
                <c:pt idx="1059">
                  <c:v>65106</c:v>
                </c:pt>
                <c:pt idx="1060">
                  <c:v>65136</c:v>
                </c:pt>
                <c:pt idx="1061">
                  <c:v>65167</c:v>
                </c:pt>
                <c:pt idx="1062">
                  <c:v>65197</c:v>
                </c:pt>
                <c:pt idx="1063">
                  <c:v>65228</c:v>
                </c:pt>
                <c:pt idx="1064">
                  <c:v>65259</c:v>
                </c:pt>
                <c:pt idx="1065">
                  <c:v>65289</c:v>
                </c:pt>
                <c:pt idx="1066">
                  <c:v>65320</c:v>
                </c:pt>
                <c:pt idx="1067">
                  <c:v>65350</c:v>
                </c:pt>
                <c:pt idx="1068">
                  <c:v>65381</c:v>
                </c:pt>
                <c:pt idx="1069">
                  <c:v>65412</c:v>
                </c:pt>
                <c:pt idx="1070">
                  <c:v>65440</c:v>
                </c:pt>
                <c:pt idx="1071">
                  <c:v>65471</c:v>
                </c:pt>
                <c:pt idx="1072">
                  <c:v>65501</c:v>
                </c:pt>
                <c:pt idx="1073">
                  <c:v>65532</c:v>
                </c:pt>
                <c:pt idx="1074">
                  <c:v>65562</c:v>
                </c:pt>
                <c:pt idx="1075">
                  <c:v>65593</c:v>
                </c:pt>
                <c:pt idx="1076">
                  <c:v>65624</c:v>
                </c:pt>
                <c:pt idx="1077">
                  <c:v>65654</c:v>
                </c:pt>
                <c:pt idx="1078">
                  <c:v>65685</c:v>
                </c:pt>
                <c:pt idx="1079">
                  <c:v>65715</c:v>
                </c:pt>
                <c:pt idx="1080">
                  <c:v>65746</c:v>
                </c:pt>
                <c:pt idx="1081">
                  <c:v>65777</c:v>
                </c:pt>
                <c:pt idx="1082">
                  <c:v>65806</c:v>
                </c:pt>
                <c:pt idx="1083">
                  <c:v>65837</c:v>
                </c:pt>
                <c:pt idx="1084">
                  <c:v>65867</c:v>
                </c:pt>
                <c:pt idx="1085">
                  <c:v>65898</c:v>
                </c:pt>
                <c:pt idx="1086">
                  <c:v>65928</c:v>
                </c:pt>
                <c:pt idx="1087">
                  <c:v>65959</c:v>
                </c:pt>
                <c:pt idx="1088">
                  <c:v>65990</c:v>
                </c:pt>
                <c:pt idx="1089">
                  <c:v>66020</c:v>
                </c:pt>
                <c:pt idx="1090">
                  <c:v>66051</c:v>
                </c:pt>
                <c:pt idx="1091">
                  <c:v>66081</c:v>
                </c:pt>
                <c:pt idx="1092">
                  <c:v>66112</c:v>
                </c:pt>
                <c:pt idx="1093">
                  <c:v>66143</c:v>
                </c:pt>
                <c:pt idx="1094">
                  <c:v>66171</c:v>
                </c:pt>
                <c:pt idx="1095">
                  <c:v>66202</c:v>
                </c:pt>
                <c:pt idx="1096">
                  <c:v>66232</c:v>
                </c:pt>
                <c:pt idx="1097">
                  <c:v>66263</c:v>
                </c:pt>
                <c:pt idx="1098">
                  <c:v>66293</c:v>
                </c:pt>
                <c:pt idx="1099">
                  <c:v>66324</c:v>
                </c:pt>
                <c:pt idx="1100">
                  <c:v>66355</c:v>
                </c:pt>
                <c:pt idx="1101">
                  <c:v>66385</c:v>
                </c:pt>
                <c:pt idx="1102">
                  <c:v>66416</c:v>
                </c:pt>
                <c:pt idx="1103">
                  <c:v>66446</c:v>
                </c:pt>
                <c:pt idx="1104">
                  <c:v>66477</c:v>
                </c:pt>
                <c:pt idx="1105">
                  <c:v>66508</c:v>
                </c:pt>
                <c:pt idx="1106">
                  <c:v>66536</c:v>
                </c:pt>
                <c:pt idx="1107">
                  <c:v>66567</c:v>
                </c:pt>
                <c:pt idx="1108">
                  <c:v>66597</c:v>
                </c:pt>
                <c:pt idx="1109">
                  <c:v>66628</c:v>
                </c:pt>
                <c:pt idx="1110">
                  <c:v>66658</c:v>
                </c:pt>
                <c:pt idx="1111">
                  <c:v>66689</c:v>
                </c:pt>
                <c:pt idx="1112">
                  <c:v>66720</c:v>
                </c:pt>
                <c:pt idx="1113">
                  <c:v>66750</c:v>
                </c:pt>
                <c:pt idx="1114">
                  <c:v>66781</c:v>
                </c:pt>
                <c:pt idx="1115">
                  <c:v>66811</c:v>
                </c:pt>
                <c:pt idx="1116">
                  <c:v>66842</c:v>
                </c:pt>
                <c:pt idx="1117">
                  <c:v>66873</c:v>
                </c:pt>
                <c:pt idx="1118">
                  <c:v>66901</c:v>
                </c:pt>
                <c:pt idx="1119">
                  <c:v>66932</c:v>
                </c:pt>
                <c:pt idx="1120">
                  <c:v>66962</c:v>
                </c:pt>
                <c:pt idx="1121">
                  <c:v>66993</c:v>
                </c:pt>
                <c:pt idx="1122">
                  <c:v>67023</c:v>
                </c:pt>
                <c:pt idx="1123">
                  <c:v>67054</c:v>
                </c:pt>
                <c:pt idx="1124">
                  <c:v>67085</c:v>
                </c:pt>
                <c:pt idx="1125">
                  <c:v>67115</c:v>
                </c:pt>
                <c:pt idx="1126">
                  <c:v>67146</c:v>
                </c:pt>
                <c:pt idx="1127">
                  <c:v>67176</c:v>
                </c:pt>
                <c:pt idx="1128">
                  <c:v>67207</c:v>
                </c:pt>
                <c:pt idx="1129">
                  <c:v>67238</c:v>
                </c:pt>
                <c:pt idx="1130">
                  <c:v>67267</c:v>
                </c:pt>
                <c:pt idx="1131">
                  <c:v>67298</c:v>
                </c:pt>
                <c:pt idx="1132">
                  <c:v>67328</c:v>
                </c:pt>
                <c:pt idx="1133">
                  <c:v>67359</c:v>
                </c:pt>
                <c:pt idx="1134">
                  <c:v>67389</c:v>
                </c:pt>
                <c:pt idx="1135">
                  <c:v>67420</c:v>
                </c:pt>
                <c:pt idx="1136">
                  <c:v>67451</c:v>
                </c:pt>
                <c:pt idx="1137">
                  <c:v>67481</c:v>
                </c:pt>
                <c:pt idx="1138">
                  <c:v>67512</c:v>
                </c:pt>
                <c:pt idx="1139">
                  <c:v>67542</c:v>
                </c:pt>
                <c:pt idx="1140">
                  <c:v>67573</c:v>
                </c:pt>
                <c:pt idx="1141">
                  <c:v>67604</c:v>
                </c:pt>
                <c:pt idx="1142">
                  <c:v>67632</c:v>
                </c:pt>
                <c:pt idx="1143">
                  <c:v>67663</c:v>
                </c:pt>
                <c:pt idx="1144">
                  <c:v>67693</c:v>
                </c:pt>
                <c:pt idx="1145">
                  <c:v>67724</c:v>
                </c:pt>
                <c:pt idx="1146">
                  <c:v>67754</c:v>
                </c:pt>
                <c:pt idx="1147">
                  <c:v>67785</c:v>
                </c:pt>
                <c:pt idx="1148">
                  <c:v>67816</c:v>
                </c:pt>
                <c:pt idx="1149">
                  <c:v>67846</c:v>
                </c:pt>
                <c:pt idx="1150">
                  <c:v>67877</c:v>
                </c:pt>
                <c:pt idx="1151">
                  <c:v>67907</c:v>
                </c:pt>
                <c:pt idx="1152">
                  <c:v>67938</c:v>
                </c:pt>
                <c:pt idx="1153">
                  <c:v>67969</c:v>
                </c:pt>
                <c:pt idx="1154">
                  <c:v>67997</c:v>
                </c:pt>
                <c:pt idx="1155">
                  <c:v>68028</c:v>
                </c:pt>
                <c:pt idx="1156">
                  <c:v>68058</c:v>
                </c:pt>
                <c:pt idx="1157">
                  <c:v>68089</c:v>
                </c:pt>
                <c:pt idx="1158">
                  <c:v>68119</c:v>
                </c:pt>
                <c:pt idx="1159">
                  <c:v>68150</c:v>
                </c:pt>
                <c:pt idx="1160">
                  <c:v>68181</c:v>
                </c:pt>
                <c:pt idx="1161">
                  <c:v>68211</c:v>
                </c:pt>
                <c:pt idx="1162">
                  <c:v>68242</c:v>
                </c:pt>
                <c:pt idx="1163">
                  <c:v>68272</c:v>
                </c:pt>
                <c:pt idx="1164">
                  <c:v>68303</c:v>
                </c:pt>
                <c:pt idx="1165">
                  <c:v>68334</c:v>
                </c:pt>
                <c:pt idx="1166">
                  <c:v>68362</c:v>
                </c:pt>
                <c:pt idx="1167">
                  <c:v>68393</c:v>
                </c:pt>
                <c:pt idx="1168">
                  <c:v>68423</c:v>
                </c:pt>
                <c:pt idx="1169">
                  <c:v>68454</c:v>
                </c:pt>
                <c:pt idx="1170">
                  <c:v>68484</c:v>
                </c:pt>
                <c:pt idx="1171">
                  <c:v>68515</c:v>
                </c:pt>
                <c:pt idx="1172">
                  <c:v>68546</c:v>
                </c:pt>
                <c:pt idx="1173">
                  <c:v>68576</c:v>
                </c:pt>
                <c:pt idx="1174">
                  <c:v>68607</c:v>
                </c:pt>
                <c:pt idx="1175">
                  <c:v>68637</c:v>
                </c:pt>
                <c:pt idx="1176">
                  <c:v>68668</c:v>
                </c:pt>
                <c:pt idx="1177">
                  <c:v>68699</c:v>
                </c:pt>
                <c:pt idx="1178">
                  <c:v>68728</c:v>
                </c:pt>
                <c:pt idx="1179">
                  <c:v>68759</c:v>
                </c:pt>
                <c:pt idx="1180">
                  <c:v>68789</c:v>
                </c:pt>
                <c:pt idx="1181">
                  <c:v>68820</c:v>
                </c:pt>
                <c:pt idx="1182">
                  <c:v>68850</c:v>
                </c:pt>
                <c:pt idx="1183">
                  <c:v>68881</c:v>
                </c:pt>
                <c:pt idx="1184">
                  <c:v>68912</c:v>
                </c:pt>
                <c:pt idx="1185">
                  <c:v>68942</c:v>
                </c:pt>
                <c:pt idx="1186">
                  <c:v>68973</c:v>
                </c:pt>
                <c:pt idx="1187">
                  <c:v>69003</c:v>
                </c:pt>
                <c:pt idx="1188">
                  <c:v>69034</c:v>
                </c:pt>
                <c:pt idx="1189">
                  <c:v>69065</c:v>
                </c:pt>
                <c:pt idx="1190">
                  <c:v>69093</c:v>
                </c:pt>
                <c:pt idx="1191">
                  <c:v>69124</c:v>
                </c:pt>
                <c:pt idx="1192">
                  <c:v>69154</c:v>
                </c:pt>
                <c:pt idx="1193">
                  <c:v>69185</c:v>
                </c:pt>
                <c:pt idx="1194">
                  <c:v>69215</c:v>
                </c:pt>
                <c:pt idx="1195">
                  <c:v>69246</c:v>
                </c:pt>
                <c:pt idx="1196">
                  <c:v>69277</c:v>
                </c:pt>
                <c:pt idx="1197">
                  <c:v>69307</c:v>
                </c:pt>
                <c:pt idx="1198">
                  <c:v>69338</c:v>
                </c:pt>
                <c:pt idx="1199">
                  <c:v>69368</c:v>
                </c:pt>
              </c:numCache>
            </c:numRef>
          </c:cat>
          <c:val>
            <c:numRef>
              <c:f>Company!$Q$3:$Q$1202</c:f>
              <c:numCache>
                <c:formatCode>General</c:formatCode>
                <c:ptCount val="1200"/>
                <c:pt idx="288" formatCode="0.0">
                  <c:v>#N/A</c:v>
                </c:pt>
                <c:pt idx="289" formatCode="0.0">
                  <c:v>#N/A</c:v>
                </c:pt>
                <c:pt idx="290" formatCode="0.0">
                  <c:v>#N/A</c:v>
                </c:pt>
                <c:pt idx="291" formatCode="0.0">
                  <c:v>#N/A</c:v>
                </c:pt>
                <c:pt idx="292" formatCode="0.0">
                  <c:v>#N/A</c:v>
                </c:pt>
                <c:pt idx="293" formatCode="0.0">
                  <c:v>#N/A</c:v>
                </c:pt>
                <c:pt idx="294" formatCode="0.0">
                  <c:v>#N/A</c:v>
                </c:pt>
                <c:pt idx="295" formatCode="0.0">
                  <c:v>#N/A</c:v>
                </c:pt>
                <c:pt idx="296" formatCode="0.0">
                  <c:v>#N/A</c:v>
                </c:pt>
                <c:pt idx="297" formatCode="0.0">
                  <c:v>#N/A</c:v>
                </c:pt>
                <c:pt idx="298" formatCode="0.0">
                  <c:v>#N/A</c:v>
                </c:pt>
                <c:pt idx="299" formatCode="0.0">
                  <c:v>#N/A</c:v>
                </c:pt>
                <c:pt idx="300" formatCode="0.0">
                  <c:v>#N/A</c:v>
                </c:pt>
                <c:pt idx="301" formatCode="0.0">
                  <c:v>#N/A</c:v>
                </c:pt>
                <c:pt idx="302" formatCode="0.0">
                  <c:v>#N/A</c:v>
                </c:pt>
                <c:pt idx="303" formatCode="0.0">
                  <c:v>#N/A</c:v>
                </c:pt>
                <c:pt idx="304" formatCode="0.0">
                  <c:v>#N/A</c:v>
                </c:pt>
                <c:pt idx="305" formatCode="0.0">
                  <c:v>#N/A</c:v>
                </c:pt>
                <c:pt idx="306" formatCode="0.0">
                  <c:v>#N/A</c:v>
                </c:pt>
                <c:pt idx="307" formatCode="0.0">
                  <c:v>#N/A</c:v>
                </c:pt>
                <c:pt idx="308" formatCode="0.0">
                  <c:v>#N/A</c:v>
                </c:pt>
                <c:pt idx="309" formatCode="0.0">
                  <c:v>#N/A</c:v>
                </c:pt>
                <c:pt idx="310" formatCode="0.0">
                  <c:v>#N/A</c:v>
                </c:pt>
                <c:pt idx="311" formatCode="0.0">
                  <c:v>#N/A</c:v>
                </c:pt>
                <c:pt idx="312" formatCode="0.0">
                  <c:v>#N/A</c:v>
                </c:pt>
                <c:pt idx="313" formatCode="0.0">
                  <c:v>#N/A</c:v>
                </c:pt>
                <c:pt idx="314" formatCode="0.0">
                  <c:v>#N/A</c:v>
                </c:pt>
                <c:pt idx="315" formatCode="0.0">
                  <c:v>#N/A</c:v>
                </c:pt>
                <c:pt idx="316" formatCode="0.0">
                  <c:v>#N/A</c:v>
                </c:pt>
                <c:pt idx="317" formatCode="0.0">
                  <c:v>#N/A</c:v>
                </c:pt>
                <c:pt idx="318" formatCode="0.0">
                  <c:v>#N/A</c:v>
                </c:pt>
                <c:pt idx="319" formatCode="0.0">
                  <c:v>#N/A</c:v>
                </c:pt>
                <c:pt idx="320" formatCode="0.0">
                  <c:v>#N/A</c:v>
                </c:pt>
                <c:pt idx="321" formatCode="0.0">
                  <c:v>#N/A</c:v>
                </c:pt>
                <c:pt idx="322" formatCode="0.0">
                  <c:v>#N/A</c:v>
                </c:pt>
                <c:pt idx="323" formatCode="0.0">
                  <c:v>#N/A</c:v>
                </c:pt>
                <c:pt idx="324" formatCode="0.0">
                  <c:v>#N/A</c:v>
                </c:pt>
                <c:pt idx="325" formatCode="0.0">
                  <c:v>#N/A</c:v>
                </c:pt>
                <c:pt idx="326" formatCode="0.0">
                  <c:v>#N/A</c:v>
                </c:pt>
                <c:pt idx="327" formatCode="0.0">
                  <c:v>#N/A</c:v>
                </c:pt>
                <c:pt idx="328" formatCode="0.0">
                  <c:v>#N/A</c:v>
                </c:pt>
                <c:pt idx="329" formatCode="0.0">
                  <c:v>#N/A</c:v>
                </c:pt>
                <c:pt idx="330" formatCode="0.0">
                  <c:v>#N/A</c:v>
                </c:pt>
                <c:pt idx="331" formatCode="0.0">
                  <c:v>#N/A</c:v>
                </c:pt>
                <c:pt idx="332" formatCode="0.0">
                  <c:v>#N/A</c:v>
                </c:pt>
                <c:pt idx="333" formatCode="0.0">
                  <c:v>#N/A</c:v>
                </c:pt>
                <c:pt idx="334" formatCode="0.0">
                  <c:v>#N/A</c:v>
                </c:pt>
                <c:pt idx="335" formatCode="0.0">
                  <c:v>#N/A</c:v>
                </c:pt>
                <c:pt idx="336" formatCode="0.0">
                  <c:v>#N/A</c:v>
                </c:pt>
                <c:pt idx="337" formatCode="0.0">
                  <c:v>#N/A</c:v>
                </c:pt>
                <c:pt idx="338" formatCode="0.0">
                  <c:v>#N/A</c:v>
                </c:pt>
                <c:pt idx="339" formatCode="0.0">
                  <c:v>#N/A</c:v>
                </c:pt>
                <c:pt idx="340" formatCode="0.0">
                  <c:v>#N/A</c:v>
                </c:pt>
                <c:pt idx="341" formatCode="0.0">
                  <c:v>#N/A</c:v>
                </c:pt>
                <c:pt idx="342" formatCode="0.0">
                  <c:v>#N/A</c:v>
                </c:pt>
                <c:pt idx="343" formatCode="0.0">
                  <c:v>#N/A</c:v>
                </c:pt>
                <c:pt idx="344" formatCode="0.0">
                  <c:v>#N/A</c:v>
                </c:pt>
                <c:pt idx="345" formatCode="0.0">
                  <c:v>#N/A</c:v>
                </c:pt>
                <c:pt idx="346" formatCode="0.0">
                  <c:v>#N/A</c:v>
                </c:pt>
                <c:pt idx="347" formatCode="0.0">
                  <c:v>#N/A</c:v>
                </c:pt>
                <c:pt idx="348" formatCode="0.0">
                  <c:v>#N/A</c:v>
                </c:pt>
                <c:pt idx="349" formatCode="0.0">
                  <c:v>#N/A</c:v>
                </c:pt>
                <c:pt idx="350" formatCode="0.0">
                  <c:v>3.5000000000000004</c:v>
                </c:pt>
                <c:pt idx="351" formatCode="0.0">
                  <c:v>3.3000000000000003</c:v>
                </c:pt>
                <c:pt idx="352" formatCode="0.0">
                  <c:v>3.1000000000000005</c:v>
                </c:pt>
                <c:pt idx="353" formatCode="0.0">
                  <c:v>2.9000000000000004</c:v>
                </c:pt>
                <c:pt idx="354" formatCode="0.0">
                  <c:v>2.4333333333333336</c:v>
                </c:pt>
                <c:pt idx="355" formatCode="0.0">
                  <c:v>1.9666666666666668</c:v>
                </c:pt>
                <c:pt idx="356" formatCode="0.0">
                  <c:v>1.5</c:v>
                </c:pt>
                <c:pt idx="357" formatCode="0.0">
                  <c:v>1</c:v>
                </c:pt>
                <c:pt idx="358" formatCode="0.0">
                  <c:v>0.5</c:v>
                </c:pt>
                <c:pt idx="359" formatCode="0.0">
                  <c:v>0</c:v>
                </c:pt>
                <c:pt idx="360" formatCode="0.0">
                  <c:v>-0.43333333333333335</c:v>
                </c:pt>
                <c:pt idx="361" formatCode="0.0">
                  <c:v>-0.8666666666666667</c:v>
                </c:pt>
                <c:pt idx="362" formatCode="0.0">
                  <c:v>-1.3</c:v>
                </c:pt>
                <c:pt idx="363" formatCode="0.0">
                  <c:v>-1.4000000000000001</c:v>
                </c:pt>
                <c:pt idx="364" formatCode="0.0">
                  <c:v>-1.5</c:v>
                </c:pt>
                <c:pt idx="365" formatCode="0.0">
                  <c:v>-1.6</c:v>
                </c:pt>
                <c:pt idx="366" formatCode="0.0">
                  <c:v>-1.4333333333333333</c:v>
                </c:pt>
                <c:pt idx="367" formatCode="0.0">
                  <c:v>-1.2666666666666666</c:v>
                </c:pt>
                <c:pt idx="368" formatCode="0.0">
                  <c:v>-1.0999999999999999</c:v>
                </c:pt>
                <c:pt idx="369" formatCode="0.0">
                  <c:v>-0.7</c:v>
                </c:pt>
                <c:pt idx="370" formatCode="0.0">
                  <c:v>-0.29999999999999993</c:v>
                </c:pt>
                <c:pt idx="371" formatCode="0.0">
                  <c:v>0.1</c:v>
                </c:pt>
                <c:pt idx="372" formatCode="0.0">
                  <c:v>0.56666666666666665</c:v>
                </c:pt>
                <c:pt idx="373" formatCode="0.0">
                  <c:v>1.0333333333333332</c:v>
                </c:pt>
                <c:pt idx="374" formatCode="0.0">
                  <c:v>1.5</c:v>
                </c:pt>
                <c:pt idx="375" formatCode="0.0">
                  <c:v>1.6333333333333333</c:v>
                </c:pt>
                <c:pt idx="376" formatCode="0.0">
                  <c:v>1.7666666666666666</c:v>
                </c:pt>
                <c:pt idx="377" formatCode="0.0">
                  <c:v>1.9</c:v>
                </c:pt>
                <c:pt idx="378" formatCode="0.0">
                  <c:v>1.9333333333333333</c:v>
                </c:pt>
                <c:pt idx="379" formatCode="0.0">
                  <c:v>1.9666666666666666</c:v>
                </c:pt>
                <c:pt idx="380" formatCode="0.0">
                  <c:v>2</c:v>
                </c:pt>
                <c:pt idx="381" formatCode="0.0">
                  <c:v>1.8</c:v>
                </c:pt>
                <c:pt idx="382" formatCode="0.0">
                  <c:v>1.6</c:v>
                </c:pt>
                <c:pt idx="383" formatCode="0.0">
                  <c:v>1.4000000000000001</c:v>
                </c:pt>
                <c:pt idx="384" formatCode="0.0">
                  <c:v>1.2000000000000002</c:v>
                </c:pt>
                <c:pt idx="385" formatCode="0.0">
                  <c:v>1</c:v>
                </c:pt>
                <c:pt idx="386" formatCode="0.0">
                  <c:v>0.8</c:v>
                </c:pt>
                <c:pt idx="387" formatCode="0.0">
                  <c:v>0.5</c:v>
                </c:pt>
                <c:pt idx="388" formatCode="0.0">
                  <c:v>0.20000000000000007</c:v>
                </c:pt>
                <c:pt idx="389" formatCode="0.0">
                  <c:v>-0.1</c:v>
                </c:pt>
                <c:pt idx="390" formatCode="0.0">
                  <c:v>-0.5</c:v>
                </c:pt>
                <c:pt idx="391" formatCode="0.0">
                  <c:v>-0.89999999999999991</c:v>
                </c:pt>
                <c:pt idx="392" formatCode="0.0">
                  <c:v>-1.3</c:v>
                </c:pt>
                <c:pt idx="393" formatCode="0.0">
                  <c:v>-1.7</c:v>
                </c:pt>
                <c:pt idx="394" formatCode="0.0">
                  <c:v>-2.1</c:v>
                </c:pt>
                <c:pt idx="395" formatCode="0.0">
                  <c:v>-2.5</c:v>
                </c:pt>
                <c:pt idx="396" formatCode="0.0">
                  <c:v>-2.9</c:v>
                </c:pt>
                <c:pt idx="397" formatCode="0.0">
                  <c:v>-3.3</c:v>
                </c:pt>
                <c:pt idx="398" formatCode="0.0">
                  <c:v>-3.6999999999999997</c:v>
                </c:pt>
                <c:pt idx="399" formatCode="0.0">
                  <c:v>-3.6</c:v>
                </c:pt>
                <c:pt idx="400" formatCode="0.0">
                  <c:v>-3.5</c:v>
                </c:pt>
                <c:pt idx="401" formatCode="0.0">
                  <c:v>-3.4000000000000004</c:v>
                </c:pt>
                <c:pt idx="402" formatCode="0.0">
                  <c:v>-2.9666666666666668</c:v>
                </c:pt>
                <c:pt idx="403" formatCode="0.0">
                  <c:v>-2.5333333333333337</c:v>
                </c:pt>
                <c:pt idx="404" formatCode="0.0">
                  <c:v>-2.1</c:v>
                </c:pt>
                <c:pt idx="405" formatCode="0.0">
                  <c:v>-1.4333333333333336</c:v>
                </c:pt>
                <c:pt idx="406" formatCode="0.0">
                  <c:v>-0.76666666666666683</c:v>
                </c:pt>
                <c:pt idx="407" formatCode="0.0">
                  <c:v>-0.1</c:v>
                </c:pt>
              </c:numCache>
            </c:numRef>
          </c:val>
          <c:smooth val="0"/>
          <c:extLst>
            <c:ext xmlns:c16="http://schemas.microsoft.com/office/drawing/2014/chart" uri="{C3380CC4-5D6E-409C-BE32-E72D297353CC}">
              <c16:uniqueId val="{00000001-4CA4-4280-8C41-C33AA97E6B51}"/>
            </c:ext>
          </c:extLst>
        </c:ser>
        <c:ser>
          <c:idx val="5"/>
          <c:order val="2"/>
          <c:tx>
            <c:v>UMR forecast</c:v>
          </c:tx>
          <c:spPr>
            <a:ln w="38100">
              <a:solidFill>
                <a:srgbClr val="F79646"/>
              </a:solidFill>
              <a:prstDash val="solid"/>
            </a:ln>
          </c:spPr>
          <c:marker>
            <c:symbol val="none"/>
          </c:marker>
          <c:cat>
            <c:numRef>
              <c:f>Company!$A$3:$A$1202</c:f>
              <c:numCache>
                <c:formatCode>mmm\-yy</c:formatCode>
                <c:ptCount val="1200"/>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pt idx="329">
                  <c:v>42887</c:v>
                </c:pt>
                <c:pt idx="330">
                  <c:v>42917</c:v>
                </c:pt>
                <c:pt idx="331">
                  <c:v>42948</c:v>
                </c:pt>
                <c:pt idx="332">
                  <c:v>42979</c:v>
                </c:pt>
                <c:pt idx="333">
                  <c:v>43009</c:v>
                </c:pt>
                <c:pt idx="334">
                  <c:v>43040</c:v>
                </c:pt>
                <c:pt idx="335">
                  <c:v>43070</c:v>
                </c:pt>
                <c:pt idx="336">
                  <c:v>43101</c:v>
                </c:pt>
                <c:pt idx="337">
                  <c:v>43132</c:v>
                </c:pt>
                <c:pt idx="338">
                  <c:v>43160</c:v>
                </c:pt>
                <c:pt idx="339">
                  <c:v>43191</c:v>
                </c:pt>
                <c:pt idx="340">
                  <c:v>43221</c:v>
                </c:pt>
                <c:pt idx="341">
                  <c:v>43252</c:v>
                </c:pt>
                <c:pt idx="342">
                  <c:v>43282</c:v>
                </c:pt>
                <c:pt idx="343">
                  <c:v>43313</c:v>
                </c:pt>
                <c:pt idx="344">
                  <c:v>43344</c:v>
                </c:pt>
                <c:pt idx="345">
                  <c:v>43374</c:v>
                </c:pt>
                <c:pt idx="346">
                  <c:v>43405</c:v>
                </c:pt>
                <c:pt idx="347">
                  <c:v>43435</c:v>
                </c:pt>
                <c:pt idx="348">
                  <c:v>43466</c:v>
                </c:pt>
                <c:pt idx="349">
                  <c:v>43497</c:v>
                </c:pt>
                <c:pt idx="350">
                  <c:v>43525</c:v>
                </c:pt>
                <c:pt idx="351">
                  <c:v>43556</c:v>
                </c:pt>
                <c:pt idx="352">
                  <c:v>43586</c:v>
                </c:pt>
                <c:pt idx="353">
                  <c:v>43617</c:v>
                </c:pt>
                <c:pt idx="354">
                  <c:v>43647</c:v>
                </c:pt>
                <c:pt idx="355">
                  <c:v>43678</c:v>
                </c:pt>
                <c:pt idx="356">
                  <c:v>43709</c:v>
                </c:pt>
                <c:pt idx="357">
                  <c:v>43739</c:v>
                </c:pt>
                <c:pt idx="358">
                  <c:v>43770</c:v>
                </c:pt>
                <c:pt idx="359">
                  <c:v>43800</c:v>
                </c:pt>
                <c:pt idx="360">
                  <c:v>43831</c:v>
                </c:pt>
                <c:pt idx="361">
                  <c:v>43862</c:v>
                </c:pt>
                <c:pt idx="362">
                  <c:v>43891</c:v>
                </c:pt>
                <c:pt idx="363">
                  <c:v>43922</c:v>
                </c:pt>
                <c:pt idx="364">
                  <c:v>43952</c:v>
                </c:pt>
                <c:pt idx="365">
                  <c:v>43983</c:v>
                </c:pt>
                <c:pt idx="366">
                  <c:v>44013</c:v>
                </c:pt>
                <c:pt idx="367">
                  <c:v>44044</c:v>
                </c:pt>
                <c:pt idx="368">
                  <c:v>44075</c:v>
                </c:pt>
                <c:pt idx="369">
                  <c:v>44105</c:v>
                </c:pt>
                <c:pt idx="370">
                  <c:v>44136</c:v>
                </c:pt>
                <c:pt idx="371">
                  <c:v>44166</c:v>
                </c:pt>
                <c:pt idx="372">
                  <c:v>44197</c:v>
                </c:pt>
                <c:pt idx="373">
                  <c:v>44228</c:v>
                </c:pt>
                <c:pt idx="374">
                  <c:v>44256</c:v>
                </c:pt>
                <c:pt idx="375">
                  <c:v>44287</c:v>
                </c:pt>
                <c:pt idx="376">
                  <c:v>44317</c:v>
                </c:pt>
                <c:pt idx="377">
                  <c:v>44348</c:v>
                </c:pt>
                <c:pt idx="378">
                  <c:v>44378</c:v>
                </c:pt>
                <c:pt idx="379">
                  <c:v>44409</c:v>
                </c:pt>
                <c:pt idx="380">
                  <c:v>44440</c:v>
                </c:pt>
                <c:pt idx="381">
                  <c:v>44470</c:v>
                </c:pt>
                <c:pt idx="382">
                  <c:v>44501</c:v>
                </c:pt>
                <c:pt idx="383">
                  <c:v>44531</c:v>
                </c:pt>
                <c:pt idx="384">
                  <c:v>44562</c:v>
                </c:pt>
                <c:pt idx="385">
                  <c:v>44593</c:v>
                </c:pt>
                <c:pt idx="386">
                  <c:v>44621</c:v>
                </c:pt>
                <c:pt idx="387">
                  <c:v>44652</c:v>
                </c:pt>
                <c:pt idx="388">
                  <c:v>44682</c:v>
                </c:pt>
                <c:pt idx="389">
                  <c:v>44713</c:v>
                </c:pt>
                <c:pt idx="390">
                  <c:v>44743</c:v>
                </c:pt>
                <c:pt idx="391">
                  <c:v>44774</c:v>
                </c:pt>
                <c:pt idx="392">
                  <c:v>44805</c:v>
                </c:pt>
                <c:pt idx="393">
                  <c:v>44835</c:v>
                </c:pt>
                <c:pt idx="394">
                  <c:v>44866</c:v>
                </c:pt>
                <c:pt idx="395">
                  <c:v>44896</c:v>
                </c:pt>
                <c:pt idx="396">
                  <c:v>44927</c:v>
                </c:pt>
                <c:pt idx="397">
                  <c:v>44958</c:v>
                </c:pt>
                <c:pt idx="398">
                  <c:v>44986</c:v>
                </c:pt>
                <c:pt idx="399">
                  <c:v>45017</c:v>
                </c:pt>
                <c:pt idx="400">
                  <c:v>45047</c:v>
                </c:pt>
                <c:pt idx="401">
                  <c:v>45078</c:v>
                </c:pt>
                <c:pt idx="402">
                  <c:v>45108</c:v>
                </c:pt>
                <c:pt idx="403">
                  <c:v>45139</c:v>
                </c:pt>
                <c:pt idx="404">
                  <c:v>45170</c:v>
                </c:pt>
                <c:pt idx="405">
                  <c:v>45200</c:v>
                </c:pt>
                <c:pt idx="406">
                  <c:v>45231</c:v>
                </c:pt>
                <c:pt idx="407">
                  <c:v>45261</c:v>
                </c:pt>
                <c:pt idx="408">
                  <c:v>45292</c:v>
                </c:pt>
                <c:pt idx="409">
                  <c:v>45323</c:v>
                </c:pt>
                <c:pt idx="410">
                  <c:v>45352</c:v>
                </c:pt>
                <c:pt idx="411">
                  <c:v>45383</c:v>
                </c:pt>
                <c:pt idx="412">
                  <c:v>45413</c:v>
                </c:pt>
                <c:pt idx="413">
                  <c:v>45444</c:v>
                </c:pt>
                <c:pt idx="414">
                  <c:v>45474</c:v>
                </c:pt>
                <c:pt idx="415">
                  <c:v>45505</c:v>
                </c:pt>
                <c:pt idx="416">
                  <c:v>45536</c:v>
                </c:pt>
                <c:pt idx="417">
                  <c:v>45566</c:v>
                </c:pt>
                <c:pt idx="418">
                  <c:v>45597</c:v>
                </c:pt>
                <c:pt idx="419">
                  <c:v>45627</c:v>
                </c:pt>
                <c:pt idx="420">
                  <c:v>45658</c:v>
                </c:pt>
                <c:pt idx="421">
                  <c:v>45689</c:v>
                </c:pt>
                <c:pt idx="422">
                  <c:v>45717</c:v>
                </c:pt>
                <c:pt idx="423">
                  <c:v>45748</c:v>
                </c:pt>
                <c:pt idx="424">
                  <c:v>45778</c:v>
                </c:pt>
                <c:pt idx="425">
                  <c:v>45809</c:v>
                </c:pt>
                <c:pt idx="426">
                  <c:v>45839</c:v>
                </c:pt>
                <c:pt idx="427">
                  <c:v>45870</c:v>
                </c:pt>
                <c:pt idx="428">
                  <c:v>45901</c:v>
                </c:pt>
                <c:pt idx="429">
                  <c:v>45931</c:v>
                </c:pt>
                <c:pt idx="430">
                  <c:v>45962</c:v>
                </c:pt>
                <c:pt idx="431">
                  <c:v>45992</c:v>
                </c:pt>
                <c:pt idx="432">
                  <c:v>46023</c:v>
                </c:pt>
                <c:pt idx="433">
                  <c:v>46054</c:v>
                </c:pt>
                <c:pt idx="434">
                  <c:v>46082</c:v>
                </c:pt>
                <c:pt idx="435">
                  <c:v>46113</c:v>
                </c:pt>
                <c:pt idx="436">
                  <c:v>46143</c:v>
                </c:pt>
                <c:pt idx="437">
                  <c:v>46174</c:v>
                </c:pt>
                <c:pt idx="438">
                  <c:v>46204</c:v>
                </c:pt>
                <c:pt idx="439">
                  <c:v>46235</c:v>
                </c:pt>
                <c:pt idx="440">
                  <c:v>46266</c:v>
                </c:pt>
                <c:pt idx="441">
                  <c:v>46296</c:v>
                </c:pt>
                <c:pt idx="442">
                  <c:v>46327</c:v>
                </c:pt>
                <c:pt idx="443">
                  <c:v>46357</c:v>
                </c:pt>
                <c:pt idx="444">
                  <c:v>46388</c:v>
                </c:pt>
                <c:pt idx="445">
                  <c:v>46419</c:v>
                </c:pt>
                <c:pt idx="446">
                  <c:v>46447</c:v>
                </c:pt>
                <c:pt idx="447">
                  <c:v>46478</c:v>
                </c:pt>
                <c:pt idx="448">
                  <c:v>46508</c:v>
                </c:pt>
                <c:pt idx="449">
                  <c:v>46539</c:v>
                </c:pt>
                <c:pt idx="450">
                  <c:v>46569</c:v>
                </c:pt>
                <c:pt idx="451">
                  <c:v>46600</c:v>
                </c:pt>
                <c:pt idx="452">
                  <c:v>46631</c:v>
                </c:pt>
                <c:pt idx="453">
                  <c:v>46661</c:v>
                </c:pt>
                <c:pt idx="454">
                  <c:v>46692</c:v>
                </c:pt>
                <c:pt idx="455">
                  <c:v>46722</c:v>
                </c:pt>
                <c:pt idx="456">
                  <c:v>46753</c:v>
                </c:pt>
                <c:pt idx="457">
                  <c:v>46784</c:v>
                </c:pt>
                <c:pt idx="458">
                  <c:v>46813</c:v>
                </c:pt>
                <c:pt idx="459">
                  <c:v>46844</c:v>
                </c:pt>
                <c:pt idx="460">
                  <c:v>46874</c:v>
                </c:pt>
                <c:pt idx="461">
                  <c:v>46905</c:v>
                </c:pt>
                <c:pt idx="462">
                  <c:v>46935</c:v>
                </c:pt>
                <c:pt idx="463">
                  <c:v>46966</c:v>
                </c:pt>
                <c:pt idx="464">
                  <c:v>46997</c:v>
                </c:pt>
                <c:pt idx="465">
                  <c:v>47027</c:v>
                </c:pt>
                <c:pt idx="466">
                  <c:v>47058</c:v>
                </c:pt>
                <c:pt idx="467">
                  <c:v>47088</c:v>
                </c:pt>
                <c:pt idx="468">
                  <c:v>47119</c:v>
                </c:pt>
                <c:pt idx="469">
                  <c:v>47150</c:v>
                </c:pt>
                <c:pt idx="470">
                  <c:v>47178</c:v>
                </c:pt>
                <c:pt idx="471">
                  <c:v>47209</c:v>
                </c:pt>
                <c:pt idx="472">
                  <c:v>47239</c:v>
                </c:pt>
                <c:pt idx="473">
                  <c:v>47270</c:v>
                </c:pt>
                <c:pt idx="474">
                  <c:v>47300</c:v>
                </c:pt>
                <c:pt idx="475">
                  <c:v>47331</c:v>
                </c:pt>
                <c:pt idx="476">
                  <c:v>47362</c:v>
                </c:pt>
                <c:pt idx="477">
                  <c:v>47392</c:v>
                </c:pt>
                <c:pt idx="478">
                  <c:v>47423</c:v>
                </c:pt>
                <c:pt idx="479">
                  <c:v>47453</c:v>
                </c:pt>
                <c:pt idx="480">
                  <c:v>47484</c:v>
                </c:pt>
                <c:pt idx="481">
                  <c:v>47515</c:v>
                </c:pt>
                <c:pt idx="482">
                  <c:v>47543</c:v>
                </c:pt>
                <c:pt idx="483">
                  <c:v>47574</c:v>
                </c:pt>
                <c:pt idx="484">
                  <c:v>47604</c:v>
                </c:pt>
                <c:pt idx="485">
                  <c:v>47635</c:v>
                </c:pt>
                <c:pt idx="486">
                  <c:v>47665</c:v>
                </c:pt>
                <c:pt idx="487">
                  <c:v>47696</c:v>
                </c:pt>
                <c:pt idx="488">
                  <c:v>47727</c:v>
                </c:pt>
                <c:pt idx="489">
                  <c:v>47757</c:v>
                </c:pt>
                <c:pt idx="490">
                  <c:v>47788</c:v>
                </c:pt>
                <c:pt idx="491">
                  <c:v>47818</c:v>
                </c:pt>
                <c:pt idx="492">
                  <c:v>47849</c:v>
                </c:pt>
                <c:pt idx="493">
                  <c:v>47880</c:v>
                </c:pt>
                <c:pt idx="494">
                  <c:v>47908</c:v>
                </c:pt>
                <c:pt idx="495">
                  <c:v>47939</c:v>
                </c:pt>
                <c:pt idx="496">
                  <c:v>47969</c:v>
                </c:pt>
                <c:pt idx="497">
                  <c:v>48000</c:v>
                </c:pt>
                <c:pt idx="498">
                  <c:v>48030</c:v>
                </c:pt>
                <c:pt idx="499">
                  <c:v>48061</c:v>
                </c:pt>
                <c:pt idx="500">
                  <c:v>48092</c:v>
                </c:pt>
                <c:pt idx="501">
                  <c:v>48122</c:v>
                </c:pt>
                <c:pt idx="502">
                  <c:v>48153</c:v>
                </c:pt>
                <c:pt idx="503">
                  <c:v>48183</c:v>
                </c:pt>
                <c:pt idx="504">
                  <c:v>48214</c:v>
                </c:pt>
                <c:pt idx="505">
                  <c:v>48245</c:v>
                </c:pt>
                <c:pt idx="506">
                  <c:v>48274</c:v>
                </c:pt>
                <c:pt idx="507">
                  <c:v>48305</c:v>
                </c:pt>
                <c:pt idx="508">
                  <c:v>48335</c:v>
                </c:pt>
                <c:pt idx="509">
                  <c:v>48366</c:v>
                </c:pt>
                <c:pt idx="510">
                  <c:v>48396</c:v>
                </c:pt>
                <c:pt idx="511">
                  <c:v>48427</c:v>
                </c:pt>
                <c:pt idx="512">
                  <c:v>48458</c:v>
                </c:pt>
                <c:pt idx="513">
                  <c:v>48488</c:v>
                </c:pt>
                <c:pt idx="514">
                  <c:v>48519</c:v>
                </c:pt>
                <c:pt idx="515">
                  <c:v>48549</c:v>
                </c:pt>
                <c:pt idx="516">
                  <c:v>48580</c:v>
                </c:pt>
                <c:pt idx="517">
                  <c:v>48611</c:v>
                </c:pt>
                <c:pt idx="518">
                  <c:v>48639</c:v>
                </c:pt>
                <c:pt idx="519">
                  <c:v>48670</c:v>
                </c:pt>
                <c:pt idx="520">
                  <c:v>48700</c:v>
                </c:pt>
                <c:pt idx="521">
                  <c:v>48731</c:v>
                </c:pt>
                <c:pt idx="522">
                  <c:v>48761</c:v>
                </c:pt>
                <c:pt idx="523">
                  <c:v>48792</c:v>
                </c:pt>
                <c:pt idx="524">
                  <c:v>48823</c:v>
                </c:pt>
                <c:pt idx="525">
                  <c:v>48853</c:v>
                </c:pt>
                <c:pt idx="526">
                  <c:v>48884</c:v>
                </c:pt>
                <c:pt idx="527">
                  <c:v>48914</c:v>
                </c:pt>
                <c:pt idx="528">
                  <c:v>48945</c:v>
                </c:pt>
                <c:pt idx="529">
                  <c:v>48976</c:v>
                </c:pt>
                <c:pt idx="530">
                  <c:v>49004</c:v>
                </c:pt>
                <c:pt idx="531">
                  <c:v>49035</c:v>
                </c:pt>
                <c:pt idx="532">
                  <c:v>49065</c:v>
                </c:pt>
                <c:pt idx="533">
                  <c:v>49096</c:v>
                </c:pt>
                <c:pt idx="534">
                  <c:v>49126</c:v>
                </c:pt>
                <c:pt idx="535">
                  <c:v>49157</c:v>
                </c:pt>
                <c:pt idx="536">
                  <c:v>49188</c:v>
                </c:pt>
                <c:pt idx="537">
                  <c:v>49218</c:v>
                </c:pt>
                <c:pt idx="538">
                  <c:v>49249</c:v>
                </c:pt>
                <c:pt idx="539">
                  <c:v>49279</c:v>
                </c:pt>
                <c:pt idx="540">
                  <c:v>49310</c:v>
                </c:pt>
                <c:pt idx="541">
                  <c:v>49341</c:v>
                </c:pt>
                <c:pt idx="542">
                  <c:v>49369</c:v>
                </c:pt>
                <c:pt idx="543">
                  <c:v>49400</c:v>
                </c:pt>
                <c:pt idx="544">
                  <c:v>49430</c:v>
                </c:pt>
                <c:pt idx="545">
                  <c:v>49461</c:v>
                </c:pt>
                <c:pt idx="546">
                  <c:v>49491</c:v>
                </c:pt>
                <c:pt idx="547">
                  <c:v>49522</c:v>
                </c:pt>
                <c:pt idx="548">
                  <c:v>49553</c:v>
                </c:pt>
                <c:pt idx="549">
                  <c:v>49583</c:v>
                </c:pt>
                <c:pt idx="550">
                  <c:v>49614</c:v>
                </c:pt>
                <c:pt idx="551">
                  <c:v>49644</c:v>
                </c:pt>
                <c:pt idx="552">
                  <c:v>49675</c:v>
                </c:pt>
                <c:pt idx="553">
                  <c:v>49706</c:v>
                </c:pt>
                <c:pt idx="554">
                  <c:v>49735</c:v>
                </c:pt>
                <c:pt idx="555">
                  <c:v>49766</c:v>
                </c:pt>
                <c:pt idx="556">
                  <c:v>49796</c:v>
                </c:pt>
                <c:pt idx="557">
                  <c:v>49827</c:v>
                </c:pt>
                <c:pt idx="558">
                  <c:v>49857</c:v>
                </c:pt>
                <c:pt idx="559">
                  <c:v>49888</c:v>
                </c:pt>
                <c:pt idx="560">
                  <c:v>49919</c:v>
                </c:pt>
                <c:pt idx="561">
                  <c:v>49949</c:v>
                </c:pt>
                <c:pt idx="562">
                  <c:v>49980</c:v>
                </c:pt>
                <c:pt idx="563">
                  <c:v>50010</c:v>
                </c:pt>
                <c:pt idx="564">
                  <c:v>50041</c:v>
                </c:pt>
                <c:pt idx="565">
                  <c:v>50072</c:v>
                </c:pt>
                <c:pt idx="566">
                  <c:v>50100</c:v>
                </c:pt>
                <c:pt idx="567">
                  <c:v>50131</c:v>
                </c:pt>
                <c:pt idx="568">
                  <c:v>50161</c:v>
                </c:pt>
                <c:pt idx="569">
                  <c:v>50192</c:v>
                </c:pt>
                <c:pt idx="570">
                  <c:v>50222</c:v>
                </c:pt>
                <c:pt idx="571">
                  <c:v>50253</c:v>
                </c:pt>
                <c:pt idx="572">
                  <c:v>50284</c:v>
                </c:pt>
                <c:pt idx="573">
                  <c:v>50314</c:v>
                </c:pt>
                <c:pt idx="574">
                  <c:v>50345</c:v>
                </c:pt>
                <c:pt idx="575">
                  <c:v>50375</c:v>
                </c:pt>
                <c:pt idx="576">
                  <c:v>50406</c:v>
                </c:pt>
                <c:pt idx="577">
                  <c:v>50437</c:v>
                </c:pt>
                <c:pt idx="578">
                  <c:v>50465</c:v>
                </c:pt>
                <c:pt idx="579">
                  <c:v>50496</c:v>
                </c:pt>
                <c:pt idx="580">
                  <c:v>50526</c:v>
                </c:pt>
                <c:pt idx="581">
                  <c:v>50557</c:v>
                </c:pt>
                <c:pt idx="582">
                  <c:v>50587</c:v>
                </c:pt>
                <c:pt idx="583">
                  <c:v>50618</c:v>
                </c:pt>
                <c:pt idx="584">
                  <c:v>50649</c:v>
                </c:pt>
                <c:pt idx="585">
                  <c:v>50679</c:v>
                </c:pt>
                <c:pt idx="586">
                  <c:v>50710</c:v>
                </c:pt>
                <c:pt idx="587">
                  <c:v>50740</c:v>
                </c:pt>
                <c:pt idx="588">
                  <c:v>50771</c:v>
                </c:pt>
                <c:pt idx="589">
                  <c:v>50802</c:v>
                </c:pt>
                <c:pt idx="590">
                  <c:v>50830</c:v>
                </c:pt>
                <c:pt idx="591">
                  <c:v>50861</c:v>
                </c:pt>
                <c:pt idx="592">
                  <c:v>50891</c:v>
                </c:pt>
                <c:pt idx="593">
                  <c:v>50922</c:v>
                </c:pt>
                <c:pt idx="594">
                  <c:v>50952</c:v>
                </c:pt>
                <c:pt idx="595">
                  <c:v>50983</c:v>
                </c:pt>
                <c:pt idx="596">
                  <c:v>51014</c:v>
                </c:pt>
                <c:pt idx="597">
                  <c:v>51044</c:v>
                </c:pt>
                <c:pt idx="598">
                  <c:v>51075</c:v>
                </c:pt>
                <c:pt idx="599">
                  <c:v>51105</c:v>
                </c:pt>
                <c:pt idx="600">
                  <c:v>51136</c:v>
                </c:pt>
                <c:pt idx="601">
                  <c:v>51167</c:v>
                </c:pt>
                <c:pt idx="602">
                  <c:v>51196</c:v>
                </c:pt>
                <c:pt idx="603">
                  <c:v>51227</c:v>
                </c:pt>
                <c:pt idx="604">
                  <c:v>51257</c:v>
                </c:pt>
                <c:pt idx="605">
                  <c:v>51288</c:v>
                </c:pt>
                <c:pt idx="606">
                  <c:v>51318</c:v>
                </c:pt>
                <c:pt idx="607">
                  <c:v>51349</c:v>
                </c:pt>
                <c:pt idx="608">
                  <c:v>51380</c:v>
                </c:pt>
                <c:pt idx="609">
                  <c:v>51410</c:v>
                </c:pt>
                <c:pt idx="610">
                  <c:v>51441</c:v>
                </c:pt>
                <c:pt idx="611">
                  <c:v>51471</c:v>
                </c:pt>
                <c:pt idx="612">
                  <c:v>51502</c:v>
                </c:pt>
                <c:pt idx="613">
                  <c:v>51533</c:v>
                </c:pt>
                <c:pt idx="614">
                  <c:v>51561</c:v>
                </c:pt>
                <c:pt idx="615">
                  <c:v>51592</c:v>
                </c:pt>
                <c:pt idx="616">
                  <c:v>51622</c:v>
                </c:pt>
                <c:pt idx="617">
                  <c:v>51653</c:v>
                </c:pt>
                <c:pt idx="618">
                  <c:v>51683</c:v>
                </c:pt>
                <c:pt idx="619">
                  <c:v>51714</c:v>
                </c:pt>
                <c:pt idx="620">
                  <c:v>51745</c:v>
                </c:pt>
                <c:pt idx="621">
                  <c:v>51775</c:v>
                </c:pt>
                <c:pt idx="622">
                  <c:v>51806</c:v>
                </c:pt>
                <c:pt idx="623">
                  <c:v>51836</c:v>
                </c:pt>
                <c:pt idx="624">
                  <c:v>51867</c:v>
                </c:pt>
                <c:pt idx="625">
                  <c:v>51898</c:v>
                </c:pt>
                <c:pt idx="626">
                  <c:v>51926</c:v>
                </c:pt>
                <c:pt idx="627">
                  <c:v>51957</c:v>
                </c:pt>
                <c:pt idx="628">
                  <c:v>51987</c:v>
                </c:pt>
                <c:pt idx="629">
                  <c:v>52018</c:v>
                </c:pt>
                <c:pt idx="630">
                  <c:v>52048</c:v>
                </c:pt>
                <c:pt idx="631">
                  <c:v>52079</c:v>
                </c:pt>
                <c:pt idx="632">
                  <c:v>52110</c:v>
                </c:pt>
                <c:pt idx="633">
                  <c:v>52140</c:v>
                </c:pt>
                <c:pt idx="634">
                  <c:v>52171</c:v>
                </c:pt>
                <c:pt idx="635">
                  <c:v>52201</c:v>
                </c:pt>
                <c:pt idx="636">
                  <c:v>52232</c:v>
                </c:pt>
                <c:pt idx="637">
                  <c:v>52263</c:v>
                </c:pt>
                <c:pt idx="638">
                  <c:v>52291</c:v>
                </c:pt>
                <c:pt idx="639">
                  <c:v>52322</c:v>
                </c:pt>
                <c:pt idx="640">
                  <c:v>52352</c:v>
                </c:pt>
                <c:pt idx="641">
                  <c:v>52383</c:v>
                </c:pt>
                <c:pt idx="642">
                  <c:v>52413</c:v>
                </c:pt>
                <c:pt idx="643">
                  <c:v>52444</c:v>
                </c:pt>
                <c:pt idx="644">
                  <c:v>52475</c:v>
                </c:pt>
                <c:pt idx="645">
                  <c:v>52505</c:v>
                </c:pt>
                <c:pt idx="646">
                  <c:v>52536</c:v>
                </c:pt>
                <c:pt idx="647">
                  <c:v>52566</c:v>
                </c:pt>
                <c:pt idx="648">
                  <c:v>52597</c:v>
                </c:pt>
                <c:pt idx="649">
                  <c:v>52628</c:v>
                </c:pt>
                <c:pt idx="650">
                  <c:v>52657</c:v>
                </c:pt>
                <c:pt idx="651">
                  <c:v>52688</c:v>
                </c:pt>
                <c:pt idx="652">
                  <c:v>52718</c:v>
                </c:pt>
                <c:pt idx="653">
                  <c:v>52749</c:v>
                </c:pt>
                <c:pt idx="654">
                  <c:v>52779</c:v>
                </c:pt>
                <c:pt idx="655">
                  <c:v>52810</c:v>
                </c:pt>
                <c:pt idx="656">
                  <c:v>52841</c:v>
                </c:pt>
                <c:pt idx="657">
                  <c:v>52871</c:v>
                </c:pt>
                <c:pt idx="658">
                  <c:v>52902</c:v>
                </c:pt>
                <c:pt idx="659">
                  <c:v>52932</c:v>
                </c:pt>
                <c:pt idx="660">
                  <c:v>52963</c:v>
                </c:pt>
                <c:pt idx="661">
                  <c:v>52994</c:v>
                </c:pt>
                <c:pt idx="662">
                  <c:v>53022</c:v>
                </c:pt>
                <c:pt idx="663">
                  <c:v>53053</c:v>
                </c:pt>
                <c:pt idx="664">
                  <c:v>53083</c:v>
                </c:pt>
                <c:pt idx="665">
                  <c:v>53114</c:v>
                </c:pt>
                <c:pt idx="666">
                  <c:v>53144</c:v>
                </c:pt>
                <c:pt idx="667">
                  <c:v>53175</c:v>
                </c:pt>
                <c:pt idx="668">
                  <c:v>53206</c:v>
                </c:pt>
                <c:pt idx="669">
                  <c:v>53236</c:v>
                </c:pt>
                <c:pt idx="670">
                  <c:v>53267</c:v>
                </c:pt>
                <c:pt idx="671">
                  <c:v>53297</c:v>
                </c:pt>
                <c:pt idx="672">
                  <c:v>53328</c:v>
                </c:pt>
                <c:pt idx="673">
                  <c:v>53359</c:v>
                </c:pt>
                <c:pt idx="674">
                  <c:v>53387</c:v>
                </c:pt>
                <c:pt idx="675">
                  <c:v>53418</c:v>
                </c:pt>
                <c:pt idx="676">
                  <c:v>53448</c:v>
                </c:pt>
                <c:pt idx="677">
                  <c:v>53479</c:v>
                </c:pt>
                <c:pt idx="678">
                  <c:v>53509</c:v>
                </c:pt>
                <c:pt idx="679">
                  <c:v>53540</c:v>
                </c:pt>
                <c:pt idx="680">
                  <c:v>53571</c:v>
                </c:pt>
                <c:pt idx="681">
                  <c:v>53601</c:v>
                </c:pt>
                <c:pt idx="682">
                  <c:v>53632</c:v>
                </c:pt>
                <c:pt idx="683">
                  <c:v>53662</c:v>
                </c:pt>
                <c:pt idx="684">
                  <c:v>53693</c:v>
                </c:pt>
                <c:pt idx="685">
                  <c:v>53724</c:v>
                </c:pt>
                <c:pt idx="686">
                  <c:v>53752</c:v>
                </c:pt>
                <c:pt idx="687">
                  <c:v>53783</c:v>
                </c:pt>
                <c:pt idx="688">
                  <c:v>53813</c:v>
                </c:pt>
                <c:pt idx="689">
                  <c:v>53844</c:v>
                </c:pt>
                <c:pt idx="690">
                  <c:v>53874</c:v>
                </c:pt>
                <c:pt idx="691">
                  <c:v>53905</c:v>
                </c:pt>
                <c:pt idx="692">
                  <c:v>53936</c:v>
                </c:pt>
                <c:pt idx="693">
                  <c:v>53966</c:v>
                </c:pt>
                <c:pt idx="694">
                  <c:v>53997</c:v>
                </c:pt>
                <c:pt idx="695">
                  <c:v>54027</c:v>
                </c:pt>
                <c:pt idx="696">
                  <c:v>54058</c:v>
                </c:pt>
                <c:pt idx="697">
                  <c:v>54089</c:v>
                </c:pt>
                <c:pt idx="698">
                  <c:v>54118</c:v>
                </c:pt>
                <c:pt idx="699">
                  <c:v>54149</c:v>
                </c:pt>
                <c:pt idx="700">
                  <c:v>54179</c:v>
                </c:pt>
                <c:pt idx="701">
                  <c:v>54210</c:v>
                </c:pt>
                <c:pt idx="702">
                  <c:v>54240</c:v>
                </c:pt>
                <c:pt idx="703">
                  <c:v>54271</c:v>
                </c:pt>
                <c:pt idx="704">
                  <c:v>54302</c:v>
                </c:pt>
                <c:pt idx="705">
                  <c:v>54332</c:v>
                </c:pt>
                <c:pt idx="706">
                  <c:v>54363</c:v>
                </c:pt>
                <c:pt idx="707">
                  <c:v>54393</c:v>
                </c:pt>
                <c:pt idx="708">
                  <c:v>54424</c:v>
                </c:pt>
                <c:pt idx="709">
                  <c:v>54455</c:v>
                </c:pt>
                <c:pt idx="710">
                  <c:v>54483</c:v>
                </c:pt>
                <c:pt idx="711">
                  <c:v>54514</c:v>
                </c:pt>
                <c:pt idx="712">
                  <c:v>54544</c:v>
                </c:pt>
                <c:pt idx="713">
                  <c:v>54575</c:v>
                </c:pt>
                <c:pt idx="714">
                  <c:v>54605</c:v>
                </c:pt>
                <c:pt idx="715">
                  <c:v>54636</c:v>
                </c:pt>
                <c:pt idx="716">
                  <c:v>54667</c:v>
                </c:pt>
                <c:pt idx="717">
                  <c:v>54697</c:v>
                </c:pt>
                <c:pt idx="718">
                  <c:v>54728</c:v>
                </c:pt>
                <c:pt idx="719">
                  <c:v>54758</c:v>
                </c:pt>
                <c:pt idx="720">
                  <c:v>54789</c:v>
                </c:pt>
                <c:pt idx="721">
                  <c:v>54820</c:v>
                </c:pt>
                <c:pt idx="722">
                  <c:v>54848</c:v>
                </c:pt>
                <c:pt idx="723">
                  <c:v>54879</c:v>
                </c:pt>
                <c:pt idx="724">
                  <c:v>54909</c:v>
                </c:pt>
                <c:pt idx="725">
                  <c:v>54940</c:v>
                </c:pt>
                <c:pt idx="726">
                  <c:v>54970</c:v>
                </c:pt>
                <c:pt idx="727">
                  <c:v>55001</c:v>
                </c:pt>
                <c:pt idx="728">
                  <c:v>55032</c:v>
                </c:pt>
                <c:pt idx="729">
                  <c:v>55062</c:v>
                </c:pt>
                <c:pt idx="730">
                  <c:v>55093</c:v>
                </c:pt>
                <c:pt idx="731">
                  <c:v>55123</c:v>
                </c:pt>
                <c:pt idx="732">
                  <c:v>55154</c:v>
                </c:pt>
                <c:pt idx="733">
                  <c:v>55185</c:v>
                </c:pt>
                <c:pt idx="734">
                  <c:v>55213</c:v>
                </c:pt>
                <c:pt idx="735">
                  <c:v>55244</c:v>
                </c:pt>
                <c:pt idx="736">
                  <c:v>55274</c:v>
                </c:pt>
                <c:pt idx="737">
                  <c:v>55305</c:v>
                </c:pt>
                <c:pt idx="738">
                  <c:v>55335</c:v>
                </c:pt>
                <c:pt idx="739">
                  <c:v>55366</c:v>
                </c:pt>
                <c:pt idx="740">
                  <c:v>55397</c:v>
                </c:pt>
                <c:pt idx="741">
                  <c:v>55427</c:v>
                </c:pt>
                <c:pt idx="742">
                  <c:v>55458</c:v>
                </c:pt>
                <c:pt idx="743">
                  <c:v>55488</c:v>
                </c:pt>
                <c:pt idx="744">
                  <c:v>55519</c:v>
                </c:pt>
                <c:pt idx="745">
                  <c:v>55550</c:v>
                </c:pt>
                <c:pt idx="746">
                  <c:v>55579</c:v>
                </c:pt>
                <c:pt idx="747">
                  <c:v>55610</c:v>
                </c:pt>
                <c:pt idx="748">
                  <c:v>55640</c:v>
                </c:pt>
                <c:pt idx="749">
                  <c:v>55671</c:v>
                </c:pt>
                <c:pt idx="750">
                  <c:v>55701</c:v>
                </c:pt>
                <c:pt idx="751">
                  <c:v>55732</c:v>
                </c:pt>
                <c:pt idx="752">
                  <c:v>55763</c:v>
                </c:pt>
                <c:pt idx="753">
                  <c:v>55793</c:v>
                </c:pt>
                <c:pt idx="754">
                  <c:v>55824</c:v>
                </c:pt>
                <c:pt idx="755">
                  <c:v>55854</c:v>
                </c:pt>
                <c:pt idx="756">
                  <c:v>55885</c:v>
                </c:pt>
                <c:pt idx="757">
                  <c:v>55916</c:v>
                </c:pt>
                <c:pt idx="758">
                  <c:v>55944</c:v>
                </c:pt>
                <c:pt idx="759">
                  <c:v>55975</c:v>
                </c:pt>
                <c:pt idx="760">
                  <c:v>56005</c:v>
                </c:pt>
                <c:pt idx="761">
                  <c:v>56036</c:v>
                </c:pt>
                <c:pt idx="762">
                  <c:v>56066</c:v>
                </c:pt>
                <c:pt idx="763">
                  <c:v>56097</c:v>
                </c:pt>
                <c:pt idx="764">
                  <c:v>56128</c:v>
                </c:pt>
                <c:pt idx="765">
                  <c:v>56158</c:v>
                </c:pt>
                <c:pt idx="766">
                  <c:v>56189</c:v>
                </c:pt>
                <c:pt idx="767">
                  <c:v>56219</c:v>
                </c:pt>
                <c:pt idx="768">
                  <c:v>56250</c:v>
                </c:pt>
                <c:pt idx="769">
                  <c:v>56281</c:v>
                </c:pt>
                <c:pt idx="770">
                  <c:v>56309</c:v>
                </c:pt>
                <c:pt idx="771">
                  <c:v>56340</c:v>
                </c:pt>
                <c:pt idx="772">
                  <c:v>56370</c:v>
                </c:pt>
                <c:pt idx="773">
                  <c:v>56401</c:v>
                </c:pt>
                <c:pt idx="774">
                  <c:v>56431</c:v>
                </c:pt>
                <c:pt idx="775">
                  <c:v>56462</c:v>
                </c:pt>
                <c:pt idx="776">
                  <c:v>56493</c:v>
                </c:pt>
                <c:pt idx="777">
                  <c:v>56523</c:v>
                </c:pt>
                <c:pt idx="778">
                  <c:v>56554</c:v>
                </c:pt>
                <c:pt idx="779">
                  <c:v>56584</c:v>
                </c:pt>
                <c:pt idx="780">
                  <c:v>56615</c:v>
                </c:pt>
                <c:pt idx="781">
                  <c:v>56646</c:v>
                </c:pt>
                <c:pt idx="782">
                  <c:v>56674</c:v>
                </c:pt>
                <c:pt idx="783">
                  <c:v>56705</c:v>
                </c:pt>
                <c:pt idx="784">
                  <c:v>56735</c:v>
                </c:pt>
                <c:pt idx="785">
                  <c:v>56766</c:v>
                </c:pt>
                <c:pt idx="786">
                  <c:v>56796</c:v>
                </c:pt>
                <c:pt idx="787">
                  <c:v>56827</c:v>
                </c:pt>
                <c:pt idx="788">
                  <c:v>56858</c:v>
                </c:pt>
                <c:pt idx="789">
                  <c:v>56888</c:v>
                </c:pt>
                <c:pt idx="790">
                  <c:v>56919</c:v>
                </c:pt>
                <c:pt idx="791">
                  <c:v>56949</c:v>
                </c:pt>
                <c:pt idx="792">
                  <c:v>56980</c:v>
                </c:pt>
                <c:pt idx="793">
                  <c:v>57011</c:v>
                </c:pt>
                <c:pt idx="794">
                  <c:v>57040</c:v>
                </c:pt>
                <c:pt idx="795">
                  <c:v>57071</c:v>
                </c:pt>
                <c:pt idx="796">
                  <c:v>57101</c:v>
                </c:pt>
                <c:pt idx="797">
                  <c:v>57132</c:v>
                </c:pt>
                <c:pt idx="798">
                  <c:v>57162</c:v>
                </c:pt>
                <c:pt idx="799">
                  <c:v>57193</c:v>
                </c:pt>
                <c:pt idx="800">
                  <c:v>57224</c:v>
                </c:pt>
                <c:pt idx="801">
                  <c:v>57254</c:v>
                </c:pt>
                <c:pt idx="802">
                  <c:v>57285</c:v>
                </c:pt>
                <c:pt idx="803">
                  <c:v>57315</c:v>
                </c:pt>
                <c:pt idx="804">
                  <c:v>57346</c:v>
                </c:pt>
                <c:pt idx="805">
                  <c:v>57377</c:v>
                </c:pt>
                <c:pt idx="806">
                  <c:v>57405</c:v>
                </c:pt>
                <c:pt idx="807">
                  <c:v>57436</c:v>
                </c:pt>
                <c:pt idx="808">
                  <c:v>57466</c:v>
                </c:pt>
                <c:pt idx="809">
                  <c:v>57497</c:v>
                </c:pt>
                <c:pt idx="810">
                  <c:v>57527</c:v>
                </c:pt>
                <c:pt idx="811">
                  <c:v>57558</c:v>
                </c:pt>
                <c:pt idx="812">
                  <c:v>57589</c:v>
                </c:pt>
                <c:pt idx="813">
                  <c:v>57619</c:v>
                </c:pt>
                <c:pt idx="814">
                  <c:v>57650</c:v>
                </c:pt>
                <c:pt idx="815">
                  <c:v>57680</c:v>
                </c:pt>
                <c:pt idx="816">
                  <c:v>57711</c:v>
                </c:pt>
                <c:pt idx="817">
                  <c:v>57742</c:v>
                </c:pt>
                <c:pt idx="818">
                  <c:v>57770</c:v>
                </c:pt>
                <c:pt idx="819">
                  <c:v>57801</c:v>
                </c:pt>
                <c:pt idx="820">
                  <c:v>57831</c:v>
                </c:pt>
                <c:pt idx="821">
                  <c:v>57862</c:v>
                </c:pt>
                <c:pt idx="822">
                  <c:v>57892</c:v>
                </c:pt>
                <c:pt idx="823">
                  <c:v>57923</c:v>
                </c:pt>
                <c:pt idx="824">
                  <c:v>57954</c:v>
                </c:pt>
                <c:pt idx="825">
                  <c:v>57984</c:v>
                </c:pt>
                <c:pt idx="826">
                  <c:v>58015</c:v>
                </c:pt>
                <c:pt idx="827">
                  <c:v>58045</c:v>
                </c:pt>
                <c:pt idx="828">
                  <c:v>58076</c:v>
                </c:pt>
                <c:pt idx="829">
                  <c:v>58107</c:v>
                </c:pt>
                <c:pt idx="830">
                  <c:v>58135</c:v>
                </c:pt>
                <c:pt idx="831">
                  <c:v>58166</c:v>
                </c:pt>
                <c:pt idx="832">
                  <c:v>58196</c:v>
                </c:pt>
                <c:pt idx="833">
                  <c:v>58227</c:v>
                </c:pt>
                <c:pt idx="834">
                  <c:v>58257</c:v>
                </c:pt>
                <c:pt idx="835">
                  <c:v>58288</c:v>
                </c:pt>
                <c:pt idx="836">
                  <c:v>58319</c:v>
                </c:pt>
                <c:pt idx="837">
                  <c:v>58349</c:v>
                </c:pt>
                <c:pt idx="838">
                  <c:v>58380</c:v>
                </c:pt>
                <c:pt idx="839">
                  <c:v>58410</c:v>
                </c:pt>
                <c:pt idx="840">
                  <c:v>58441</c:v>
                </c:pt>
                <c:pt idx="841">
                  <c:v>58472</c:v>
                </c:pt>
                <c:pt idx="842">
                  <c:v>58501</c:v>
                </c:pt>
                <c:pt idx="843">
                  <c:v>58532</c:v>
                </c:pt>
                <c:pt idx="844">
                  <c:v>58562</c:v>
                </c:pt>
                <c:pt idx="845">
                  <c:v>58593</c:v>
                </c:pt>
                <c:pt idx="846">
                  <c:v>58623</c:v>
                </c:pt>
                <c:pt idx="847">
                  <c:v>58654</c:v>
                </c:pt>
                <c:pt idx="848">
                  <c:v>58685</c:v>
                </c:pt>
                <c:pt idx="849">
                  <c:v>58715</c:v>
                </c:pt>
                <c:pt idx="850">
                  <c:v>58746</c:v>
                </c:pt>
                <c:pt idx="851">
                  <c:v>58776</c:v>
                </c:pt>
                <c:pt idx="852">
                  <c:v>58807</c:v>
                </c:pt>
                <c:pt idx="853">
                  <c:v>58838</c:v>
                </c:pt>
                <c:pt idx="854">
                  <c:v>58866</c:v>
                </c:pt>
                <c:pt idx="855">
                  <c:v>58897</c:v>
                </c:pt>
                <c:pt idx="856">
                  <c:v>58927</c:v>
                </c:pt>
                <c:pt idx="857">
                  <c:v>58958</c:v>
                </c:pt>
                <c:pt idx="858">
                  <c:v>58988</c:v>
                </c:pt>
                <c:pt idx="859">
                  <c:v>59019</c:v>
                </c:pt>
                <c:pt idx="860">
                  <c:v>59050</c:v>
                </c:pt>
                <c:pt idx="861">
                  <c:v>59080</c:v>
                </c:pt>
                <c:pt idx="862">
                  <c:v>59111</c:v>
                </c:pt>
                <c:pt idx="863">
                  <c:v>59141</c:v>
                </c:pt>
                <c:pt idx="864">
                  <c:v>59172</c:v>
                </c:pt>
                <c:pt idx="865">
                  <c:v>59203</c:v>
                </c:pt>
                <c:pt idx="866">
                  <c:v>59231</c:v>
                </c:pt>
                <c:pt idx="867">
                  <c:v>59262</c:v>
                </c:pt>
                <c:pt idx="868">
                  <c:v>59292</c:v>
                </c:pt>
                <c:pt idx="869">
                  <c:v>59323</c:v>
                </c:pt>
                <c:pt idx="870">
                  <c:v>59353</c:v>
                </c:pt>
                <c:pt idx="871">
                  <c:v>59384</c:v>
                </c:pt>
                <c:pt idx="872">
                  <c:v>59415</c:v>
                </c:pt>
                <c:pt idx="873">
                  <c:v>59445</c:v>
                </c:pt>
                <c:pt idx="874">
                  <c:v>59476</c:v>
                </c:pt>
                <c:pt idx="875">
                  <c:v>59506</c:v>
                </c:pt>
                <c:pt idx="876">
                  <c:v>59537</c:v>
                </c:pt>
                <c:pt idx="877">
                  <c:v>59568</c:v>
                </c:pt>
                <c:pt idx="878">
                  <c:v>59596</c:v>
                </c:pt>
                <c:pt idx="879">
                  <c:v>59627</c:v>
                </c:pt>
                <c:pt idx="880">
                  <c:v>59657</c:v>
                </c:pt>
                <c:pt idx="881">
                  <c:v>59688</c:v>
                </c:pt>
                <c:pt idx="882">
                  <c:v>59718</c:v>
                </c:pt>
                <c:pt idx="883">
                  <c:v>59749</c:v>
                </c:pt>
                <c:pt idx="884">
                  <c:v>59780</c:v>
                </c:pt>
                <c:pt idx="885">
                  <c:v>59810</c:v>
                </c:pt>
                <c:pt idx="886">
                  <c:v>59841</c:v>
                </c:pt>
                <c:pt idx="887">
                  <c:v>59871</c:v>
                </c:pt>
                <c:pt idx="888">
                  <c:v>59902</c:v>
                </c:pt>
                <c:pt idx="889">
                  <c:v>59933</c:v>
                </c:pt>
                <c:pt idx="890">
                  <c:v>59962</c:v>
                </c:pt>
                <c:pt idx="891">
                  <c:v>59993</c:v>
                </c:pt>
                <c:pt idx="892">
                  <c:v>60023</c:v>
                </c:pt>
                <c:pt idx="893">
                  <c:v>60054</c:v>
                </c:pt>
                <c:pt idx="894">
                  <c:v>60084</c:v>
                </c:pt>
                <c:pt idx="895">
                  <c:v>60115</c:v>
                </c:pt>
                <c:pt idx="896">
                  <c:v>60146</c:v>
                </c:pt>
                <c:pt idx="897">
                  <c:v>60176</c:v>
                </c:pt>
                <c:pt idx="898">
                  <c:v>60207</c:v>
                </c:pt>
                <c:pt idx="899">
                  <c:v>60237</c:v>
                </c:pt>
                <c:pt idx="900">
                  <c:v>60268</c:v>
                </c:pt>
                <c:pt idx="901">
                  <c:v>60299</c:v>
                </c:pt>
                <c:pt idx="902">
                  <c:v>60327</c:v>
                </c:pt>
                <c:pt idx="903">
                  <c:v>60358</c:v>
                </c:pt>
                <c:pt idx="904">
                  <c:v>60388</c:v>
                </c:pt>
                <c:pt idx="905">
                  <c:v>60419</c:v>
                </c:pt>
                <c:pt idx="906">
                  <c:v>60449</c:v>
                </c:pt>
                <c:pt idx="907">
                  <c:v>60480</c:v>
                </c:pt>
                <c:pt idx="908">
                  <c:v>60511</c:v>
                </c:pt>
                <c:pt idx="909">
                  <c:v>60541</c:v>
                </c:pt>
                <c:pt idx="910">
                  <c:v>60572</c:v>
                </c:pt>
                <c:pt idx="911">
                  <c:v>60602</c:v>
                </c:pt>
                <c:pt idx="912">
                  <c:v>60633</c:v>
                </c:pt>
                <c:pt idx="913">
                  <c:v>60664</c:v>
                </c:pt>
                <c:pt idx="914">
                  <c:v>60692</c:v>
                </c:pt>
                <c:pt idx="915">
                  <c:v>60723</c:v>
                </c:pt>
                <c:pt idx="916">
                  <c:v>60753</c:v>
                </c:pt>
                <c:pt idx="917">
                  <c:v>60784</c:v>
                </c:pt>
                <c:pt idx="918">
                  <c:v>60814</c:v>
                </c:pt>
                <c:pt idx="919">
                  <c:v>60845</c:v>
                </c:pt>
                <c:pt idx="920">
                  <c:v>60876</c:v>
                </c:pt>
                <c:pt idx="921">
                  <c:v>60906</c:v>
                </c:pt>
                <c:pt idx="922">
                  <c:v>60937</c:v>
                </c:pt>
                <c:pt idx="923">
                  <c:v>60967</c:v>
                </c:pt>
                <c:pt idx="924">
                  <c:v>60998</c:v>
                </c:pt>
                <c:pt idx="925">
                  <c:v>61029</c:v>
                </c:pt>
                <c:pt idx="926">
                  <c:v>61057</c:v>
                </c:pt>
                <c:pt idx="927">
                  <c:v>61088</c:v>
                </c:pt>
                <c:pt idx="928">
                  <c:v>61118</c:v>
                </c:pt>
                <c:pt idx="929">
                  <c:v>61149</c:v>
                </c:pt>
                <c:pt idx="930">
                  <c:v>61179</c:v>
                </c:pt>
                <c:pt idx="931">
                  <c:v>61210</c:v>
                </c:pt>
                <c:pt idx="932">
                  <c:v>61241</c:v>
                </c:pt>
                <c:pt idx="933">
                  <c:v>61271</c:v>
                </c:pt>
                <c:pt idx="934">
                  <c:v>61302</c:v>
                </c:pt>
                <c:pt idx="935">
                  <c:v>61332</c:v>
                </c:pt>
                <c:pt idx="936">
                  <c:v>61363</c:v>
                </c:pt>
                <c:pt idx="937">
                  <c:v>61394</c:v>
                </c:pt>
                <c:pt idx="938">
                  <c:v>61423</c:v>
                </c:pt>
                <c:pt idx="939">
                  <c:v>61454</c:v>
                </c:pt>
                <c:pt idx="940">
                  <c:v>61484</c:v>
                </c:pt>
                <c:pt idx="941">
                  <c:v>61515</c:v>
                </c:pt>
                <c:pt idx="942">
                  <c:v>61545</c:v>
                </c:pt>
                <c:pt idx="943">
                  <c:v>61576</c:v>
                </c:pt>
                <c:pt idx="944">
                  <c:v>61607</c:v>
                </c:pt>
                <c:pt idx="945">
                  <c:v>61637</c:v>
                </c:pt>
                <c:pt idx="946">
                  <c:v>61668</c:v>
                </c:pt>
                <c:pt idx="947">
                  <c:v>61698</c:v>
                </c:pt>
                <c:pt idx="948">
                  <c:v>61729</c:v>
                </c:pt>
                <c:pt idx="949">
                  <c:v>61760</c:v>
                </c:pt>
                <c:pt idx="950">
                  <c:v>61788</c:v>
                </c:pt>
                <c:pt idx="951">
                  <c:v>61819</c:v>
                </c:pt>
                <c:pt idx="952">
                  <c:v>61849</c:v>
                </c:pt>
                <c:pt idx="953">
                  <c:v>61880</c:v>
                </c:pt>
                <c:pt idx="954">
                  <c:v>61910</c:v>
                </c:pt>
                <c:pt idx="955">
                  <c:v>61941</c:v>
                </c:pt>
                <c:pt idx="956">
                  <c:v>61972</c:v>
                </c:pt>
                <c:pt idx="957">
                  <c:v>62002</c:v>
                </c:pt>
                <c:pt idx="958">
                  <c:v>62033</c:v>
                </c:pt>
                <c:pt idx="959">
                  <c:v>62063</c:v>
                </c:pt>
                <c:pt idx="960">
                  <c:v>62094</c:v>
                </c:pt>
                <c:pt idx="961">
                  <c:v>62125</c:v>
                </c:pt>
                <c:pt idx="962">
                  <c:v>62153</c:v>
                </c:pt>
                <c:pt idx="963">
                  <c:v>62184</c:v>
                </c:pt>
                <c:pt idx="964">
                  <c:v>62214</c:v>
                </c:pt>
                <c:pt idx="965">
                  <c:v>62245</c:v>
                </c:pt>
                <c:pt idx="966">
                  <c:v>62275</c:v>
                </c:pt>
                <c:pt idx="967">
                  <c:v>62306</c:v>
                </c:pt>
                <c:pt idx="968">
                  <c:v>62337</c:v>
                </c:pt>
                <c:pt idx="969">
                  <c:v>62367</c:v>
                </c:pt>
                <c:pt idx="970">
                  <c:v>62398</c:v>
                </c:pt>
                <c:pt idx="971">
                  <c:v>62428</c:v>
                </c:pt>
                <c:pt idx="972">
                  <c:v>62459</c:v>
                </c:pt>
                <c:pt idx="973">
                  <c:v>62490</c:v>
                </c:pt>
                <c:pt idx="974">
                  <c:v>62518</c:v>
                </c:pt>
                <c:pt idx="975">
                  <c:v>62549</c:v>
                </c:pt>
                <c:pt idx="976">
                  <c:v>62579</c:v>
                </c:pt>
                <c:pt idx="977">
                  <c:v>62610</c:v>
                </c:pt>
                <c:pt idx="978">
                  <c:v>62640</c:v>
                </c:pt>
                <c:pt idx="979">
                  <c:v>62671</c:v>
                </c:pt>
                <c:pt idx="980">
                  <c:v>62702</c:v>
                </c:pt>
                <c:pt idx="981">
                  <c:v>62732</c:v>
                </c:pt>
                <c:pt idx="982">
                  <c:v>62763</c:v>
                </c:pt>
                <c:pt idx="983">
                  <c:v>62793</c:v>
                </c:pt>
                <c:pt idx="984">
                  <c:v>62824</c:v>
                </c:pt>
                <c:pt idx="985">
                  <c:v>62855</c:v>
                </c:pt>
                <c:pt idx="986">
                  <c:v>62884</c:v>
                </c:pt>
                <c:pt idx="987">
                  <c:v>62915</c:v>
                </c:pt>
                <c:pt idx="988">
                  <c:v>62945</c:v>
                </c:pt>
                <c:pt idx="989">
                  <c:v>62976</c:v>
                </c:pt>
                <c:pt idx="990">
                  <c:v>63006</c:v>
                </c:pt>
                <c:pt idx="991">
                  <c:v>63037</c:v>
                </c:pt>
                <c:pt idx="992">
                  <c:v>63068</c:v>
                </c:pt>
                <c:pt idx="993">
                  <c:v>63098</c:v>
                </c:pt>
                <c:pt idx="994">
                  <c:v>63129</c:v>
                </c:pt>
                <c:pt idx="995">
                  <c:v>63159</c:v>
                </c:pt>
                <c:pt idx="996">
                  <c:v>63190</c:v>
                </c:pt>
                <c:pt idx="997">
                  <c:v>63221</c:v>
                </c:pt>
                <c:pt idx="998">
                  <c:v>63249</c:v>
                </c:pt>
                <c:pt idx="999">
                  <c:v>63280</c:v>
                </c:pt>
                <c:pt idx="1000">
                  <c:v>63310</c:v>
                </c:pt>
                <c:pt idx="1001">
                  <c:v>63341</c:v>
                </c:pt>
                <c:pt idx="1002">
                  <c:v>63371</c:v>
                </c:pt>
                <c:pt idx="1003">
                  <c:v>63402</c:v>
                </c:pt>
                <c:pt idx="1004">
                  <c:v>63433</c:v>
                </c:pt>
                <c:pt idx="1005">
                  <c:v>63463</c:v>
                </c:pt>
                <c:pt idx="1006">
                  <c:v>63494</c:v>
                </c:pt>
                <c:pt idx="1007">
                  <c:v>63524</c:v>
                </c:pt>
                <c:pt idx="1008">
                  <c:v>63555</c:v>
                </c:pt>
                <c:pt idx="1009">
                  <c:v>63586</c:v>
                </c:pt>
                <c:pt idx="1010">
                  <c:v>63614</c:v>
                </c:pt>
                <c:pt idx="1011">
                  <c:v>63645</c:v>
                </c:pt>
                <c:pt idx="1012">
                  <c:v>63675</c:v>
                </c:pt>
                <c:pt idx="1013">
                  <c:v>63706</c:v>
                </c:pt>
                <c:pt idx="1014">
                  <c:v>63736</c:v>
                </c:pt>
                <c:pt idx="1015">
                  <c:v>63767</c:v>
                </c:pt>
                <c:pt idx="1016">
                  <c:v>63798</c:v>
                </c:pt>
                <c:pt idx="1017">
                  <c:v>63828</c:v>
                </c:pt>
                <c:pt idx="1018">
                  <c:v>63859</c:v>
                </c:pt>
                <c:pt idx="1019">
                  <c:v>63889</c:v>
                </c:pt>
                <c:pt idx="1020">
                  <c:v>63920</c:v>
                </c:pt>
                <c:pt idx="1021">
                  <c:v>63951</c:v>
                </c:pt>
                <c:pt idx="1022">
                  <c:v>63979</c:v>
                </c:pt>
                <c:pt idx="1023">
                  <c:v>64010</c:v>
                </c:pt>
                <c:pt idx="1024">
                  <c:v>64040</c:v>
                </c:pt>
                <c:pt idx="1025">
                  <c:v>64071</c:v>
                </c:pt>
                <c:pt idx="1026">
                  <c:v>64101</c:v>
                </c:pt>
                <c:pt idx="1027">
                  <c:v>64132</c:v>
                </c:pt>
                <c:pt idx="1028">
                  <c:v>64163</c:v>
                </c:pt>
                <c:pt idx="1029">
                  <c:v>64193</c:v>
                </c:pt>
                <c:pt idx="1030">
                  <c:v>64224</c:v>
                </c:pt>
                <c:pt idx="1031">
                  <c:v>64254</c:v>
                </c:pt>
                <c:pt idx="1032">
                  <c:v>64285</c:v>
                </c:pt>
                <c:pt idx="1033">
                  <c:v>64316</c:v>
                </c:pt>
                <c:pt idx="1034">
                  <c:v>64345</c:v>
                </c:pt>
                <c:pt idx="1035">
                  <c:v>64376</c:v>
                </c:pt>
                <c:pt idx="1036">
                  <c:v>64406</c:v>
                </c:pt>
                <c:pt idx="1037">
                  <c:v>64437</c:v>
                </c:pt>
                <c:pt idx="1038">
                  <c:v>64467</c:v>
                </c:pt>
                <c:pt idx="1039">
                  <c:v>64498</c:v>
                </c:pt>
                <c:pt idx="1040">
                  <c:v>64529</c:v>
                </c:pt>
                <c:pt idx="1041">
                  <c:v>64559</c:v>
                </c:pt>
                <c:pt idx="1042">
                  <c:v>64590</c:v>
                </c:pt>
                <c:pt idx="1043">
                  <c:v>64620</c:v>
                </c:pt>
                <c:pt idx="1044">
                  <c:v>64651</c:v>
                </c:pt>
                <c:pt idx="1045">
                  <c:v>64682</c:v>
                </c:pt>
                <c:pt idx="1046">
                  <c:v>64710</c:v>
                </c:pt>
                <c:pt idx="1047">
                  <c:v>64741</c:v>
                </c:pt>
                <c:pt idx="1048">
                  <c:v>64771</c:v>
                </c:pt>
                <c:pt idx="1049">
                  <c:v>64802</c:v>
                </c:pt>
                <c:pt idx="1050">
                  <c:v>64832</c:v>
                </c:pt>
                <c:pt idx="1051">
                  <c:v>64863</c:v>
                </c:pt>
                <c:pt idx="1052">
                  <c:v>64894</c:v>
                </c:pt>
                <c:pt idx="1053">
                  <c:v>64924</c:v>
                </c:pt>
                <c:pt idx="1054">
                  <c:v>64955</c:v>
                </c:pt>
                <c:pt idx="1055">
                  <c:v>64985</c:v>
                </c:pt>
                <c:pt idx="1056">
                  <c:v>65016</c:v>
                </c:pt>
                <c:pt idx="1057">
                  <c:v>65047</c:v>
                </c:pt>
                <c:pt idx="1058">
                  <c:v>65075</c:v>
                </c:pt>
                <c:pt idx="1059">
                  <c:v>65106</c:v>
                </c:pt>
                <c:pt idx="1060">
                  <c:v>65136</c:v>
                </c:pt>
                <c:pt idx="1061">
                  <c:v>65167</c:v>
                </c:pt>
                <c:pt idx="1062">
                  <c:v>65197</c:v>
                </c:pt>
                <c:pt idx="1063">
                  <c:v>65228</c:v>
                </c:pt>
                <c:pt idx="1064">
                  <c:v>65259</c:v>
                </c:pt>
                <c:pt idx="1065">
                  <c:v>65289</c:v>
                </c:pt>
                <c:pt idx="1066">
                  <c:v>65320</c:v>
                </c:pt>
                <c:pt idx="1067">
                  <c:v>65350</c:v>
                </c:pt>
                <c:pt idx="1068">
                  <c:v>65381</c:v>
                </c:pt>
                <c:pt idx="1069">
                  <c:v>65412</c:v>
                </c:pt>
                <c:pt idx="1070">
                  <c:v>65440</c:v>
                </c:pt>
                <c:pt idx="1071">
                  <c:v>65471</c:v>
                </c:pt>
                <c:pt idx="1072">
                  <c:v>65501</c:v>
                </c:pt>
                <c:pt idx="1073">
                  <c:v>65532</c:v>
                </c:pt>
                <c:pt idx="1074">
                  <c:v>65562</c:v>
                </c:pt>
                <c:pt idx="1075">
                  <c:v>65593</c:v>
                </c:pt>
                <c:pt idx="1076">
                  <c:v>65624</c:v>
                </c:pt>
                <c:pt idx="1077">
                  <c:v>65654</c:v>
                </c:pt>
                <c:pt idx="1078">
                  <c:v>65685</c:v>
                </c:pt>
                <c:pt idx="1079">
                  <c:v>65715</c:v>
                </c:pt>
                <c:pt idx="1080">
                  <c:v>65746</c:v>
                </c:pt>
                <c:pt idx="1081">
                  <c:v>65777</c:v>
                </c:pt>
                <c:pt idx="1082">
                  <c:v>65806</c:v>
                </c:pt>
                <c:pt idx="1083">
                  <c:v>65837</c:v>
                </c:pt>
                <c:pt idx="1084">
                  <c:v>65867</c:v>
                </c:pt>
                <c:pt idx="1085">
                  <c:v>65898</c:v>
                </c:pt>
                <c:pt idx="1086">
                  <c:v>65928</c:v>
                </c:pt>
                <c:pt idx="1087">
                  <c:v>65959</c:v>
                </c:pt>
                <c:pt idx="1088">
                  <c:v>65990</c:v>
                </c:pt>
                <c:pt idx="1089">
                  <c:v>66020</c:v>
                </c:pt>
                <c:pt idx="1090">
                  <c:v>66051</c:v>
                </c:pt>
                <c:pt idx="1091">
                  <c:v>66081</c:v>
                </c:pt>
                <c:pt idx="1092">
                  <c:v>66112</c:v>
                </c:pt>
                <c:pt idx="1093">
                  <c:v>66143</c:v>
                </c:pt>
                <c:pt idx="1094">
                  <c:v>66171</c:v>
                </c:pt>
                <c:pt idx="1095">
                  <c:v>66202</c:v>
                </c:pt>
                <c:pt idx="1096">
                  <c:v>66232</c:v>
                </c:pt>
                <c:pt idx="1097">
                  <c:v>66263</c:v>
                </c:pt>
                <c:pt idx="1098">
                  <c:v>66293</c:v>
                </c:pt>
                <c:pt idx="1099">
                  <c:v>66324</c:v>
                </c:pt>
                <c:pt idx="1100">
                  <c:v>66355</c:v>
                </c:pt>
                <c:pt idx="1101">
                  <c:v>66385</c:v>
                </c:pt>
                <c:pt idx="1102">
                  <c:v>66416</c:v>
                </c:pt>
                <c:pt idx="1103">
                  <c:v>66446</c:v>
                </c:pt>
                <c:pt idx="1104">
                  <c:v>66477</c:v>
                </c:pt>
                <c:pt idx="1105">
                  <c:v>66508</c:v>
                </c:pt>
                <c:pt idx="1106">
                  <c:v>66536</c:v>
                </c:pt>
                <c:pt idx="1107">
                  <c:v>66567</c:v>
                </c:pt>
                <c:pt idx="1108">
                  <c:v>66597</c:v>
                </c:pt>
                <c:pt idx="1109">
                  <c:v>66628</c:v>
                </c:pt>
                <c:pt idx="1110">
                  <c:v>66658</c:v>
                </c:pt>
                <c:pt idx="1111">
                  <c:v>66689</c:v>
                </c:pt>
                <c:pt idx="1112">
                  <c:v>66720</c:v>
                </c:pt>
                <c:pt idx="1113">
                  <c:v>66750</c:v>
                </c:pt>
                <c:pt idx="1114">
                  <c:v>66781</c:v>
                </c:pt>
                <c:pt idx="1115">
                  <c:v>66811</c:v>
                </c:pt>
                <c:pt idx="1116">
                  <c:v>66842</c:v>
                </c:pt>
                <c:pt idx="1117">
                  <c:v>66873</c:v>
                </c:pt>
                <c:pt idx="1118">
                  <c:v>66901</c:v>
                </c:pt>
                <c:pt idx="1119">
                  <c:v>66932</c:v>
                </c:pt>
                <c:pt idx="1120">
                  <c:v>66962</c:v>
                </c:pt>
                <c:pt idx="1121">
                  <c:v>66993</c:v>
                </c:pt>
                <c:pt idx="1122">
                  <c:v>67023</c:v>
                </c:pt>
                <c:pt idx="1123">
                  <c:v>67054</c:v>
                </c:pt>
                <c:pt idx="1124">
                  <c:v>67085</c:v>
                </c:pt>
                <c:pt idx="1125">
                  <c:v>67115</c:v>
                </c:pt>
                <c:pt idx="1126">
                  <c:v>67146</c:v>
                </c:pt>
                <c:pt idx="1127">
                  <c:v>67176</c:v>
                </c:pt>
                <c:pt idx="1128">
                  <c:v>67207</c:v>
                </c:pt>
                <c:pt idx="1129">
                  <c:v>67238</c:v>
                </c:pt>
                <c:pt idx="1130">
                  <c:v>67267</c:v>
                </c:pt>
                <c:pt idx="1131">
                  <c:v>67298</c:v>
                </c:pt>
                <c:pt idx="1132">
                  <c:v>67328</c:v>
                </c:pt>
                <c:pt idx="1133">
                  <c:v>67359</c:v>
                </c:pt>
                <c:pt idx="1134">
                  <c:v>67389</c:v>
                </c:pt>
                <c:pt idx="1135">
                  <c:v>67420</c:v>
                </c:pt>
                <c:pt idx="1136">
                  <c:v>67451</c:v>
                </c:pt>
                <c:pt idx="1137">
                  <c:v>67481</c:v>
                </c:pt>
                <c:pt idx="1138">
                  <c:v>67512</c:v>
                </c:pt>
                <c:pt idx="1139">
                  <c:v>67542</c:v>
                </c:pt>
                <c:pt idx="1140">
                  <c:v>67573</c:v>
                </c:pt>
                <c:pt idx="1141">
                  <c:v>67604</c:v>
                </c:pt>
                <c:pt idx="1142">
                  <c:v>67632</c:v>
                </c:pt>
                <c:pt idx="1143">
                  <c:v>67663</c:v>
                </c:pt>
                <c:pt idx="1144">
                  <c:v>67693</c:v>
                </c:pt>
                <c:pt idx="1145">
                  <c:v>67724</c:v>
                </c:pt>
                <c:pt idx="1146">
                  <c:v>67754</c:v>
                </c:pt>
                <c:pt idx="1147">
                  <c:v>67785</c:v>
                </c:pt>
                <c:pt idx="1148">
                  <c:v>67816</c:v>
                </c:pt>
                <c:pt idx="1149">
                  <c:v>67846</c:v>
                </c:pt>
                <c:pt idx="1150">
                  <c:v>67877</c:v>
                </c:pt>
                <c:pt idx="1151">
                  <c:v>67907</c:v>
                </c:pt>
                <c:pt idx="1152">
                  <c:v>67938</c:v>
                </c:pt>
                <c:pt idx="1153">
                  <c:v>67969</c:v>
                </c:pt>
                <c:pt idx="1154">
                  <c:v>67997</c:v>
                </c:pt>
                <c:pt idx="1155">
                  <c:v>68028</c:v>
                </c:pt>
                <c:pt idx="1156">
                  <c:v>68058</c:v>
                </c:pt>
                <c:pt idx="1157">
                  <c:v>68089</c:v>
                </c:pt>
                <c:pt idx="1158">
                  <c:v>68119</c:v>
                </c:pt>
                <c:pt idx="1159">
                  <c:v>68150</c:v>
                </c:pt>
                <c:pt idx="1160">
                  <c:v>68181</c:v>
                </c:pt>
                <c:pt idx="1161">
                  <c:v>68211</c:v>
                </c:pt>
                <c:pt idx="1162">
                  <c:v>68242</c:v>
                </c:pt>
                <c:pt idx="1163">
                  <c:v>68272</c:v>
                </c:pt>
                <c:pt idx="1164">
                  <c:v>68303</c:v>
                </c:pt>
                <c:pt idx="1165">
                  <c:v>68334</c:v>
                </c:pt>
                <c:pt idx="1166">
                  <c:v>68362</c:v>
                </c:pt>
                <c:pt idx="1167">
                  <c:v>68393</c:v>
                </c:pt>
                <c:pt idx="1168">
                  <c:v>68423</c:v>
                </c:pt>
                <c:pt idx="1169">
                  <c:v>68454</c:v>
                </c:pt>
                <c:pt idx="1170">
                  <c:v>68484</c:v>
                </c:pt>
                <c:pt idx="1171">
                  <c:v>68515</c:v>
                </c:pt>
                <c:pt idx="1172">
                  <c:v>68546</c:v>
                </c:pt>
                <c:pt idx="1173">
                  <c:v>68576</c:v>
                </c:pt>
                <c:pt idx="1174">
                  <c:v>68607</c:v>
                </c:pt>
                <c:pt idx="1175">
                  <c:v>68637</c:v>
                </c:pt>
                <c:pt idx="1176">
                  <c:v>68668</c:v>
                </c:pt>
                <c:pt idx="1177">
                  <c:v>68699</c:v>
                </c:pt>
                <c:pt idx="1178">
                  <c:v>68728</c:v>
                </c:pt>
                <c:pt idx="1179">
                  <c:v>68759</c:v>
                </c:pt>
                <c:pt idx="1180">
                  <c:v>68789</c:v>
                </c:pt>
                <c:pt idx="1181">
                  <c:v>68820</c:v>
                </c:pt>
                <c:pt idx="1182">
                  <c:v>68850</c:v>
                </c:pt>
                <c:pt idx="1183">
                  <c:v>68881</c:v>
                </c:pt>
                <c:pt idx="1184">
                  <c:v>68912</c:v>
                </c:pt>
                <c:pt idx="1185">
                  <c:v>68942</c:v>
                </c:pt>
                <c:pt idx="1186">
                  <c:v>68973</c:v>
                </c:pt>
                <c:pt idx="1187">
                  <c:v>69003</c:v>
                </c:pt>
                <c:pt idx="1188">
                  <c:v>69034</c:v>
                </c:pt>
                <c:pt idx="1189">
                  <c:v>69065</c:v>
                </c:pt>
                <c:pt idx="1190">
                  <c:v>69093</c:v>
                </c:pt>
                <c:pt idx="1191">
                  <c:v>69124</c:v>
                </c:pt>
                <c:pt idx="1192">
                  <c:v>69154</c:v>
                </c:pt>
                <c:pt idx="1193">
                  <c:v>69185</c:v>
                </c:pt>
                <c:pt idx="1194">
                  <c:v>69215</c:v>
                </c:pt>
                <c:pt idx="1195">
                  <c:v>69246</c:v>
                </c:pt>
                <c:pt idx="1196">
                  <c:v>69277</c:v>
                </c:pt>
                <c:pt idx="1197">
                  <c:v>69307</c:v>
                </c:pt>
                <c:pt idx="1198">
                  <c:v>69338</c:v>
                </c:pt>
                <c:pt idx="1199">
                  <c:v>69368</c:v>
                </c:pt>
              </c:numCache>
            </c:numRef>
          </c:cat>
          <c:val>
            <c:numRef>
              <c:f>Company!$S$3:$S$1202</c:f>
              <c:numCache>
                <c:formatCode>General</c:formatCode>
                <c:ptCount val="1200"/>
                <c:pt idx="288" formatCode="0.0">
                  <c:v>#N/A</c:v>
                </c:pt>
                <c:pt idx="289" formatCode="0.0">
                  <c:v>#N/A</c:v>
                </c:pt>
                <c:pt idx="290" formatCode="0.0">
                  <c:v>#N/A</c:v>
                </c:pt>
                <c:pt idx="291" formatCode="0.0">
                  <c:v>#N/A</c:v>
                </c:pt>
                <c:pt idx="292" formatCode="0.0">
                  <c:v>#N/A</c:v>
                </c:pt>
                <c:pt idx="293" formatCode="0.0">
                  <c:v>#N/A</c:v>
                </c:pt>
                <c:pt idx="294" formatCode="0.0">
                  <c:v>#N/A</c:v>
                </c:pt>
                <c:pt idx="295" formatCode="0.0">
                  <c:v>#N/A</c:v>
                </c:pt>
                <c:pt idx="296" formatCode="0.0">
                  <c:v>#N/A</c:v>
                </c:pt>
                <c:pt idx="297" formatCode="0.0">
                  <c:v>#N/A</c:v>
                </c:pt>
                <c:pt idx="298" formatCode="0.0">
                  <c:v>#N/A</c:v>
                </c:pt>
                <c:pt idx="299" formatCode="0.0">
                  <c:v>#N/A</c:v>
                </c:pt>
                <c:pt idx="300" formatCode="0.0">
                  <c:v>#N/A</c:v>
                </c:pt>
                <c:pt idx="301" formatCode="0.0">
                  <c:v>#N/A</c:v>
                </c:pt>
                <c:pt idx="302" formatCode="0.0">
                  <c:v>#N/A</c:v>
                </c:pt>
                <c:pt idx="303" formatCode="0.0">
                  <c:v>#N/A</c:v>
                </c:pt>
                <c:pt idx="304" formatCode="0.0">
                  <c:v>#N/A</c:v>
                </c:pt>
                <c:pt idx="305" formatCode="0.0">
                  <c:v>#N/A</c:v>
                </c:pt>
                <c:pt idx="306" formatCode="0.0">
                  <c:v>#N/A</c:v>
                </c:pt>
                <c:pt idx="307" formatCode="0.0">
                  <c:v>#N/A</c:v>
                </c:pt>
                <c:pt idx="308" formatCode="0.0">
                  <c:v>#N/A</c:v>
                </c:pt>
                <c:pt idx="309" formatCode="0.0">
                  <c:v>#N/A</c:v>
                </c:pt>
                <c:pt idx="310" formatCode="0.0">
                  <c:v>#N/A</c:v>
                </c:pt>
                <c:pt idx="311" formatCode="0.0">
                  <c:v>#N/A</c:v>
                </c:pt>
                <c:pt idx="312" formatCode="0.0">
                  <c:v>#N/A</c:v>
                </c:pt>
                <c:pt idx="313" formatCode="0.0">
                  <c:v>#N/A</c:v>
                </c:pt>
                <c:pt idx="314" formatCode="0.0">
                  <c:v>#N/A</c:v>
                </c:pt>
                <c:pt idx="315" formatCode="0.0">
                  <c:v>#N/A</c:v>
                </c:pt>
                <c:pt idx="316" formatCode="0.0">
                  <c:v>#N/A</c:v>
                </c:pt>
                <c:pt idx="317" formatCode="0.0">
                  <c:v>#N/A</c:v>
                </c:pt>
                <c:pt idx="318" formatCode="0.0">
                  <c:v>#N/A</c:v>
                </c:pt>
                <c:pt idx="319" formatCode="0.0">
                  <c:v>#N/A</c:v>
                </c:pt>
                <c:pt idx="320" formatCode="0.0">
                  <c:v>#N/A</c:v>
                </c:pt>
                <c:pt idx="321" formatCode="0.0">
                  <c:v>#N/A</c:v>
                </c:pt>
                <c:pt idx="322" formatCode="0.0">
                  <c:v>#N/A</c:v>
                </c:pt>
                <c:pt idx="323" formatCode="0.0">
                  <c:v>#N/A</c:v>
                </c:pt>
                <c:pt idx="324" formatCode="0.0">
                  <c:v>#N/A</c:v>
                </c:pt>
                <c:pt idx="325" formatCode="0.0">
                  <c:v>#N/A</c:v>
                </c:pt>
                <c:pt idx="326" formatCode="0.0">
                  <c:v>#N/A</c:v>
                </c:pt>
                <c:pt idx="327" formatCode="0.0">
                  <c:v>#N/A</c:v>
                </c:pt>
                <c:pt idx="328" formatCode="0.0">
                  <c:v>#N/A</c:v>
                </c:pt>
                <c:pt idx="329" formatCode="0.0">
                  <c:v>#N/A</c:v>
                </c:pt>
                <c:pt idx="330" formatCode="0.0">
                  <c:v>#N/A</c:v>
                </c:pt>
                <c:pt idx="331" formatCode="0.0">
                  <c:v>#N/A</c:v>
                </c:pt>
                <c:pt idx="332" formatCode="0.0">
                  <c:v>#N/A</c:v>
                </c:pt>
                <c:pt idx="333" formatCode="0.0">
                  <c:v>#N/A</c:v>
                </c:pt>
                <c:pt idx="334" formatCode="0.0">
                  <c:v>#N/A</c:v>
                </c:pt>
                <c:pt idx="335" formatCode="0.0">
                  <c:v>#N/A</c:v>
                </c:pt>
                <c:pt idx="336" formatCode="0.0">
                  <c:v>#N/A</c:v>
                </c:pt>
                <c:pt idx="337" formatCode="0.0">
                  <c:v>#N/A</c:v>
                </c:pt>
                <c:pt idx="338" formatCode="0.0">
                  <c:v>#N/A</c:v>
                </c:pt>
                <c:pt idx="339" formatCode="0.0">
                  <c:v>#N/A</c:v>
                </c:pt>
                <c:pt idx="340" formatCode="0.0">
                  <c:v>#N/A</c:v>
                </c:pt>
                <c:pt idx="341" formatCode="0.0">
                  <c:v>#N/A</c:v>
                </c:pt>
                <c:pt idx="342" formatCode="0.0">
                  <c:v>#N/A</c:v>
                </c:pt>
                <c:pt idx="343" formatCode="0.0">
                  <c:v>#N/A</c:v>
                </c:pt>
                <c:pt idx="344" formatCode="0.0">
                  <c:v>#N/A</c:v>
                </c:pt>
                <c:pt idx="345" formatCode="0.0">
                  <c:v>#N/A</c:v>
                </c:pt>
                <c:pt idx="346" formatCode="0.0">
                  <c:v>#N/A</c:v>
                </c:pt>
                <c:pt idx="347" formatCode="0.0">
                  <c:v>#N/A</c:v>
                </c:pt>
                <c:pt idx="348" formatCode="0.0">
                  <c:v>#N/A</c:v>
                </c:pt>
                <c:pt idx="349" formatCode="0.0">
                  <c:v>#N/A</c:v>
                </c:pt>
                <c:pt idx="350" formatCode="0.0">
                  <c:v>4.1000000000000005</c:v>
                </c:pt>
                <c:pt idx="351" formatCode="0.0">
                  <c:v>3.9000000000000004</c:v>
                </c:pt>
                <c:pt idx="352" formatCode="0.0">
                  <c:v>3.7000000000000006</c:v>
                </c:pt>
                <c:pt idx="353" formatCode="0.0">
                  <c:v>3.5000000000000004</c:v>
                </c:pt>
                <c:pt idx="354" formatCode="0.0">
                  <c:v>3.0666666666666669</c:v>
                </c:pt>
                <c:pt idx="355" formatCode="0.0">
                  <c:v>2.6333333333333333</c:v>
                </c:pt>
                <c:pt idx="356" formatCode="0.0">
                  <c:v>2.1999999999999997</c:v>
                </c:pt>
                <c:pt idx="357" formatCode="0.0">
                  <c:v>1.7666666666666664</c:v>
                </c:pt>
                <c:pt idx="358" formatCode="0.0">
                  <c:v>1.333333333333333</c:v>
                </c:pt>
                <c:pt idx="359" formatCode="0.0">
                  <c:v>0.89999999999999991</c:v>
                </c:pt>
                <c:pt idx="360" formatCode="0.0">
                  <c:v>0.46666666666666662</c:v>
                </c:pt>
                <c:pt idx="361" formatCode="0.0">
                  <c:v>3.3333333333333326E-2</c:v>
                </c:pt>
                <c:pt idx="362" formatCode="0.0">
                  <c:v>-0.4</c:v>
                </c:pt>
                <c:pt idx="363" formatCode="0.0">
                  <c:v>-0.43333333333333335</c:v>
                </c:pt>
                <c:pt idx="364" formatCode="0.0">
                  <c:v>-0.46666666666666667</c:v>
                </c:pt>
                <c:pt idx="365" formatCode="0.0">
                  <c:v>-0.5</c:v>
                </c:pt>
                <c:pt idx="366" formatCode="0.0">
                  <c:v>-0.33333333333333337</c:v>
                </c:pt>
                <c:pt idx="367" formatCode="0.0">
                  <c:v>-0.16666666666666669</c:v>
                </c:pt>
                <c:pt idx="368" formatCode="0.0">
                  <c:v>0</c:v>
                </c:pt>
                <c:pt idx="369" formatCode="0.0">
                  <c:v>0.43333333333333335</c:v>
                </c:pt>
                <c:pt idx="370" formatCode="0.0">
                  <c:v>0.8666666666666667</c:v>
                </c:pt>
                <c:pt idx="371" formatCode="0.0">
                  <c:v>1.3</c:v>
                </c:pt>
                <c:pt idx="372" formatCode="0.0">
                  <c:v>1.7666666666666668</c:v>
                </c:pt>
                <c:pt idx="373" formatCode="0.0">
                  <c:v>2.2333333333333334</c:v>
                </c:pt>
                <c:pt idx="374" formatCode="0.0">
                  <c:v>2.7</c:v>
                </c:pt>
                <c:pt idx="375" formatCode="0.0">
                  <c:v>2.8333333333333335</c:v>
                </c:pt>
                <c:pt idx="376" formatCode="0.0">
                  <c:v>2.9666666666666668</c:v>
                </c:pt>
                <c:pt idx="377" formatCode="0.0">
                  <c:v>3.1</c:v>
                </c:pt>
                <c:pt idx="378" formatCode="0.0">
                  <c:v>3.1333333333333333</c:v>
                </c:pt>
                <c:pt idx="379" formatCode="0.0">
                  <c:v>3.166666666666667</c:v>
                </c:pt>
                <c:pt idx="380" formatCode="0.0">
                  <c:v>3.2</c:v>
                </c:pt>
                <c:pt idx="381" formatCode="0.0">
                  <c:v>3</c:v>
                </c:pt>
                <c:pt idx="382" formatCode="0.0">
                  <c:v>2.8000000000000003</c:v>
                </c:pt>
                <c:pt idx="383" formatCode="0.0">
                  <c:v>2.6</c:v>
                </c:pt>
                <c:pt idx="384" formatCode="0.0">
                  <c:v>2.4</c:v>
                </c:pt>
                <c:pt idx="385" formatCode="0.0">
                  <c:v>2.2000000000000002</c:v>
                </c:pt>
                <c:pt idx="386" formatCode="0.0">
                  <c:v>2</c:v>
                </c:pt>
                <c:pt idx="387" formatCode="0.0">
                  <c:v>1.7</c:v>
                </c:pt>
                <c:pt idx="388" formatCode="0.0">
                  <c:v>1.4</c:v>
                </c:pt>
                <c:pt idx="389" formatCode="0.0">
                  <c:v>1.0999999999999999</c:v>
                </c:pt>
                <c:pt idx="390" formatCode="0.0">
                  <c:v>0.7</c:v>
                </c:pt>
                <c:pt idx="391" formatCode="0.0">
                  <c:v>0.29999999999999993</c:v>
                </c:pt>
                <c:pt idx="392" formatCode="0.0">
                  <c:v>-0.1</c:v>
                </c:pt>
                <c:pt idx="393" formatCode="0.0">
                  <c:v>-0.5</c:v>
                </c:pt>
                <c:pt idx="394" formatCode="0.0">
                  <c:v>-0.89999999999999991</c:v>
                </c:pt>
                <c:pt idx="395" formatCode="0.0">
                  <c:v>-1.3</c:v>
                </c:pt>
                <c:pt idx="396" formatCode="0.0">
                  <c:v>-1.7</c:v>
                </c:pt>
                <c:pt idx="397" formatCode="0.0">
                  <c:v>-2.1</c:v>
                </c:pt>
                <c:pt idx="398" formatCode="0.0">
                  <c:v>-2.5</c:v>
                </c:pt>
                <c:pt idx="399" formatCode="0.0">
                  <c:v>-2.3666666666666667</c:v>
                </c:pt>
                <c:pt idx="400" formatCode="0.0">
                  <c:v>-2.2333333333333334</c:v>
                </c:pt>
                <c:pt idx="401" formatCode="0.0">
                  <c:v>-2.1</c:v>
                </c:pt>
                <c:pt idx="402" formatCode="0.0">
                  <c:v>-1.6666666666666667</c:v>
                </c:pt>
                <c:pt idx="403" formatCode="0.0">
                  <c:v>-1.2333333333333334</c:v>
                </c:pt>
                <c:pt idx="404" formatCode="0.0">
                  <c:v>-0.8</c:v>
                </c:pt>
                <c:pt idx="405" formatCode="0.0">
                  <c:v>-0.13333333333333341</c:v>
                </c:pt>
                <c:pt idx="406" formatCode="0.0">
                  <c:v>0.53333333333333321</c:v>
                </c:pt>
                <c:pt idx="407" formatCode="0.0">
                  <c:v>1.2</c:v>
                </c:pt>
              </c:numCache>
            </c:numRef>
          </c:val>
          <c:smooth val="0"/>
          <c:extLst>
            <c:ext xmlns:c16="http://schemas.microsoft.com/office/drawing/2014/chart" uri="{C3380CC4-5D6E-409C-BE32-E72D297353CC}">
              <c16:uniqueId val="{00000002-4CA4-4280-8C41-C33AA97E6B51}"/>
            </c:ext>
          </c:extLst>
        </c:ser>
        <c:ser>
          <c:idx val="2"/>
          <c:order val="5"/>
          <c:tx>
            <c:v>0</c:v>
          </c:tx>
          <c:spPr>
            <a:ln w="28575">
              <a:solidFill>
                <a:srgbClr val="000000"/>
              </a:solidFill>
              <a:prstDash val="solid"/>
            </a:ln>
          </c:spPr>
          <c:marker>
            <c:symbol val="none"/>
          </c:marker>
          <c:cat>
            <c:numRef>
              <c:f>Company!$A$3:$A$1202</c:f>
              <c:numCache>
                <c:formatCode>mmm\-yy</c:formatCode>
                <c:ptCount val="1200"/>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pt idx="329">
                  <c:v>42887</c:v>
                </c:pt>
                <c:pt idx="330">
                  <c:v>42917</c:v>
                </c:pt>
                <c:pt idx="331">
                  <c:v>42948</c:v>
                </c:pt>
                <c:pt idx="332">
                  <c:v>42979</c:v>
                </c:pt>
                <c:pt idx="333">
                  <c:v>43009</c:v>
                </c:pt>
                <c:pt idx="334">
                  <c:v>43040</c:v>
                </c:pt>
                <c:pt idx="335">
                  <c:v>43070</c:v>
                </c:pt>
                <c:pt idx="336">
                  <c:v>43101</c:v>
                </c:pt>
                <c:pt idx="337">
                  <c:v>43132</c:v>
                </c:pt>
                <c:pt idx="338">
                  <c:v>43160</c:v>
                </c:pt>
                <c:pt idx="339">
                  <c:v>43191</c:v>
                </c:pt>
                <c:pt idx="340">
                  <c:v>43221</c:v>
                </c:pt>
                <c:pt idx="341">
                  <c:v>43252</c:v>
                </c:pt>
                <c:pt idx="342">
                  <c:v>43282</c:v>
                </c:pt>
                <c:pt idx="343">
                  <c:v>43313</c:v>
                </c:pt>
                <c:pt idx="344">
                  <c:v>43344</c:v>
                </c:pt>
                <c:pt idx="345">
                  <c:v>43374</c:v>
                </c:pt>
                <c:pt idx="346">
                  <c:v>43405</c:v>
                </c:pt>
                <c:pt idx="347">
                  <c:v>43435</c:v>
                </c:pt>
                <c:pt idx="348">
                  <c:v>43466</c:v>
                </c:pt>
                <c:pt idx="349">
                  <c:v>43497</c:v>
                </c:pt>
                <c:pt idx="350">
                  <c:v>43525</c:v>
                </c:pt>
                <c:pt idx="351">
                  <c:v>43556</c:v>
                </c:pt>
                <c:pt idx="352">
                  <c:v>43586</c:v>
                </c:pt>
                <c:pt idx="353">
                  <c:v>43617</c:v>
                </c:pt>
                <c:pt idx="354">
                  <c:v>43647</c:v>
                </c:pt>
                <c:pt idx="355">
                  <c:v>43678</c:v>
                </c:pt>
                <c:pt idx="356">
                  <c:v>43709</c:v>
                </c:pt>
                <c:pt idx="357">
                  <c:v>43739</c:v>
                </c:pt>
                <c:pt idx="358">
                  <c:v>43770</c:v>
                </c:pt>
                <c:pt idx="359">
                  <c:v>43800</c:v>
                </c:pt>
                <c:pt idx="360">
                  <c:v>43831</c:v>
                </c:pt>
                <c:pt idx="361">
                  <c:v>43862</c:v>
                </c:pt>
                <c:pt idx="362">
                  <c:v>43891</c:v>
                </c:pt>
                <c:pt idx="363">
                  <c:v>43922</c:v>
                </c:pt>
                <c:pt idx="364">
                  <c:v>43952</c:v>
                </c:pt>
                <c:pt idx="365">
                  <c:v>43983</c:v>
                </c:pt>
                <c:pt idx="366">
                  <c:v>44013</c:v>
                </c:pt>
                <c:pt idx="367">
                  <c:v>44044</c:v>
                </c:pt>
                <c:pt idx="368">
                  <c:v>44075</c:v>
                </c:pt>
                <c:pt idx="369">
                  <c:v>44105</c:v>
                </c:pt>
                <c:pt idx="370">
                  <c:v>44136</c:v>
                </c:pt>
                <c:pt idx="371">
                  <c:v>44166</c:v>
                </c:pt>
                <c:pt idx="372">
                  <c:v>44197</c:v>
                </c:pt>
                <c:pt idx="373">
                  <c:v>44228</c:v>
                </c:pt>
                <c:pt idx="374">
                  <c:v>44256</c:v>
                </c:pt>
                <c:pt idx="375">
                  <c:v>44287</c:v>
                </c:pt>
                <c:pt idx="376">
                  <c:v>44317</c:v>
                </c:pt>
                <c:pt idx="377">
                  <c:v>44348</c:v>
                </c:pt>
                <c:pt idx="378">
                  <c:v>44378</c:v>
                </c:pt>
                <c:pt idx="379">
                  <c:v>44409</c:v>
                </c:pt>
                <c:pt idx="380">
                  <c:v>44440</c:v>
                </c:pt>
                <c:pt idx="381">
                  <c:v>44470</c:v>
                </c:pt>
                <c:pt idx="382">
                  <c:v>44501</c:v>
                </c:pt>
                <c:pt idx="383">
                  <c:v>44531</c:v>
                </c:pt>
                <c:pt idx="384">
                  <c:v>44562</c:v>
                </c:pt>
                <c:pt idx="385">
                  <c:v>44593</c:v>
                </c:pt>
                <c:pt idx="386">
                  <c:v>44621</c:v>
                </c:pt>
                <c:pt idx="387">
                  <c:v>44652</c:v>
                </c:pt>
                <c:pt idx="388">
                  <c:v>44682</c:v>
                </c:pt>
                <c:pt idx="389">
                  <c:v>44713</c:v>
                </c:pt>
                <c:pt idx="390">
                  <c:v>44743</c:v>
                </c:pt>
                <c:pt idx="391">
                  <c:v>44774</c:v>
                </c:pt>
                <c:pt idx="392">
                  <c:v>44805</c:v>
                </c:pt>
                <c:pt idx="393">
                  <c:v>44835</c:v>
                </c:pt>
                <c:pt idx="394">
                  <c:v>44866</c:v>
                </c:pt>
                <c:pt idx="395">
                  <c:v>44896</c:v>
                </c:pt>
                <c:pt idx="396">
                  <c:v>44927</c:v>
                </c:pt>
                <c:pt idx="397">
                  <c:v>44958</c:v>
                </c:pt>
                <c:pt idx="398">
                  <c:v>44986</c:v>
                </c:pt>
                <c:pt idx="399">
                  <c:v>45017</c:v>
                </c:pt>
                <c:pt idx="400">
                  <c:v>45047</c:v>
                </c:pt>
                <c:pt idx="401">
                  <c:v>45078</c:v>
                </c:pt>
                <c:pt idx="402">
                  <c:v>45108</c:v>
                </c:pt>
                <c:pt idx="403">
                  <c:v>45139</c:v>
                </c:pt>
                <c:pt idx="404">
                  <c:v>45170</c:v>
                </c:pt>
                <c:pt idx="405">
                  <c:v>45200</c:v>
                </c:pt>
                <c:pt idx="406">
                  <c:v>45231</c:v>
                </c:pt>
                <c:pt idx="407">
                  <c:v>45261</c:v>
                </c:pt>
                <c:pt idx="408">
                  <c:v>45292</c:v>
                </c:pt>
                <c:pt idx="409">
                  <c:v>45323</c:v>
                </c:pt>
                <c:pt idx="410">
                  <c:v>45352</c:v>
                </c:pt>
                <c:pt idx="411">
                  <c:v>45383</c:v>
                </c:pt>
                <c:pt idx="412">
                  <c:v>45413</c:v>
                </c:pt>
                <c:pt idx="413">
                  <c:v>45444</c:v>
                </c:pt>
                <c:pt idx="414">
                  <c:v>45474</c:v>
                </c:pt>
                <c:pt idx="415">
                  <c:v>45505</c:v>
                </c:pt>
                <c:pt idx="416">
                  <c:v>45536</c:v>
                </c:pt>
                <c:pt idx="417">
                  <c:v>45566</c:v>
                </c:pt>
                <c:pt idx="418">
                  <c:v>45597</c:v>
                </c:pt>
                <c:pt idx="419">
                  <c:v>45627</c:v>
                </c:pt>
                <c:pt idx="420">
                  <c:v>45658</c:v>
                </c:pt>
                <c:pt idx="421">
                  <c:v>45689</c:v>
                </c:pt>
                <c:pt idx="422">
                  <c:v>45717</c:v>
                </c:pt>
                <c:pt idx="423">
                  <c:v>45748</c:v>
                </c:pt>
                <c:pt idx="424">
                  <c:v>45778</c:v>
                </c:pt>
                <c:pt idx="425">
                  <c:v>45809</c:v>
                </c:pt>
                <c:pt idx="426">
                  <c:v>45839</c:v>
                </c:pt>
                <c:pt idx="427">
                  <c:v>45870</c:v>
                </c:pt>
                <c:pt idx="428">
                  <c:v>45901</c:v>
                </c:pt>
                <c:pt idx="429">
                  <c:v>45931</c:v>
                </c:pt>
                <c:pt idx="430">
                  <c:v>45962</c:v>
                </c:pt>
                <c:pt idx="431">
                  <c:v>45992</c:v>
                </c:pt>
                <c:pt idx="432">
                  <c:v>46023</c:v>
                </c:pt>
                <c:pt idx="433">
                  <c:v>46054</c:v>
                </c:pt>
                <c:pt idx="434">
                  <c:v>46082</c:v>
                </c:pt>
                <c:pt idx="435">
                  <c:v>46113</c:v>
                </c:pt>
                <c:pt idx="436">
                  <c:v>46143</c:v>
                </c:pt>
                <c:pt idx="437">
                  <c:v>46174</c:v>
                </c:pt>
                <c:pt idx="438">
                  <c:v>46204</c:v>
                </c:pt>
                <c:pt idx="439">
                  <c:v>46235</c:v>
                </c:pt>
                <c:pt idx="440">
                  <c:v>46266</c:v>
                </c:pt>
                <c:pt idx="441">
                  <c:v>46296</c:v>
                </c:pt>
                <c:pt idx="442">
                  <c:v>46327</c:v>
                </c:pt>
                <c:pt idx="443">
                  <c:v>46357</c:v>
                </c:pt>
                <c:pt idx="444">
                  <c:v>46388</c:v>
                </c:pt>
                <c:pt idx="445">
                  <c:v>46419</c:v>
                </c:pt>
                <c:pt idx="446">
                  <c:v>46447</c:v>
                </c:pt>
                <c:pt idx="447">
                  <c:v>46478</c:v>
                </c:pt>
                <c:pt idx="448">
                  <c:v>46508</c:v>
                </c:pt>
                <c:pt idx="449">
                  <c:v>46539</c:v>
                </c:pt>
                <c:pt idx="450">
                  <c:v>46569</c:v>
                </c:pt>
                <c:pt idx="451">
                  <c:v>46600</c:v>
                </c:pt>
                <c:pt idx="452">
                  <c:v>46631</c:v>
                </c:pt>
                <c:pt idx="453">
                  <c:v>46661</c:v>
                </c:pt>
                <c:pt idx="454">
                  <c:v>46692</c:v>
                </c:pt>
                <c:pt idx="455">
                  <c:v>46722</c:v>
                </c:pt>
                <c:pt idx="456">
                  <c:v>46753</c:v>
                </c:pt>
                <c:pt idx="457">
                  <c:v>46784</c:v>
                </c:pt>
                <c:pt idx="458">
                  <c:v>46813</c:v>
                </c:pt>
                <c:pt idx="459">
                  <c:v>46844</c:v>
                </c:pt>
                <c:pt idx="460">
                  <c:v>46874</c:v>
                </c:pt>
                <c:pt idx="461">
                  <c:v>46905</c:v>
                </c:pt>
                <c:pt idx="462">
                  <c:v>46935</c:v>
                </c:pt>
                <c:pt idx="463">
                  <c:v>46966</c:v>
                </c:pt>
                <c:pt idx="464">
                  <c:v>46997</c:v>
                </c:pt>
                <c:pt idx="465">
                  <c:v>47027</c:v>
                </c:pt>
                <c:pt idx="466">
                  <c:v>47058</c:v>
                </c:pt>
                <c:pt idx="467">
                  <c:v>47088</c:v>
                </c:pt>
                <c:pt idx="468">
                  <c:v>47119</c:v>
                </c:pt>
                <c:pt idx="469">
                  <c:v>47150</c:v>
                </c:pt>
                <c:pt idx="470">
                  <c:v>47178</c:v>
                </c:pt>
                <c:pt idx="471">
                  <c:v>47209</c:v>
                </c:pt>
                <c:pt idx="472">
                  <c:v>47239</c:v>
                </c:pt>
                <c:pt idx="473">
                  <c:v>47270</c:v>
                </c:pt>
                <c:pt idx="474">
                  <c:v>47300</c:v>
                </c:pt>
                <c:pt idx="475">
                  <c:v>47331</c:v>
                </c:pt>
                <c:pt idx="476">
                  <c:v>47362</c:v>
                </c:pt>
                <c:pt idx="477">
                  <c:v>47392</c:v>
                </c:pt>
                <c:pt idx="478">
                  <c:v>47423</c:v>
                </c:pt>
                <c:pt idx="479">
                  <c:v>47453</c:v>
                </c:pt>
                <c:pt idx="480">
                  <c:v>47484</c:v>
                </c:pt>
                <c:pt idx="481">
                  <c:v>47515</c:v>
                </c:pt>
                <c:pt idx="482">
                  <c:v>47543</c:v>
                </c:pt>
                <c:pt idx="483">
                  <c:v>47574</c:v>
                </c:pt>
                <c:pt idx="484">
                  <c:v>47604</c:v>
                </c:pt>
                <c:pt idx="485">
                  <c:v>47635</c:v>
                </c:pt>
                <c:pt idx="486">
                  <c:v>47665</c:v>
                </c:pt>
                <c:pt idx="487">
                  <c:v>47696</c:v>
                </c:pt>
                <c:pt idx="488">
                  <c:v>47727</c:v>
                </c:pt>
                <c:pt idx="489">
                  <c:v>47757</c:v>
                </c:pt>
                <c:pt idx="490">
                  <c:v>47788</c:v>
                </c:pt>
                <c:pt idx="491">
                  <c:v>47818</c:v>
                </c:pt>
                <c:pt idx="492">
                  <c:v>47849</c:v>
                </c:pt>
                <c:pt idx="493">
                  <c:v>47880</c:v>
                </c:pt>
                <c:pt idx="494">
                  <c:v>47908</c:v>
                </c:pt>
                <c:pt idx="495">
                  <c:v>47939</c:v>
                </c:pt>
                <c:pt idx="496">
                  <c:v>47969</c:v>
                </c:pt>
                <c:pt idx="497">
                  <c:v>48000</c:v>
                </c:pt>
                <c:pt idx="498">
                  <c:v>48030</c:v>
                </c:pt>
                <c:pt idx="499">
                  <c:v>48061</c:v>
                </c:pt>
                <c:pt idx="500">
                  <c:v>48092</c:v>
                </c:pt>
                <c:pt idx="501">
                  <c:v>48122</c:v>
                </c:pt>
                <c:pt idx="502">
                  <c:v>48153</c:v>
                </c:pt>
                <c:pt idx="503">
                  <c:v>48183</c:v>
                </c:pt>
                <c:pt idx="504">
                  <c:v>48214</c:v>
                </c:pt>
                <c:pt idx="505">
                  <c:v>48245</c:v>
                </c:pt>
                <c:pt idx="506">
                  <c:v>48274</c:v>
                </c:pt>
                <c:pt idx="507">
                  <c:v>48305</c:v>
                </c:pt>
                <c:pt idx="508">
                  <c:v>48335</c:v>
                </c:pt>
                <c:pt idx="509">
                  <c:v>48366</c:v>
                </c:pt>
                <c:pt idx="510">
                  <c:v>48396</c:v>
                </c:pt>
                <c:pt idx="511">
                  <c:v>48427</c:v>
                </c:pt>
                <c:pt idx="512">
                  <c:v>48458</c:v>
                </c:pt>
                <c:pt idx="513">
                  <c:v>48488</c:v>
                </c:pt>
                <c:pt idx="514">
                  <c:v>48519</c:v>
                </c:pt>
                <c:pt idx="515">
                  <c:v>48549</c:v>
                </c:pt>
                <c:pt idx="516">
                  <c:v>48580</c:v>
                </c:pt>
                <c:pt idx="517">
                  <c:v>48611</c:v>
                </c:pt>
                <c:pt idx="518">
                  <c:v>48639</c:v>
                </c:pt>
                <c:pt idx="519">
                  <c:v>48670</c:v>
                </c:pt>
                <c:pt idx="520">
                  <c:v>48700</c:v>
                </c:pt>
                <c:pt idx="521">
                  <c:v>48731</c:v>
                </c:pt>
                <c:pt idx="522">
                  <c:v>48761</c:v>
                </c:pt>
                <c:pt idx="523">
                  <c:v>48792</c:v>
                </c:pt>
                <c:pt idx="524">
                  <c:v>48823</c:v>
                </c:pt>
                <c:pt idx="525">
                  <c:v>48853</c:v>
                </c:pt>
                <c:pt idx="526">
                  <c:v>48884</c:v>
                </c:pt>
                <c:pt idx="527">
                  <c:v>48914</c:v>
                </c:pt>
                <c:pt idx="528">
                  <c:v>48945</c:v>
                </c:pt>
                <c:pt idx="529">
                  <c:v>48976</c:v>
                </c:pt>
                <c:pt idx="530">
                  <c:v>49004</c:v>
                </c:pt>
                <c:pt idx="531">
                  <c:v>49035</c:v>
                </c:pt>
                <c:pt idx="532">
                  <c:v>49065</c:v>
                </c:pt>
                <c:pt idx="533">
                  <c:v>49096</c:v>
                </c:pt>
                <c:pt idx="534">
                  <c:v>49126</c:v>
                </c:pt>
                <c:pt idx="535">
                  <c:v>49157</c:v>
                </c:pt>
                <c:pt idx="536">
                  <c:v>49188</c:v>
                </c:pt>
                <c:pt idx="537">
                  <c:v>49218</c:v>
                </c:pt>
                <c:pt idx="538">
                  <c:v>49249</c:v>
                </c:pt>
                <c:pt idx="539">
                  <c:v>49279</c:v>
                </c:pt>
                <c:pt idx="540">
                  <c:v>49310</c:v>
                </c:pt>
                <c:pt idx="541">
                  <c:v>49341</c:v>
                </c:pt>
                <c:pt idx="542">
                  <c:v>49369</c:v>
                </c:pt>
                <c:pt idx="543">
                  <c:v>49400</c:v>
                </c:pt>
                <c:pt idx="544">
                  <c:v>49430</c:v>
                </c:pt>
                <c:pt idx="545">
                  <c:v>49461</c:v>
                </c:pt>
                <c:pt idx="546">
                  <c:v>49491</c:v>
                </c:pt>
                <c:pt idx="547">
                  <c:v>49522</c:v>
                </c:pt>
                <c:pt idx="548">
                  <c:v>49553</c:v>
                </c:pt>
                <c:pt idx="549">
                  <c:v>49583</c:v>
                </c:pt>
                <c:pt idx="550">
                  <c:v>49614</c:v>
                </c:pt>
                <c:pt idx="551">
                  <c:v>49644</c:v>
                </c:pt>
                <c:pt idx="552">
                  <c:v>49675</c:v>
                </c:pt>
                <c:pt idx="553">
                  <c:v>49706</c:v>
                </c:pt>
                <c:pt idx="554">
                  <c:v>49735</c:v>
                </c:pt>
                <c:pt idx="555">
                  <c:v>49766</c:v>
                </c:pt>
                <c:pt idx="556">
                  <c:v>49796</c:v>
                </c:pt>
                <c:pt idx="557">
                  <c:v>49827</c:v>
                </c:pt>
                <c:pt idx="558">
                  <c:v>49857</c:v>
                </c:pt>
                <c:pt idx="559">
                  <c:v>49888</c:v>
                </c:pt>
                <c:pt idx="560">
                  <c:v>49919</c:v>
                </c:pt>
                <c:pt idx="561">
                  <c:v>49949</c:v>
                </c:pt>
                <c:pt idx="562">
                  <c:v>49980</c:v>
                </c:pt>
                <c:pt idx="563">
                  <c:v>50010</c:v>
                </c:pt>
                <c:pt idx="564">
                  <c:v>50041</c:v>
                </c:pt>
                <c:pt idx="565">
                  <c:v>50072</c:v>
                </c:pt>
                <c:pt idx="566">
                  <c:v>50100</c:v>
                </c:pt>
                <c:pt idx="567">
                  <c:v>50131</c:v>
                </c:pt>
                <c:pt idx="568">
                  <c:v>50161</c:v>
                </c:pt>
                <c:pt idx="569">
                  <c:v>50192</c:v>
                </c:pt>
                <c:pt idx="570">
                  <c:v>50222</c:v>
                </c:pt>
                <c:pt idx="571">
                  <c:v>50253</c:v>
                </c:pt>
                <c:pt idx="572">
                  <c:v>50284</c:v>
                </c:pt>
                <c:pt idx="573">
                  <c:v>50314</c:v>
                </c:pt>
                <c:pt idx="574">
                  <c:v>50345</c:v>
                </c:pt>
                <c:pt idx="575">
                  <c:v>50375</c:v>
                </c:pt>
                <c:pt idx="576">
                  <c:v>50406</c:v>
                </c:pt>
                <c:pt idx="577">
                  <c:v>50437</c:v>
                </c:pt>
                <c:pt idx="578">
                  <c:v>50465</c:v>
                </c:pt>
                <c:pt idx="579">
                  <c:v>50496</c:v>
                </c:pt>
                <c:pt idx="580">
                  <c:v>50526</c:v>
                </c:pt>
                <c:pt idx="581">
                  <c:v>50557</c:v>
                </c:pt>
                <c:pt idx="582">
                  <c:v>50587</c:v>
                </c:pt>
                <c:pt idx="583">
                  <c:v>50618</c:v>
                </c:pt>
                <c:pt idx="584">
                  <c:v>50649</c:v>
                </c:pt>
                <c:pt idx="585">
                  <c:v>50679</c:v>
                </c:pt>
                <c:pt idx="586">
                  <c:v>50710</c:v>
                </c:pt>
                <c:pt idx="587">
                  <c:v>50740</c:v>
                </c:pt>
                <c:pt idx="588">
                  <c:v>50771</c:v>
                </c:pt>
                <c:pt idx="589">
                  <c:v>50802</c:v>
                </c:pt>
                <c:pt idx="590">
                  <c:v>50830</c:v>
                </c:pt>
                <c:pt idx="591">
                  <c:v>50861</c:v>
                </c:pt>
                <c:pt idx="592">
                  <c:v>50891</c:v>
                </c:pt>
                <c:pt idx="593">
                  <c:v>50922</c:v>
                </c:pt>
                <c:pt idx="594">
                  <c:v>50952</c:v>
                </c:pt>
                <c:pt idx="595">
                  <c:v>50983</c:v>
                </c:pt>
                <c:pt idx="596">
                  <c:v>51014</c:v>
                </c:pt>
                <c:pt idx="597">
                  <c:v>51044</c:v>
                </c:pt>
                <c:pt idx="598">
                  <c:v>51075</c:v>
                </c:pt>
                <c:pt idx="599">
                  <c:v>51105</c:v>
                </c:pt>
                <c:pt idx="600">
                  <c:v>51136</c:v>
                </c:pt>
                <c:pt idx="601">
                  <c:v>51167</c:v>
                </c:pt>
                <c:pt idx="602">
                  <c:v>51196</c:v>
                </c:pt>
                <c:pt idx="603">
                  <c:v>51227</c:v>
                </c:pt>
                <c:pt idx="604">
                  <c:v>51257</c:v>
                </c:pt>
                <c:pt idx="605">
                  <c:v>51288</c:v>
                </c:pt>
                <c:pt idx="606">
                  <c:v>51318</c:v>
                </c:pt>
                <c:pt idx="607">
                  <c:v>51349</c:v>
                </c:pt>
                <c:pt idx="608">
                  <c:v>51380</c:v>
                </c:pt>
                <c:pt idx="609">
                  <c:v>51410</c:v>
                </c:pt>
                <c:pt idx="610">
                  <c:v>51441</c:v>
                </c:pt>
                <c:pt idx="611">
                  <c:v>51471</c:v>
                </c:pt>
                <c:pt idx="612">
                  <c:v>51502</c:v>
                </c:pt>
                <c:pt idx="613">
                  <c:v>51533</c:v>
                </c:pt>
                <c:pt idx="614">
                  <c:v>51561</c:v>
                </c:pt>
                <c:pt idx="615">
                  <c:v>51592</c:v>
                </c:pt>
                <c:pt idx="616">
                  <c:v>51622</c:v>
                </c:pt>
                <c:pt idx="617">
                  <c:v>51653</c:v>
                </c:pt>
                <c:pt idx="618">
                  <c:v>51683</c:v>
                </c:pt>
                <c:pt idx="619">
                  <c:v>51714</c:v>
                </c:pt>
                <c:pt idx="620">
                  <c:v>51745</c:v>
                </c:pt>
                <c:pt idx="621">
                  <c:v>51775</c:v>
                </c:pt>
                <c:pt idx="622">
                  <c:v>51806</c:v>
                </c:pt>
                <c:pt idx="623">
                  <c:v>51836</c:v>
                </c:pt>
                <c:pt idx="624">
                  <c:v>51867</c:v>
                </c:pt>
                <c:pt idx="625">
                  <c:v>51898</c:v>
                </c:pt>
                <c:pt idx="626">
                  <c:v>51926</c:v>
                </c:pt>
                <c:pt idx="627">
                  <c:v>51957</c:v>
                </c:pt>
                <c:pt idx="628">
                  <c:v>51987</c:v>
                </c:pt>
                <c:pt idx="629">
                  <c:v>52018</c:v>
                </c:pt>
                <c:pt idx="630">
                  <c:v>52048</c:v>
                </c:pt>
                <c:pt idx="631">
                  <c:v>52079</c:v>
                </c:pt>
                <c:pt idx="632">
                  <c:v>52110</c:v>
                </c:pt>
                <c:pt idx="633">
                  <c:v>52140</c:v>
                </c:pt>
                <c:pt idx="634">
                  <c:v>52171</c:v>
                </c:pt>
                <c:pt idx="635">
                  <c:v>52201</c:v>
                </c:pt>
                <c:pt idx="636">
                  <c:v>52232</c:v>
                </c:pt>
                <c:pt idx="637">
                  <c:v>52263</c:v>
                </c:pt>
                <c:pt idx="638">
                  <c:v>52291</c:v>
                </c:pt>
                <c:pt idx="639">
                  <c:v>52322</c:v>
                </c:pt>
                <c:pt idx="640">
                  <c:v>52352</c:v>
                </c:pt>
                <c:pt idx="641">
                  <c:v>52383</c:v>
                </c:pt>
                <c:pt idx="642">
                  <c:v>52413</c:v>
                </c:pt>
                <c:pt idx="643">
                  <c:v>52444</c:v>
                </c:pt>
                <c:pt idx="644">
                  <c:v>52475</c:v>
                </c:pt>
                <c:pt idx="645">
                  <c:v>52505</c:v>
                </c:pt>
                <c:pt idx="646">
                  <c:v>52536</c:v>
                </c:pt>
                <c:pt idx="647">
                  <c:v>52566</c:v>
                </c:pt>
                <c:pt idx="648">
                  <c:v>52597</c:v>
                </c:pt>
                <c:pt idx="649">
                  <c:v>52628</c:v>
                </c:pt>
                <c:pt idx="650">
                  <c:v>52657</c:v>
                </c:pt>
                <c:pt idx="651">
                  <c:v>52688</c:v>
                </c:pt>
                <c:pt idx="652">
                  <c:v>52718</c:v>
                </c:pt>
                <c:pt idx="653">
                  <c:v>52749</c:v>
                </c:pt>
                <c:pt idx="654">
                  <c:v>52779</c:v>
                </c:pt>
                <c:pt idx="655">
                  <c:v>52810</c:v>
                </c:pt>
                <c:pt idx="656">
                  <c:v>52841</c:v>
                </c:pt>
                <c:pt idx="657">
                  <c:v>52871</c:v>
                </c:pt>
                <c:pt idx="658">
                  <c:v>52902</c:v>
                </c:pt>
                <c:pt idx="659">
                  <c:v>52932</c:v>
                </c:pt>
                <c:pt idx="660">
                  <c:v>52963</c:v>
                </c:pt>
                <c:pt idx="661">
                  <c:v>52994</c:v>
                </c:pt>
                <c:pt idx="662">
                  <c:v>53022</c:v>
                </c:pt>
                <c:pt idx="663">
                  <c:v>53053</c:v>
                </c:pt>
                <c:pt idx="664">
                  <c:v>53083</c:v>
                </c:pt>
                <c:pt idx="665">
                  <c:v>53114</c:v>
                </c:pt>
                <c:pt idx="666">
                  <c:v>53144</c:v>
                </c:pt>
                <c:pt idx="667">
                  <c:v>53175</c:v>
                </c:pt>
                <c:pt idx="668">
                  <c:v>53206</c:v>
                </c:pt>
                <c:pt idx="669">
                  <c:v>53236</c:v>
                </c:pt>
                <c:pt idx="670">
                  <c:v>53267</c:v>
                </c:pt>
                <c:pt idx="671">
                  <c:v>53297</c:v>
                </c:pt>
                <c:pt idx="672">
                  <c:v>53328</c:v>
                </c:pt>
                <c:pt idx="673">
                  <c:v>53359</c:v>
                </c:pt>
                <c:pt idx="674">
                  <c:v>53387</c:v>
                </c:pt>
                <c:pt idx="675">
                  <c:v>53418</c:v>
                </c:pt>
                <c:pt idx="676">
                  <c:v>53448</c:v>
                </c:pt>
                <c:pt idx="677">
                  <c:v>53479</c:v>
                </c:pt>
                <c:pt idx="678">
                  <c:v>53509</c:v>
                </c:pt>
                <c:pt idx="679">
                  <c:v>53540</c:v>
                </c:pt>
                <c:pt idx="680">
                  <c:v>53571</c:v>
                </c:pt>
                <c:pt idx="681">
                  <c:v>53601</c:v>
                </c:pt>
                <c:pt idx="682">
                  <c:v>53632</c:v>
                </c:pt>
                <c:pt idx="683">
                  <c:v>53662</c:v>
                </c:pt>
                <c:pt idx="684">
                  <c:v>53693</c:v>
                </c:pt>
                <c:pt idx="685">
                  <c:v>53724</c:v>
                </c:pt>
                <c:pt idx="686">
                  <c:v>53752</c:v>
                </c:pt>
                <c:pt idx="687">
                  <c:v>53783</c:v>
                </c:pt>
                <c:pt idx="688">
                  <c:v>53813</c:v>
                </c:pt>
                <c:pt idx="689">
                  <c:v>53844</c:v>
                </c:pt>
                <c:pt idx="690">
                  <c:v>53874</c:v>
                </c:pt>
                <c:pt idx="691">
                  <c:v>53905</c:v>
                </c:pt>
                <c:pt idx="692">
                  <c:v>53936</c:v>
                </c:pt>
                <c:pt idx="693">
                  <c:v>53966</c:v>
                </c:pt>
                <c:pt idx="694">
                  <c:v>53997</c:v>
                </c:pt>
                <c:pt idx="695">
                  <c:v>54027</c:v>
                </c:pt>
                <c:pt idx="696">
                  <c:v>54058</c:v>
                </c:pt>
                <c:pt idx="697">
                  <c:v>54089</c:v>
                </c:pt>
                <c:pt idx="698">
                  <c:v>54118</c:v>
                </c:pt>
                <c:pt idx="699">
                  <c:v>54149</c:v>
                </c:pt>
                <c:pt idx="700">
                  <c:v>54179</c:v>
                </c:pt>
                <c:pt idx="701">
                  <c:v>54210</c:v>
                </c:pt>
                <c:pt idx="702">
                  <c:v>54240</c:v>
                </c:pt>
                <c:pt idx="703">
                  <c:v>54271</c:v>
                </c:pt>
                <c:pt idx="704">
                  <c:v>54302</c:v>
                </c:pt>
                <c:pt idx="705">
                  <c:v>54332</c:v>
                </c:pt>
                <c:pt idx="706">
                  <c:v>54363</c:v>
                </c:pt>
                <c:pt idx="707">
                  <c:v>54393</c:v>
                </c:pt>
                <c:pt idx="708">
                  <c:v>54424</c:v>
                </c:pt>
                <c:pt idx="709">
                  <c:v>54455</c:v>
                </c:pt>
                <c:pt idx="710">
                  <c:v>54483</c:v>
                </c:pt>
                <c:pt idx="711">
                  <c:v>54514</c:v>
                </c:pt>
                <c:pt idx="712">
                  <c:v>54544</c:v>
                </c:pt>
                <c:pt idx="713">
                  <c:v>54575</c:v>
                </c:pt>
                <c:pt idx="714">
                  <c:v>54605</c:v>
                </c:pt>
                <c:pt idx="715">
                  <c:v>54636</c:v>
                </c:pt>
                <c:pt idx="716">
                  <c:v>54667</c:v>
                </c:pt>
                <c:pt idx="717">
                  <c:v>54697</c:v>
                </c:pt>
                <c:pt idx="718">
                  <c:v>54728</c:v>
                </c:pt>
                <c:pt idx="719">
                  <c:v>54758</c:v>
                </c:pt>
                <c:pt idx="720">
                  <c:v>54789</c:v>
                </c:pt>
                <c:pt idx="721">
                  <c:v>54820</c:v>
                </c:pt>
                <c:pt idx="722">
                  <c:v>54848</c:v>
                </c:pt>
                <c:pt idx="723">
                  <c:v>54879</c:v>
                </c:pt>
                <c:pt idx="724">
                  <c:v>54909</c:v>
                </c:pt>
                <c:pt idx="725">
                  <c:v>54940</c:v>
                </c:pt>
                <c:pt idx="726">
                  <c:v>54970</c:v>
                </c:pt>
                <c:pt idx="727">
                  <c:v>55001</c:v>
                </c:pt>
                <c:pt idx="728">
                  <c:v>55032</c:v>
                </c:pt>
                <c:pt idx="729">
                  <c:v>55062</c:v>
                </c:pt>
                <c:pt idx="730">
                  <c:v>55093</c:v>
                </c:pt>
                <c:pt idx="731">
                  <c:v>55123</c:v>
                </c:pt>
                <c:pt idx="732">
                  <c:v>55154</c:v>
                </c:pt>
                <c:pt idx="733">
                  <c:v>55185</c:v>
                </c:pt>
                <c:pt idx="734">
                  <c:v>55213</c:v>
                </c:pt>
                <c:pt idx="735">
                  <c:v>55244</c:v>
                </c:pt>
                <c:pt idx="736">
                  <c:v>55274</c:v>
                </c:pt>
                <c:pt idx="737">
                  <c:v>55305</c:v>
                </c:pt>
                <c:pt idx="738">
                  <c:v>55335</c:v>
                </c:pt>
                <c:pt idx="739">
                  <c:v>55366</c:v>
                </c:pt>
                <c:pt idx="740">
                  <c:v>55397</c:v>
                </c:pt>
                <c:pt idx="741">
                  <c:v>55427</c:v>
                </c:pt>
                <c:pt idx="742">
                  <c:v>55458</c:v>
                </c:pt>
                <c:pt idx="743">
                  <c:v>55488</c:v>
                </c:pt>
                <c:pt idx="744">
                  <c:v>55519</c:v>
                </c:pt>
                <c:pt idx="745">
                  <c:v>55550</c:v>
                </c:pt>
                <c:pt idx="746">
                  <c:v>55579</c:v>
                </c:pt>
                <c:pt idx="747">
                  <c:v>55610</c:v>
                </c:pt>
                <c:pt idx="748">
                  <c:v>55640</c:v>
                </c:pt>
                <c:pt idx="749">
                  <c:v>55671</c:v>
                </c:pt>
                <c:pt idx="750">
                  <c:v>55701</c:v>
                </c:pt>
                <c:pt idx="751">
                  <c:v>55732</c:v>
                </c:pt>
                <c:pt idx="752">
                  <c:v>55763</c:v>
                </c:pt>
                <c:pt idx="753">
                  <c:v>55793</c:v>
                </c:pt>
                <c:pt idx="754">
                  <c:v>55824</c:v>
                </c:pt>
                <c:pt idx="755">
                  <c:v>55854</c:v>
                </c:pt>
                <c:pt idx="756">
                  <c:v>55885</c:v>
                </c:pt>
                <c:pt idx="757">
                  <c:v>55916</c:v>
                </c:pt>
                <c:pt idx="758">
                  <c:v>55944</c:v>
                </c:pt>
                <c:pt idx="759">
                  <c:v>55975</c:v>
                </c:pt>
                <c:pt idx="760">
                  <c:v>56005</c:v>
                </c:pt>
                <c:pt idx="761">
                  <c:v>56036</c:v>
                </c:pt>
                <c:pt idx="762">
                  <c:v>56066</c:v>
                </c:pt>
                <c:pt idx="763">
                  <c:v>56097</c:v>
                </c:pt>
                <c:pt idx="764">
                  <c:v>56128</c:v>
                </c:pt>
                <c:pt idx="765">
                  <c:v>56158</c:v>
                </c:pt>
                <c:pt idx="766">
                  <c:v>56189</c:v>
                </c:pt>
                <c:pt idx="767">
                  <c:v>56219</c:v>
                </c:pt>
                <c:pt idx="768">
                  <c:v>56250</c:v>
                </c:pt>
                <c:pt idx="769">
                  <c:v>56281</c:v>
                </c:pt>
                <c:pt idx="770">
                  <c:v>56309</c:v>
                </c:pt>
                <c:pt idx="771">
                  <c:v>56340</c:v>
                </c:pt>
                <c:pt idx="772">
                  <c:v>56370</c:v>
                </c:pt>
                <c:pt idx="773">
                  <c:v>56401</c:v>
                </c:pt>
                <c:pt idx="774">
                  <c:v>56431</c:v>
                </c:pt>
                <c:pt idx="775">
                  <c:v>56462</c:v>
                </c:pt>
                <c:pt idx="776">
                  <c:v>56493</c:v>
                </c:pt>
                <c:pt idx="777">
                  <c:v>56523</c:v>
                </c:pt>
                <c:pt idx="778">
                  <c:v>56554</c:v>
                </c:pt>
                <c:pt idx="779">
                  <c:v>56584</c:v>
                </c:pt>
                <c:pt idx="780">
                  <c:v>56615</c:v>
                </c:pt>
                <c:pt idx="781">
                  <c:v>56646</c:v>
                </c:pt>
                <c:pt idx="782">
                  <c:v>56674</c:v>
                </c:pt>
                <c:pt idx="783">
                  <c:v>56705</c:v>
                </c:pt>
                <c:pt idx="784">
                  <c:v>56735</c:v>
                </c:pt>
                <c:pt idx="785">
                  <c:v>56766</c:v>
                </c:pt>
                <c:pt idx="786">
                  <c:v>56796</c:v>
                </c:pt>
                <c:pt idx="787">
                  <c:v>56827</c:v>
                </c:pt>
                <c:pt idx="788">
                  <c:v>56858</c:v>
                </c:pt>
                <c:pt idx="789">
                  <c:v>56888</c:v>
                </c:pt>
                <c:pt idx="790">
                  <c:v>56919</c:v>
                </c:pt>
                <c:pt idx="791">
                  <c:v>56949</c:v>
                </c:pt>
                <c:pt idx="792">
                  <c:v>56980</c:v>
                </c:pt>
                <c:pt idx="793">
                  <c:v>57011</c:v>
                </c:pt>
                <c:pt idx="794">
                  <c:v>57040</c:v>
                </c:pt>
                <c:pt idx="795">
                  <c:v>57071</c:v>
                </c:pt>
                <c:pt idx="796">
                  <c:v>57101</c:v>
                </c:pt>
                <c:pt idx="797">
                  <c:v>57132</c:v>
                </c:pt>
                <c:pt idx="798">
                  <c:v>57162</c:v>
                </c:pt>
                <c:pt idx="799">
                  <c:v>57193</c:v>
                </c:pt>
                <c:pt idx="800">
                  <c:v>57224</c:v>
                </c:pt>
                <c:pt idx="801">
                  <c:v>57254</c:v>
                </c:pt>
                <c:pt idx="802">
                  <c:v>57285</c:v>
                </c:pt>
                <c:pt idx="803">
                  <c:v>57315</c:v>
                </c:pt>
                <c:pt idx="804">
                  <c:v>57346</c:v>
                </c:pt>
                <c:pt idx="805">
                  <c:v>57377</c:v>
                </c:pt>
                <c:pt idx="806">
                  <c:v>57405</c:v>
                </c:pt>
                <c:pt idx="807">
                  <c:v>57436</c:v>
                </c:pt>
                <c:pt idx="808">
                  <c:v>57466</c:v>
                </c:pt>
                <c:pt idx="809">
                  <c:v>57497</c:v>
                </c:pt>
                <c:pt idx="810">
                  <c:v>57527</c:v>
                </c:pt>
                <c:pt idx="811">
                  <c:v>57558</c:v>
                </c:pt>
                <c:pt idx="812">
                  <c:v>57589</c:v>
                </c:pt>
                <c:pt idx="813">
                  <c:v>57619</c:v>
                </c:pt>
                <c:pt idx="814">
                  <c:v>57650</c:v>
                </c:pt>
                <c:pt idx="815">
                  <c:v>57680</c:v>
                </c:pt>
                <c:pt idx="816">
                  <c:v>57711</c:v>
                </c:pt>
                <c:pt idx="817">
                  <c:v>57742</c:v>
                </c:pt>
                <c:pt idx="818">
                  <c:v>57770</c:v>
                </c:pt>
                <c:pt idx="819">
                  <c:v>57801</c:v>
                </c:pt>
                <c:pt idx="820">
                  <c:v>57831</c:v>
                </c:pt>
                <c:pt idx="821">
                  <c:v>57862</c:v>
                </c:pt>
                <c:pt idx="822">
                  <c:v>57892</c:v>
                </c:pt>
                <c:pt idx="823">
                  <c:v>57923</c:v>
                </c:pt>
                <c:pt idx="824">
                  <c:v>57954</c:v>
                </c:pt>
                <c:pt idx="825">
                  <c:v>57984</c:v>
                </c:pt>
                <c:pt idx="826">
                  <c:v>58015</c:v>
                </c:pt>
                <c:pt idx="827">
                  <c:v>58045</c:v>
                </c:pt>
                <c:pt idx="828">
                  <c:v>58076</c:v>
                </c:pt>
                <c:pt idx="829">
                  <c:v>58107</c:v>
                </c:pt>
                <c:pt idx="830">
                  <c:v>58135</c:v>
                </c:pt>
                <c:pt idx="831">
                  <c:v>58166</c:v>
                </c:pt>
                <c:pt idx="832">
                  <c:v>58196</c:v>
                </c:pt>
                <c:pt idx="833">
                  <c:v>58227</c:v>
                </c:pt>
                <c:pt idx="834">
                  <c:v>58257</c:v>
                </c:pt>
                <c:pt idx="835">
                  <c:v>58288</c:v>
                </c:pt>
                <c:pt idx="836">
                  <c:v>58319</c:v>
                </c:pt>
                <c:pt idx="837">
                  <c:v>58349</c:v>
                </c:pt>
                <c:pt idx="838">
                  <c:v>58380</c:v>
                </c:pt>
                <c:pt idx="839">
                  <c:v>58410</c:v>
                </c:pt>
                <c:pt idx="840">
                  <c:v>58441</c:v>
                </c:pt>
                <c:pt idx="841">
                  <c:v>58472</c:v>
                </c:pt>
                <c:pt idx="842">
                  <c:v>58501</c:v>
                </c:pt>
                <c:pt idx="843">
                  <c:v>58532</c:v>
                </c:pt>
                <c:pt idx="844">
                  <c:v>58562</c:v>
                </c:pt>
                <c:pt idx="845">
                  <c:v>58593</c:v>
                </c:pt>
                <c:pt idx="846">
                  <c:v>58623</c:v>
                </c:pt>
                <c:pt idx="847">
                  <c:v>58654</c:v>
                </c:pt>
                <c:pt idx="848">
                  <c:v>58685</c:v>
                </c:pt>
                <c:pt idx="849">
                  <c:v>58715</c:v>
                </c:pt>
                <c:pt idx="850">
                  <c:v>58746</c:v>
                </c:pt>
                <c:pt idx="851">
                  <c:v>58776</c:v>
                </c:pt>
                <c:pt idx="852">
                  <c:v>58807</c:v>
                </c:pt>
                <c:pt idx="853">
                  <c:v>58838</c:v>
                </c:pt>
                <c:pt idx="854">
                  <c:v>58866</c:v>
                </c:pt>
                <c:pt idx="855">
                  <c:v>58897</c:v>
                </c:pt>
                <c:pt idx="856">
                  <c:v>58927</c:v>
                </c:pt>
                <c:pt idx="857">
                  <c:v>58958</c:v>
                </c:pt>
                <c:pt idx="858">
                  <c:v>58988</c:v>
                </c:pt>
                <c:pt idx="859">
                  <c:v>59019</c:v>
                </c:pt>
                <c:pt idx="860">
                  <c:v>59050</c:v>
                </c:pt>
                <c:pt idx="861">
                  <c:v>59080</c:v>
                </c:pt>
                <c:pt idx="862">
                  <c:v>59111</c:v>
                </c:pt>
                <c:pt idx="863">
                  <c:v>59141</c:v>
                </c:pt>
                <c:pt idx="864">
                  <c:v>59172</c:v>
                </c:pt>
                <c:pt idx="865">
                  <c:v>59203</c:v>
                </c:pt>
                <c:pt idx="866">
                  <c:v>59231</c:v>
                </c:pt>
                <c:pt idx="867">
                  <c:v>59262</c:v>
                </c:pt>
                <c:pt idx="868">
                  <c:v>59292</c:v>
                </c:pt>
                <c:pt idx="869">
                  <c:v>59323</c:v>
                </c:pt>
                <c:pt idx="870">
                  <c:v>59353</c:v>
                </c:pt>
                <c:pt idx="871">
                  <c:v>59384</c:v>
                </c:pt>
                <c:pt idx="872">
                  <c:v>59415</c:v>
                </c:pt>
                <c:pt idx="873">
                  <c:v>59445</c:v>
                </c:pt>
                <c:pt idx="874">
                  <c:v>59476</c:v>
                </c:pt>
                <c:pt idx="875">
                  <c:v>59506</c:v>
                </c:pt>
                <c:pt idx="876">
                  <c:v>59537</c:v>
                </c:pt>
                <c:pt idx="877">
                  <c:v>59568</c:v>
                </c:pt>
                <c:pt idx="878">
                  <c:v>59596</c:v>
                </c:pt>
                <c:pt idx="879">
                  <c:v>59627</c:v>
                </c:pt>
                <c:pt idx="880">
                  <c:v>59657</c:v>
                </c:pt>
                <c:pt idx="881">
                  <c:v>59688</c:v>
                </c:pt>
                <c:pt idx="882">
                  <c:v>59718</c:v>
                </c:pt>
                <c:pt idx="883">
                  <c:v>59749</c:v>
                </c:pt>
                <c:pt idx="884">
                  <c:v>59780</c:v>
                </c:pt>
                <c:pt idx="885">
                  <c:v>59810</c:v>
                </c:pt>
                <c:pt idx="886">
                  <c:v>59841</c:v>
                </c:pt>
                <c:pt idx="887">
                  <c:v>59871</c:v>
                </c:pt>
                <c:pt idx="888">
                  <c:v>59902</c:v>
                </c:pt>
                <c:pt idx="889">
                  <c:v>59933</c:v>
                </c:pt>
                <c:pt idx="890">
                  <c:v>59962</c:v>
                </c:pt>
                <c:pt idx="891">
                  <c:v>59993</c:v>
                </c:pt>
                <c:pt idx="892">
                  <c:v>60023</c:v>
                </c:pt>
                <c:pt idx="893">
                  <c:v>60054</c:v>
                </c:pt>
                <c:pt idx="894">
                  <c:v>60084</c:v>
                </c:pt>
                <c:pt idx="895">
                  <c:v>60115</c:v>
                </c:pt>
                <c:pt idx="896">
                  <c:v>60146</c:v>
                </c:pt>
                <c:pt idx="897">
                  <c:v>60176</c:v>
                </c:pt>
                <c:pt idx="898">
                  <c:v>60207</c:v>
                </c:pt>
                <c:pt idx="899">
                  <c:v>60237</c:v>
                </c:pt>
                <c:pt idx="900">
                  <c:v>60268</c:v>
                </c:pt>
                <c:pt idx="901">
                  <c:v>60299</c:v>
                </c:pt>
                <c:pt idx="902">
                  <c:v>60327</c:v>
                </c:pt>
                <c:pt idx="903">
                  <c:v>60358</c:v>
                </c:pt>
                <c:pt idx="904">
                  <c:v>60388</c:v>
                </c:pt>
                <c:pt idx="905">
                  <c:v>60419</c:v>
                </c:pt>
                <c:pt idx="906">
                  <c:v>60449</c:v>
                </c:pt>
                <c:pt idx="907">
                  <c:v>60480</c:v>
                </c:pt>
                <c:pt idx="908">
                  <c:v>60511</c:v>
                </c:pt>
                <c:pt idx="909">
                  <c:v>60541</c:v>
                </c:pt>
                <c:pt idx="910">
                  <c:v>60572</c:v>
                </c:pt>
                <c:pt idx="911">
                  <c:v>60602</c:v>
                </c:pt>
                <c:pt idx="912">
                  <c:v>60633</c:v>
                </c:pt>
                <c:pt idx="913">
                  <c:v>60664</c:v>
                </c:pt>
                <c:pt idx="914">
                  <c:v>60692</c:v>
                </c:pt>
                <c:pt idx="915">
                  <c:v>60723</c:v>
                </c:pt>
                <c:pt idx="916">
                  <c:v>60753</c:v>
                </c:pt>
                <c:pt idx="917">
                  <c:v>60784</c:v>
                </c:pt>
                <c:pt idx="918">
                  <c:v>60814</c:v>
                </c:pt>
                <c:pt idx="919">
                  <c:v>60845</c:v>
                </c:pt>
                <c:pt idx="920">
                  <c:v>60876</c:v>
                </c:pt>
                <c:pt idx="921">
                  <c:v>60906</c:v>
                </c:pt>
                <c:pt idx="922">
                  <c:v>60937</c:v>
                </c:pt>
                <c:pt idx="923">
                  <c:v>60967</c:v>
                </c:pt>
                <c:pt idx="924">
                  <c:v>60998</c:v>
                </c:pt>
                <c:pt idx="925">
                  <c:v>61029</c:v>
                </c:pt>
                <c:pt idx="926">
                  <c:v>61057</c:v>
                </c:pt>
                <c:pt idx="927">
                  <c:v>61088</c:v>
                </c:pt>
                <c:pt idx="928">
                  <c:v>61118</c:v>
                </c:pt>
                <c:pt idx="929">
                  <c:v>61149</c:v>
                </c:pt>
                <c:pt idx="930">
                  <c:v>61179</c:v>
                </c:pt>
                <c:pt idx="931">
                  <c:v>61210</c:v>
                </c:pt>
                <c:pt idx="932">
                  <c:v>61241</c:v>
                </c:pt>
                <c:pt idx="933">
                  <c:v>61271</c:v>
                </c:pt>
                <c:pt idx="934">
                  <c:v>61302</c:v>
                </c:pt>
                <c:pt idx="935">
                  <c:v>61332</c:v>
                </c:pt>
                <c:pt idx="936">
                  <c:v>61363</c:v>
                </c:pt>
                <c:pt idx="937">
                  <c:v>61394</c:v>
                </c:pt>
                <c:pt idx="938">
                  <c:v>61423</c:v>
                </c:pt>
                <c:pt idx="939">
                  <c:v>61454</c:v>
                </c:pt>
                <c:pt idx="940">
                  <c:v>61484</c:v>
                </c:pt>
                <c:pt idx="941">
                  <c:v>61515</c:v>
                </c:pt>
                <c:pt idx="942">
                  <c:v>61545</c:v>
                </c:pt>
                <c:pt idx="943">
                  <c:v>61576</c:v>
                </c:pt>
                <c:pt idx="944">
                  <c:v>61607</c:v>
                </c:pt>
                <c:pt idx="945">
                  <c:v>61637</c:v>
                </c:pt>
                <c:pt idx="946">
                  <c:v>61668</c:v>
                </c:pt>
                <c:pt idx="947">
                  <c:v>61698</c:v>
                </c:pt>
                <c:pt idx="948">
                  <c:v>61729</c:v>
                </c:pt>
                <c:pt idx="949">
                  <c:v>61760</c:v>
                </c:pt>
                <c:pt idx="950">
                  <c:v>61788</c:v>
                </c:pt>
                <c:pt idx="951">
                  <c:v>61819</c:v>
                </c:pt>
                <c:pt idx="952">
                  <c:v>61849</c:v>
                </c:pt>
                <c:pt idx="953">
                  <c:v>61880</c:v>
                </c:pt>
                <c:pt idx="954">
                  <c:v>61910</c:v>
                </c:pt>
                <c:pt idx="955">
                  <c:v>61941</c:v>
                </c:pt>
                <c:pt idx="956">
                  <c:v>61972</c:v>
                </c:pt>
                <c:pt idx="957">
                  <c:v>62002</c:v>
                </c:pt>
                <c:pt idx="958">
                  <c:v>62033</c:v>
                </c:pt>
                <c:pt idx="959">
                  <c:v>62063</c:v>
                </c:pt>
                <c:pt idx="960">
                  <c:v>62094</c:v>
                </c:pt>
                <c:pt idx="961">
                  <c:v>62125</c:v>
                </c:pt>
                <c:pt idx="962">
                  <c:v>62153</c:v>
                </c:pt>
                <c:pt idx="963">
                  <c:v>62184</c:v>
                </c:pt>
                <c:pt idx="964">
                  <c:v>62214</c:v>
                </c:pt>
                <c:pt idx="965">
                  <c:v>62245</c:v>
                </c:pt>
                <c:pt idx="966">
                  <c:v>62275</c:v>
                </c:pt>
                <c:pt idx="967">
                  <c:v>62306</c:v>
                </c:pt>
                <c:pt idx="968">
                  <c:v>62337</c:v>
                </c:pt>
                <c:pt idx="969">
                  <c:v>62367</c:v>
                </c:pt>
                <c:pt idx="970">
                  <c:v>62398</c:v>
                </c:pt>
                <c:pt idx="971">
                  <c:v>62428</c:v>
                </c:pt>
                <c:pt idx="972">
                  <c:v>62459</c:v>
                </c:pt>
                <c:pt idx="973">
                  <c:v>62490</c:v>
                </c:pt>
                <c:pt idx="974">
                  <c:v>62518</c:v>
                </c:pt>
                <c:pt idx="975">
                  <c:v>62549</c:v>
                </c:pt>
                <c:pt idx="976">
                  <c:v>62579</c:v>
                </c:pt>
                <c:pt idx="977">
                  <c:v>62610</c:v>
                </c:pt>
                <c:pt idx="978">
                  <c:v>62640</c:v>
                </c:pt>
                <c:pt idx="979">
                  <c:v>62671</c:v>
                </c:pt>
                <c:pt idx="980">
                  <c:v>62702</c:v>
                </c:pt>
                <c:pt idx="981">
                  <c:v>62732</c:v>
                </c:pt>
                <c:pt idx="982">
                  <c:v>62763</c:v>
                </c:pt>
                <c:pt idx="983">
                  <c:v>62793</c:v>
                </c:pt>
                <c:pt idx="984">
                  <c:v>62824</c:v>
                </c:pt>
                <c:pt idx="985">
                  <c:v>62855</c:v>
                </c:pt>
                <c:pt idx="986">
                  <c:v>62884</c:v>
                </c:pt>
                <c:pt idx="987">
                  <c:v>62915</c:v>
                </c:pt>
                <c:pt idx="988">
                  <c:v>62945</c:v>
                </c:pt>
                <c:pt idx="989">
                  <c:v>62976</c:v>
                </c:pt>
                <c:pt idx="990">
                  <c:v>63006</c:v>
                </c:pt>
                <c:pt idx="991">
                  <c:v>63037</c:v>
                </c:pt>
                <c:pt idx="992">
                  <c:v>63068</c:v>
                </c:pt>
                <c:pt idx="993">
                  <c:v>63098</c:v>
                </c:pt>
                <c:pt idx="994">
                  <c:v>63129</c:v>
                </c:pt>
                <c:pt idx="995">
                  <c:v>63159</c:v>
                </c:pt>
                <c:pt idx="996">
                  <c:v>63190</c:v>
                </c:pt>
                <c:pt idx="997">
                  <c:v>63221</c:v>
                </c:pt>
                <c:pt idx="998">
                  <c:v>63249</c:v>
                </c:pt>
                <c:pt idx="999">
                  <c:v>63280</c:v>
                </c:pt>
                <c:pt idx="1000">
                  <c:v>63310</c:v>
                </c:pt>
                <c:pt idx="1001">
                  <c:v>63341</c:v>
                </c:pt>
                <c:pt idx="1002">
                  <c:v>63371</c:v>
                </c:pt>
                <c:pt idx="1003">
                  <c:v>63402</c:v>
                </c:pt>
                <c:pt idx="1004">
                  <c:v>63433</c:v>
                </c:pt>
                <c:pt idx="1005">
                  <c:v>63463</c:v>
                </c:pt>
                <c:pt idx="1006">
                  <c:v>63494</c:v>
                </c:pt>
                <c:pt idx="1007">
                  <c:v>63524</c:v>
                </c:pt>
                <c:pt idx="1008">
                  <c:v>63555</c:v>
                </c:pt>
                <c:pt idx="1009">
                  <c:v>63586</c:v>
                </c:pt>
                <c:pt idx="1010">
                  <c:v>63614</c:v>
                </c:pt>
                <c:pt idx="1011">
                  <c:v>63645</c:v>
                </c:pt>
                <c:pt idx="1012">
                  <c:v>63675</c:v>
                </c:pt>
                <c:pt idx="1013">
                  <c:v>63706</c:v>
                </c:pt>
                <c:pt idx="1014">
                  <c:v>63736</c:v>
                </c:pt>
                <c:pt idx="1015">
                  <c:v>63767</c:v>
                </c:pt>
                <c:pt idx="1016">
                  <c:v>63798</c:v>
                </c:pt>
                <c:pt idx="1017">
                  <c:v>63828</c:v>
                </c:pt>
                <c:pt idx="1018">
                  <c:v>63859</c:v>
                </c:pt>
                <c:pt idx="1019">
                  <c:v>63889</c:v>
                </c:pt>
                <c:pt idx="1020">
                  <c:v>63920</c:v>
                </c:pt>
                <c:pt idx="1021">
                  <c:v>63951</c:v>
                </c:pt>
                <c:pt idx="1022">
                  <c:v>63979</c:v>
                </c:pt>
                <c:pt idx="1023">
                  <c:v>64010</c:v>
                </c:pt>
                <c:pt idx="1024">
                  <c:v>64040</c:v>
                </c:pt>
                <c:pt idx="1025">
                  <c:v>64071</c:v>
                </c:pt>
                <c:pt idx="1026">
                  <c:v>64101</c:v>
                </c:pt>
                <c:pt idx="1027">
                  <c:v>64132</c:v>
                </c:pt>
                <c:pt idx="1028">
                  <c:v>64163</c:v>
                </c:pt>
                <c:pt idx="1029">
                  <c:v>64193</c:v>
                </c:pt>
                <c:pt idx="1030">
                  <c:v>64224</c:v>
                </c:pt>
                <c:pt idx="1031">
                  <c:v>64254</c:v>
                </c:pt>
                <c:pt idx="1032">
                  <c:v>64285</c:v>
                </c:pt>
                <c:pt idx="1033">
                  <c:v>64316</c:v>
                </c:pt>
                <c:pt idx="1034">
                  <c:v>64345</c:v>
                </c:pt>
                <c:pt idx="1035">
                  <c:v>64376</c:v>
                </c:pt>
                <c:pt idx="1036">
                  <c:v>64406</c:v>
                </c:pt>
                <c:pt idx="1037">
                  <c:v>64437</c:v>
                </c:pt>
                <c:pt idx="1038">
                  <c:v>64467</c:v>
                </c:pt>
                <c:pt idx="1039">
                  <c:v>64498</c:v>
                </c:pt>
                <c:pt idx="1040">
                  <c:v>64529</c:v>
                </c:pt>
                <c:pt idx="1041">
                  <c:v>64559</c:v>
                </c:pt>
                <c:pt idx="1042">
                  <c:v>64590</c:v>
                </c:pt>
                <c:pt idx="1043">
                  <c:v>64620</c:v>
                </c:pt>
                <c:pt idx="1044">
                  <c:v>64651</c:v>
                </c:pt>
                <c:pt idx="1045">
                  <c:v>64682</c:v>
                </c:pt>
                <c:pt idx="1046">
                  <c:v>64710</c:v>
                </c:pt>
                <c:pt idx="1047">
                  <c:v>64741</c:v>
                </c:pt>
                <c:pt idx="1048">
                  <c:v>64771</c:v>
                </c:pt>
                <c:pt idx="1049">
                  <c:v>64802</c:v>
                </c:pt>
                <c:pt idx="1050">
                  <c:v>64832</c:v>
                </c:pt>
                <c:pt idx="1051">
                  <c:v>64863</c:v>
                </c:pt>
                <c:pt idx="1052">
                  <c:v>64894</c:v>
                </c:pt>
                <c:pt idx="1053">
                  <c:v>64924</c:v>
                </c:pt>
                <c:pt idx="1054">
                  <c:v>64955</c:v>
                </c:pt>
                <c:pt idx="1055">
                  <c:v>64985</c:v>
                </c:pt>
                <c:pt idx="1056">
                  <c:v>65016</c:v>
                </c:pt>
                <c:pt idx="1057">
                  <c:v>65047</c:v>
                </c:pt>
                <c:pt idx="1058">
                  <c:v>65075</c:v>
                </c:pt>
                <c:pt idx="1059">
                  <c:v>65106</c:v>
                </c:pt>
                <c:pt idx="1060">
                  <c:v>65136</c:v>
                </c:pt>
                <c:pt idx="1061">
                  <c:v>65167</c:v>
                </c:pt>
                <c:pt idx="1062">
                  <c:v>65197</c:v>
                </c:pt>
                <c:pt idx="1063">
                  <c:v>65228</c:v>
                </c:pt>
                <c:pt idx="1064">
                  <c:v>65259</c:v>
                </c:pt>
                <c:pt idx="1065">
                  <c:v>65289</c:v>
                </c:pt>
                <c:pt idx="1066">
                  <c:v>65320</c:v>
                </c:pt>
                <c:pt idx="1067">
                  <c:v>65350</c:v>
                </c:pt>
                <c:pt idx="1068">
                  <c:v>65381</c:v>
                </c:pt>
                <c:pt idx="1069">
                  <c:v>65412</c:v>
                </c:pt>
                <c:pt idx="1070">
                  <c:v>65440</c:v>
                </c:pt>
                <c:pt idx="1071">
                  <c:v>65471</c:v>
                </c:pt>
                <c:pt idx="1072">
                  <c:v>65501</c:v>
                </c:pt>
                <c:pt idx="1073">
                  <c:v>65532</c:v>
                </c:pt>
                <c:pt idx="1074">
                  <c:v>65562</c:v>
                </c:pt>
                <c:pt idx="1075">
                  <c:v>65593</c:v>
                </c:pt>
                <c:pt idx="1076">
                  <c:v>65624</c:v>
                </c:pt>
                <c:pt idx="1077">
                  <c:v>65654</c:v>
                </c:pt>
                <c:pt idx="1078">
                  <c:v>65685</c:v>
                </c:pt>
                <c:pt idx="1079">
                  <c:v>65715</c:v>
                </c:pt>
                <c:pt idx="1080">
                  <c:v>65746</c:v>
                </c:pt>
                <c:pt idx="1081">
                  <c:v>65777</c:v>
                </c:pt>
                <c:pt idx="1082">
                  <c:v>65806</c:v>
                </c:pt>
                <c:pt idx="1083">
                  <c:v>65837</c:v>
                </c:pt>
                <c:pt idx="1084">
                  <c:v>65867</c:v>
                </c:pt>
                <c:pt idx="1085">
                  <c:v>65898</c:v>
                </c:pt>
                <c:pt idx="1086">
                  <c:v>65928</c:v>
                </c:pt>
                <c:pt idx="1087">
                  <c:v>65959</c:v>
                </c:pt>
                <c:pt idx="1088">
                  <c:v>65990</c:v>
                </c:pt>
                <c:pt idx="1089">
                  <c:v>66020</c:v>
                </c:pt>
                <c:pt idx="1090">
                  <c:v>66051</c:v>
                </c:pt>
                <c:pt idx="1091">
                  <c:v>66081</c:v>
                </c:pt>
                <c:pt idx="1092">
                  <c:v>66112</c:v>
                </c:pt>
                <c:pt idx="1093">
                  <c:v>66143</c:v>
                </c:pt>
                <c:pt idx="1094">
                  <c:v>66171</c:v>
                </c:pt>
                <c:pt idx="1095">
                  <c:v>66202</c:v>
                </c:pt>
                <c:pt idx="1096">
                  <c:v>66232</c:v>
                </c:pt>
                <c:pt idx="1097">
                  <c:v>66263</c:v>
                </c:pt>
                <c:pt idx="1098">
                  <c:v>66293</c:v>
                </c:pt>
                <c:pt idx="1099">
                  <c:v>66324</c:v>
                </c:pt>
                <c:pt idx="1100">
                  <c:v>66355</c:v>
                </c:pt>
                <c:pt idx="1101">
                  <c:v>66385</c:v>
                </c:pt>
                <c:pt idx="1102">
                  <c:v>66416</c:v>
                </c:pt>
                <c:pt idx="1103">
                  <c:v>66446</c:v>
                </c:pt>
                <c:pt idx="1104">
                  <c:v>66477</c:v>
                </c:pt>
                <c:pt idx="1105">
                  <c:v>66508</c:v>
                </c:pt>
                <c:pt idx="1106">
                  <c:v>66536</c:v>
                </c:pt>
                <c:pt idx="1107">
                  <c:v>66567</c:v>
                </c:pt>
                <c:pt idx="1108">
                  <c:v>66597</c:v>
                </c:pt>
                <c:pt idx="1109">
                  <c:v>66628</c:v>
                </c:pt>
                <c:pt idx="1110">
                  <c:v>66658</c:v>
                </c:pt>
                <c:pt idx="1111">
                  <c:v>66689</c:v>
                </c:pt>
                <c:pt idx="1112">
                  <c:v>66720</c:v>
                </c:pt>
                <c:pt idx="1113">
                  <c:v>66750</c:v>
                </c:pt>
                <c:pt idx="1114">
                  <c:v>66781</c:v>
                </c:pt>
                <c:pt idx="1115">
                  <c:v>66811</c:v>
                </c:pt>
                <c:pt idx="1116">
                  <c:v>66842</c:v>
                </c:pt>
                <c:pt idx="1117">
                  <c:v>66873</c:v>
                </c:pt>
                <c:pt idx="1118">
                  <c:v>66901</c:v>
                </c:pt>
                <c:pt idx="1119">
                  <c:v>66932</c:v>
                </c:pt>
                <c:pt idx="1120">
                  <c:v>66962</c:v>
                </c:pt>
                <c:pt idx="1121">
                  <c:v>66993</c:v>
                </c:pt>
                <c:pt idx="1122">
                  <c:v>67023</c:v>
                </c:pt>
                <c:pt idx="1123">
                  <c:v>67054</c:v>
                </c:pt>
                <c:pt idx="1124">
                  <c:v>67085</c:v>
                </c:pt>
                <c:pt idx="1125">
                  <c:v>67115</c:v>
                </c:pt>
                <c:pt idx="1126">
                  <c:v>67146</c:v>
                </c:pt>
                <c:pt idx="1127">
                  <c:v>67176</c:v>
                </c:pt>
                <c:pt idx="1128">
                  <c:v>67207</c:v>
                </c:pt>
                <c:pt idx="1129">
                  <c:v>67238</c:v>
                </c:pt>
                <c:pt idx="1130">
                  <c:v>67267</c:v>
                </c:pt>
                <c:pt idx="1131">
                  <c:v>67298</c:v>
                </c:pt>
                <c:pt idx="1132">
                  <c:v>67328</c:v>
                </c:pt>
                <c:pt idx="1133">
                  <c:v>67359</c:v>
                </c:pt>
                <c:pt idx="1134">
                  <c:v>67389</c:v>
                </c:pt>
                <c:pt idx="1135">
                  <c:v>67420</c:v>
                </c:pt>
                <c:pt idx="1136">
                  <c:v>67451</c:v>
                </c:pt>
                <c:pt idx="1137">
                  <c:v>67481</c:v>
                </c:pt>
                <c:pt idx="1138">
                  <c:v>67512</c:v>
                </c:pt>
                <c:pt idx="1139">
                  <c:v>67542</c:v>
                </c:pt>
                <c:pt idx="1140">
                  <c:v>67573</c:v>
                </c:pt>
                <c:pt idx="1141">
                  <c:v>67604</c:v>
                </c:pt>
                <c:pt idx="1142">
                  <c:v>67632</c:v>
                </c:pt>
                <c:pt idx="1143">
                  <c:v>67663</c:v>
                </c:pt>
                <c:pt idx="1144">
                  <c:v>67693</c:v>
                </c:pt>
                <c:pt idx="1145">
                  <c:v>67724</c:v>
                </c:pt>
                <c:pt idx="1146">
                  <c:v>67754</c:v>
                </c:pt>
                <c:pt idx="1147">
                  <c:v>67785</c:v>
                </c:pt>
                <c:pt idx="1148">
                  <c:v>67816</c:v>
                </c:pt>
                <c:pt idx="1149">
                  <c:v>67846</c:v>
                </c:pt>
                <c:pt idx="1150">
                  <c:v>67877</c:v>
                </c:pt>
                <c:pt idx="1151">
                  <c:v>67907</c:v>
                </c:pt>
                <c:pt idx="1152">
                  <c:v>67938</c:v>
                </c:pt>
                <c:pt idx="1153">
                  <c:v>67969</c:v>
                </c:pt>
                <c:pt idx="1154">
                  <c:v>67997</c:v>
                </c:pt>
                <c:pt idx="1155">
                  <c:v>68028</c:v>
                </c:pt>
                <c:pt idx="1156">
                  <c:v>68058</c:v>
                </c:pt>
                <c:pt idx="1157">
                  <c:v>68089</c:v>
                </c:pt>
                <c:pt idx="1158">
                  <c:v>68119</c:v>
                </c:pt>
                <c:pt idx="1159">
                  <c:v>68150</c:v>
                </c:pt>
                <c:pt idx="1160">
                  <c:v>68181</c:v>
                </c:pt>
                <c:pt idx="1161">
                  <c:v>68211</c:v>
                </c:pt>
                <c:pt idx="1162">
                  <c:v>68242</c:v>
                </c:pt>
                <c:pt idx="1163">
                  <c:v>68272</c:v>
                </c:pt>
                <c:pt idx="1164">
                  <c:v>68303</c:v>
                </c:pt>
                <c:pt idx="1165">
                  <c:v>68334</c:v>
                </c:pt>
                <c:pt idx="1166">
                  <c:v>68362</c:v>
                </c:pt>
                <c:pt idx="1167">
                  <c:v>68393</c:v>
                </c:pt>
                <c:pt idx="1168">
                  <c:v>68423</c:v>
                </c:pt>
                <c:pt idx="1169">
                  <c:v>68454</c:v>
                </c:pt>
                <c:pt idx="1170">
                  <c:v>68484</c:v>
                </c:pt>
                <c:pt idx="1171">
                  <c:v>68515</c:v>
                </c:pt>
                <c:pt idx="1172">
                  <c:v>68546</c:v>
                </c:pt>
                <c:pt idx="1173">
                  <c:v>68576</c:v>
                </c:pt>
                <c:pt idx="1174">
                  <c:v>68607</c:v>
                </c:pt>
                <c:pt idx="1175">
                  <c:v>68637</c:v>
                </c:pt>
                <c:pt idx="1176">
                  <c:v>68668</c:v>
                </c:pt>
                <c:pt idx="1177">
                  <c:v>68699</c:v>
                </c:pt>
                <c:pt idx="1178">
                  <c:v>68728</c:v>
                </c:pt>
                <c:pt idx="1179">
                  <c:v>68759</c:v>
                </c:pt>
                <c:pt idx="1180">
                  <c:v>68789</c:v>
                </c:pt>
                <c:pt idx="1181">
                  <c:v>68820</c:v>
                </c:pt>
                <c:pt idx="1182">
                  <c:v>68850</c:v>
                </c:pt>
                <c:pt idx="1183">
                  <c:v>68881</c:v>
                </c:pt>
                <c:pt idx="1184">
                  <c:v>68912</c:v>
                </c:pt>
                <c:pt idx="1185">
                  <c:v>68942</c:v>
                </c:pt>
                <c:pt idx="1186">
                  <c:v>68973</c:v>
                </c:pt>
                <c:pt idx="1187">
                  <c:v>69003</c:v>
                </c:pt>
                <c:pt idx="1188">
                  <c:v>69034</c:v>
                </c:pt>
                <c:pt idx="1189">
                  <c:v>69065</c:v>
                </c:pt>
                <c:pt idx="1190">
                  <c:v>69093</c:v>
                </c:pt>
                <c:pt idx="1191">
                  <c:v>69124</c:v>
                </c:pt>
                <c:pt idx="1192">
                  <c:v>69154</c:v>
                </c:pt>
                <c:pt idx="1193">
                  <c:v>69185</c:v>
                </c:pt>
                <c:pt idx="1194">
                  <c:v>69215</c:v>
                </c:pt>
                <c:pt idx="1195">
                  <c:v>69246</c:v>
                </c:pt>
                <c:pt idx="1196">
                  <c:v>69277</c:v>
                </c:pt>
                <c:pt idx="1197">
                  <c:v>69307</c:v>
                </c:pt>
                <c:pt idx="1198">
                  <c:v>69338</c:v>
                </c:pt>
                <c:pt idx="1199">
                  <c:v>69368</c:v>
                </c:pt>
              </c:numCache>
            </c:numRef>
          </c:cat>
          <c:val>
            <c:numRef>
              <c:f>Company!$C$3:$C$1202</c:f>
              <c:numCache>
                <c:formatCode>General</c:formatCode>
                <c:ptCount val="12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numCache>
            </c:numRef>
          </c:val>
          <c:smooth val="0"/>
          <c:extLst>
            <c:ext xmlns:c16="http://schemas.microsoft.com/office/drawing/2014/chart" uri="{C3380CC4-5D6E-409C-BE32-E72D297353CC}">
              <c16:uniqueId val="{00000003-4CA4-4280-8C41-C33AA97E6B51}"/>
            </c:ext>
          </c:extLst>
        </c:ser>
        <c:dLbls>
          <c:showLegendKey val="0"/>
          <c:showVal val="0"/>
          <c:showCatName val="0"/>
          <c:showSerName val="0"/>
          <c:showPercent val="0"/>
          <c:showBubbleSize val="0"/>
        </c:dLbls>
        <c:marker val="1"/>
        <c:smooth val="0"/>
        <c:axId val="1008771072"/>
        <c:axId val="1009473728"/>
      </c:lineChart>
      <c:lineChart>
        <c:grouping val="standard"/>
        <c:varyColors val="0"/>
        <c:ser>
          <c:idx val="0"/>
          <c:order val="3"/>
          <c:tx>
            <c:strRef>
              <c:f>'Industry Labels'!$C$25</c:f>
              <c:strCache>
                <c:ptCount val="1"/>
                <c:pt idx="0">
                  <c:v>World IP - 1/12</c:v>
                </c:pt>
              </c:strCache>
            </c:strRef>
          </c:tx>
          <c:spPr>
            <a:ln w="38100">
              <a:solidFill>
                <a:srgbClr val="33CC33"/>
              </a:solidFill>
              <a:prstDash val="solid"/>
            </a:ln>
            <a:effectLst>
              <a:outerShdw blurRad="50800" dist="50800" dir="5400000" algn="ctr" rotWithShape="0">
                <a:srgbClr val="000000">
                  <a:alpha val="99000"/>
                </a:srgbClr>
              </a:outerShdw>
            </a:effectLst>
          </c:spPr>
          <c:marker>
            <c:symbol val="none"/>
          </c:marker>
          <c:val>
            <c:numRef>
              <c:f>'Lagged Data2'!$BU$3:$BU$1202</c:f>
              <c:numCache>
                <c:formatCode>0.00</c:formatCode>
                <c:ptCount val="12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0.38814167556328982</c:v>
                </c:pt>
                <c:pt idx="31">
                  <c:v>0.95323897625270604</c:v>
                </c:pt>
                <c:pt idx="32">
                  <c:v>1.3824622861413189</c:v>
                </c:pt>
                <c:pt idx="33">
                  <c:v>1.4385199793759824</c:v>
                </c:pt>
                <c:pt idx="34">
                  <c:v>0.26989050664563763</c:v>
                </c:pt>
                <c:pt idx="35">
                  <c:v>0.38144011069429951</c:v>
                </c:pt>
                <c:pt idx="36">
                  <c:v>0.24354717017295968</c:v>
                </c:pt>
                <c:pt idx="37">
                  <c:v>-0.1986675841045269</c:v>
                </c:pt>
                <c:pt idx="38">
                  <c:v>0.69948395326520085</c:v>
                </c:pt>
                <c:pt idx="39">
                  <c:v>0.52659290752714583</c:v>
                </c:pt>
                <c:pt idx="40">
                  <c:v>0.18255769199610938</c:v>
                </c:pt>
                <c:pt idx="41">
                  <c:v>0.37522550797444865</c:v>
                </c:pt>
                <c:pt idx="42">
                  <c:v>0.45996382670236358</c:v>
                </c:pt>
                <c:pt idx="43">
                  <c:v>0.79467506474324523</c:v>
                </c:pt>
                <c:pt idx="44">
                  <c:v>0.62020232275861531</c:v>
                </c:pt>
                <c:pt idx="45">
                  <c:v>0.7643322063489677</c:v>
                </c:pt>
                <c:pt idx="46">
                  <c:v>1.6838975814177815</c:v>
                </c:pt>
                <c:pt idx="47">
                  <c:v>1.2833041638536002</c:v>
                </c:pt>
                <c:pt idx="48">
                  <c:v>1.0595164880793391</c:v>
                </c:pt>
                <c:pt idx="49">
                  <c:v>1.4323866736779962</c:v>
                </c:pt>
                <c:pt idx="50">
                  <c:v>1.244536809587629</c:v>
                </c:pt>
                <c:pt idx="51">
                  <c:v>0.99406804959556894</c:v>
                </c:pt>
                <c:pt idx="52">
                  <c:v>1.5060848525442623</c:v>
                </c:pt>
                <c:pt idx="53">
                  <c:v>2.5463006129347292</c:v>
                </c:pt>
                <c:pt idx="54">
                  <c:v>1.6284944370690226</c:v>
                </c:pt>
                <c:pt idx="55">
                  <c:v>1.4037117725412429</c:v>
                </c:pt>
                <c:pt idx="56">
                  <c:v>2.4366961935211435</c:v>
                </c:pt>
                <c:pt idx="57">
                  <c:v>2.9691347542610345</c:v>
                </c:pt>
                <c:pt idx="58">
                  <c:v>2.9581324761605856</c:v>
                </c:pt>
                <c:pt idx="59">
                  <c:v>4.040045251415151</c:v>
                </c:pt>
                <c:pt idx="60">
                  <c:v>4.0480389836032487</c:v>
                </c:pt>
                <c:pt idx="61">
                  <c:v>5.6233389315924569</c:v>
                </c:pt>
                <c:pt idx="62">
                  <c:v>5.1886380655801645</c:v>
                </c:pt>
                <c:pt idx="63">
                  <c:v>5.9504264427228577</c:v>
                </c:pt>
                <c:pt idx="64">
                  <c:v>6.6544146827891097</c:v>
                </c:pt>
                <c:pt idx="65">
                  <c:v>7.0687783365965089</c:v>
                </c:pt>
                <c:pt idx="66">
                  <c:v>6.7515883387899436</c:v>
                </c:pt>
                <c:pt idx="67">
                  <c:v>6.4498156619437594</c:v>
                </c:pt>
                <c:pt idx="68">
                  <c:v>5.9272016885345948</c:v>
                </c:pt>
                <c:pt idx="69">
                  <c:v>5.6733345550831444</c:v>
                </c:pt>
                <c:pt idx="70">
                  <c:v>5.2155603748027772</c:v>
                </c:pt>
                <c:pt idx="71">
                  <c:v>4.5246337204376061</c:v>
                </c:pt>
                <c:pt idx="72">
                  <c:v>4.3667193385967096</c:v>
                </c:pt>
                <c:pt idx="73">
                  <c:v>3.9778977123329611</c:v>
                </c:pt>
                <c:pt idx="74">
                  <c:v>3.4147672103565156</c:v>
                </c:pt>
                <c:pt idx="75">
                  <c:v>2.7732002105606171</c:v>
                </c:pt>
                <c:pt idx="76">
                  <c:v>2.4757620325920584</c:v>
                </c:pt>
                <c:pt idx="77">
                  <c:v>2.2062188201728077</c:v>
                </c:pt>
                <c:pt idx="78">
                  <c:v>2.4138257518862645</c:v>
                </c:pt>
                <c:pt idx="79">
                  <c:v>2.545693414064587</c:v>
                </c:pt>
                <c:pt idx="80">
                  <c:v>2.3106040911322623</c:v>
                </c:pt>
                <c:pt idx="81">
                  <c:v>2.2262754332202945</c:v>
                </c:pt>
                <c:pt idx="82">
                  <c:v>3.0823132332895966</c:v>
                </c:pt>
                <c:pt idx="83">
                  <c:v>2.9748071395678579</c:v>
                </c:pt>
                <c:pt idx="84">
                  <c:v>3.5746756142813041</c:v>
                </c:pt>
                <c:pt idx="85">
                  <c:v>3.029397185575462</c:v>
                </c:pt>
                <c:pt idx="86">
                  <c:v>3.7230724906073078</c:v>
                </c:pt>
                <c:pt idx="87">
                  <c:v>3.9181080145177276</c:v>
                </c:pt>
                <c:pt idx="88">
                  <c:v>3.982628761398459</c:v>
                </c:pt>
                <c:pt idx="89">
                  <c:v>3.6735830042887301</c:v>
                </c:pt>
                <c:pt idx="90">
                  <c:v>4.574945504580171</c:v>
                </c:pt>
                <c:pt idx="91">
                  <c:v>4.7723878802787141</c:v>
                </c:pt>
                <c:pt idx="92">
                  <c:v>5.2435105853947874</c:v>
                </c:pt>
                <c:pt idx="93">
                  <c:v>5.7487884532476414</c:v>
                </c:pt>
                <c:pt idx="94">
                  <c:v>5.109304111575014</c:v>
                </c:pt>
                <c:pt idx="95">
                  <c:v>5.5627234884486114</c:v>
                </c:pt>
                <c:pt idx="96">
                  <c:v>5.710885381801134</c:v>
                </c:pt>
                <c:pt idx="97">
                  <c:v>5.6911160132996343</c:v>
                </c:pt>
                <c:pt idx="98">
                  <c:v>5.657873840104628</c:v>
                </c:pt>
                <c:pt idx="99">
                  <c:v>6.0824941881717507</c:v>
                </c:pt>
                <c:pt idx="100">
                  <c:v>5.1610310846197791</c:v>
                </c:pt>
                <c:pt idx="101">
                  <c:v>4.607851188508377</c:v>
                </c:pt>
                <c:pt idx="102">
                  <c:v>4.221806797594212</c:v>
                </c:pt>
                <c:pt idx="103">
                  <c:v>3.6660549716189337</c:v>
                </c:pt>
                <c:pt idx="104">
                  <c:v>3.1463639246232873</c:v>
                </c:pt>
                <c:pt idx="105">
                  <c:v>2.3707745788822194</c:v>
                </c:pt>
                <c:pt idx="106">
                  <c:v>2.2465393605615418</c:v>
                </c:pt>
                <c:pt idx="107">
                  <c:v>1.6063258438779258</c:v>
                </c:pt>
                <c:pt idx="108">
                  <c:v>1.0415714716731657</c:v>
                </c:pt>
                <c:pt idx="109">
                  <c:v>0.36461496485490841</c:v>
                </c:pt>
                <c:pt idx="110">
                  <c:v>0.5517111324419659</c:v>
                </c:pt>
                <c:pt idx="111">
                  <c:v>0.11567007074566504</c:v>
                </c:pt>
                <c:pt idx="112">
                  <c:v>0.34998069639773632</c:v>
                </c:pt>
                <c:pt idx="113">
                  <c:v>0.66991309741455041</c:v>
                </c:pt>
                <c:pt idx="114">
                  <c:v>0.89156645118538336</c:v>
                </c:pt>
                <c:pt idx="115">
                  <c:v>0.98559326697204597</c:v>
                </c:pt>
                <c:pt idx="116">
                  <c:v>1.5336750214057986</c:v>
                </c:pt>
                <c:pt idx="117">
                  <c:v>1.3218870641898093</c:v>
                </c:pt>
                <c:pt idx="118">
                  <c:v>1.9606849680740481</c:v>
                </c:pt>
                <c:pt idx="119">
                  <c:v>2.3121840154254159</c:v>
                </c:pt>
                <c:pt idx="120">
                  <c:v>3.0406204281649281</c:v>
                </c:pt>
                <c:pt idx="121">
                  <c:v>3.658204196707544</c:v>
                </c:pt>
                <c:pt idx="122">
                  <c:v>3.8538590858622683</c:v>
                </c:pt>
                <c:pt idx="123">
                  <c:v>4.1334577750989183</c:v>
                </c:pt>
                <c:pt idx="124">
                  <c:v>5.2379420298007204</c:v>
                </c:pt>
                <c:pt idx="125">
                  <c:v>5.6957872561292504</c:v>
                </c:pt>
                <c:pt idx="126">
                  <c:v>4.6655752113966713</c:v>
                </c:pt>
                <c:pt idx="127">
                  <c:v>5.5405269865126598</c:v>
                </c:pt>
                <c:pt idx="128">
                  <c:v>5.5187788922196717</c:v>
                </c:pt>
                <c:pt idx="129">
                  <c:v>6.4727674262504706</c:v>
                </c:pt>
                <c:pt idx="130">
                  <c:v>6.6659561759991846</c:v>
                </c:pt>
                <c:pt idx="131">
                  <c:v>6.5317981640901053</c:v>
                </c:pt>
                <c:pt idx="132">
                  <c:v>6.1205234211522281</c:v>
                </c:pt>
                <c:pt idx="133">
                  <c:v>6.4957955923889728</c:v>
                </c:pt>
                <c:pt idx="134">
                  <c:v>5.5162437270776223</c:v>
                </c:pt>
                <c:pt idx="135">
                  <c:v>5.3353779141033897</c:v>
                </c:pt>
                <c:pt idx="136">
                  <c:v>4.6566518546887607</c:v>
                </c:pt>
                <c:pt idx="137">
                  <c:v>4.1438869975795427</c:v>
                </c:pt>
                <c:pt idx="138">
                  <c:v>3.7271139297044016</c:v>
                </c:pt>
                <c:pt idx="139">
                  <c:v>2.73658558245873</c:v>
                </c:pt>
                <c:pt idx="140">
                  <c:v>1.9291934870268221</c:v>
                </c:pt>
                <c:pt idx="141">
                  <c:v>0.30621071259125188</c:v>
                </c:pt>
                <c:pt idx="142">
                  <c:v>-0.58568807421931979</c:v>
                </c:pt>
                <c:pt idx="143">
                  <c:v>-1.2903480400288032</c:v>
                </c:pt>
                <c:pt idx="144">
                  <c:v>-2.1411869365289533</c:v>
                </c:pt>
                <c:pt idx="145">
                  <c:v>-2.1510961045170092</c:v>
                </c:pt>
                <c:pt idx="146">
                  <c:v>-2.922012673043028</c:v>
                </c:pt>
                <c:pt idx="147">
                  <c:v>-3.6378012249003149</c:v>
                </c:pt>
                <c:pt idx="148">
                  <c:v>-4.1282327412405948</c:v>
                </c:pt>
                <c:pt idx="149">
                  <c:v>-4.4839180287285529</c:v>
                </c:pt>
                <c:pt idx="150">
                  <c:v>-3.0228536701120134</c:v>
                </c:pt>
                <c:pt idx="151">
                  <c:v>-2.8105227150068686</c:v>
                </c:pt>
                <c:pt idx="152">
                  <c:v>-1.9014919331184785</c:v>
                </c:pt>
                <c:pt idx="153">
                  <c:v>-0.63034117592832217</c:v>
                </c:pt>
                <c:pt idx="154">
                  <c:v>0.28184589229520896</c:v>
                </c:pt>
                <c:pt idx="155">
                  <c:v>0.84409819271755282</c:v>
                </c:pt>
                <c:pt idx="156">
                  <c:v>1.7907270345158111</c:v>
                </c:pt>
                <c:pt idx="157">
                  <c:v>1.2882289437255139</c:v>
                </c:pt>
                <c:pt idx="158">
                  <c:v>2.8293807563155298</c:v>
                </c:pt>
                <c:pt idx="159">
                  <c:v>3.6301080467640929</c:v>
                </c:pt>
                <c:pt idx="160">
                  <c:v>4.2873084182853489</c:v>
                </c:pt>
                <c:pt idx="161">
                  <c:v>2.9409848198596222</c:v>
                </c:pt>
                <c:pt idx="162">
                  <c:v>3.6315522860380582</c:v>
                </c:pt>
                <c:pt idx="163">
                  <c:v>4.1549746075352232</c:v>
                </c:pt>
                <c:pt idx="164">
                  <c:v>4.1963603467356734</c:v>
                </c:pt>
                <c:pt idx="165">
                  <c:v>3.1877375531522034</c:v>
                </c:pt>
                <c:pt idx="166">
                  <c:v>2.2445739183032458</c:v>
                </c:pt>
                <c:pt idx="167">
                  <c:v>2.3307967371406733</c:v>
                </c:pt>
                <c:pt idx="168">
                  <c:v>2.7002082152725109</c:v>
                </c:pt>
                <c:pt idx="169">
                  <c:v>2.5024227945866357</c:v>
                </c:pt>
                <c:pt idx="170">
                  <c:v>2.8459226303380092</c:v>
                </c:pt>
                <c:pt idx="171">
                  <c:v>3.6372851229772891</c:v>
                </c:pt>
                <c:pt idx="172">
                  <c:v>3.2152451420945454</c:v>
                </c:pt>
                <c:pt idx="173">
                  <c:v>6.1145809804389586</c:v>
                </c:pt>
                <c:pt idx="174">
                  <c:v>5.2627765045608186</c:v>
                </c:pt>
                <c:pt idx="175">
                  <c:v>4.9373469700668693</c:v>
                </c:pt>
                <c:pt idx="176">
                  <c:v>4.3358667444504135</c:v>
                </c:pt>
                <c:pt idx="177">
                  <c:v>5.5078168065100073</c:v>
                </c:pt>
                <c:pt idx="178">
                  <c:v>5.9260513279742071</c:v>
                </c:pt>
                <c:pt idx="179">
                  <c:v>6.2454613232562792</c:v>
                </c:pt>
                <c:pt idx="180">
                  <c:v>6.0080392645369614</c:v>
                </c:pt>
                <c:pt idx="181">
                  <c:v>5.7473261038596775</c:v>
                </c:pt>
                <c:pt idx="182">
                  <c:v>5.6246712883858834</c:v>
                </c:pt>
                <c:pt idx="183">
                  <c:v>4.9134391226355092</c:v>
                </c:pt>
                <c:pt idx="184">
                  <c:v>4.5672794321726968</c:v>
                </c:pt>
                <c:pt idx="185">
                  <c:v>4.0331769325965041</c:v>
                </c:pt>
                <c:pt idx="186">
                  <c:v>4.5819611151109285</c:v>
                </c:pt>
                <c:pt idx="187">
                  <c:v>4.250117452323579</c:v>
                </c:pt>
                <c:pt idx="188">
                  <c:v>4.5353715672040664</c:v>
                </c:pt>
                <c:pt idx="189">
                  <c:v>4.4866794033932251</c:v>
                </c:pt>
                <c:pt idx="190">
                  <c:v>4.0008224165240591</c:v>
                </c:pt>
                <c:pt idx="191">
                  <c:v>3.9466291982864306</c:v>
                </c:pt>
                <c:pt idx="192">
                  <c:v>3.5369295672254282</c:v>
                </c:pt>
                <c:pt idx="193">
                  <c:v>4.2441088989646119</c:v>
                </c:pt>
                <c:pt idx="194">
                  <c:v>3.7120718811860769</c:v>
                </c:pt>
                <c:pt idx="195">
                  <c:v>3.6022854629734979</c:v>
                </c:pt>
                <c:pt idx="196">
                  <c:v>4.8536616791710543</c:v>
                </c:pt>
                <c:pt idx="197">
                  <c:v>4.7372325592506428</c:v>
                </c:pt>
                <c:pt idx="198">
                  <c:v>3.9952570850751954</c:v>
                </c:pt>
                <c:pt idx="199">
                  <c:v>3.973258578904975</c:v>
                </c:pt>
                <c:pt idx="200">
                  <c:v>4.2855478773021076</c:v>
                </c:pt>
                <c:pt idx="201">
                  <c:v>3.9225247490692396</c:v>
                </c:pt>
                <c:pt idx="202">
                  <c:v>4.725045651965786</c:v>
                </c:pt>
                <c:pt idx="203">
                  <c:v>4.782057902738913</c:v>
                </c:pt>
                <c:pt idx="204">
                  <c:v>4.7628570135580333</c:v>
                </c:pt>
                <c:pt idx="205">
                  <c:v>4.8435940009857035</c:v>
                </c:pt>
                <c:pt idx="206">
                  <c:v>4.8003472904948552</c:v>
                </c:pt>
                <c:pt idx="207">
                  <c:v>4.5725016707863517</c:v>
                </c:pt>
                <c:pt idx="208">
                  <c:v>4.4497568480365288</c:v>
                </c:pt>
                <c:pt idx="209">
                  <c:v>4.746963759072159</c:v>
                </c:pt>
                <c:pt idx="210">
                  <c:v>4.5912052012522224</c:v>
                </c:pt>
                <c:pt idx="211">
                  <c:v>4.8124680886439961</c:v>
                </c:pt>
                <c:pt idx="212">
                  <c:v>4.8486032264440979</c:v>
                </c:pt>
                <c:pt idx="213">
                  <c:v>4.6948531124063351</c:v>
                </c:pt>
                <c:pt idx="214">
                  <c:v>4.9617071820899952</c:v>
                </c:pt>
                <c:pt idx="215">
                  <c:v>4.6337197653028852</c:v>
                </c:pt>
                <c:pt idx="216">
                  <c:v>4.9397663783380352</c:v>
                </c:pt>
                <c:pt idx="217">
                  <c:v>5.1991151671223861</c:v>
                </c:pt>
                <c:pt idx="218">
                  <c:v>5.0977305449607258</c:v>
                </c:pt>
                <c:pt idx="219">
                  <c:v>5.7900274164015997</c:v>
                </c:pt>
                <c:pt idx="220">
                  <c:v>5.0726179591445941</c:v>
                </c:pt>
                <c:pt idx="221">
                  <c:v>5.0074478388776811</c:v>
                </c:pt>
                <c:pt idx="222">
                  <c:v>5.7011559031214745</c:v>
                </c:pt>
                <c:pt idx="223">
                  <c:v>5.4045586547867117</c:v>
                </c:pt>
                <c:pt idx="224">
                  <c:v>4.514260901188166</c:v>
                </c:pt>
                <c:pt idx="225">
                  <c:v>4.574003295036988</c:v>
                </c:pt>
                <c:pt idx="226">
                  <c:v>3.1215996853214847</c:v>
                </c:pt>
                <c:pt idx="227">
                  <c:v>2.8663516229021866</c:v>
                </c:pt>
                <c:pt idx="228">
                  <c:v>2.2519837716851612</c:v>
                </c:pt>
                <c:pt idx="229">
                  <c:v>0.54496406891979632</c:v>
                </c:pt>
                <c:pt idx="230">
                  <c:v>-0.47093391468861512</c:v>
                </c:pt>
                <c:pt idx="231">
                  <c:v>-2.2556480677509683</c:v>
                </c:pt>
                <c:pt idx="232">
                  <c:v>-5.5664896746836661</c:v>
                </c:pt>
                <c:pt idx="233">
                  <c:v>-9.0190179088632476</c:v>
                </c:pt>
                <c:pt idx="234">
                  <c:v>-12.112800836640602</c:v>
                </c:pt>
                <c:pt idx="235">
                  <c:v>-12.635869113780458</c:v>
                </c:pt>
                <c:pt idx="236">
                  <c:v>-12.2777586485999</c:v>
                </c:pt>
                <c:pt idx="237">
                  <c:v>-12.047609961966828</c:v>
                </c:pt>
                <c:pt idx="238">
                  <c:v>-10.799761807537791</c:v>
                </c:pt>
                <c:pt idx="239">
                  <c:v>-9.8506347188905181</c:v>
                </c:pt>
                <c:pt idx="240">
                  <c:v>-8.8556321583868822</c:v>
                </c:pt>
                <c:pt idx="241">
                  <c:v>-7.2699886251837995</c:v>
                </c:pt>
                <c:pt idx="242">
                  <c:v>-5.1859610289984204</c:v>
                </c:pt>
                <c:pt idx="243">
                  <c:v>-3.4601459358938342</c:v>
                </c:pt>
                <c:pt idx="244">
                  <c:v>0.55297414333665529</c:v>
                </c:pt>
                <c:pt idx="245">
                  <c:v>4.1827250489981509</c:v>
                </c:pt>
                <c:pt idx="246">
                  <c:v>8.1566766227222871</c:v>
                </c:pt>
                <c:pt idx="247">
                  <c:v>9.1600973721367183</c:v>
                </c:pt>
                <c:pt idx="248">
                  <c:v>10.311161238952678</c:v>
                </c:pt>
                <c:pt idx="249">
                  <c:v>10.491619308578024</c:v>
                </c:pt>
                <c:pt idx="250">
                  <c:v>10.349597690044845</c:v>
                </c:pt>
                <c:pt idx="251">
                  <c:v>9.5155395506151308</c:v>
                </c:pt>
                <c:pt idx="252">
                  <c:v>8.8524343657099251</c:v>
                </c:pt>
                <c:pt idx="253">
                  <c:v>8.4770572282348695</c:v>
                </c:pt>
                <c:pt idx="254">
                  <c:v>7.4816578462189511</c:v>
                </c:pt>
                <c:pt idx="255">
                  <c:v>7.1707300045582514</c:v>
                </c:pt>
                <c:pt idx="256">
                  <c:v>7.0522713502902974</c:v>
                </c:pt>
                <c:pt idx="257">
                  <c:v>7.1758506451391924</c:v>
                </c:pt>
                <c:pt idx="258">
                  <c:v>6.9097397741810056</c:v>
                </c:pt>
                <c:pt idx="259">
                  <c:v>6.284585796946061</c:v>
                </c:pt>
                <c:pt idx="260">
                  <c:v>4.4573207316070267</c:v>
                </c:pt>
                <c:pt idx="261">
                  <c:v>3.5916236802504784</c:v>
                </c:pt>
                <c:pt idx="262">
                  <c:v>3.669275538171334</c:v>
                </c:pt>
                <c:pt idx="263">
                  <c:v>4.2327814434389524</c:v>
                </c:pt>
                <c:pt idx="264">
                  <c:v>4.4677396611898246</c:v>
                </c:pt>
                <c:pt idx="265">
                  <c:v>4.5614740965696683</c:v>
                </c:pt>
                <c:pt idx="266">
                  <c:v>4.1469615879667856</c:v>
                </c:pt>
                <c:pt idx="267">
                  <c:v>3.6265009021793304</c:v>
                </c:pt>
                <c:pt idx="268">
                  <c:v>3.2223043844201698</c:v>
                </c:pt>
                <c:pt idx="269">
                  <c:v>3.1726331208500937</c:v>
                </c:pt>
                <c:pt idx="270">
                  <c:v>2.4700288813603493</c:v>
                </c:pt>
                <c:pt idx="271">
                  <c:v>3.449169893538425</c:v>
                </c:pt>
                <c:pt idx="272">
                  <c:v>4.0033593801766898</c:v>
                </c:pt>
                <c:pt idx="273">
                  <c:v>3.9586893111173111</c:v>
                </c:pt>
                <c:pt idx="274">
                  <c:v>3.6749133639761169</c:v>
                </c:pt>
                <c:pt idx="275">
                  <c:v>2.8083658993344613</c:v>
                </c:pt>
                <c:pt idx="276">
                  <c:v>2.5009744084318442</c:v>
                </c:pt>
                <c:pt idx="277">
                  <c:v>1.9630379931437858</c:v>
                </c:pt>
                <c:pt idx="278">
                  <c:v>1.637538944651908</c:v>
                </c:pt>
                <c:pt idx="279">
                  <c:v>2.0085754114702183</c:v>
                </c:pt>
                <c:pt idx="280">
                  <c:v>1.8821413145111023</c:v>
                </c:pt>
                <c:pt idx="281">
                  <c:v>1.6506894830427257</c:v>
                </c:pt>
                <c:pt idx="282">
                  <c:v>1.465529745207192</c:v>
                </c:pt>
                <c:pt idx="283">
                  <c:v>0.76870458735713498</c:v>
                </c:pt>
                <c:pt idx="284">
                  <c:v>1.5065905286721915</c:v>
                </c:pt>
                <c:pt idx="285">
                  <c:v>2.1216541831575455</c:v>
                </c:pt>
                <c:pt idx="286">
                  <c:v>1.8081143292325805</c:v>
                </c:pt>
                <c:pt idx="287">
                  <c:v>1.9118115083993388</c:v>
                </c:pt>
                <c:pt idx="288">
                  <c:v>2.1432576137253108</c:v>
                </c:pt>
                <c:pt idx="289">
                  <c:v>2.7230895195599913</c:v>
                </c:pt>
                <c:pt idx="290">
                  <c:v>3.2910620012273313</c:v>
                </c:pt>
                <c:pt idx="291">
                  <c:v>3.1546929904870922</c:v>
                </c:pt>
                <c:pt idx="292">
                  <c:v>3.5500914929866241</c:v>
                </c:pt>
                <c:pt idx="293">
                  <c:v>3.3457358213839115</c:v>
                </c:pt>
                <c:pt idx="294">
                  <c:v>3.6727495951945031</c:v>
                </c:pt>
                <c:pt idx="295">
                  <c:v>4.0009027596163946</c:v>
                </c:pt>
                <c:pt idx="296">
                  <c:v>3.4810746871865206</c:v>
                </c:pt>
                <c:pt idx="297">
                  <c:v>3.3198684589248302</c:v>
                </c:pt>
                <c:pt idx="298">
                  <c:v>3.2746291265113143</c:v>
                </c:pt>
                <c:pt idx="299">
                  <c:v>3.38153782980919</c:v>
                </c:pt>
                <c:pt idx="300">
                  <c:v>3.397824126417575</c:v>
                </c:pt>
                <c:pt idx="301">
                  <c:v>2.3640598430149282</c:v>
                </c:pt>
                <c:pt idx="302">
                  <c:v>3.1855267877891009</c:v>
                </c:pt>
                <c:pt idx="303">
                  <c:v>2.9984008116173584</c:v>
                </c:pt>
                <c:pt idx="304">
                  <c:v>2.6445595360612231</c:v>
                </c:pt>
                <c:pt idx="305">
                  <c:v>3.0574292274621513</c:v>
                </c:pt>
                <c:pt idx="306">
                  <c:v>2.3277862811114289</c:v>
                </c:pt>
                <c:pt idx="307">
                  <c:v>1.9508043472588668</c:v>
                </c:pt>
                <c:pt idx="308">
                  <c:v>1.9058582048331516</c:v>
                </c:pt>
                <c:pt idx="309">
                  <c:v>1.8322422263701981</c:v>
                </c:pt>
                <c:pt idx="310">
                  <c:v>1.5768460863439913</c:v>
                </c:pt>
                <c:pt idx="311">
                  <c:v>2.0122675553010652</c:v>
                </c:pt>
                <c:pt idx="312">
                  <c:v>1.7408248571471319</c:v>
                </c:pt>
                <c:pt idx="313">
                  <c:v>2.1441033280675299</c:v>
                </c:pt>
                <c:pt idx="314">
                  <c:v>1.5307004468325403</c:v>
                </c:pt>
                <c:pt idx="315">
                  <c:v>1.5578999472558763</c:v>
                </c:pt>
                <c:pt idx="316">
                  <c:v>1.3201062247391206</c:v>
                </c:pt>
                <c:pt idx="317">
                  <c:v>0.70181940576487989</c:v>
                </c:pt>
                <c:pt idx="318">
                  <c:v>1.8179024556271202</c:v>
                </c:pt>
                <c:pt idx="319">
                  <c:v>1.6676731071344193</c:v>
                </c:pt>
                <c:pt idx="320">
                  <c:v>1.4651486429417986</c:v>
                </c:pt>
                <c:pt idx="321">
                  <c:v>1.63335508414157</c:v>
                </c:pt>
                <c:pt idx="322">
                  <c:v>1.4899553917133233</c:v>
                </c:pt>
                <c:pt idx="323">
                  <c:v>1.6870113166296079</c:v>
                </c:pt>
                <c:pt idx="324">
                  <c:v>1.5235922940109816</c:v>
                </c:pt>
                <c:pt idx="325">
                  <c:v>2.0183311933532195</c:v>
                </c:pt>
                <c:pt idx="326">
                  <c:v>1.601700439911653</c:v>
                </c:pt>
                <c:pt idx="327">
                  <c:v>2.1762849280211043</c:v>
                </c:pt>
                <c:pt idx="328">
                  <c:v>2.9903695079007235</c:v>
                </c:pt>
                <c:pt idx="329">
                  <c:v>3.2465421462029269</c:v>
                </c:pt>
                <c:pt idx="330">
                  <c:v>2.2648136878578669</c:v>
                </c:pt>
                <c:pt idx="331">
                  <c:v>2.5562858424013086</c:v>
                </c:pt>
                <c:pt idx="332">
                  <c:v>3.2653083484992464</c:v>
                </c:pt>
                <c:pt idx="333">
                  <c:v>3.1231315219083484</c:v>
                </c:pt>
                <c:pt idx="334">
                  <c:v>3.8516534492273991</c:v>
                </c:pt>
                <c:pt idx="335">
                  <c:v>3.5637320277356963</c:v>
                </c:pt>
                <c:pt idx="336">
                  <c:v>3.6066425625768801</c:v>
                </c:pt>
                <c:pt idx="337">
                  <c:v>3.7355804388816267</c:v>
                </c:pt>
                <c:pt idx="338">
                  <c:v>3.8694190668161639</c:v>
                </c:pt>
                <c:pt idx="339">
                  <c:v>3.2553474074812954</c:v>
                </c:pt>
                <c:pt idx="340">
                  <c:v>3.4549264157676163</c:v>
                </c:pt>
                <c:pt idx="341">
                  <c:v>3.7260894558657185</c:v>
                </c:pt>
                <c:pt idx="342">
                  <c:v>4.0051539710799062</c:v>
                </c:pt>
                <c:pt idx="343">
                  <c:v>3.9973889307424173</c:v>
                </c:pt>
                <c:pt idx="344">
                  <c:v>3.7610385272269156</c:v>
                </c:pt>
                <c:pt idx="345">
                  <c:v>3.8525329939767659</c:v>
                </c:pt>
                <c:pt idx="346">
                  <c:v>3.2557293542921713</c:v>
                </c:pt>
                <c:pt idx="347">
                  <c:v>2.9477181837596476</c:v>
                </c:pt>
                <c:pt idx="348">
                  <c:v>2.9888671084054437</c:v>
                </c:pt>
                <c:pt idx="349">
                  <c:v>2.9639134643699236</c:v>
                </c:pt>
                <c:pt idx="350">
                  <c:v>2.6457813705635687</c:v>
                </c:pt>
                <c:pt idx="351">
                  <c:v>3.2131593562424854</c:v>
                </c:pt>
                <c:pt idx="352">
                  <c:v>2.0020155469921121</c:v>
                </c:pt>
                <c:pt idx="353">
                  <c:v>1.4601822369546937</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numCache>
            </c:numRef>
          </c:val>
          <c:smooth val="0"/>
          <c:extLst>
            <c:ext xmlns:c16="http://schemas.microsoft.com/office/drawing/2014/chart" uri="{C3380CC4-5D6E-409C-BE32-E72D297353CC}">
              <c16:uniqueId val="{00000004-4CA4-4280-8C41-C33AA97E6B51}"/>
            </c:ext>
          </c:extLst>
        </c:ser>
        <c:ser>
          <c:idx val="3"/>
          <c:order val="4"/>
          <c:tx>
            <c:strRef>
              <c:f>'Industry Labels'!$D$25</c:f>
              <c:strCache>
                <c:ptCount val="1"/>
                <c:pt idx="0">
                  <c:v>World IP Forecast - 1/12</c:v>
                </c:pt>
              </c:strCache>
            </c:strRef>
          </c:tx>
          <c:spPr>
            <a:ln>
              <a:noFill/>
            </a:ln>
          </c:spPr>
          <c:marker>
            <c:symbol val="diamond"/>
            <c:size val="8"/>
            <c:spPr>
              <a:solidFill>
                <a:srgbClr val="33CC33"/>
              </a:solidFill>
              <a:ln>
                <a:noFill/>
              </a:ln>
            </c:spPr>
          </c:marker>
          <c:val>
            <c:numRef>
              <c:f>'Lagged Data'!$BT$6:$BT$1205</c:f>
              <c:numCache>
                <c:formatCode>0.0</c:formatCode>
                <c:ptCount val="12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numCache>
            </c:numRef>
          </c:val>
          <c:smooth val="0"/>
          <c:extLst>
            <c:ext xmlns:c16="http://schemas.microsoft.com/office/drawing/2014/chart" uri="{C3380CC4-5D6E-409C-BE32-E72D297353CC}">
              <c16:uniqueId val="{00000005-4CA4-4280-8C41-C33AA97E6B51}"/>
            </c:ext>
          </c:extLst>
        </c:ser>
        <c:dLbls>
          <c:showLegendKey val="0"/>
          <c:showVal val="0"/>
          <c:showCatName val="0"/>
          <c:showSerName val="0"/>
          <c:showPercent val="0"/>
          <c:showBubbleSize val="0"/>
        </c:dLbls>
        <c:marker val="1"/>
        <c:smooth val="0"/>
        <c:axId val="1009223168"/>
        <c:axId val="1009474304"/>
      </c:lineChart>
      <c:dateAx>
        <c:axId val="1008771072"/>
        <c:scaling>
          <c:orientation val="minMax"/>
          <c:max val="45292"/>
          <c:min val="34335"/>
        </c:scaling>
        <c:delete val="0"/>
        <c:axPos val="b"/>
        <c:numFmt formatCode="\'yy" sourceLinked="0"/>
        <c:majorTickMark val="out"/>
        <c:minorTickMark val="none"/>
        <c:tickLblPos val="nextTo"/>
        <c:spPr>
          <a:ln w="3175">
            <a:solidFill>
              <a:srgbClr val="7F7F7F"/>
            </a:solidFill>
            <a:prstDash val="solid"/>
          </a:ln>
        </c:spPr>
        <c:txPr>
          <a:bodyPr rot="0" vert="horz"/>
          <a:lstStyle/>
          <a:p>
            <a:pPr>
              <a:defRPr sz="1200" b="0" i="0" u="none" strike="noStrike" baseline="0">
                <a:solidFill>
                  <a:srgbClr val="7F7F7F"/>
                </a:solidFill>
                <a:latin typeface="+mn-lt"/>
                <a:ea typeface="Arial"/>
                <a:cs typeface="Arial"/>
              </a:defRPr>
            </a:pPr>
            <a:endParaRPr lang="en-US"/>
          </a:p>
        </c:txPr>
        <c:crossAx val="1009473728"/>
        <c:crossesAt val="-15"/>
        <c:auto val="0"/>
        <c:lblOffset val="100"/>
        <c:baseTimeUnit val="months"/>
        <c:majorUnit val="12"/>
        <c:majorTimeUnit val="months"/>
        <c:minorUnit val="6"/>
        <c:minorTimeUnit val="months"/>
      </c:dateAx>
      <c:valAx>
        <c:axId val="1009473728"/>
        <c:scaling>
          <c:orientation val="minMax"/>
          <c:max val="15"/>
          <c:min val="-15"/>
        </c:scaling>
        <c:delete val="0"/>
        <c:axPos val="l"/>
        <c:numFmt formatCode="0" sourceLinked="0"/>
        <c:majorTickMark val="out"/>
        <c:minorTickMark val="none"/>
        <c:tickLblPos val="nextTo"/>
        <c:spPr>
          <a:ln w="3175">
            <a:solidFill>
              <a:srgbClr val="7F7F7F"/>
            </a:solidFill>
            <a:prstDash val="solid"/>
          </a:ln>
        </c:spPr>
        <c:txPr>
          <a:bodyPr rot="0" vert="horz"/>
          <a:lstStyle/>
          <a:p>
            <a:pPr>
              <a:defRPr sz="1200" b="0" i="0" u="none" strike="noStrike" baseline="0">
                <a:solidFill>
                  <a:srgbClr val="7F7F7F"/>
                </a:solidFill>
                <a:latin typeface="+mn-lt"/>
                <a:ea typeface="Arial"/>
                <a:cs typeface="Arial"/>
              </a:defRPr>
            </a:pPr>
            <a:endParaRPr lang="en-US"/>
          </a:p>
        </c:txPr>
        <c:crossAx val="1008771072"/>
        <c:crossesAt val="1080"/>
        <c:crossBetween val="between"/>
        <c:majorUnit val="5"/>
        <c:minorUnit val="0.5"/>
      </c:valAx>
      <c:dateAx>
        <c:axId val="1009223168"/>
        <c:scaling>
          <c:orientation val="minMax"/>
        </c:scaling>
        <c:delete val="1"/>
        <c:axPos val="b"/>
        <c:numFmt formatCode="mmm\-yy" sourceLinked="1"/>
        <c:majorTickMark val="out"/>
        <c:minorTickMark val="none"/>
        <c:tickLblPos val="nextTo"/>
        <c:crossAx val="1009474304"/>
        <c:crossesAt val="-30"/>
        <c:auto val="0"/>
        <c:lblOffset val="100"/>
        <c:baseTimeUnit val="days"/>
      </c:dateAx>
      <c:valAx>
        <c:axId val="1009474304"/>
        <c:scaling>
          <c:orientation val="minMax"/>
          <c:max val="15"/>
          <c:min val="-15"/>
        </c:scaling>
        <c:delete val="0"/>
        <c:axPos val="r"/>
        <c:numFmt formatCode="0" sourceLinked="0"/>
        <c:majorTickMark val="out"/>
        <c:minorTickMark val="none"/>
        <c:tickLblPos val="nextTo"/>
        <c:spPr>
          <a:ln w="3175">
            <a:solidFill>
              <a:srgbClr val="7F7F7F"/>
            </a:solidFill>
            <a:prstDash val="solid"/>
          </a:ln>
        </c:spPr>
        <c:txPr>
          <a:bodyPr rot="0" vert="horz"/>
          <a:lstStyle/>
          <a:p>
            <a:pPr>
              <a:defRPr sz="1200" b="0" i="0" u="none" strike="noStrike" baseline="0">
                <a:solidFill>
                  <a:srgbClr val="7F7F7F"/>
                </a:solidFill>
                <a:latin typeface="+mn-lt"/>
                <a:ea typeface="Arial"/>
                <a:cs typeface="Arial"/>
              </a:defRPr>
            </a:pPr>
            <a:endParaRPr lang="en-US"/>
          </a:p>
        </c:txPr>
        <c:crossAx val="1009223168"/>
        <c:crosses val="max"/>
        <c:crossBetween val="between"/>
        <c:majorUnit val="5"/>
        <c:minorUnit val="0.5"/>
      </c:valAx>
      <c:spPr>
        <a:noFill/>
        <a:ln w="25400">
          <a:noFill/>
        </a:ln>
      </c:spPr>
    </c:plotArea>
    <c:legend>
      <c:legendPos val="l"/>
      <c:legendEntry>
        <c:idx val="0"/>
        <c:txPr>
          <a:bodyPr/>
          <a:lstStyle/>
          <a:p>
            <a:pPr>
              <a:defRPr sz="1100" b="1">
                <a:solidFill>
                  <a:srgbClr val="000000"/>
                </a:solidFill>
                <a:latin typeface="Calibri" panose="020F0502020204030204" pitchFamily="34" charset="0"/>
              </a:defRPr>
            </a:pPr>
            <a:endParaRPr lang="en-US"/>
          </a:p>
        </c:txPr>
      </c:legendEntry>
      <c:legendEntry>
        <c:idx val="1"/>
        <c:txPr>
          <a:bodyPr/>
          <a:lstStyle/>
          <a:p>
            <a:pPr>
              <a:defRPr sz="1100" b="1">
                <a:solidFill>
                  <a:srgbClr val="000000"/>
                </a:solidFill>
                <a:latin typeface="Calibri" panose="020F0502020204030204" pitchFamily="34" charset="0"/>
              </a:defRPr>
            </a:pPr>
            <a:endParaRPr lang="en-US"/>
          </a:p>
        </c:txPr>
      </c:legendEntry>
      <c:legendEntry>
        <c:idx val="2"/>
        <c:delete val="1"/>
      </c:legendEntry>
      <c:legendEntry>
        <c:idx val="3"/>
        <c:delete val="1"/>
      </c:legendEntry>
      <c:legendEntry>
        <c:idx val="4"/>
        <c:txPr>
          <a:bodyPr/>
          <a:lstStyle/>
          <a:p>
            <a:pPr>
              <a:defRPr sz="1100" b="1">
                <a:solidFill>
                  <a:srgbClr val="000000"/>
                </a:solidFill>
                <a:latin typeface="Calibri" panose="020F0502020204030204" pitchFamily="34" charset="0"/>
              </a:defRPr>
            </a:pPr>
            <a:endParaRPr lang="en-US"/>
          </a:p>
        </c:txPr>
      </c:legendEntry>
      <c:legendEntry>
        <c:idx val="5"/>
        <c:delete val="1"/>
      </c:legendEntry>
      <c:layout>
        <c:manualLayout>
          <c:xMode val="edge"/>
          <c:yMode val="edge"/>
          <c:x val="5.4995744921471891E-2"/>
          <c:y val="0.65440131673204649"/>
          <c:w val="0.2339819197820214"/>
          <c:h val="0.18812096689913951"/>
        </c:manualLayout>
      </c:layout>
      <c:overlay val="0"/>
      <c:txPr>
        <a:bodyPr/>
        <a:lstStyle/>
        <a:p>
          <a:pPr>
            <a:defRPr sz="1100" b="1">
              <a:solidFill>
                <a:srgbClr val="000000"/>
              </a:solidFill>
              <a:latin typeface="Calibri" panose="020F0502020204030204" pitchFamily="34" charset="0"/>
            </a:defRPr>
          </a:pPr>
          <a:endParaRPr lang="en-US"/>
        </a:p>
      </c:txPr>
    </c:legend>
    <c:plotVisOnly val="0"/>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1"/>
    </mc:Choice>
    <mc:Fallback>
      <c:style val="3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960997841031835E-2"/>
          <c:y val="1.239979319113264E-2"/>
          <c:w val="0.91407800431793629"/>
          <c:h val="0.94637491829174858"/>
        </c:manualLayout>
      </c:layout>
      <c:barChart>
        <c:barDir val="col"/>
        <c:grouping val="clustered"/>
        <c:varyColors val="0"/>
        <c:ser>
          <c:idx val="0"/>
          <c:order val="0"/>
          <c:tx>
            <c:strRef>
              <c:f>Data!$D$2</c:f>
              <c:strCache>
                <c:ptCount val="1"/>
                <c:pt idx="0">
                  <c:v>12MMA</c:v>
                </c:pt>
              </c:strCache>
            </c:strRef>
          </c:tx>
          <c:spPr>
            <a:gradFill>
              <a:gsLst>
                <a:gs pos="100000">
                  <a:schemeClr val="tx2">
                    <a:lumMod val="75000"/>
                  </a:schemeClr>
                </a:gs>
                <a:gs pos="100000">
                  <a:schemeClr val="accent1">
                    <a:tint val="44500"/>
                    <a:satMod val="160000"/>
                  </a:schemeClr>
                </a:gs>
                <a:gs pos="100000">
                  <a:schemeClr val="accent1">
                    <a:tint val="23500"/>
                    <a:satMod val="160000"/>
                  </a:schemeClr>
                </a:gs>
              </a:gsLst>
              <a:lin ang="5400000" scaled="0"/>
            </a:gradFill>
            <a:effectLst/>
          </c:spPr>
          <c:invertIfNegative val="0"/>
          <c:cat>
            <c:strRef>
              <c:f>Data!$C$15:$C$206</c:f>
              <c:strCache>
                <c:ptCount val="187"/>
                <c:pt idx="6">
                  <c:v>'07</c:v>
                </c:pt>
                <c:pt idx="18">
                  <c:v>'08</c:v>
                </c:pt>
                <c:pt idx="30">
                  <c:v>'09</c:v>
                </c:pt>
                <c:pt idx="42">
                  <c:v>'10</c:v>
                </c:pt>
                <c:pt idx="54">
                  <c:v>'11</c:v>
                </c:pt>
                <c:pt idx="66">
                  <c:v>'12</c:v>
                </c:pt>
                <c:pt idx="78">
                  <c:v>'13</c:v>
                </c:pt>
                <c:pt idx="90">
                  <c:v>'14</c:v>
                </c:pt>
                <c:pt idx="102">
                  <c:v>'15</c:v>
                </c:pt>
                <c:pt idx="114">
                  <c:v>'16</c:v>
                </c:pt>
                <c:pt idx="126">
                  <c:v>'17</c:v>
                </c:pt>
                <c:pt idx="138">
                  <c:v>'18</c:v>
                </c:pt>
                <c:pt idx="150">
                  <c:v>'19</c:v>
                </c:pt>
                <c:pt idx="162">
                  <c:v>'20</c:v>
                </c:pt>
                <c:pt idx="174">
                  <c:v>'21</c:v>
                </c:pt>
                <c:pt idx="186">
                  <c:v>'22</c:v>
                </c:pt>
              </c:strCache>
            </c:strRef>
          </c:cat>
          <c:val>
            <c:numRef>
              <c:f>Data!$D$15:$D$206</c:f>
              <c:numCache>
                <c:formatCode>General</c:formatCode>
                <c:ptCount val="192"/>
                <c:pt idx="0">
                  <c:v>101.98764166666668</c:v>
                </c:pt>
                <c:pt idx="1">
                  <c:v>102.19888333333336</c:v>
                </c:pt>
                <c:pt idx="2">
                  <c:v>102.39623333333334</c:v>
                </c:pt>
                <c:pt idx="3">
                  <c:v>102.67422500000002</c:v>
                </c:pt>
                <c:pt idx="4">
                  <c:v>102.91781666666668</c:v>
                </c:pt>
                <c:pt idx="5">
                  <c:v>103.13135000000001</c:v>
                </c:pt>
                <c:pt idx="6">
                  <c:v>103.33175833333333</c:v>
                </c:pt>
                <c:pt idx="7">
                  <c:v>103.53044166666666</c:v>
                </c:pt>
                <c:pt idx="8">
                  <c:v>103.774475</c:v>
                </c:pt>
                <c:pt idx="9">
                  <c:v>103.97976666666666</c:v>
                </c:pt>
                <c:pt idx="10">
                  <c:v>104.24751666666664</c:v>
                </c:pt>
                <c:pt idx="11">
                  <c:v>104.43191666666667</c:v>
                </c:pt>
                <c:pt idx="12">
                  <c:v>104.65215833333332</c:v>
                </c:pt>
                <c:pt idx="13">
                  <c:v>104.73225000000001</c:v>
                </c:pt>
                <c:pt idx="14">
                  <c:v>104.74435000000001</c:v>
                </c:pt>
                <c:pt idx="15">
                  <c:v>104.71729166666665</c:v>
                </c:pt>
                <c:pt idx="16">
                  <c:v>104.57931666666667</c:v>
                </c:pt>
                <c:pt idx="17">
                  <c:v>104.410275</c:v>
                </c:pt>
                <c:pt idx="18">
                  <c:v>104.27741666666667</c:v>
                </c:pt>
                <c:pt idx="19">
                  <c:v>103.91945833333335</c:v>
                </c:pt>
                <c:pt idx="20">
                  <c:v>103.17229166666668</c:v>
                </c:pt>
                <c:pt idx="21">
                  <c:v>102.535375</c:v>
                </c:pt>
                <c:pt idx="22">
                  <c:v>101.76680833333334</c:v>
                </c:pt>
                <c:pt idx="23">
                  <c:v>100.81934166666667</c:v>
                </c:pt>
                <c:pt idx="24">
                  <c:v>99.717658333333318</c:v>
                </c:pt>
                <c:pt idx="25">
                  <c:v>98.562899999999999</c:v>
                </c:pt>
                <c:pt idx="26">
                  <c:v>97.296441666666666</c:v>
                </c:pt>
                <c:pt idx="27">
                  <c:v>95.948283333333336</c:v>
                </c:pt>
                <c:pt idx="28">
                  <c:v>94.641925000000001</c:v>
                </c:pt>
                <c:pt idx="29">
                  <c:v>93.294441666666671</c:v>
                </c:pt>
                <c:pt idx="30">
                  <c:v>92.129291666666674</c:v>
                </c:pt>
                <c:pt idx="31">
                  <c:v>91.157966666666695</c:v>
                </c:pt>
                <c:pt idx="32">
                  <c:v>90.55261666666668</c:v>
                </c:pt>
                <c:pt idx="33">
                  <c:v>89.940016666666679</c:v>
                </c:pt>
                <c:pt idx="34">
                  <c:v>89.472383333333326</c:v>
                </c:pt>
                <c:pt idx="35">
                  <c:v>89.247758333333323</c:v>
                </c:pt>
                <c:pt idx="36">
                  <c:v>89.317341666666664</c:v>
                </c:pt>
                <c:pt idx="37">
                  <c:v>89.456858333333344</c:v>
                </c:pt>
                <c:pt idx="38">
                  <c:v>89.773583333333349</c:v>
                </c:pt>
                <c:pt idx="39">
                  <c:v>90.202908333333312</c:v>
                </c:pt>
                <c:pt idx="40">
                  <c:v>90.769266666666667</c:v>
                </c:pt>
                <c:pt idx="41">
                  <c:v>91.390799999999999</c:v>
                </c:pt>
                <c:pt idx="42">
                  <c:v>91.927658333333326</c:v>
                </c:pt>
                <c:pt idx="43">
                  <c:v>92.428749999999994</c:v>
                </c:pt>
                <c:pt idx="44">
                  <c:v>92.901116666666667</c:v>
                </c:pt>
                <c:pt idx="45">
                  <c:v>93.323216666666667</c:v>
                </c:pt>
                <c:pt idx="46">
                  <c:v>93.698616666666666</c:v>
                </c:pt>
                <c:pt idx="47">
                  <c:v>94.13429166666667</c:v>
                </c:pt>
                <c:pt idx="48">
                  <c:v>94.484416666666675</c:v>
                </c:pt>
                <c:pt idx="49">
                  <c:v>94.757849999999976</c:v>
                </c:pt>
                <c:pt idx="50">
                  <c:v>95.074066666666639</c:v>
                </c:pt>
                <c:pt idx="51">
                  <c:v>95.32578333333332</c:v>
                </c:pt>
                <c:pt idx="52">
                  <c:v>95.486800000000002</c:v>
                </c:pt>
                <c:pt idx="53">
                  <c:v>95.653666666666666</c:v>
                </c:pt>
                <c:pt idx="54">
                  <c:v>95.869000000000014</c:v>
                </c:pt>
                <c:pt idx="55">
                  <c:v>96.07179166666667</c:v>
                </c:pt>
                <c:pt idx="56">
                  <c:v>96.275558333333336</c:v>
                </c:pt>
                <c:pt idx="57">
                  <c:v>96.542191666666653</c:v>
                </c:pt>
                <c:pt idx="58">
                  <c:v>96.826274999999995</c:v>
                </c:pt>
                <c:pt idx="59">
                  <c:v>97.066041666666663</c:v>
                </c:pt>
                <c:pt idx="60">
                  <c:v>97.345725000000002</c:v>
                </c:pt>
                <c:pt idx="61">
                  <c:v>97.711366666666663</c:v>
                </c:pt>
                <c:pt idx="62">
                  <c:v>97.944633333333343</c:v>
                </c:pt>
                <c:pt idx="63">
                  <c:v>98.26274166666667</c:v>
                </c:pt>
                <c:pt idx="64">
                  <c:v>98.583883333333333</c:v>
                </c:pt>
                <c:pt idx="65">
                  <c:v>98.870950000000008</c:v>
                </c:pt>
                <c:pt idx="66">
                  <c:v>99.124550000000013</c:v>
                </c:pt>
                <c:pt idx="67">
                  <c:v>99.307041666666677</c:v>
                </c:pt>
                <c:pt idx="68">
                  <c:v>99.496441666666669</c:v>
                </c:pt>
                <c:pt idx="69">
                  <c:v>99.641608333333309</c:v>
                </c:pt>
                <c:pt idx="70">
                  <c:v>99.839091666666661</c:v>
                </c:pt>
                <c:pt idx="71">
                  <c:v>100.00001666666667</c:v>
                </c:pt>
                <c:pt idx="72">
                  <c:v>100.12985833333333</c:v>
                </c:pt>
                <c:pt idx="73">
                  <c:v>100.27166666666666</c:v>
                </c:pt>
                <c:pt idx="74">
                  <c:v>100.45895833333333</c:v>
                </c:pt>
                <c:pt idx="75">
                  <c:v>100.639275</c:v>
                </c:pt>
                <c:pt idx="76">
                  <c:v>100.77180833333334</c:v>
                </c:pt>
                <c:pt idx="77">
                  <c:v>100.914175</c:v>
                </c:pt>
                <c:pt idx="78">
                  <c:v>101.0253</c:v>
                </c:pt>
                <c:pt idx="79">
                  <c:v>101.22517499999999</c:v>
                </c:pt>
                <c:pt idx="80">
                  <c:v>101.45581666666665</c:v>
                </c:pt>
                <c:pt idx="81">
                  <c:v>101.66265</c:v>
                </c:pt>
                <c:pt idx="82">
                  <c:v>101.85543333333334</c:v>
                </c:pt>
                <c:pt idx="83">
                  <c:v>102.02697499999999</c:v>
                </c:pt>
                <c:pt idx="84">
                  <c:v>102.18867499999999</c:v>
                </c:pt>
                <c:pt idx="85">
                  <c:v>102.37897499999998</c:v>
                </c:pt>
                <c:pt idx="86">
                  <c:v>102.63873333333333</c:v>
                </c:pt>
                <c:pt idx="87">
                  <c:v>102.86674166666666</c:v>
                </c:pt>
                <c:pt idx="88">
                  <c:v>103.13975833333332</c:v>
                </c:pt>
                <c:pt idx="89">
                  <c:v>103.43295000000001</c:v>
                </c:pt>
                <c:pt idx="90">
                  <c:v>103.73501666666668</c:v>
                </c:pt>
                <c:pt idx="91">
                  <c:v>104.02041666666668</c:v>
                </c:pt>
                <c:pt idx="92">
                  <c:v>104.28812499999999</c:v>
                </c:pt>
                <c:pt idx="93">
                  <c:v>104.56596666666667</c:v>
                </c:pt>
                <c:pt idx="94">
                  <c:v>104.88134166666664</c:v>
                </c:pt>
                <c:pt idx="95">
                  <c:v>105.15818333333333</c:v>
                </c:pt>
                <c:pt idx="96">
                  <c:v>105.40775000000001</c:v>
                </c:pt>
                <c:pt idx="97">
                  <c:v>105.57357500000001</c:v>
                </c:pt>
                <c:pt idx="98">
                  <c:v>105.61972500000002</c:v>
                </c:pt>
                <c:pt idx="99">
                  <c:v>105.59024166666667</c:v>
                </c:pt>
                <c:pt idx="100">
                  <c:v>105.51375</c:v>
                </c:pt>
                <c:pt idx="101">
                  <c:v>105.39882499999997</c:v>
                </c:pt>
                <c:pt idx="102">
                  <c:v>105.32815833333332</c:v>
                </c:pt>
                <c:pt idx="103">
                  <c:v>105.23824999999999</c:v>
                </c:pt>
                <c:pt idx="104">
                  <c:v>105.03228333333334</c:v>
                </c:pt>
                <c:pt idx="105">
                  <c:v>104.82937499999998</c:v>
                </c:pt>
                <c:pt idx="106">
                  <c:v>104.49434166666667</c:v>
                </c:pt>
                <c:pt idx="107">
                  <c:v>104.11140833333333</c:v>
                </c:pt>
                <c:pt idx="108">
                  <c:v>103.85519999999998</c:v>
                </c:pt>
                <c:pt idx="109">
                  <c:v>103.56746666666665</c:v>
                </c:pt>
                <c:pt idx="110">
                  <c:v>103.20236666666666</c:v>
                </c:pt>
                <c:pt idx="111">
                  <c:v>102.98472500000001</c:v>
                </c:pt>
                <c:pt idx="112">
                  <c:v>102.74694166666664</c:v>
                </c:pt>
                <c:pt idx="113">
                  <c:v>102.58455833333333</c:v>
                </c:pt>
                <c:pt idx="114">
                  <c:v>102.38913333333333</c:v>
                </c:pt>
                <c:pt idx="115">
                  <c:v>102.20207499999999</c:v>
                </c:pt>
                <c:pt idx="116">
                  <c:v>102.08284166666668</c:v>
                </c:pt>
                <c:pt idx="117">
                  <c:v>102.00385</c:v>
                </c:pt>
                <c:pt idx="118">
                  <c:v>101.95801666666667</c:v>
                </c:pt>
                <c:pt idx="119" formatCode="0.0">
                  <c:v>102.07164166666666</c:v>
                </c:pt>
                <c:pt idx="120">
                  <c:v>102.09643333333334</c:v>
                </c:pt>
                <c:pt idx="121">
                  <c:v>102.14282500000002</c:v>
                </c:pt>
                <c:pt idx="122">
                  <c:v>102.36956666666669</c:v>
                </c:pt>
                <c:pt idx="123">
                  <c:v>102.51223333333336</c:v>
                </c:pt>
                <c:pt idx="124">
                  <c:v>102.769075</c:v>
                </c:pt>
                <c:pt idx="125">
                  <c:v>102.98944166666668</c:v>
                </c:pt>
                <c:pt idx="126">
                  <c:v>103.20455833333334</c:v>
                </c:pt>
                <c:pt idx="127">
                  <c:v>103.35505000000001</c:v>
                </c:pt>
                <c:pt idx="128">
                  <c:v>103.502925</c:v>
                </c:pt>
                <c:pt idx="129">
                  <c:v>103.77998333333333</c:v>
                </c:pt>
                <c:pt idx="130">
                  <c:v>104.12929999999999</c:v>
                </c:pt>
                <c:pt idx="131">
                  <c:v>104.44128333333333</c:v>
                </c:pt>
                <c:pt idx="132">
                  <c:v>104.73829166666667</c:v>
                </c:pt>
                <c:pt idx="133">
                  <c:v>105.08200833333332</c:v>
                </c:pt>
                <c:pt idx="134">
                  <c:v>105.40202499999999</c:v>
                </c:pt>
                <c:pt idx="135">
                  <c:v>105.80395</c:v>
                </c:pt>
                <c:pt idx="136" formatCode="0.0">
                  <c:v>106.04926666666667</c:v>
                </c:pt>
                <c:pt idx="137">
                  <c:v>106.33495833333332</c:v>
                </c:pt>
                <c:pt idx="138">
                  <c:v>106.664175</c:v>
                </c:pt>
                <c:pt idx="139">
                  <c:v>107.12155000000001</c:v>
                </c:pt>
                <c:pt idx="140">
                  <c:v>107.58855000000001</c:v>
                </c:pt>
                <c:pt idx="141">
                  <c:v>107.91514166666668</c:v>
                </c:pt>
                <c:pt idx="142">
                  <c:v>108.2603666666667</c:v>
                </c:pt>
                <c:pt idx="143">
                  <c:v>108.55342499999999</c:v>
                </c:pt>
                <c:pt idx="144">
                  <c:v>108.88154166666668</c:v>
                </c:pt>
                <c:pt idx="145">
                  <c:v>109.20337499999999</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numCache>
            </c:numRef>
          </c:val>
          <c:extLst>
            <c:ext xmlns:c16="http://schemas.microsoft.com/office/drawing/2014/chart" uri="{C3380CC4-5D6E-409C-BE32-E72D297353CC}">
              <c16:uniqueId val="{00000000-A613-4961-9DCB-9FB71A48D020}"/>
            </c:ext>
          </c:extLst>
        </c:ser>
        <c:dLbls>
          <c:showLegendKey val="0"/>
          <c:showVal val="0"/>
          <c:showCatName val="0"/>
          <c:showSerName val="0"/>
          <c:showPercent val="0"/>
          <c:showBubbleSize val="0"/>
        </c:dLbls>
        <c:gapWidth val="0"/>
        <c:overlap val="100"/>
        <c:axId val="884747776"/>
        <c:axId val="1382155968"/>
      </c:barChart>
      <c:barChart>
        <c:barDir val="col"/>
        <c:grouping val="clustered"/>
        <c:varyColors val="0"/>
        <c:ser>
          <c:idx val="1"/>
          <c:order val="1"/>
          <c:tx>
            <c:strRef>
              <c:f>Data!$E$2</c:f>
              <c:strCache>
                <c:ptCount val="1"/>
                <c:pt idx="0">
                  <c:v>12MMA Forecast </c:v>
                </c:pt>
              </c:strCache>
            </c:strRef>
          </c:tx>
          <c:spPr>
            <a:solidFill>
              <a:srgbClr val="2BCBAD"/>
            </a:solidFill>
          </c:spPr>
          <c:invertIfNegative val="0"/>
          <c:cat>
            <c:strRef>
              <c:f>Data!$C$15:$C$206</c:f>
              <c:strCache>
                <c:ptCount val="187"/>
                <c:pt idx="6">
                  <c:v>'07</c:v>
                </c:pt>
                <c:pt idx="18">
                  <c:v>'08</c:v>
                </c:pt>
                <c:pt idx="30">
                  <c:v>'09</c:v>
                </c:pt>
                <c:pt idx="42">
                  <c:v>'10</c:v>
                </c:pt>
                <c:pt idx="54">
                  <c:v>'11</c:v>
                </c:pt>
                <c:pt idx="66">
                  <c:v>'12</c:v>
                </c:pt>
                <c:pt idx="78">
                  <c:v>'13</c:v>
                </c:pt>
                <c:pt idx="90">
                  <c:v>'14</c:v>
                </c:pt>
                <c:pt idx="102">
                  <c:v>'15</c:v>
                </c:pt>
                <c:pt idx="114">
                  <c:v>'16</c:v>
                </c:pt>
                <c:pt idx="126">
                  <c:v>'17</c:v>
                </c:pt>
                <c:pt idx="138">
                  <c:v>'18</c:v>
                </c:pt>
                <c:pt idx="150">
                  <c:v>'19</c:v>
                </c:pt>
                <c:pt idx="162">
                  <c:v>'20</c:v>
                </c:pt>
                <c:pt idx="174">
                  <c:v>'21</c:v>
                </c:pt>
                <c:pt idx="186">
                  <c:v>'22</c:v>
                </c:pt>
              </c:strCache>
            </c:strRef>
          </c:cat>
          <c:val>
            <c:numRef>
              <c:f>Data!$E$15:$E$194</c:f>
              <c:numCache>
                <c:formatCode>General</c:formatCode>
                <c:ptCount val="180"/>
                <c:pt idx="134" formatCode="0.000">
                  <c:v>104.75150645833335</c:v>
                </c:pt>
                <c:pt idx="137" formatCode="0.000">
                  <c:v>105.57981612500001</c:v>
                </c:pt>
                <c:pt idx="140" formatCode="0.000">
                  <c:v>106.77732989583333</c:v>
                </c:pt>
                <c:pt idx="143" formatCode="0.000">
                  <c:v>107.74707066666667</c:v>
                </c:pt>
                <c:pt idx="146" formatCode="0.000">
                  <c:v>108.58880435</c:v>
                </c:pt>
                <c:pt idx="149" formatCode="0.000">
                  <c:v>108.9475692</c:v>
                </c:pt>
                <c:pt idx="152" formatCode="0.000">
                  <c:v>108.75271049890625</c:v>
                </c:pt>
                <c:pt idx="155" formatCode="0.000">
                  <c:v>108.23193248466667</c:v>
                </c:pt>
                <c:pt idx="158" formatCode="0.000">
                  <c:v>107.66579951302501</c:v>
                </c:pt>
                <c:pt idx="161" formatCode="0.000">
                  <c:v>107.8036197234</c:v>
                </c:pt>
                <c:pt idx="164" formatCode="0.000">
                  <c:v>108.15457059116227</c:v>
                </c:pt>
                <c:pt idx="167" formatCode="0.000">
                  <c:v>108.98955601205934</c:v>
                </c:pt>
                <c:pt idx="170" formatCode="0.000">
                  <c:v>109.92678130279853</c:v>
                </c:pt>
                <c:pt idx="173" formatCode="0.000">
                  <c:v>110.49871021648499</c:v>
                </c:pt>
                <c:pt idx="176" formatCode="0.000">
                  <c:v>110.96658942653249</c:v>
                </c:pt>
                <c:pt idx="179" formatCode="0.000">
                  <c:v>111.16934713230052</c:v>
                </c:pt>
              </c:numCache>
            </c:numRef>
          </c:val>
          <c:extLst>
            <c:ext xmlns:c16="http://schemas.microsoft.com/office/drawing/2014/chart" uri="{C3380CC4-5D6E-409C-BE32-E72D297353CC}">
              <c16:uniqueId val="{00000001-A613-4961-9DCB-9FB71A48D020}"/>
            </c:ext>
          </c:extLst>
        </c:ser>
        <c:dLbls>
          <c:showLegendKey val="0"/>
          <c:showVal val="0"/>
          <c:showCatName val="0"/>
          <c:showSerName val="0"/>
          <c:showPercent val="0"/>
          <c:showBubbleSize val="0"/>
        </c:dLbls>
        <c:gapWidth val="0"/>
        <c:overlap val="100"/>
        <c:axId val="917424640"/>
        <c:axId val="142256960"/>
      </c:barChart>
      <c:catAx>
        <c:axId val="884747776"/>
        <c:scaling>
          <c:orientation val="minMax"/>
        </c:scaling>
        <c:delete val="0"/>
        <c:axPos val="b"/>
        <c:numFmt formatCode="General" sourceLinked="1"/>
        <c:majorTickMark val="out"/>
        <c:minorTickMark val="none"/>
        <c:tickLblPos val="nextTo"/>
        <c:spPr>
          <a:ln w="3175">
            <a:solidFill>
              <a:schemeClr val="bg1">
                <a:lumMod val="65000"/>
              </a:schemeClr>
            </a:solidFill>
          </a:ln>
        </c:spPr>
        <c:txPr>
          <a:bodyPr rot="-60000"/>
          <a:lstStyle/>
          <a:p>
            <a:pPr>
              <a:defRPr>
                <a:solidFill>
                  <a:schemeClr val="bg1">
                    <a:lumMod val="65000"/>
                  </a:schemeClr>
                </a:solidFill>
              </a:defRPr>
            </a:pPr>
            <a:endParaRPr lang="en-US"/>
          </a:p>
        </c:txPr>
        <c:crossAx val="1382155968"/>
        <c:crosses val="autoZero"/>
        <c:auto val="1"/>
        <c:lblAlgn val="ctr"/>
        <c:lblOffset val="100"/>
        <c:tickMarkSkip val="12"/>
        <c:noMultiLvlLbl val="0"/>
      </c:catAx>
      <c:valAx>
        <c:axId val="1382155968"/>
        <c:scaling>
          <c:orientation val="minMax"/>
          <c:max val="114"/>
          <c:min val="84"/>
        </c:scaling>
        <c:delete val="0"/>
        <c:axPos val="l"/>
        <c:majorGridlines/>
        <c:numFmt formatCode="0" sourceLinked="0"/>
        <c:majorTickMark val="out"/>
        <c:minorTickMark val="none"/>
        <c:tickLblPos val="nextTo"/>
        <c:spPr>
          <a:ln w="3175">
            <a:solidFill>
              <a:schemeClr val="bg1">
                <a:lumMod val="65000"/>
              </a:schemeClr>
            </a:solidFill>
          </a:ln>
        </c:spPr>
        <c:txPr>
          <a:bodyPr/>
          <a:lstStyle/>
          <a:p>
            <a:pPr>
              <a:defRPr>
                <a:solidFill>
                  <a:schemeClr val="bg1">
                    <a:lumMod val="65000"/>
                  </a:schemeClr>
                </a:solidFill>
              </a:defRPr>
            </a:pPr>
            <a:endParaRPr lang="en-US"/>
          </a:p>
        </c:txPr>
        <c:crossAx val="884747776"/>
        <c:crosses val="autoZero"/>
        <c:crossBetween val="between"/>
        <c:majorUnit val="5"/>
      </c:valAx>
      <c:valAx>
        <c:axId val="142256960"/>
        <c:scaling>
          <c:orientation val="minMax"/>
          <c:max val="114"/>
          <c:min val="84"/>
        </c:scaling>
        <c:delete val="0"/>
        <c:axPos val="r"/>
        <c:numFmt formatCode="0" sourceLinked="0"/>
        <c:majorTickMark val="out"/>
        <c:minorTickMark val="none"/>
        <c:tickLblPos val="nextTo"/>
        <c:spPr>
          <a:ln w="3175">
            <a:solidFill>
              <a:schemeClr val="bg1">
                <a:lumMod val="65000"/>
              </a:schemeClr>
            </a:solidFill>
          </a:ln>
        </c:spPr>
        <c:txPr>
          <a:bodyPr/>
          <a:lstStyle/>
          <a:p>
            <a:pPr>
              <a:defRPr>
                <a:solidFill>
                  <a:schemeClr val="bg1">
                    <a:lumMod val="65000"/>
                  </a:schemeClr>
                </a:solidFill>
              </a:defRPr>
            </a:pPr>
            <a:endParaRPr lang="en-US"/>
          </a:p>
        </c:txPr>
        <c:crossAx val="917424640"/>
        <c:crosses val="max"/>
        <c:crossBetween val="between"/>
        <c:majorUnit val="5"/>
      </c:valAx>
      <c:catAx>
        <c:axId val="917424640"/>
        <c:scaling>
          <c:orientation val="minMax"/>
        </c:scaling>
        <c:delete val="1"/>
        <c:axPos val="b"/>
        <c:numFmt formatCode="General" sourceLinked="1"/>
        <c:majorTickMark val="out"/>
        <c:minorTickMark val="none"/>
        <c:tickLblPos val="nextTo"/>
        <c:crossAx val="142256960"/>
        <c:crosses val="autoZero"/>
        <c:auto val="1"/>
        <c:lblAlgn val="ctr"/>
        <c:lblOffset val="100"/>
        <c:noMultiLvlLbl val="0"/>
      </c:catAx>
      <c:spPr>
        <a:noFill/>
      </c:spPr>
    </c:plotArea>
    <c:plotVisOnly val="1"/>
    <c:dispBlanksAs val="gap"/>
    <c:showDLblsOverMax val="0"/>
  </c:chart>
  <c:spPr>
    <a:noFill/>
    <a:ln w="25400" cap="flat" cmpd="sng" algn="ctr">
      <a:noFill/>
      <a:prstDash val="solid"/>
    </a:ln>
    <a:effectLst/>
  </c:spPr>
  <c:txPr>
    <a:bodyPr/>
    <a:lstStyle/>
    <a:p>
      <a:pPr>
        <a:defRPr sz="1100" b="1">
          <a:solidFill>
            <a:sysClr val="windowText" lastClr="000000"/>
          </a:solidFill>
          <a:latin typeface="Arial" panose="020B0604020202020204" pitchFamily="34" charset="0"/>
          <a:ea typeface="+mn-ea"/>
          <a:cs typeface="Arial" panose="020B0604020202020204"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7930126769344451E-2"/>
          <c:y val="8.4801605681642744E-2"/>
          <c:w val="0.9178082191780822"/>
          <c:h val="0.84280170860995318"/>
        </c:manualLayout>
      </c:layout>
      <c:lineChart>
        <c:grouping val="standard"/>
        <c:varyColors val="0"/>
        <c:ser>
          <c:idx val="2"/>
          <c:order val="0"/>
          <c:tx>
            <c:v>0</c:v>
          </c:tx>
          <c:spPr>
            <a:ln w="25400">
              <a:solidFill>
                <a:schemeClr val="tx1"/>
              </a:solidFill>
              <a:prstDash val="solid"/>
            </a:ln>
          </c:spPr>
          <c:marker>
            <c:symbol val="none"/>
          </c:marker>
          <c:dLbls>
            <c:delete val="1"/>
          </c:dLbls>
          <c:cat>
            <c:numRef>
              <c:f>'TIPRONSA Data'!$A$3:$A$1202</c:f>
              <c:numCache>
                <c:formatCode>mmm\-yy</c:formatCode>
                <c:ptCount val="1200"/>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pt idx="329">
                  <c:v>42887</c:v>
                </c:pt>
                <c:pt idx="330">
                  <c:v>42917</c:v>
                </c:pt>
                <c:pt idx="331">
                  <c:v>42948</c:v>
                </c:pt>
                <c:pt idx="332">
                  <c:v>42979</c:v>
                </c:pt>
                <c:pt idx="333">
                  <c:v>43009</c:v>
                </c:pt>
                <c:pt idx="334">
                  <c:v>43040</c:v>
                </c:pt>
                <c:pt idx="335">
                  <c:v>43070</c:v>
                </c:pt>
                <c:pt idx="336">
                  <c:v>43101</c:v>
                </c:pt>
                <c:pt idx="337">
                  <c:v>43132</c:v>
                </c:pt>
                <c:pt idx="338">
                  <c:v>43160</c:v>
                </c:pt>
                <c:pt idx="339">
                  <c:v>43191</c:v>
                </c:pt>
                <c:pt idx="340">
                  <c:v>43221</c:v>
                </c:pt>
                <c:pt idx="341">
                  <c:v>43252</c:v>
                </c:pt>
                <c:pt idx="342">
                  <c:v>43282</c:v>
                </c:pt>
                <c:pt idx="343">
                  <c:v>43313</c:v>
                </c:pt>
                <c:pt idx="344">
                  <c:v>43344</c:v>
                </c:pt>
                <c:pt idx="345">
                  <c:v>43374</c:v>
                </c:pt>
                <c:pt idx="346">
                  <c:v>43405</c:v>
                </c:pt>
                <c:pt idx="347">
                  <c:v>43435</c:v>
                </c:pt>
                <c:pt idx="348">
                  <c:v>43466</c:v>
                </c:pt>
                <c:pt idx="349">
                  <c:v>43497</c:v>
                </c:pt>
                <c:pt idx="350">
                  <c:v>43525</c:v>
                </c:pt>
                <c:pt idx="351">
                  <c:v>43556</c:v>
                </c:pt>
                <c:pt idx="352">
                  <c:v>43586</c:v>
                </c:pt>
                <c:pt idx="353">
                  <c:v>43617</c:v>
                </c:pt>
                <c:pt idx="354">
                  <c:v>43647</c:v>
                </c:pt>
                <c:pt idx="355">
                  <c:v>43678</c:v>
                </c:pt>
                <c:pt idx="356">
                  <c:v>43709</c:v>
                </c:pt>
                <c:pt idx="357">
                  <c:v>43739</c:v>
                </c:pt>
                <c:pt idx="358">
                  <c:v>43770</c:v>
                </c:pt>
                <c:pt idx="359">
                  <c:v>43800</c:v>
                </c:pt>
                <c:pt idx="360">
                  <c:v>43831</c:v>
                </c:pt>
                <c:pt idx="361">
                  <c:v>43862</c:v>
                </c:pt>
                <c:pt idx="362">
                  <c:v>43891</c:v>
                </c:pt>
                <c:pt idx="363">
                  <c:v>43922</c:v>
                </c:pt>
                <c:pt idx="364">
                  <c:v>43952</c:v>
                </c:pt>
                <c:pt idx="365">
                  <c:v>43983</c:v>
                </c:pt>
                <c:pt idx="366">
                  <c:v>44013</c:v>
                </c:pt>
                <c:pt idx="367">
                  <c:v>44044</c:v>
                </c:pt>
                <c:pt idx="368">
                  <c:v>44075</c:v>
                </c:pt>
                <c:pt idx="369">
                  <c:v>44105</c:v>
                </c:pt>
                <c:pt idx="370">
                  <c:v>44136</c:v>
                </c:pt>
                <c:pt idx="371">
                  <c:v>44166</c:v>
                </c:pt>
                <c:pt idx="372">
                  <c:v>44197</c:v>
                </c:pt>
                <c:pt idx="373">
                  <c:v>44228</c:v>
                </c:pt>
                <c:pt idx="374">
                  <c:v>44256</c:v>
                </c:pt>
                <c:pt idx="375">
                  <c:v>44287</c:v>
                </c:pt>
                <c:pt idx="376">
                  <c:v>44317</c:v>
                </c:pt>
                <c:pt idx="377">
                  <c:v>44348</c:v>
                </c:pt>
                <c:pt idx="378">
                  <c:v>44378</c:v>
                </c:pt>
                <c:pt idx="379">
                  <c:v>44409</c:v>
                </c:pt>
                <c:pt idx="380">
                  <c:v>44440</c:v>
                </c:pt>
                <c:pt idx="381">
                  <c:v>44470</c:v>
                </c:pt>
                <c:pt idx="382">
                  <c:v>44501</c:v>
                </c:pt>
                <c:pt idx="383">
                  <c:v>44531</c:v>
                </c:pt>
                <c:pt idx="384">
                  <c:v>44562</c:v>
                </c:pt>
                <c:pt idx="385">
                  <c:v>44593</c:v>
                </c:pt>
                <c:pt idx="386">
                  <c:v>44621</c:v>
                </c:pt>
                <c:pt idx="387">
                  <c:v>44652</c:v>
                </c:pt>
                <c:pt idx="388">
                  <c:v>44682</c:v>
                </c:pt>
                <c:pt idx="389">
                  <c:v>44713</c:v>
                </c:pt>
                <c:pt idx="390">
                  <c:v>44743</c:v>
                </c:pt>
                <c:pt idx="391">
                  <c:v>44774</c:v>
                </c:pt>
                <c:pt idx="392">
                  <c:v>44805</c:v>
                </c:pt>
                <c:pt idx="393">
                  <c:v>44835</c:v>
                </c:pt>
                <c:pt idx="394">
                  <c:v>44866</c:v>
                </c:pt>
                <c:pt idx="395">
                  <c:v>44896</c:v>
                </c:pt>
                <c:pt idx="396">
                  <c:v>44927</c:v>
                </c:pt>
                <c:pt idx="397">
                  <c:v>44958</c:v>
                </c:pt>
                <c:pt idx="398">
                  <c:v>44986</c:v>
                </c:pt>
                <c:pt idx="399">
                  <c:v>45017</c:v>
                </c:pt>
                <c:pt idx="400">
                  <c:v>45047</c:v>
                </c:pt>
                <c:pt idx="401">
                  <c:v>45078</c:v>
                </c:pt>
                <c:pt idx="402">
                  <c:v>45108</c:v>
                </c:pt>
                <c:pt idx="403">
                  <c:v>45139</c:v>
                </c:pt>
                <c:pt idx="404">
                  <c:v>45170</c:v>
                </c:pt>
                <c:pt idx="405">
                  <c:v>45200</c:v>
                </c:pt>
                <c:pt idx="406">
                  <c:v>45231</c:v>
                </c:pt>
                <c:pt idx="407">
                  <c:v>45261</c:v>
                </c:pt>
                <c:pt idx="408">
                  <c:v>45292</c:v>
                </c:pt>
                <c:pt idx="409">
                  <c:v>45323</c:v>
                </c:pt>
                <c:pt idx="410">
                  <c:v>45352</c:v>
                </c:pt>
                <c:pt idx="411">
                  <c:v>45383</c:v>
                </c:pt>
                <c:pt idx="412">
                  <c:v>45413</c:v>
                </c:pt>
                <c:pt idx="413">
                  <c:v>45444</c:v>
                </c:pt>
                <c:pt idx="414">
                  <c:v>45474</c:v>
                </c:pt>
                <c:pt idx="415">
                  <c:v>45505</c:v>
                </c:pt>
                <c:pt idx="416">
                  <c:v>45536</c:v>
                </c:pt>
                <c:pt idx="417">
                  <c:v>45566</c:v>
                </c:pt>
                <c:pt idx="418">
                  <c:v>45597</c:v>
                </c:pt>
                <c:pt idx="419">
                  <c:v>45627</c:v>
                </c:pt>
                <c:pt idx="420">
                  <c:v>45658</c:v>
                </c:pt>
                <c:pt idx="421">
                  <c:v>45689</c:v>
                </c:pt>
                <c:pt idx="422">
                  <c:v>45717</c:v>
                </c:pt>
                <c:pt idx="423">
                  <c:v>45748</c:v>
                </c:pt>
                <c:pt idx="424">
                  <c:v>45778</c:v>
                </c:pt>
                <c:pt idx="425">
                  <c:v>45809</c:v>
                </c:pt>
                <c:pt idx="426">
                  <c:v>45839</c:v>
                </c:pt>
                <c:pt idx="427">
                  <c:v>45870</c:v>
                </c:pt>
                <c:pt idx="428">
                  <c:v>45901</c:v>
                </c:pt>
                <c:pt idx="429">
                  <c:v>45931</c:v>
                </c:pt>
                <c:pt idx="430">
                  <c:v>45962</c:v>
                </c:pt>
                <c:pt idx="431">
                  <c:v>45992</c:v>
                </c:pt>
                <c:pt idx="432">
                  <c:v>46023</c:v>
                </c:pt>
                <c:pt idx="433">
                  <c:v>46054</c:v>
                </c:pt>
                <c:pt idx="434">
                  <c:v>46082</c:v>
                </c:pt>
                <c:pt idx="435">
                  <c:v>46113</c:v>
                </c:pt>
                <c:pt idx="436">
                  <c:v>46143</c:v>
                </c:pt>
                <c:pt idx="437">
                  <c:v>46174</c:v>
                </c:pt>
                <c:pt idx="438">
                  <c:v>46204</c:v>
                </c:pt>
                <c:pt idx="439">
                  <c:v>46235</c:v>
                </c:pt>
                <c:pt idx="440">
                  <c:v>46266</c:v>
                </c:pt>
                <c:pt idx="441">
                  <c:v>46296</c:v>
                </c:pt>
                <c:pt idx="442">
                  <c:v>46327</c:v>
                </c:pt>
                <c:pt idx="443">
                  <c:v>46357</c:v>
                </c:pt>
                <c:pt idx="444">
                  <c:v>46388</c:v>
                </c:pt>
                <c:pt idx="445">
                  <c:v>46419</c:v>
                </c:pt>
                <c:pt idx="446">
                  <c:v>46447</c:v>
                </c:pt>
                <c:pt idx="447">
                  <c:v>46478</c:v>
                </c:pt>
                <c:pt idx="448">
                  <c:v>46508</c:v>
                </c:pt>
                <c:pt idx="449">
                  <c:v>46539</c:v>
                </c:pt>
                <c:pt idx="450">
                  <c:v>46569</c:v>
                </c:pt>
                <c:pt idx="451">
                  <c:v>46600</c:v>
                </c:pt>
                <c:pt idx="452">
                  <c:v>46631</c:v>
                </c:pt>
                <c:pt idx="453">
                  <c:v>46661</c:v>
                </c:pt>
                <c:pt idx="454">
                  <c:v>46692</c:v>
                </c:pt>
                <c:pt idx="455">
                  <c:v>46722</c:v>
                </c:pt>
                <c:pt idx="456">
                  <c:v>46753</c:v>
                </c:pt>
                <c:pt idx="457">
                  <c:v>46784</c:v>
                </c:pt>
                <c:pt idx="458">
                  <c:v>46813</c:v>
                </c:pt>
                <c:pt idx="459">
                  <c:v>46844</c:v>
                </c:pt>
                <c:pt idx="460">
                  <c:v>46874</c:v>
                </c:pt>
                <c:pt idx="461">
                  <c:v>46905</c:v>
                </c:pt>
                <c:pt idx="462">
                  <c:v>46935</c:v>
                </c:pt>
                <c:pt idx="463">
                  <c:v>46966</c:v>
                </c:pt>
                <c:pt idx="464">
                  <c:v>46997</c:v>
                </c:pt>
                <c:pt idx="465">
                  <c:v>47027</c:v>
                </c:pt>
                <c:pt idx="466">
                  <c:v>47058</c:v>
                </c:pt>
                <c:pt idx="467">
                  <c:v>47088</c:v>
                </c:pt>
                <c:pt idx="468">
                  <c:v>47119</c:v>
                </c:pt>
                <c:pt idx="469">
                  <c:v>47150</c:v>
                </c:pt>
                <c:pt idx="470">
                  <c:v>47178</c:v>
                </c:pt>
                <c:pt idx="471">
                  <c:v>47209</c:v>
                </c:pt>
                <c:pt idx="472">
                  <c:v>47239</c:v>
                </c:pt>
                <c:pt idx="473">
                  <c:v>47270</c:v>
                </c:pt>
                <c:pt idx="474">
                  <c:v>47300</c:v>
                </c:pt>
                <c:pt idx="475">
                  <c:v>47331</c:v>
                </c:pt>
                <c:pt idx="476">
                  <c:v>47362</c:v>
                </c:pt>
                <c:pt idx="477">
                  <c:v>47392</c:v>
                </c:pt>
                <c:pt idx="478">
                  <c:v>47423</c:v>
                </c:pt>
                <c:pt idx="479">
                  <c:v>47453</c:v>
                </c:pt>
                <c:pt idx="480">
                  <c:v>47484</c:v>
                </c:pt>
                <c:pt idx="481">
                  <c:v>47515</c:v>
                </c:pt>
                <c:pt idx="482">
                  <c:v>47543</c:v>
                </c:pt>
                <c:pt idx="483">
                  <c:v>47574</c:v>
                </c:pt>
                <c:pt idx="484">
                  <c:v>47604</c:v>
                </c:pt>
                <c:pt idx="485">
                  <c:v>47635</c:v>
                </c:pt>
                <c:pt idx="486">
                  <c:v>47665</c:v>
                </c:pt>
                <c:pt idx="487">
                  <c:v>47696</c:v>
                </c:pt>
                <c:pt idx="488">
                  <c:v>47727</c:v>
                </c:pt>
                <c:pt idx="489">
                  <c:v>47757</c:v>
                </c:pt>
                <c:pt idx="490">
                  <c:v>47788</c:v>
                </c:pt>
                <c:pt idx="491">
                  <c:v>47818</c:v>
                </c:pt>
                <c:pt idx="492">
                  <c:v>47849</c:v>
                </c:pt>
                <c:pt idx="493">
                  <c:v>47880</c:v>
                </c:pt>
                <c:pt idx="494">
                  <c:v>47908</c:v>
                </c:pt>
                <c:pt idx="495">
                  <c:v>47939</c:v>
                </c:pt>
                <c:pt idx="496">
                  <c:v>47969</c:v>
                </c:pt>
                <c:pt idx="497">
                  <c:v>48000</c:v>
                </c:pt>
                <c:pt idx="498">
                  <c:v>48030</c:v>
                </c:pt>
                <c:pt idx="499">
                  <c:v>48061</c:v>
                </c:pt>
                <c:pt idx="500">
                  <c:v>48092</c:v>
                </c:pt>
                <c:pt idx="501">
                  <c:v>48122</c:v>
                </c:pt>
                <c:pt idx="502">
                  <c:v>48153</c:v>
                </c:pt>
                <c:pt idx="503">
                  <c:v>48183</c:v>
                </c:pt>
                <c:pt idx="504">
                  <c:v>48214</c:v>
                </c:pt>
                <c:pt idx="505">
                  <c:v>48245</c:v>
                </c:pt>
                <c:pt idx="506">
                  <c:v>48274</c:v>
                </c:pt>
                <c:pt idx="507">
                  <c:v>48305</c:v>
                </c:pt>
                <c:pt idx="508">
                  <c:v>48335</c:v>
                </c:pt>
                <c:pt idx="509">
                  <c:v>48366</c:v>
                </c:pt>
                <c:pt idx="510">
                  <c:v>48396</c:v>
                </c:pt>
                <c:pt idx="511">
                  <c:v>48427</c:v>
                </c:pt>
                <c:pt idx="512">
                  <c:v>48458</c:v>
                </c:pt>
                <c:pt idx="513">
                  <c:v>48488</c:v>
                </c:pt>
                <c:pt idx="514">
                  <c:v>48519</c:v>
                </c:pt>
                <c:pt idx="515">
                  <c:v>48549</c:v>
                </c:pt>
                <c:pt idx="516">
                  <c:v>48580</c:v>
                </c:pt>
                <c:pt idx="517">
                  <c:v>48611</c:v>
                </c:pt>
                <c:pt idx="518">
                  <c:v>48639</c:v>
                </c:pt>
                <c:pt idx="519">
                  <c:v>48670</c:v>
                </c:pt>
                <c:pt idx="520">
                  <c:v>48700</c:v>
                </c:pt>
                <c:pt idx="521">
                  <c:v>48731</c:v>
                </c:pt>
                <c:pt idx="522">
                  <c:v>48761</c:v>
                </c:pt>
                <c:pt idx="523">
                  <c:v>48792</c:v>
                </c:pt>
                <c:pt idx="524">
                  <c:v>48823</c:v>
                </c:pt>
                <c:pt idx="525">
                  <c:v>48853</c:v>
                </c:pt>
                <c:pt idx="526">
                  <c:v>48884</c:v>
                </c:pt>
                <c:pt idx="527">
                  <c:v>48914</c:v>
                </c:pt>
                <c:pt idx="528">
                  <c:v>48945</c:v>
                </c:pt>
                <c:pt idx="529">
                  <c:v>48976</c:v>
                </c:pt>
                <c:pt idx="530">
                  <c:v>49004</c:v>
                </c:pt>
                <c:pt idx="531">
                  <c:v>49035</c:v>
                </c:pt>
                <c:pt idx="532">
                  <c:v>49065</c:v>
                </c:pt>
                <c:pt idx="533">
                  <c:v>49096</c:v>
                </c:pt>
                <c:pt idx="534">
                  <c:v>49126</c:v>
                </c:pt>
                <c:pt idx="535">
                  <c:v>49157</c:v>
                </c:pt>
                <c:pt idx="536">
                  <c:v>49188</c:v>
                </c:pt>
                <c:pt idx="537">
                  <c:v>49218</c:v>
                </c:pt>
                <c:pt idx="538">
                  <c:v>49249</c:v>
                </c:pt>
                <c:pt idx="539">
                  <c:v>49279</c:v>
                </c:pt>
                <c:pt idx="540">
                  <c:v>49310</c:v>
                </c:pt>
                <c:pt idx="541">
                  <c:v>49341</c:v>
                </c:pt>
                <c:pt idx="542">
                  <c:v>49369</c:v>
                </c:pt>
                <c:pt idx="543">
                  <c:v>49400</c:v>
                </c:pt>
                <c:pt idx="544">
                  <c:v>49430</c:v>
                </c:pt>
                <c:pt idx="545">
                  <c:v>49461</c:v>
                </c:pt>
                <c:pt idx="546">
                  <c:v>49491</c:v>
                </c:pt>
                <c:pt idx="547">
                  <c:v>49522</c:v>
                </c:pt>
                <c:pt idx="548">
                  <c:v>49553</c:v>
                </c:pt>
                <c:pt idx="549">
                  <c:v>49583</c:v>
                </c:pt>
                <c:pt idx="550">
                  <c:v>49614</c:v>
                </c:pt>
                <c:pt idx="551">
                  <c:v>49644</c:v>
                </c:pt>
                <c:pt idx="552">
                  <c:v>49675</c:v>
                </c:pt>
                <c:pt idx="553">
                  <c:v>49706</c:v>
                </c:pt>
                <c:pt idx="554">
                  <c:v>49735</c:v>
                </c:pt>
                <c:pt idx="555">
                  <c:v>49766</c:v>
                </c:pt>
                <c:pt idx="556">
                  <c:v>49796</c:v>
                </c:pt>
                <c:pt idx="557">
                  <c:v>49827</c:v>
                </c:pt>
                <c:pt idx="558">
                  <c:v>49857</c:v>
                </c:pt>
                <c:pt idx="559">
                  <c:v>49888</c:v>
                </c:pt>
                <c:pt idx="560">
                  <c:v>49919</c:v>
                </c:pt>
                <c:pt idx="561">
                  <c:v>49949</c:v>
                </c:pt>
                <c:pt idx="562">
                  <c:v>49980</c:v>
                </c:pt>
                <c:pt idx="563">
                  <c:v>50010</c:v>
                </c:pt>
                <c:pt idx="564">
                  <c:v>50041</c:v>
                </c:pt>
                <c:pt idx="565">
                  <c:v>50072</c:v>
                </c:pt>
                <c:pt idx="566">
                  <c:v>50100</c:v>
                </c:pt>
                <c:pt idx="567">
                  <c:v>50131</c:v>
                </c:pt>
                <c:pt idx="568">
                  <c:v>50161</c:v>
                </c:pt>
                <c:pt idx="569">
                  <c:v>50192</c:v>
                </c:pt>
                <c:pt idx="570">
                  <c:v>50222</c:v>
                </c:pt>
                <c:pt idx="571">
                  <c:v>50253</c:v>
                </c:pt>
                <c:pt idx="572">
                  <c:v>50284</c:v>
                </c:pt>
                <c:pt idx="573">
                  <c:v>50314</c:v>
                </c:pt>
                <c:pt idx="574">
                  <c:v>50345</c:v>
                </c:pt>
                <c:pt idx="575">
                  <c:v>50375</c:v>
                </c:pt>
                <c:pt idx="576">
                  <c:v>50406</c:v>
                </c:pt>
                <c:pt idx="577">
                  <c:v>50437</c:v>
                </c:pt>
                <c:pt idx="578">
                  <c:v>50465</c:v>
                </c:pt>
                <c:pt idx="579">
                  <c:v>50496</c:v>
                </c:pt>
                <c:pt idx="580">
                  <c:v>50526</c:v>
                </c:pt>
                <c:pt idx="581">
                  <c:v>50557</c:v>
                </c:pt>
                <c:pt idx="582">
                  <c:v>50587</c:v>
                </c:pt>
                <c:pt idx="583">
                  <c:v>50618</c:v>
                </c:pt>
                <c:pt idx="584">
                  <c:v>50649</c:v>
                </c:pt>
                <c:pt idx="585">
                  <c:v>50679</c:v>
                </c:pt>
                <c:pt idx="586">
                  <c:v>50710</c:v>
                </c:pt>
                <c:pt idx="587">
                  <c:v>50740</c:v>
                </c:pt>
                <c:pt idx="588">
                  <c:v>50771</c:v>
                </c:pt>
                <c:pt idx="589">
                  <c:v>50802</c:v>
                </c:pt>
                <c:pt idx="590">
                  <c:v>50830</c:v>
                </c:pt>
                <c:pt idx="591">
                  <c:v>50861</c:v>
                </c:pt>
                <c:pt idx="592">
                  <c:v>50891</c:v>
                </c:pt>
                <c:pt idx="593">
                  <c:v>50922</c:v>
                </c:pt>
                <c:pt idx="594">
                  <c:v>50952</c:v>
                </c:pt>
                <c:pt idx="595">
                  <c:v>50983</c:v>
                </c:pt>
                <c:pt idx="596">
                  <c:v>51014</c:v>
                </c:pt>
                <c:pt idx="597">
                  <c:v>51044</c:v>
                </c:pt>
                <c:pt idx="598">
                  <c:v>51075</c:v>
                </c:pt>
                <c:pt idx="599">
                  <c:v>51105</c:v>
                </c:pt>
                <c:pt idx="600">
                  <c:v>51136</c:v>
                </c:pt>
                <c:pt idx="601">
                  <c:v>51167</c:v>
                </c:pt>
                <c:pt idx="602">
                  <c:v>51196</c:v>
                </c:pt>
                <c:pt idx="603">
                  <c:v>51227</c:v>
                </c:pt>
                <c:pt idx="604">
                  <c:v>51257</c:v>
                </c:pt>
                <c:pt idx="605">
                  <c:v>51288</c:v>
                </c:pt>
                <c:pt idx="606">
                  <c:v>51318</c:v>
                </c:pt>
                <c:pt idx="607">
                  <c:v>51349</c:v>
                </c:pt>
                <c:pt idx="608">
                  <c:v>51380</c:v>
                </c:pt>
                <c:pt idx="609">
                  <c:v>51410</c:v>
                </c:pt>
                <c:pt idx="610">
                  <c:v>51441</c:v>
                </c:pt>
                <c:pt idx="611">
                  <c:v>51471</c:v>
                </c:pt>
                <c:pt idx="612">
                  <c:v>51502</c:v>
                </c:pt>
                <c:pt idx="613">
                  <c:v>51533</c:v>
                </c:pt>
                <c:pt idx="614">
                  <c:v>51561</c:v>
                </c:pt>
                <c:pt idx="615">
                  <c:v>51592</c:v>
                </c:pt>
                <c:pt idx="616">
                  <c:v>51622</c:v>
                </c:pt>
                <c:pt idx="617">
                  <c:v>51653</c:v>
                </c:pt>
                <c:pt idx="618">
                  <c:v>51683</c:v>
                </c:pt>
                <c:pt idx="619">
                  <c:v>51714</c:v>
                </c:pt>
                <c:pt idx="620">
                  <c:v>51745</c:v>
                </c:pt>
                <c:pt idx="621">
                  <c:v>51775</c:v>
                </c:pt>
                <c:pt idx="622">
                  <c:v>51806</c:v>
                </c:pt>
                <c:pt idx="623">
                  <c:v>51836</c:v>
                </c:pt>
                <c:pt idx="624">
                  <c:v>51867</c:v>
                </c:pt>
                <c:pt idx="625">
                  <c:v>51898</c:v>
                </c:pt>
                <c:pt idx="626">
                  <c:v>51926</c:v>
                </c:pt>
                <c:pt idx="627">
                  <c:v>51957</c:v>
                </c:pt>
                <c:pt idx="628">
                  <c:v>51987</c:v>
                </c:pt>
                <c:pt idx="629">
                  <c:v>52018</c:v>
                </c:pt>
                <c:pt idx="630">
                  <c:v>52048</c:v>
                </c:pt>
                <c:pt idx="631">
                  <c:v>52079</c:v>
                </c:pt>
                <c:pt idx="632">
                  <c:v>52110</c:v>
                </c:pt>
                <c:pt idx="633">
                  <c:v>52140</c:v>
                </c:pt>
                <c:pt idx="634">
                  <c:v>52171</c:v>
                </c:pt>
                <c:pt idx="635">
                  <c:v>52201</c:v>
                </c:pt>
                <c:pt idx="636">
                  <c:v>52232</c:v>
                </c:pt>
                <c:pt idx="637">
                  <c:v>52263</c:v>
                </c:pt>
                <c:pt idx="638">
                  <c:v>52291</c:v>
                </c:pt>
                <c:pt idx="639">
                  <c:v>52322</c:v>
                </c:pt>
                <c:pt idx="640">
                  <c:v>52352</c:v>
                </c:pt>
                <c:pt idx="641">
                  <c:v>52383</c:v>
                </c:pt>
                <c:pt idx="642">
                  <c:v>52413</c:v>
                </c:pt>
                <c:pt idx="643">
                  <c:v>52444</c:v>
                </c:pt>
                <c:pt idx="644">
                  <c:v>52475</c:v>
                </c:pt>
                <c:pt idx="645">
                  <c:v>52505</c:v>
                </c:pt>
                <c:pt idx="646">
                  <c:v>52536</c:v>
                </c:pt>
                <c:pt idx="647">
                  <c:v>52566</c:v>
                </c:pt>
                <c:pt idx="648">
                  <c:v>52597</c:v>
                </c:pt>
                <c:pt idx="649">
                  <c:v>52628</c:v>
                </c:pt>
                <c:pt idx="650">
                  <c:v>52657</c:v>
                </c:pt>
                <c:pt idx="651">
                  <c:v>52688</c:v>
                </c:pt>
                <c:pt idx="652">
                  <c:v>52718</c:v>
                </c:pt>
                <c:pt idx="653">
                  <c:v>52749</c:v>
                </c:pt>
                <c:pt idx="654">
                  <c:v>52779</c:v>
                </c:pt>
                <c:pt idx="655">
                  <c:v>52810</c:v>
                </c:pt>
                <c:pt idx="656">
                  <c:v>52841</c:v>
                </c:pt>
                <c:pt idx="657">
                  <c:v>52871</c:v>
                </c:pt>
                <c:pt idx="658">
                  <c:v>52902</c:v>
                </c:pt>
                <c:pt idx="659">
                  <c:v>52932</c:v>
                </c:pt>
                <c:pt idx="660">
                  <c:v>52963</c:v>
                </c:pt>
                <c:pt idx="661">
                  <c:v>52994</c:v>
                </c:pt>
                <c:pt idx="662">
                  <c:v>53022</c:v>
                </c:pt>
                <c:pt idx="663">
                  <c:v>53053</c:v>
                </c:pt>
                <c:pt idx="664">
                  <c:v>53083</c:v>
                </c:pt>
                <c:pt idx="665">
                  <c:v>53114</c:v>
                </c:pt>
                <c:pt idx="666">
                  <c:v>53144</c:v>
                </c:pt>
                <c:pt idx="667">
                  <c:v>53175</c:v>
                </c:pt>
                <c:pt idx="668">
                  <c:v>53206</c:v>
                </c:pt>
                <c:pt idx="669">
                  <c:v>53236</c:v>
                </c:pt>
                <c:pt idx="670">
                  <c:v>53267</c:v>
                </c:pt>
                <c:pt idx="671">
                  <c:v>53297</c:v>
                </c:pt>
                <c:pt idx="672">
                  <c:v>53328</c:v>
                </c:pt>
                <c:pt idx="673">
                  <c:v>53359</c:v>
                </c:pt>
                <c:pt idx="674">
                  <c:v>53387</c:v>
                </c:pt>
                <c:pt idx="675">
                  <c:v>53418</c:v>
                </c:pt>
                <c:pt idx="676">
                  <c:v>53448</c:v>
                </c:pt>
                <c:pt idx="677">
                  <c:v>53479</c:v>
                </c:pt>
                <c:pt idx="678">
                  <c:v>53509</c:v>
                </c:pt>
                <c:pt idx="679">
                  <c:v>53540</c:v>
                </c:pt>
                <c:pt idx="680">
                  <c:v>53571</c:v>
                </c:pt>
                <c:pt idx="681">
                  <c:v>53601</c:v>
                </c:pt>
                <c:pt idx="682">
                  <c:v>53632</c:v>
                </c:pt>
                <c:pt idx="683">
                  <c:v>53662</c:v>
                </c:pt>
                <c:pt idx="684">
                  <c:v>53693</c:v>
                </c:pt>
                <c:pt idx="685">
                  <c:v>53724</c:v>
                </c:pt>
                <c:pt idx="686">
                  <c:v>53752</c:v>
                </c:pt>
                <c:pt idx="687">
                  <c:v>53783</c:v>
                </c:pt>
                <c:pt idx="688">
                  <c:v>53813</c:v>
                </c:pt>
                <c:pt idx="689">
                  <c:v>53844</c:v>
                </c:pt>
                <c:pt idx="690">
                  <c:v>53874</c:v>
                </c:pt>
                <c:pt idx="691">
                  <c:v>53905</c:v>
                </c:pt>
                <c:pt idx="692">
                  <c:v>53936</c:v>
                </c:pt>
                <c:pt idx="693">
                  <c:v>53966</c:v>
                </c:pt>
                <c:pt idx="694">
                  <c:v>53997</c:v>
                </c:pt>
                <c:pt idx="695">
                  <c:v>54027</c:v>
                </c:pt>
                <c:pt idx="696">
                  <c:v>54058</c:v>
                </c:pt>
                <c:pt idx="697">
                  <c:v>54089</c:v>
                </c:pt>
                <c:pt idx="698">
                  <c:v>54118</c:v>
                </c:pt>
                <c:pt idx="699">
                  <c:v>54149</c:v>
                </c:pt>
                <c:pt idx="700">
                  <c:v>54179</c:v>
                </c:pt>
                <c:pt idx="701">
                  <c:v>54210</c:v>
                </c:pt>
                <c:pt idx="702">
                  <c:v>54240</c:v>
                </c:pt>
                <c:pt idx="703">
                  <c:v>54271</c:v>
                </c:pt>
                <c:pt idx="704">
                  <c:v>54302</c:v>
                </c:pt>
                <c:pt idx="705">
                  <c:v>54332</c:v>
                </c:pt>
                <c:pt idx="706">
                  <c:v>54363</c:v>
                </c:pt>
                <c:pt idx="707">
                  <c:v>54393</c:v>
                </c:pt>
                <c:pt idx="708">
                  <c:v>54424</c:v>
                </c:pt>
                <c:pt idx="709">
                  <c:v>54455</c:v>
                </c:pt>
                <c:pt idx="710">
                  <c:v>54483</c:v>
                </c:pt>
                <c:pt idx="711">
                  <c:v>54514</c:v>
                </c:pt>
                <c:pt idx="712">
                  <c:v>54544</c:v>
                </c:pt>
                <c:pt idx="713">
                  <c:v>54575</c:v>
                </c:pt>
                <c:pt idx="714">
                  <c:v>54605</c:v>
                </c:pt>
                <c:pt idx="715">
                  <c:v>54636</c:v>
                </c:pt>
                <c:pt idx="716">
                  <c:v>54667</c:v>
                </c:pt>
                <c:pt idx="717">
                  <c:v>54697</c:v>
                </c:pt>
                <c:pt idx="718">
                  <c:v>54728</c:v>
                </c:pt>
                <c:pt idx="719">
                  <c:v>54758</c:v>
                </c:pt>
                <c:pt idx="720">
                  <c:v>54789</c:v>
                </c:pt>
                <c:pt idx="721">
                  <c:v>54820</c:v>
                </c:pt>
                <c:pt idx="722">
                  <c:v>54848</c:v>
                </c:pt>
                <c:pt idx="723">
                  <c:v>54879</c:v>
                </c:pt>
                <c:pt idx="724">
                  <c:v>54909</c:v>
                </c:pt>
                <c:pt idx="725">
                  <c:v>54940</c:v>
                </c:pt>
                <c:pt idx="726">
                  <c:v>54970</c:v>
                </c:pt>
                <c:pt idx="727">
                  <c:v>55001</c:v>
                </c:pt>
                <c:pt idx="728">
                  <c:v>55032</c:v>
                </c:pt>
                <c:pt idx="729">
                  <c:v>55062</c:v>
                </c:pt>
                <c:pt idx="730">
                  <c:v>55093</c:v>
                </c:pt>
                <c:pt idx="731">
                  <c:v>55123</c:v>
                </c:pt>
                <c:pt idx="732">
                  <c:v>55154</c:v>
                </c:pt>
                <c:pt idx="733">
                  <c:v>55185</c:v>
                </c:pt>
                <c:pt idx="734">
                  <c:v>55213</c:v>
                </c:pt>
                <c:pt idx="735">
                  <c:v>55244</c:v>
                </c:pt>
                <c:pt idx="736">
                  <c:v>55274</c:v>
                </c:pt>
                <c:pt idx="737">
                  <c:v>55305</c:v>
                </c:pt>
                <c:pt idx="738">
                  <c:v>55335</c:v>
                </c:pt>
                <c:pt idx="739">
                  <c:v>55366</c:v>
                </c:pt>
                <c:pt idx="740">
                  <c:v>55397</c:v>
                </c:pt>
                <c:pt idx="741">
                  <c:v>55427</c:v>
                </c:pt>
                <c:pt idx="742">
                  <c:v>55458</c:v>
                </c:pt>
                <c:pt idx="743">
                  <c:v>55488</c:v>
                </c:pt>
                <c:pt idx="744">
                  <c:v>55519</c:v>
                </c:pt>
                <c:pt idx="745">
                  <c:v>55550</c:v>
                </c:pt>
                <c:pt idx="746">
                  <c:v>55579</c:v>
                </c:pt>
                <c:pt idx="747">
                  <c:v>55610</c:v>
                </c:pt>
                <c:pt idx="748">
                  <c:v>55640</c:v>
                </c:pt>
                <c:pt idx="749">
                  <c:v>55671</c:v>
                </c:pt>
                <c:pt idx="750">
                  <c:v>55701</c:v>
                </c:pt>
                <c:pt idx="751">
                  <c:v>55732</c:v>
                </c:pt>
                <c:pt idx="752">
                  <c:v>55763</c:v>
                </c:pt>
                <c:pt idx="753">
                  <c:v>55793</c:v>
                </c:pt>
                <c:pt idx="754">
                  <c:v>55824</c:v>
                </c:pt>
                <c:pt idx="755">
                  <c:v>55854</c:v>
                </c:pt>
                <c:pt idx="756">
                  <c:v>55885</c:v>
                </c:pt>
                <c:pt idx="757">
                  <c:v>55916</c:v>
                </c:pt>
                <c:pt idx="758">
                  <c:v>55944</c:v>
                </c:pt>
                <c:pt idx="759">
                  <c:v>55975</c:v>
                </c:pt>
                <c:pt idx="760">
                  <c:v>56005</c:v>
                </c:pt>
                <c:pt idx="761">
                  <c:v>56036</c:v>
                </c:pt>
                <c:pt idx="762">
                  <c:v>56066</c:v>
                </c:pt>
                <c:pt idx="763">
                  <c:v>56097</c:v>
                </c:pt>
                <c:pt idx="764">
                  <c:v>56128</c:v>
                </c:pt>
                <c:pt idx="765">
                  <c:v>56158</c:v>
                </c:pt>
                <c:pt idx="766">
                  <c:v>56189</c:v>
                </c:pt>
                <c:pt idx="767">
                  <c:v>56219</c:v>
                </c:pt>
                <c:pt idx="768">
                  <c:v>56250</c:v>
                </c:pt>
                <c:pt idx="769">
                  <c:v>56281</c:v>
                </c:pt>
                <c:pt idx="770">
                  <c:v>56309</c:v>
                </c:pt>
                <c:pt idx="771">
                  <c:v>56340</c:v>
                </c:pt>
                <c:pt idx="772">
                  <c:v>56370</c:v>
                </c:pt>
                <c:pt idx="773">
                  <c:v>56401</c:v>
                </c:pt>
                <c:pt idx="774">
                  <c:v>56431</c:v>
                </c:pt>
                <c:pt idx="775">
                  <c:v>56462</c:v>
                </c:pt>
                <c:pt idx="776">
                  <c:v>56493</c:v>
                </c:pt>
                <c:pt idx="777">
                  <c:v>56523</c:v>
                </c:pt>
                <c:pt idx="778">
                  <c:v>56554</c:v>
                </c:pt>
                <c:pt idx="779">
                  <c:v>56584</c:v>
                </c:pt>
                <c:pt idx="780">
                  <c:v>56615</c:v>
                </c:pt>
                <c:pt idx="781">
                  <c:v>56646</c:v>
                </c:pt>
                <c:pt idx="782">
                  <c:v>56674</c:v>
                </c:pt>
                <c:pt idx="783">
                  <c:v>56705</c:v>
                </c:pt>
                <c:pt idx="784">
                  <c:v>56735</c:v>
                </c:pt>
                <c:pt idx="785">
                  <c:v>56766</c:v>
                </c:pt>
                <c:pt idx="786">
                  <c:v>56796</c:v>
                </c:pt>
                <c:pt idx="787">
                  <c:v>56827</c:v>
                </c:pt>
                <c:pt idx="788">
                  <c:v>56858</c:v>
                </c:pt>
                <c:pt idx="789">
                  <c:v>56888</c:v>
                </c:pt>
                <c:pt idx="790">
                  <c:v>56919</c:v>
                </c:pt>
                <c:pt idx="791">
                  <c:v>56949</c:v>
                </c:pt>
                <c:pt idx="792">
                  <c:v>56980</c:v>
                </c:pt>
                <c:pt idx="793">
                  <c:v>57011</c:v>
                </c:pt>
                <c:pt idx="794">
                  <c:v>57040</c:v>
                </c:pt>
                <c:pt idx="795">
                  <c:v>57071</c:v>
                </c:pt>
                <c:pt idx="796">
                  <c:v>57101</c:v>
                </c:pt>
                <c:pt idx="797">
                  <c:v>57132</c:v>
                </c:pt>
                <c:pt idx="798">
                  <c:v>57162</c:v>
                </c:pt>
                <c:pt idx="799">
                  <c:v>57193</c:v>
                </c:pt>
                <c:pt idx="800">
                  <c:v>57224</c:v>
                </c:pt>
                <c:pt idx="801">
                  <c:v>57254</c:v>
                </c:pt>
                <c:pt idx="802">
                  <c:v>57285</c:v>
                </c:pt>
                <c:pt idx="803">
                  <c:v>57315</c:v>
                </c:pt>
                <c:pt idx="804">
                  <c:v>57346</c:v>
                </c:pt>
                <c:pt idx="805">
                  <c:v>57377</c:v>
                </c:pt>
                <c:pt idx="806">
                  <c:v>57405</c:v>
                </c:pt>
                <c:pt idx="807">
                  <c:v>57436</c:v>
                </c:pt>
                <c:pt idx="808">
                  <c:v>57466</c:v>
                </c:pt>
                <c:pt idx="809">
                  <c:v>57497</c:v>
                </c:pt>
                <c:pt idx="810">
                  <c:v>57527</c:v>
                </c:pt>
                <c:pt idx="811">
                  <c:v>57558</c:v>
                </c:pt>
                <c:pt idx="812">
                  <c:v>57589</c:v>
                </c:pt>
                <c:pt idx="813">
                  <c:v>57619</c:v>
                </c:pt>
                <c:pt idx="814">
                  <c:v>57650</c:v>
                </c:pt>
                <c:pt idx="815">
                  <c:v>57680</c:v>
                </c:pt>
                <c:pt idx="816">
                  <c:v>57711</c:v>
                </c:pt>
                <c:pt idx="817">
                  <c:v>57742</c:v>
                </c:pt>
                <c:pt idx="818">
                  <c:v>57770</c:v>
                </c:pt>
                <c:pt idx="819">
                  <c:v>57801</c:v>
                </c:pt>
                <c:pt idx="820">
                  <c:v>57831</c:v>
                </c:pt>
                <c:pt idx="821">
                  <c:v>57862</c:v>
                </c:pt>
                <c:pt idx="822">
                  <c:v>57892</c:v>
                </c:pt>
                <c:pt idx="823">
                  <c:v>57923</c:v>
                </c:pt>
                <c:pt idx="824">
                  <c:v>57954</c:v>
                </c:pt>
                <c:pt idx="825">
                  <c:v>57984</c:v>
                </c:pt>
                <c:pt idx="826">
                  <c:v>58015</c:v>
                </c:pt>
                <c:pt idx="827">
                  <c:v>58045</c:v>
                </c:pt>
                <c:pt idx="828">
                  <c:v>58076</c:v>
                </c:pt>
                <c:pt idx="829">
                  <c:v>58107</c:v>
                </c:pt>
                <c:pt idx="830">
                  <c:v>58135</c:v>
                </c:pt>
                <c:pt idx="831">
                  <c:v>58166</c:v>
                </c:pt>
                <c:pt idx="832">
                  <c:v>58196</c:v>
                </c:pt>
                <c:pt idx="833">
                  <c:v>58227</c:v>
                </c:pt>
                <c:pt idx="834">
                  <c:v>58257</c:v>
                </c:pt>
                <c:pt idx="835">
                  <c:v>58288</c:v>
                </c:pt>
                <c:pt idx="836">
                  <c:v>58319</c:v>
                </c:pt>
                <c:pt idx="837">
                  <c:v>58349</c:v>
                </c:pt>
                <c:pt idx="838">
                  <c:v>58380</c:v>
                </c:pt>
                <c:pt idx="839">
                  <c:v>58410</c:v>
                </c:pt>
                <c:pt idx="840">
                  <c:v>58441</c:v>
                </c:pt>
                <c:pt idx="841">
                  <c:v>58472</c:v>
                </c:pt>
                <c:pt idx="842">
                  <c:v>58501</c:v>
                </c:pt>
                <c:pt idx="843">
                  <c:v>58532</c:v>
                </c:pt>
                <c:pt idx="844">
                  <c:v>58562</c:v>
                </c:pt>
                <c:pt idx="845">
                  <c:v>58593</c:v>
                </c:pt>
                <c:pt idx="846">
                  <c:v>58623</c:v>
                </c:pt>
                <c:pt idx="847">
                  <c:v>58654</c:v>
                </c:pt>
                <c:pt idx="848">
                  <c:v>58685</c:v>
                </c:pt>
                <c:pt idx="849">
                  <c:v>58715</c:v>
                </c:pt>
                <c:pt idx="850">
                  <c:v>58746</c:v>
                </c:pt>
                <c:pt idx="851">
                  <c:v>58776</c:v>
                </c:pt>
                <c:pt idx="852">
                  <c:v>58807</c:v>
                </c:pt>
                <c:pt idx="853">
                  <c:v>58838</c:v>
                </c:pt>
                <c:pt idx="854">
                  <c:v>58866</c:v>
                </c:pt>
                <c:pt idx="855">
                  <c:v>58897</c:v>
                </c:pt>
                <c:pt idx="856">
                  <c:v>58927</c:v>
                </c:pt>
                <c:pt idx="857">
                  <c:v>58958</c:v>
                </c:pt>
                <c:pt idx="858">
                  <c:v>58988</c:v>
                </c:pt>
                <c:pt idx="859">
                  <c:v>59019</c:v>
                </c:pt>
                <c:pt idx="860">
                  <c:v>59050</c:v>
                </c:pt>
                <c:pt idx="861">
                  <c:v>59080</c:v>
                </c:pt>
                <c:pt idx="862">
                  <c:v>59111</c:v>
                </c:pt>
                <c:pt idx="863">
                  <c:v>59141</c:v>
                </c:pt>
                <c:pt idx="864">
                  <c:v>59172</c:v>
                </c:pt>
                <c:pt idx="865">
                  <c:v>59203</c:v>
                </c:pt>
                <c:pt idx="866">
                  <c:v>59231</c:v>
                </c:pt>
                <c:pt idx="867">
                  <c:v>59262</c:v>
                </c:pt>
                <c:pt idx="868">
                  <c:v>59292</c:v>
                </c:pt>
                <c:pt idx="869">
                  <c:v>59323</c:v>
                </c:pt>
                <c:pt idx="870">
                  <c:v>59353</c:v>
                </c:pt>
                <c:pt idx="871">
                  <c:v>59384</c:v>
                </c:pt>
                <c:pt idx="872">
                  <c:v>59415</c:v>
                </c:pt>
                <c:pt idx="873">
                  <c:v>59445</c:v>
                </c:pt>
                <c:pt idx="874">
                  <c:v>59476</c:v>
                </c:pt>
                <c:pt idx="875">
                  <c:v>59506</c:v>
                </c:pt>
                <c:pt idx="876">
                  <c:v>59537</c:v>
                </c:pt>
                <c:pt idx="877">
                  <c:v>59568</c:v>
                </c:pt>
                <c:pt idx="878">
                  <c:v>59596</c:v>
                </c:pt>
                <c:pt idx="879">
                  <c:v>59627</c:v>
                </c:pt>
                <c:pt idx="880">
                  <c:v>59657</c:v>
                </c:pt>
                <c:pt idx="881">
                  <c:v>59688</c:v>
                </c:pt>
                <c:pt idx="882">
                  <c:v>59718</c:v>
                </c:pt>
                <c:pt idx="883">
                  <c:v>59749</c:v>
                </c:pt>
                <c:pt idx="884">
                  <c:v>59780</c:v>
                </c:pt>
                <c:pt idx="885">
                  <c:v>59810</c:v>
                </c:pt>
                <c:pt idx="886">
                  <c:v>59841</c:v>
                </c:pt>
                <c:pt idx="887">
                  <c:v>59871</c:v>
                </c:pt>
                <c:pt idx="888">
                  <c:v>59902</c:v>
                </c:pt>
                <c:pt idx="889">
                  <c:v>59933</c:v>
                </c:pt>
                <c:pt idx="890">
                  <c:v>59962</c:v>
                </c:pt>
                <c:pt idx="891">
                  <c:v>59993</c:v>
                </c:pt>
                <c:pt idx="892">
                  <c:v>60023</c:v>
                </c:pt>
                <c:pt idx="893">
                  <c:v>60054</c:v>
                </c:pt>
                <c:pt idx="894">
                  <c:v>60084</c:v>
                </c:pt>
                <c:pt idx="895">
                  <c:v>60115</c:v>
                </c:pt>
                <c:pt idx="896">
                  <c:v>60146</c:v>
                </c:pt>
                <c:pt idx="897">
                  <c:v>60176</c:v>
                </c:pt>
                <c:pt idx="898">
                  <c:v>60207</c:v>
                </c:pt>
                <c:pt idx="899">
                  <c:v>60237</c:v>
                </c:pt>
                <c:pt idx="900">
                  <c:v>60268</c:v>
                </c:pt>
                <c:pt idx="901">
                  <c:v>60299</c:v>
                </c:pt>
                <c:pt idx="902">
                  <c:v>60327</c:v>
                </c:pt>
                <c:pt idx="903">
                  <c:v>60358</c:v>
                </c:pt>
                <c:pt idx="904">
                  <c:v>60388</c:v>
                </c:pt>
                <c:pt idx="905">
                  <c:v>60419</c:v>
                </c:pt>
                <c:pt idx="906">
                  <c:v>60449</c:v>
                </c:pt>
                <c:pt idx="907">
                  <c:v>60480</c:v>
                </c:pt>
                <c:pt idx="908">
                  <c:v>60511</c:v>
                </c:pt>
                <c:pt idx="909">
                  <c:v>60541</c:v>
                </c:pt>
                <c:pt idx="910">
                  <c:v>60572</c:v>
                </c:pt>
                <c:pt idx="911">
                  <c:v>60602</c:v>
                </c:pt>
                <c:pt idx="912">
                  <c:v>60633</c:v>
                </c:pt>
                <c:pt idx="913">
                  <c:v>60664</c:v>
                </c:pt>
                <c:pt idx="914">
                  <c:v>60692</c:v>
                </c:pt>
                <c:pt idx="915">
                  <c:v>60723</c:v>
                </c:pt>
                <c:pt idx="916">
                  <c:v>60753</c:v>
                </c:pt>
                <c:pt idx="917">
                  <c:v>60784</c:v>
                </c:pt>
                <c:pt idx="918">
                  <c:v>60814</c:v>
                </c:pt>
                <c:pt idx="919">
                  <c:v>60845</c:v>
                </c:pt>
                <c:pt idx="920">
                  <c:v>60876</c:v>
                </c:pt>
                <c:pt idx="921">
                  <c:v>60906</c:v>
                </c:pt>
                <c:pt idx="922">
                  <c:v>60937</c:v>
                </c:pt>
                <c:pt idx="923">
                  <c:v>60967</c:v>
                </c:pt>
                <c:pt idx="924">
                  <c:v>60998</c:v>
                </c:pt>
                <c:pt idx="925">
                  <c:v>61029</c:v>
                </c:pt>
                <c:pt idx="926">
                  <c:v>61057</c:v>
                </c:pt>
                <c:pt idx="927">
                  <c:v>61088</c:v>
                </c:pt>
                <c:pt idx="928">
                  <c:v>61118</c:v>
                </c:pt>
                <c:pt idx="929">
                  <c:v>61149</c:v>
                </c:pt>
                <c:pt idx="930">
                  <c:v>61179</c:v>
                </c:pt>
                <c:pt idx="931">
                  <c:v>61210</c:v>
                </c:pt>
                <c:pt idx="932">
                  <c:v>61241</c:v>
                </c:pt>
                <c:pt idx="933">
                  <c:v>61271</c:v>
                </c:pt>
                <c:pt idx="934">
                  <c:v>61302</c:v>
                </c:pt>
                <c:pt idx="935">
                  <c:v>61332</c:v>
                </c:pt>
                <c:pt idx="936">
                  <c:v>61363</c:v>
                </c:pt>
                <c:pt idx="937">
                  <c:v>61394</c:v>
                </c:pt>
                <c:pt idx="938">
                  <c:v>61423</c:v>
                </c:pt>
                <c:pt idx="939">
                  <c:v>61454</c:v>
                </c:pt>
                <c:pt idx="940">
                  <c:v>61484</c:v>
                </c:pt>
                <c:pt idx="941">
                  <c:v>61515</c:v>
                </c:pt>
                <c:pt idx="942">
                  <c:v>61545</c:v>
                </c:pt>
                <c:pt idx="943">
                  <c:v>61576</c:v>
                </c:pt>
                <c:pt idx="944">
                  <c:v>61607</c:v>
                </c:pt>
                <c:pt idx="945">
                  <c:v>61637</c:v>
                </c:pt>
                <c:pt idx="946">
                  <c:v>61668</c:v>
                </c:pt>
                <c:pt idx="947">
                  <c:v>61698</c:v>
                </c:pt>
                <c:pt idx="948">
                  <c:v>61729</c:v>
                </c:pt>
                <c:pt idx="949">
                  <c:v>61760</c:v>
                </c:pt>
                <c:pt idx="950">
                  <c:v>61788</c:v>
                </c:pt>
                <c:pt idx="951">
                  <c:v>61819</c:v>
                </c:pt>
                <c:pt idx="952">
                  <c:v>61849</c:v>
                </c:pt>
                <c:pt idx="953">
                  <c:v>61880</c:v>
                </c:pt>
                <c:pt idx="954">
                  <c:v>61910</c:v>
                </c:pt>
                <c:pt idx="955">
                  <c:v>61941</c:v>
                </c:pt>
                <c:pt idx="956">
                  <c:v>61972</c:v>
                </c:pt>
                <c:pt idx="957">
                  <c:v>62002</c:v>
                </c:pt>
                <c:pt idx="958">
                  <c:v>62033</c:v>
                </c:pt>
                <c:pt idx="959">
                  <c:v>62063</c:v>
                </c:pt>
                <c:pt idx="960">
                  <c:v>62094</c:v>
                </c:pt>
                <c:pt idx="961">
                  <c:v>62125</c:v>
                </c:pt>
                <c:pt idx="962">
                  <c:v>62153</c:v>
                </c:pt>
                <c:pt idx="963">
                  <c:v>62184</c:v>
                </c:pt>
                <c:pt idx="964">
                  <c:v>62214</c:v>
                </c:pt>
                <c:pt idx="965">
                  <c:v>62245</c:v>
                </c:pt>
                <c:pt idx="966">
                  <c:v>62275</c:v>
                </c:pt>
                <c:pt idx="967">
                  <c:v>62306</c:v>
                </c:pt>
                <c:pt idx="968">
                  <c:v>62337</c:v>
                </c:pt>
                <c:pt idx="969">
                  <c:v>62367</c:v>
                </c:pt>
                <c:pt idx="970">
                  <c:v>62398</c:v>
                </c:pt>
                <c:pt idx="971">
                  <c:v>62428</c:v>
                </c:pt>
                <c:pt idx="972">
                  <c:v>62459</c:v>
                </c:pt>
                <c:pt idx="973">
                  <c:v>62490</c:v>
                </c:pt>
                <c:pt idx="974">
                  <c:v>62518</c:v>
                </c:pt>
                <c:pt idx="975">
                  <c:v>62549</c:v>
                </c:pt>
                <c:pt idx="976">
                  <c:v>62579</c:v>
                </c:pt>
                <c:pt idx="977">
                  <c:v>62610</c:v>
                </c:pt>
                <c:pt idx="978">
                  <c:v>62640</c:v>
                </c:pt>
                <c:pt idx="979">
                  <c:v>62671</c:v>
                </c:pt>
                <c:pt idx="980">
                  <c:v>62702</c:v>
                </c:pt>
                <c:pt idx="981">
                  <c:v>62732</c:v>
                </c:pt>
                <c:pt idx="982">
                  <c:v>62763</c:v>
                </c:pt>
                <c:pt idx="983">
                  <c:v>62793</c:v>
                </c:pt>
                <c:pt idx="984">
                  <c:v>62824</c:v>
                </c:pt>
                <c:pt idx="985">
                  <c:v>62855</c:v>
                </c:pt>
                <c:pt idx="986">
                  <c:v>62884</c:v>
                </c:pt>
                <c:pt idx="987">
                  <c:v>62915</c:v>
                </c:pt>
                <c:pt idx="988">
                  <c:v>62945</c:v>
                </c:pt>
                <c:pt idx="989">
                  <c:v>62976</c:v>
                </c:pt>
                <c:pt idx="990">
                  <c:v>63006</c:v>
                </c:pt>
                <c:pt idx="991">
                  <c:v>63037</c:v>
                </c:pt>
                <c:pt idx="992">
                  <c:v>63068</c:v>
                </c:pt>
                <c:pt idx="993">
                  <c:v>63098</c:v>
                </c:pt>
                <c:pt idx="994">
                  <c:v>63129</c:v>
                </c:pt>
                <c:pt idx="995">
                  <c:v>63159</c:v>
                </c:pt>
                <c:pt idx="996">
                  <c:v>63190</c:v>
                </c:pt>
                <c:pt idx="997">
                  <c:v>63221</c:v>
                </c:pt>
                <c:pt idx="998">
                  <c:v>63249</c:v>
                </c:pt>
                <c:pt idx="999">
                  <c:v>63280</c:v>
                </c:pt>
                <c:pt idx="1000">
                  <c:v>63310</c:v>
                </c:pt>
                <c:pt idx="1001">
                  <c:v>63341</c:v>
                </c:pt>
                <c:pt idx="1002">
                  <c:v>63371</c:v>
                </c:pt>
                <c:pt idx="1003">
                  <c:v>63402</c:v>
                </c:pt>
                <c:pt idx="1004">
                  <c:v>63433</c:v>
                </c:pt>
                <c:pt idx="1005">
                  <c:v>63463</c:v>
                </c:pt>
                <c:pt idx="1006">
                  <c:v>63494</c:v>
                </c:pt>
                <c:pt idx="1007">
                  <c:v>63524</c:v>
                </c:pt>
                <c:pt idx="1008">
                  <c:v>63555</c:v>
                </c:pt>
                <c:pt idx="1009">
                  <c:v>63586</c:v>
                </c:pt>
                <c:pt idx="1010">
                  <c:v>63614</c:v>
                </c:pt>
                <c:pt idx="1011">
                  <c:v>63645</c:v>
                </c:pt>
                <c:pt idx="1012">
                  <c:v>63675</c:v>
                </c:pt>
                <c:pt idx="1013">
                  <c:v>63706</c:v>
                </c:pt>
                <c:pt idx="1014">
                  <c:v>63736</c:v>
                </c:pt>
                <c:pt idx="1015">
                  <c:v>63767</c:v>
                </c:pt>
                <c:pt idx="1016">
                  <c:v>63798</c:v>
                </c:pt>
                <c:pt idx="1017">
                  <c:v>63828</c:v>
                </c:pt>
                <c:pt idx="1018">
                  <c:v>63859</c:v>
                </c:pt>
                <c:pt idx="1019">
                  <c:v>63889</c:v>
                </c:pt>
                <c:pt idx="1020">
                  <c:v>63920</c:v>
                </c:pt>
                <c:pt idx="1021">
                  <c:v>63951</c:v>
                </c:pt>
                <c:pt idx="1022">
                  <c:v>63979</c:v>
                </c:pt>
                <c:pt idx="1023">
                  <c:v>64010</c:v>
                </c:pt>
                <c:pt idx="1024">
                  <c:v>64040</c:v>
                </c:pt>
                <c:pt idx="1025">
                  <c:v>64071</c:v>
                </c:pt>
                <c:pt idx="1026">
                  <c:v>64101</c:v>
                </c:pt>
                <c:pt idx="1027">
                  <c:v>64132</c:v>
                </c:pt>
                <c:pt idx="1028">
                  <c:v>64163</c:v>
                </c:pt>
                <c:pt idx="1029">
                  <c:v>64193</c:v>
                </c:pt>
                <c:pt idx="1030">
                  <c:v>64224</c:v>
                </c:pt>
                <c:pt idx="1031">
                  <c:v>64254</c:v>
                </c:pt>
                <c:pt idx="1032">
                  <c:v>64285</c:v>
                </c:pt>
                <c:pt idx="1033">
                  <c:v>64316</c:v>
                </c:pt>
                <c:pt idx="1034">
                  <c:v>64345</c:v>
                </c:pt>
                <c:pt idx="1035">
                  <c:v>64376</c:v>
                </c:pt>
                <c:pt idx="1036">
                  <c:v>64406</c:v>
                </c:pt>
                <c:pt idx="1037">
                  <c:v>64437</c:v>
                </c:pt>
                <c:pt idx="1038">
                  <c:v>64467</c:v>
                </c:pt>
                <c:pt idx="1039">
                  <c:v>64498</c:v>
                </c:pt>
                <c:pt idx="1040">
                  <c:v>64529</c:v>
                </c:pt>
                <c:pt idx="1041">
                  <c:v>64559</c:v>
                </c:pt>
                <c:pt idx="1042">
                  <c:v>64590</c:v>
                </c:pt>
                <c:pt idx="1043">
                  <c:v>64620</c:v>
                </c:pt>
                <c:pt idx="1044">
                  <c:v>64651</c:v>
                </c:pt>
                <c:pt idx="1045">
                  <c:v>64682</c:v>
                </c:pt>
                <c:pt idx="1046">
                  <c:v>64710</c:v>
                </c:pt>
                <c:pt idx="1047">
                  <c:v>64741</c:v>
                </c:pt>
                <c:pt idx="1048">
                  <c:v>64771</c:v>
                </c:pt>
                <c:pt idx="1049">
                  <c:v>64802</c:v>
                </c:pt>
                <c:pt idx="1050">
                  <c:v>64832</c:v>
                </c:pt>
                <c:pt idx="1051">
                  <c:v>64863</c:v>
                </c:pt>
                <c:pt idx="1052">
                  <c:v>64894</c:v>
                </c:pt>
                <c:pt idx="1053">
                  <c:v>64924</c:v>
                </c:pt>
                <c:pt idx="1054">
                  <c:v>64955</c:v>
                </c:pt>
                <c:pt idx="1055">
                  <c:v>64985</c:v>
                </c:pt>
                <c:pt idx="1056">
                  <c:v>65016</c:v>
                </c:pt>
                <c:pt idx="1057">
                  <c:v>65047</c:v>
                </c:pt>
                <c:pt idx="1058">
                  <c:v>65075</c:v>
                </c:pt>
                <c:pt idx="1059">
                  <c:v>65106</c:v>
                </c:pt>
                <c:pt idx="1060">
                  <c:v>65136</c:v>
                </c:pt>
                <c:pt idx="1061">
                  <c:v>65167</c:v>
                </c:pt>
                <c:pt idx="1062">
                  <c:v>65197</c:v>
                </c:pt>
                <c:pt idx="1063">
                  <c:v>65228</c:v>
                </c:pt>
                <c:pt idx="1064">
                  <c:v>65259</c:v>
                </c:pt>
                <c:pt idx="1065">
                  <c:v>65289</c:v>
                </c:pt>
                <c:pt idx="1066">
                  <c:v>65320</c:v>
                </c:pt>
                <c:pt idx="1067">
                  <c:v>65350</c:v>
                </c:pt>
                <c:pt idx="1068">
                  <c:v>65381</c:v>
                </c:pt>
                <c:pt idx="1069">
                  <c:v>65412</c:v>
                </c:pt>
                <c:pt idx="1070">
                  <c:v>65440</c:v>
                </c:pt>
                <c:pt idx="1071">
                  <c:v>65471</c:v>
                </c:pt>
                <c:pt idx="1072">
                  <c:v>65501</c:v>
                </c:pt>
                <c:pt idx="1073">
                  <c:v>65532</c:v>
                </c:pt>
                <c:pt idx="1074">
                  <c:v>65562</c:v>
                </c:pt>
                <c:pt idx="1075">
                  <c:v>65593</c:v>
                </c:pt>
                <c:pt idx="1076">
                  <c:v>65624</c:v>
                </c:pt>
                <c:pt idx="1077">
                  <c:v>65654</c:v>
                </c:pt>
                <c:pt idx="1078">
                  <c:v>65685</c:v>
                </c:pt>
                <c:pt idx="1079">
                  <c:v>65715</c:v>
                </c:pt>
                <c:pt idx="1080">
                  <c:v>65746</c:v>
                </c:pt>
                <c:pt idx="1081">
                  <c:v>65777</c:v>
                </c:pt>
                <c:pt idx="1082">
                  <c:v>65806</c:v>
                </c:pt>
                <c:pt idx="1083">
                  <c:v>65837</c:v>
                </c:pt>
                <c:pt idx="1084">
                  <c:v>65867</c:v>
                </c:pt>
                <c:pt idx="1085">
                  <c:v>65898</c:v>
                </c:pt>
                <c:pt idx="1086">
                  <c:v>65928</c:v>
                </c:pt>
                <c:pt idx="1087">
                  <c:v>65959</c:v>
                </c:pt>
                <c:pt idx="1088">
                  <c:v>65990</c:v>
                </c:pt>
                <c:pt idx="1089">
                  <c:v>66020</c:v>
                </c:pt>
                <c:pt idx="1090">
                  <c:v>66051</c:v>
                </c:pt>
                <c:pt idx="1091">
                  <c:v>66081</c:v>
                </c:pt>
                <c:pt idx="1092">
                  <c:v>66112</c:v>
                </c:pt>
                <c:pt idx="1093">
                  <c:v>66143</c:v>
                </c:pt>
                <c:pt idx="1094">
                  <c:v>66171</c:v>
                </c:pt>
                <c:pt idx="1095">
                  <c:v>66202</c:v>
                </c:pt>
                <c:pt idx="1096">
                  <c:v>66232</c:v>
                </c:pt>
                <c:pt idx="1097">
                  <c:v>66263</c:v>
                </c:pt>
                <c:pt idx="1098">
                  <c:v>66293</c:v>
                </c:pt>
                <c:pt idx="1099">
                  <c:v>66324</c:v>
                </c:pt>
                <c:pt idx="1100">
                  <c:v>66355</c:v>
                </c:pt>
                <c:pt idx="1101">
                  <c:v>66385</c:v>
                </c:pt>
                <c:pt idx="1102">
                  <c:v>66416</c:v>
                </c:pt>
                <c:pt idx="1103">
                  <c:v>66446</c:v>
                </c:pt>
                <c:pt idx="1104">
                  <c:v>66477</c:v>
                </c:pt>
                <c:pt idx="1105">
                  <c:v>66508</c:v>
                </c:pt>
                <c:pt idx="1106">
                  <c:v>66536</c:v>
                </c:pt>
                <c:pt idx="1107">
                  <c:v>66567</c:v>
                </c:pt>
                <c:pt idx="1108">
                  <c:v>66597</c:v>
                </c:pt>
                <c:pt idx="1109">
                  <c:v>66628</c:v>
                </c:pt>
                <c:pt idx="1110">
                  <c:v>66658</c:v>
                </c:pt>
                <c:pt idx="1111">
                  <c:v>66689</c:v>
                </c:pt>
                <c:pt idx="1112">
                  <c:v>66720</c:v>
                </c:pt>
                <c:pt idx="1113">
                  <c:v>66750</c:v>
                </c:pt>
                <c:pt idx="1114">
                  <c:v>66781</c:v>
                </c:pt>
                <c:pt idx="1115">
                  <c:v>66811</c:v>
                </c:pt>
                <c:pt idx="1116">
                  <c:v>66842</c:v>
                </c:pt>
                <c:pt idx="1117">
                  <c:v>66873</c:v>
                </c:pt>
                <c:pt idx="1118">
                  <c:v>66901</c:v>
                </c:pt>
                <c:pt idx="1119">
                  <c:v>66932</c:v>
                </c:pt>
                <c:pt idx="1120">
                  <c:v>66962</c:v>
                </c:pt>
                <c:pt idx="1121">
                  <c:v>66993</c:v>
                </c:pt>
                <c:pt idx="1122">
                  <c:v>67023</c:v>
                </c:pt>
                <c:pt idx="1123">
                  <c:v>67054</c:v>
                </c:pt>
                <c:pt idx="1124">
                  <c:v>67085</c:v>
                </c:pt>
                <c:pt idx="1125">
                  <c:v>67115</c:v>
                </c:pt>
                <c:pt idx="1126">
                  <c:v>67146</c:v>
                </c:pt>
                <c:pt idx="1127">
                  <c:v>67176</c:v>
                </c:pt>
                <c:pt idx="1128">
                  <c:v>67207</c:v>
                </c:pt>
                <c:pt idx="1129">
                  <c:v>67238</c:v>
                </c:pt>
                <c:pt idx="1130">
                  <c:v>67267</c:v>
                </c:pt>
                <c:pt idx="1131">
                  <c:v>67298</c:v>
                </c:pt>
                <c:pt idx="1132">
                  <c:v>67328</c:v>
                </c:pt>
                <c:pt idx="1133">
                  <c:v>67359</c:v>
                </c:pt>
                <c:pt idx="1134">
                  <c:v>67389</c:v>
                </c:pt>
                <c:pt idx="1135">
                  <c:v>67420</c:v>
                </c:pt>
                <c:pt idx="1136">
                  <c:v>67451</c:v>
                </c:pt>
                <c:pt idx="1137">
                  <c:v>67481</c:v>
                </c:pt>
                <c:pt idx="1138">
                  <c:v>67512</c:v>
                </c:pt>
                <c:pt idx="1139">
                  <c:v>67542</c:v>
                </c:pt>
                <c:pt idx="1140">
                  <c:v>67573</c:v>
                </c:pt>
                <c:pt idx="1141">
                  <c:v>67604</c:v>
                </c:pt>
                <c:pt idx="1142">
                  <c:v>67632</c:v>
                </c:pt>
                <c:pt idx="1143">
                  <c:v>67663</c:v>
                </c:pt>
                <c:pt idx="1144">
                  <c:v>67693</c:v>
                </c:pt>
                <c:pt idx="1145">
                  <c:v>67724</c:v>
                </c:pt>
                <c:pt idx="1146">
                  <c:v>67754</c:v>
                </c:pt>
                <c:pt idx="1147">
                  <c:v>67785</c:v>
                </c:pt>
                <c:pt idx="1148">
                  <c:v>67816</c:v>
                </c:pt>
                <c:pt idx="1149">
                  <c:v>67846</c:v>
                </c:pt>
                <c:pt idx="1150">
                  <c:v>67877</c:v>
                </c:pt>
                <c:pt idx="1151">
                  <c:v>67907</c:v>
                </c:pt>
                <c:pt idx="1152">
                  <c:v>67938</c:v>
                </c:pt>
                <c:pt idx="1153">
                  <c:v>67969</c:v>
                </c:pt>
                <c:pt idx="1154">
                  <c:v>67997</c:v>
                </c:pt>
                <c:pt idx="1155">
                  <c:v>68028</c:v>
                </c:pt>
                <c:pt idx="1156">
                  <c:v>68058</c:v>
                </c:pt>
                <c:pt idx="1157">
                  <c:v>68089</c:v>
                </c:pt>
                <c:pt idx="1158">
                  <c:v>68119</c:v>
                </c:pt>
                <c:pt idx="1159">
                  <c:v>68150</c:v>
                </c:pt>
                <c:pt idx="1160">
                  <c:v>68181</c:v>
                </c:pt>
                <c:pt idx="1161">
                  <c:v>68211</c:v>
                </c:pt>
                <c:pt idx="1162">
                  <c:v>68242</c:v>
                </c:pt>
                <c:pt idx="1163">
                  <c:v>68272</c:v>
                </c:pt>
                <c:pt idx="1164">
                  <c:v>68303</c:v>
                </c:pt>
                <c:pt idx="1165">
                  <c:v>68334</c:v>
                </c:pt>
                <c:pt idx="1166">
                  <c:v>68362</c:v>
                </c:pt>
                <c:pt idx="1167">
                  <c:v>68393</c:v>
                </c:pt>
                <c:pt idx="1168">
                  <c:v>68423</c:v>
                </c:pt>
                <c:pt idx="1169">
                  <c:v>68454</c:v>
                </c:pt>
                <c:pt idx="1170">
                  <c:v>68484</c:v>
                </c:pt>
                <c:pt idx="1171">
                  <c:v>68515</c:v>
                </c:pt>
                <c:pt idx="1172">
                  <c:v>68546</c:v>
                </c:pt>
                <c:pt idx="1173">
                  <c:v>68576</c:v>
                </c:pt>
                <c:pt idx="1174">
                  <c:v>68607</c:v>
                </c:pt>
                <c:pt idx="1175">
                  <c:v>68637</c:v>
                </c:pt>
                <c:pt idx="1176">
                  <c:v>68668</c:v>
                </c:pt>
                <c:pt idx="1177">
                  <c:v>68699</c:v>
                </c:pt>
                <c:pt idx="1178">
                  <c:v>68728</c:v>
                </c:pt>
                <c:pt idx="1179">
                  <c:v>68759</c:v>
                </c:pt>
                <c:pt idx="1180">
                  <c:v>68789</c:v>
                </c:pt>
                <c:pt idx="1181">
                  <c:v>68820</c:v>
                </c:pt>
                <c:pt idx="1182">
                  <c:v>68850</c:v>
                </c:pt>
                <c:pt idx="1183">
                  <c:v>68881</c:v>
                </c:pt>
                <c:pt idx="1184">
                  <c:v>68912</c:v>
                </c:pt>
                <c:pt idx="1185">
                  <c:v>68942</c:v>
                </c:pt>
                <c:pt idx="1186">
                  <c:v>68973</c:v>
                </c:pt>
                <c:pt idx="1187">
                  <c:v>69003</c:v>
                </c:pt>
                <c:pt idx="1188">
                  <c:v>69034</c:v>
                </c:pt>
                <c:pt idx="1189">
                  <c:v>69065</c:v>
                </c:pt>
                <c:pt idx="1190">
                  <c:v>69093</c:v>
                </c:pt>
                <c:pt idx="1191">
                  <c:v>69124</c:v>
                </c:pt>
                <c:pt idx="1192">
                  <c:v>69154</c:v>
                </c:pt>
                <c:pt idx="1193">
                  <c:v>69185</c:v>
                </c:pt>
                <c:pt idx="1194">
                  <c:v>69215</c:v>
                </c:pt>
                <c:pt idx="1195">
                  <c:v>69246</c:v>
                </c:pt>
                <c:pt idx="1196">
                  <c:v>69277</c:v>
                </c:pt>
                <c:pt idx="1197">
                  <c:v>69307</c:v>
                </c:pt>
                <c:pt idx="1198">
                  <c:v>69338</c:v>
                </c:pt>
                <c:pt idx="1199">
                  <c:v>69368</c:v>
                </c:pt>
              </c:numCache>
            </c:numRef>
          </c:cat>
          <c:val>
            <c:numRef>
              <c:f>'TIPRONSA Data'!$C$3:$C$1202</c:f>
              <c:numCache>
                <c:formatCode>General</c:formatCode>
                <c:ptCount val="12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numCache>
            </c:numRef>
          </c:val>
          <c:smooth val="0"/>
          <c:extLst>
            <c:ext xmlns:c16="http://schemas.microsoft.com/office/drawing/2014/chart" uri="{C3380CC4-5D6E-409C-BE32-E72D297353CC}">
              <c16:uniqueId val="{00000000-9852-4528-9277-DE0C6F762964}"/>
            </c:ext>
          </c:extLst>
        </c:ser>
        <c:ser>
          <c:idx val="1"/>
          <c:order val="1"/>
          <c:tx>
            <c:v>US IP - 12/12</c:v>
          </c:tx>
          <c:spPr>
            <a:ln w="50800">
              <a:solidFill>
                <a:srgbClr val="183863"/>
              </a:solidFill>
              <a:prstDash val="solid"/>
            </a:ln>
            <a:effectLst>
              <a:outerShdw blurRad="50800" dist="38100" dir="2700000" algn="tl" rotWithShape="0">
                <a:prstClr val="black">
                  <a:alpha val="40000"/>
                </a:prstClr>
              </a:outerShdw>
            </a:effectLst>
          </c:spPr>
          <c:marker>
            <c:symbol val="none"/>
          </c:marker>
          <c:dLbls>
            <c:delete val="1"/>
          </c:dLbls>
          <c:cat>
            <c:numRef>
              <c:f>'TIPRONSA Data'!$A$3:$A$1202</c:f>
              <c:numCache>
                <c:formatCode>mmm\-yy</c:formatCode>
                <c:ptCount val="1200"/>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pt idx="329">
                  <c:v>42887</c:v>
                </c:pt>
                <c:pt idx="330">
                  <c:v>42917</c:v>
                </c:pt>
                <c:pt idx="331">
                  <c:v>42948</c:v>
                </c:pt>
                <c:pt idx="332">
                  <c:v>42979</c:v>
                </c:pt>
                <c:pt idx="333">
                  <c:v>43009</c:v>
                </c:pt>
                <c:pt idx="334">
                  <c:v>43040</c:v>
                </c:pt>
                <c:pt idx="335">
                  <c:v>43070</c:v>
                </c:pt>
                <c:pt idx="336">
                  <c:v>43101</c:v>
                </c:pt>
                <c:pt idx="337">
                  <c:v>43132</c:v>
                </c:pt>
                <c:pt idx="338">
                  <c:v>43160</c:v>
                </c:pt>
                <c:pt idx="339">
                  <c:v>43191</c:v>
                </c:pt>
                <c:pt idx="340">
                  <c:v>43221</c:v>
                </c:pt>
                <c:pt idx="341">
                  <c:v>43252</c:v>
                </c:pt>
                <c:pt idx="342">
                  <c:v>43282</c:v>
                </c:pt>
                <c:pt idx="343">
                  <c:v>43313</c:v>
                </c:pt>
                <c:pt idx="344">
                  <c:v>43344</c:v>
                </c:pt>
                <c:pt idx="345">
                  <c:v>43374</c:v>
                </c:pt>
                <c:pt idx="346">
                  <c:v>43405</c:v>
                </c:pt>
                <c:pt idx="347">
                  <c:v>43435</c:v>
                </c:pt>
                <c:pt idx="348">
                  <c:v>43466</c:v>
                </c:pt>
                <c:pt idx="349">
                  <c:v>43497</c:v>
                </c:pt>
                <c:pt idx="350">
                  <c:v>43525</c:v>
                </c:pt>
                <c:pt idx="351">
                  <c:v>43556</c:v>
                </c:pt>
                <c:pt idx="352">
                  <c:v>43586</c:v>
                </c:pt>
                <c:pt idx="353">
                  <c:v>43617</c:v>
                </c:pt>
                <c:pt idx="354">
                  <c:v>43647</c:v>
                </c:pt>
                <c:pt idx="355">
                  <c:v>43678</c:v>
                </c:pt>
                <c:pt idx="356">
                  <c:v>43709</c:v>
                </c:pt>
                <c:pt idx="357">
                  <c:v>43739</c:v>
                </c:pt>
                <c:pt idx="358">
                  <c:v>43770</c:v>
                </c:pt>
                <c:pt idx="359">
                  <c:v>43800</c:v>
                </c:pt>
                <c:pt idx="360">
                  <c:v>43831</c:v>
                </c:pt>
                <c:pt idx="361">
                  <c:v>43862</c:v>
                </c:pt>
                <c:pt idx="362">
                  <c:v>43891</c:v>
                </c:pt>
                <c:pt idx="363">
                  <c:v>43922</c:v>
                </c:pt>
                <c:pt idx="364">
                  <c:v>43952</c:v>
                </c:pt>
                <c:pt idx="365">
                  <c:v>43983</c:v>
                </c:pt>
                <c:pt idx="366">
                  <c:v>44013</c:v>
                </c:pt>
                <c:pt idx="367">
                  <c:v>44044</c:v>
                </c:pt>
                <c:pt idx="368">
                  <c:v>44075</c:v>
                </c:pt>
                <c:pt idx="369">
                  <c:v>44105</c:v>
                </c:pt>
                <c:pt idx="370">
                  <c:v>44136</c:v>
                </c:pt>
                <c:pt idx="371">
                  <c:v>44166</c:v>
                </c:pt>
                <c:pt idx="372">
                  <c:v>44197</c:v>
                </c:pt>
                <c:pt idx="373">
                  <c:v>44228</c:v>
                </c:pt>
                <c:pt idx="374">
                  <c:v>44256</c:v>
                </c:pt>
                <c:pt idx="375">
                  <c:v>44287</c:v>
                </c:pt>
                <c:pt idx="376">
                  <c:v>44317</c:v>
                </c:pt>
                <c:pt idx="377">
                  <c:v>44348</c:v>
                </c:pt>
                <c:pt idx="378">
                  <c:v>44378</c:v>
                </c:pt>
                <c:pt idx="379">
                  <c:v>44409</c:v>
                </c:pt>
                <c:pt idx="380">
                  <c:v>44440</c:v>
                </c:pt>
                <c:pt idx="381">
                  <c:v>44470</c:v>
                </c:pt>
                <c:pt idx="382">
                  <c:v>44501</c:v>
                </c:pt>
                <c:pt idx="383">
                  <c:v>44531</c:v>
                </c:pt>
                <c:pt idx="384">
                  <c:v>44562</c:v>
                </c:pt>
                <c:pt idx="385">
                  <c:v>44593</c:v>
                </c:pt>
                <c:pt idx="386">
                  <c:v>44621</c:v>
                </c:pt>
                <c:pt idx="387">
                  <c:v>44652</c:v>
                </c:pt>
                <c:pt idx="388">
                  <c:v>44682</c:v>
                </c:pt>
                <c:pt idx="389">
                  <c:v>44713</c:v>
                </c:pt>
                <c:pt idx="390">
                  <c:v>44743</c:v>
                </c:pt>
                <c:pt idx="391">
                  <c:v>44774</c:v>
                </c:pt>
                <c:pt idx="392">
                  <c:v>44805</c:v>
                </c:pt>
                <c:pt idx="393">
                  <c:v>44835</c:v>
                </c:pt>
                <c:pt idx="394">
                  <c:v>44866</c:v>
                </c:pt>
                <c:pt idx="395">
                  <c:v>44896</c:v>
                </c:pt>
                <c:pt idx="396">
                  <c:v>44927</c:v>
                </c:pt>
                <c:pt idx="397">
                  <c:v>44958</c:v>
                </c:pt>
                <c:pt idx="398">
                  <c:v>44986</c:v>
                </c:pt>
                <c:pt idx="399">
                  <c:v>45017</c:v>
                </c:pt>
                <c:pt idx="400">
                  <c:v>45047</c:v>
                </c:pt>
                <c:pt idx="401">
                  <c:v>45078</c:v>
                </c:pt>
                <c:pt idx="402">
                  <c:v>45108</c:v>
                </c:pt>
                <c:pt idx="403">
                  <c:v>45139</c:v>
                </c:pt>
                <c:pt idx="404">
                  <c:v>45170</c:v>
                </c:pt>
                <c:pt idx="405">
                  <c:v>45200</c:v>
                </c:pt>
                <c:pt idx="406">
                  <c:v>45231</c:v>
                </c:pt>
                <c:pt idx="407">
                  <c:v>45261</c:v>
                </c:pt>
                <c:pt idx="408">
                  <c:v>45292</c:v>
                </c:pt>
                <c:pt idx="409">
                  <c:v>45323</c:v>
                </c:pt>
                <c:pt idx="410">
                  <c:v>45352</c:v>
                </c:pt>
                <c:pt idx="411">
                  <c:v>45383</c:v>
                </c:pt>
                <c:pt idx="412">
                  <c:v>45413</c:v>
                </c:pt>
                <c:pt idx="413">
                  <c:v>45444</c:v>
                </c:pt>
                <c:pt idx="414">
                  <c:v>45474</c:v>
                </c:pt>
                <c:pt idx="415">
                  <c:v>45505</c:v>
                </c:pt>
                <c:pt idx="416">
                  <c:v>45536</c:v>
                </c:pt>
                <c:pt idx="417">
                  <c:v>45566</c:v>
                </c:pt>
                <c:pt idx="418">
                  <c:v>45597</c:v>
                </c:pt>
                <c:pt idx="419">
                  <c:v>45627</c:v>
                </c:pt>
                <c:pt idx="420">
                  <c:v>45658</c:v>
                </c:pt>
                <c:pt idx="421">
                  <c:v>45689</c:v>
                </c:pt>
                <c:pt idx="422">
                  <c:v>45717</c:v>
                </c:pt>
                <c:pt idx="423">
                  <c:v>45748</c:v>
                </c:pt>
                <c:pt idx="424">
                  <c:v>45778</c:v>
                </c:pt>
                <c:pt idx="425">
                  <c:v>45809</c:v>
                </c:pt>
                <c:pt idx="426">
                  <c:v>45839</c:v>
                </c:pt>
                <c:pt idx="427">
                  <c:v>45870</c:v>
                </c:pt>
                <c:pt idx="428">
                  <c:v>45901</c:v>
                </c:pt>
                <c:pt idx="429">
                  <c:v>45931</c:v>
                </c:pt>
                <c:pt idx="430">
                  <c:v>45962</c:v>
                </c:pt>
                <c:pt idx="431">
                  <c:v>45992</c:v>
                </c:pt>
                <c:pt idx="432">
                  <c:v>46023</c:v>
                </c:pt>
                <c:pt idx="433">
                  <c:v>46054</c:v>
                </c:pt>
                <c:pt idx="434">
                  <c:v>46082</c:v>
                </c:pt>
                <c:pt idx="435">
                  <c:v>46113</c:v>
                </c:pt>
                <c:pt idx="436">
                  <c:v>46143</c:v>
                </c:pt>
                <c:pt idx="437">
                  <c:v>46174</c:v>
                </c:pt>
                <c:pt idx="438">
                  <c:v>46204</c:v>
                </c:pt>
                <c:pt idx="439">
                  <c:v>46235</c:v>
                </c:pt>
                <c:pt idx="440">
                  <c:v>46266</c:v>
                </c:pt>
                <c:pt idx="441">
                  <c:v>46296</c:v>
                </c:pt>
                <c:pt idx="442">
                  <c:v>46327</c:v>
                </c:pt>
                <c:pt idx="443">
                  <c:v>46357</c:v>
                </c:pt>
                <c:pt idx="444">
                  <c:v>46388</c:v>
                </c:pt>
                <c:pt idx="445">
                  <c:v>46419</c:v>
                </c:pt>
                <c:pt idx="446">
                  <c:v>46447</c:v>
                </c:pt>
                <c:pt idx="447">
                  <c:v>46478</c:v>
                </c:pt>
                <c:pt idx="448">
                  <c:v>46508</c:v>
                </c:pt>
                <c:pt idx="449">
                  <c:v>46539</c:v>
                </c:pt>
                <c:pt idx="450">
                  <c:v>46569</c:v>
                </c:pt>
                <c:pt idx="451">
                  <c:v>46600</c:v>
                </c:pt>
                <c:pt idx="452">
                  <c:v>46631</c:v>
                </c:pt>
                <c:pt idx="453">
                  <c:v>46661</c:v>
                </c:pt>
                <c:pt idx="454">
                  <c:v>46692</c:v>
                </c:pt>
                <c:pt idx="455">
                  <c:v>46722</c:v>
                </c:pt>
                <c:pt idx="456">
                  <c:v>46753</c:v>
                </c:pt>
                <c:pt idx="457">
                  <c:v>46784</c:v>
                </c:pt>
                <c:pt idx="458">
                  <c:v>46813</c:v>
                </c:pt>
                <c:pt idx="459">
                  <c:v>46844</c:v>
                </c:pt>
                <c:pt idx="460">
                  <c:v>46874</c:v>
                </c:pt>
                <c:pt idx="461">
                  <c:v>46905</c:v>
                </c:pt>
                <c:pt idx="462">
                  <c:v>46935</c:v>
                </c:pt>
                <c:pt idx="463">
                  <c:v>46966</c:v>
                </c:pt>
                <c:pt idx="464">
                  <c:v>46997</c:v>
                </c:pt>
                <c:pt idx="465">
                  <c:v>47027</c:v>
                </c:pt>
                <c:pt idx="466">
                  <c:v>47058</c:v>
                </c:pt>
                <c:pt idx="467">
                  <c:v>47088</c:v>
                </c:pt>
                <c:pt idx="468">
                  <c:v>47119</c:v>
                </c:pt>
                <c:pt idx="469">
                  <c:v>47150</c:v>
                </c:pt>
                <c:pt idx="470">
                  <c:v>47178</c:v>
                </c:pt>
                <c:pt idx="471">
                  <c:v>47209</c:v>
                </c:pt>
                <c:pt idx="472">
                  <c:v>47239</c:v>
                </c:pt>
                <c:pt idx="473">
                  <c:v>47270</c:v>
                </c:pt>
                <c:pt idx="474">
                  <c:v>47300</c:v>
                </c:pt>
                <c:pt idx="475">
                  <c:v>47331</c:v>
                </c:pt>
                <c:pt idx="476">
                  <c:v>47362</c:v>
                </c:pt>
                <c:pt idx="477">
                  <c:v>47392</c:v>
                </c:pt>
                <c:pt idx="478">
                  <c:v>47423</c:v>
                </c:pt>
                <c:pt idx="479">
                  <c:v>47453</c:v>
                </c:pt>
                <c:pt idx="480">
                  <c:v>47484</c:v>
                </c:pt>
                <c:pt idx="481">
                  <c:v>47515</c:v>
                </c:pt>
                <c:pt idx="482">
                  <c:v>47543</c:v>
                </c:pt>
                <c:pt idx="483">
                  <c:v>47574</c:v>
                </c:pt>
                <c:pt idx="484">
                  <c:v>47604</c:v>
                </c:pt>
                <c:pt idx="485">
                  <c:v>47635</c:v>
                </c:pt>
                <c:pt idx="486">
                  <c:v>47665</c:v>
                </c:pt>
                <c:pt idx="487">
                  <c:v>47696</c:v>
                </c:pt>
                <c:pt idx="488">
                  <c:v>47727</c:v>
                </c:pt>
                <c:pt idx="489">
                  <c:v>47757</c:v>
                </c:pt>
                <c:pt idx="490">
                  <c:v>47788</c:v>
                </c:pt>
                <c:pt idx="491">
                  <c:v>47818</c:v>
                </c:pt>
                <c:pt idx="492">
                  <c:v>47849</c:v>
                </c:pt>
                <c:pt idx="493">
                  <c:v>47880</c:v>
                </c:pt>
                <c:pt idx="494">
                  <c:v>47908</c:v>
                </c:pt>
                <c:pt idx="495">
                  <c:v>47939</c:v>
                </c:pt>
                <c:pt idx="496">
                  <c:v>47969</c:v>
                </c:pt>
                <c:pt idx="497">
                  <c:v>48000</c:v>
                </c:pt>
                <c:pt idx="498">
                  <c:v>48030</c:v>
                </c:pt>
                <c:pt idx="499">
                  <c:v>48061</c:v>
                </c:pt>
                <c:pt idx="500">
                  <c:v>48092</c:v>
                </c:pt>
                <c:pt idx="501">
                  <c:v>48122</c:v>
                </c:pt>
                <c:pt idx="502">
                  <c:v>48153</c:v>
                </c:pt>
                <c:pt idx="503">
                  <c:v>48183</c:v>
                </c:pt>
                <c:pt idx="504">
                  <c:v>48214</c:v>
                </c:pt>
                <c:pt idx="505">
                  <c:v>48245</c:v>
                </c:pt>
                <c:pt idx="506">
                  <c:v>48274</c:v>
                </c:pt>
                <c:pt idx="507">
                  <c:v>48305</c:v>
                </c:pt>
                <c:pt idx="508">
                  <c:v>48335</c:v>
                </c:pt>
                <c:pt idx="509">
                  <c:v>48366</c:v>
                </c:pt>
                <c:pt idx="510">
                  <c:v>48396</c:v>
                </c:pt>
                <c:pt idx="511">
                  <c:v>48427</c:v>
                </c:pt>
                <c:pt idx="512">
                  <c:v>48458</c:v>
                </c:pt>
                <c:pt idx="513">
                  <c:v>48488</c:v>
                </c:pt>
                <c:pt idx="514">
                  <c:v>48519</c:v>
                </c:pt>
                <c:pt idx="515">
                  <c:v>48549</c:v>
                </c:pt>
                <c:pt idx="516">
                  <c:v>48580</c:v>
                </c:pt>
                <c:pt idx="517">
                  <c:v>48611</c:v>
                </c:pt>
                <c:pt idx="518">
                  <c:v>48639</c:v>
                </c:pt>
                <c:pt idx="519">
                  <c:v>48670</c:v>
                </c:pt>
                <c:pt idx="520">
                  <c:v>48700</c:v>
                </c:pt>
                <c:pt idx="521">
                  <c:v>48731</c:v>
                </c:pt>
                <c:pt idx="522">
                  <c:v>48761</c:v>
                </c:pt>
                <c:pt idx="523">
                  <c:v>48792</c:v>
                </c:pt>
                <c:pt idx="524">
                  <c:v>48823</c:v>
                </c:pt>
                <c:pt idx="525">
                  <c:v>48853</c:v>
                </c:pt>
                <c:pt idx="526">
                  <c:v>48884</c:v>
                </c:pt>
                <c:pt idx="527">
                  <c:v>48914</c:v>
                </c:pt>
                <c:pt idx="528">
                  <c:v>48945</c:v>
                </c:pt>
                <c:pt idx="529">
                  <c:v>48976</c:v>
                </c:pt>
                <c:pt idx="530">
                  <c:v>49004</c:v>
                </c:pt>
                <c:pt idx="531">
                  <c:v>49035</c:v>
                </c:pt>
                <c:pt idx="532">
                  <c:v>49065</c:v>
                </c:pt>
                <c:pt idx="533">
                  <c:v>49096</c:v>
                </c:pt>
                <c:pt idx="534">
                  <c:v>49126</c:v>
                </c:pt>
                <c:pt idx="535">
                  <c:v>49157</c:v>
                </c:pt>
                <c:pt idx="536">
                  <c:v>49188</c:v>
                </c:pt>
                <c:pt idx="537">
                  <c:v>49218</c:v>
                </c:pt>
                <c:pt idx="538">
                  <c:v>49249</c:v>
                </c:pt>
                <c:pt idx="539">
                  <c:v>49279</c:v>
                </c:pt>
                <c:pt idx="540">
                  <c:v>49310</c:v>
                </c:pt>
                <c:pt idx="541">
                  <c:v>49341</c:v>
                </c:pt>
                <c:pt idx="542">
                  <c:v>49369</c:v>
                </c:pt>
                <c:pt idx="543">
                  <c:v>49400</c:v>
                </c:pt>
                <c:pt idx="544">
                  <c:v>49430</c:v>
                </c:pt>
                <c:pt idx="545">
                  <c:v>49461</c:v>
                </c:pt>
                <c:pt idx="546">
                  <c:v>49491</c:v>
                </c:pt>
                <c:pt idx="547">
                  <c:v>49522</c:v>
                </c:pt>
                <c:pt idx="548">
                  <c:v>49553</c:v>
                </c:pt>
                <c:pt idx="549">
                  <c:v>49583</c:v>
                </c:pt>
                <c:pt idx="550">
                  <c:v>49614</c:v>
                </c:pt>
                <c:pt idx="551">
                  <c:v>49644</c:v>
                </c:pt>
                <c:pt idx="552">
                  <c:v>49675</c:v>
                </c:pt>
                <c:pt idx="553">
                  <c:v>49706</c:v>
                </c:pt>
                <c:pt idx="554">
                  <c:v>49735</c:v>
                </c:pt>
                <c:pt idx="555">
                  <c:v>49766</c:v>
                </c:pt>
                <c:pt idx="556">
                  <c:v>49796</c:v>
                </c:pt>
                <c:pt idx="557">
                  <c:v>49827</c:v>
                </c:pt>
                <c:pt idx="558">
                  <c:v>49857</c:v>
                </c:pt>
                <c:pt idx="559">
                  <c:v>49888</c:v>
                </c:pt>
                <c:pt idx="560">
                  <c:v>49919</c:v>
                </c:pt>
                <c:pt idx="561">
                  <c:v>49949</c:v>
                </c:pt>
                <c:pt idx="562">
                  <c:v>49980</c:v>
                </c:pt>
                <c:pt idx="563">
                  <c:v>50010</c:v>
                </c:pt>
                <c:pt idx="564">
                  <c:v>50041</c:v>
                </c:pt>
                <c:pt idx="565">
                  <c:v>50072</c:v>
                </c:pt>
                <c:pt idx="566">
                  <c:v>50100</c:v>
                </c:pt>
                <c:pt idx="567">
                  <c:v>50131</c:v>
                </c:pt>
                <c:pt idx="568">
                  <c:v>50161</c:v>
                </c:pt>
                <c:pt idx="569">
                  <c:v>50192</c:v>
                </c:pt>
                <c:pt idx="570">
                  <c:v>50222</c:v>
                </c:pt>
                <c:pt idx="571">
                  <c:v>50253</c:v>
                </c:pt>
                <c:pt idx="572">
                  <c:v>50284</c:v>
                </c:pt>
                <c:pt idx="573">
                  <c:v>50314</c:v>
                </c:pt>
                <c:pt idx="574">
                  <c:v>50345</c:v>
                </c:pt>
                <c:pt idx="575">
                  <c:v>50375</c:v>
                </c:pt>
                <c:pt idx="576">
                  <c:v>50406</c:v>
                </c:pt>
                <c:pt idx="577">
                  <c:v>50437</c:v>
                </c:pt>
                <c:pt idx="578">
                  <c:v>50465</c:v>
                </c:pt>
                <c:pt idx="579">
                  <c:v>50496</c:v>
                </c:pt>
                <c:pt idx="580">
                  <c:v>50526</c:v>
                </c:pt>
                <c:pt idx="581">
                  <c:v>50557</c:v>
                </c:pt>
                <c:pt idx="582">
                  <c:v>50587</c:v>
                </c:pt>
                <c:pt idx="583">
                  <c:v>50618</c:v>
                </c:pt>
                <c:pt idx="584">
                  <c:v>50649</c:v>
                </c:pt>
                <c:pt idx="585">
                  <c:v>50679</c:v>
                </c:pt>
                <c:pt idx="586">
                  <c:v>50710</c:v>
                </c:pt>
                <c:pt idx="587">
                  <c:v>50740</c:v>
                </c:pt>
                <c:pt idx="588">
                  <c:v>50771</c:v>
                </c:pt>
                <c:pt idx="589">
                  <c:v>50802</c:v>
                </c:pt>
                <c:pt idx="590">
                  <c:v>50830</c:v>
                </c:pt>
                <c:pt idx="591">
                  <c:v>50861</c:v>
                </c:pt>
                <c:pt idx="592">
                  <c:v>50891</c:v>
                </c:pt>
                <c:pt idx="593">
                  <c:v>50922</c:v>
                </c:pt>
                <c:pt idx="594">
                  <c:v>50952</c:v>
                </c:pt>
                <c:pt idx="595">
                  <c:v>50983</c:v>
                </c:pt>
                <c:pt idx="596">
                  <c:v>51014</c:v>
                </c:pt>
                <c:pt idx="597">
                  <c:v>51044</c:v>
                </c:pt>
                <c:pt idx="598">
                  <c:v>51075</c:v>
                </c:pt>
                <c:pt idx="599">
                  <c:v>51105</c:v>
                </c:pt>
                <c:pt idx="600">
                  <c:v>51136</c:v>
                </c:pt>
                <c:pt idx="601">
                  <c:v>51167</c:v>
                </c:pt>
                <c:pt idx="602">
                  <c:v>51196</c:v>
                </c:pt>
                <c:pt idx="603">
                  <c:v>51227</c:v>
                </c:pt>
                <c:pt idx="604">
                  <c:v>51257</c:v>
                </c:pt>
                <c:pt idx="605">
                  <c:v>51288</c:v>
                </c:pt>
                <c:pt idx="606">
                  <c:v>51318</c:v>
                </c:pt>
                <c:pt idx="607">
                  <c:v>51349</c:v>
                </c:pt>
                <c:pt idx="608">
                  <c:v>51380</c:v>
                </c:pt>
                <c:pt idx="609">
                  <c:v>51410</c:v>
                </c:pt>
                <c:pt idx="610">
                  <c:v>51441</c:v>
                </c:pt>
                <c:pt idx="611">
                  <c:v>51471</c:v>
                </c:pt>
                <c:pt idx="612">
                  <c:v>51502</c:v>
                </c:pt>
                <c:pt idx="613">
                  <c:v>51533</c:v>
                </c:pt>
                <c:pt idx="614">
                  <c:v>51561</c:v>
                </c:pt>
                <c:pt idx="615">
                  <c:v>51592</c:v>
                </c:pt>
                <c:pt idx="616">
                  <c:v>51622</c:v>
                </c:pt>
                <c:pt idx="617">
                  <c:v>51653</c:v>
                </c:pt>
                <c:pt idx="618">
                  <c:v>51683</c:v>
                </c:pt>
                <c:pt idx="619">
                  <c:v>51714</c:v>
                </c:pt>
                <c:pt idx="620">
                  <c:v>51745</c:v>
                </c:pt>
                <c:pt idx="621">
                  <c:v>51775</c:v>
                </c:pt>
                <c:pt idx="622">
                  <c:v>51806</c:v>
                </c:pt>
                <c:pt idx="623">
                  <c:v>51836</c:v>
                </c:pt>
                <c:pt idx="624">
                  <c:v>51867</c:v>
                </c:pt>
                <c:pt idx="625">
                  <c:v>51898</c:v>
                </c:pt>
                <c:pt idx="626">
                  <c:v>51926</c:v>
                </c:pt>
                <c:pt idx="627">
                  <c:v>51957</c:v>
                </c:pt>
                <c:pt idx="628">
                  <c:v>51987</c:v>
                </c:pt>
                <c:pt idx="629">
                  <c:v>52018</c:v>
                </c:pt>
                <c:pt idx="630">
                  <c:v>52048</c:v>
                </c:pt>
                <c:pt idx="631">
                  <c:v>52079</c:v>
                </c:pt>
                <c:pt idx="632">
                  <c:v>52110</c:v>
                </c:pt>
                <c:pt idx="633">
                  <c:v>52140</c:v>
                </c:pt>
                <c:pt idx="634">
                  <c:v>52171</c:v>
                </c:pt>
                <c:pt idx="635">
                  <c:v>52201</c:v>
                </c:pt>
                <c:pt idx="636">
                  <c:v>52232</c:v>
                </c:pt>
                <c:pt idx="637">
                  <c:v>52263</c:v>
                </c:pt>
                <c:pt idx="638">
                  <c:v>52291</c:v>
                </c:pt>
                <c:pt idx="639">
                  <c:v>52322</c:v>
                </c:pt>
                <c:pt idx="640">
                  <c:v>52352</c:v>
                </c:pt>
                <c:pt idx="641">
                  <c:v>52383</c:v>
                </c:pt>
                <c:pt idx="642">
                  <c:v>52413</c:v>
                </c:pt>
                <c:pt idx="643">
                  <c:v>52444</c:v>
                </c:pt>
                <c:pt idx="644">
                  <c:v>52475</c:v>
                </c:pt>
                <c:pt idx="645">
                  <c:v>52505</c:v>
                </c:pt>
                <c:pt idx="646">
                  <c:v>52536</c:v>
                </c:pt>
                <c:pt idx="647">
                  <c:v>52566</c:v>
                </c:pt>
                <c:pt idx="648">
                  <c:v>52597</c:v>
                </c:pt>
                <c:pt idx="649">
                  <c:v>52628</c:v>
                </c:pt>
                <c:pt idx="650">
                  <c:v>52657</c:v>
                </c:pt>
                <c:pt idx="651">
                  <c:v>52688</c:v>
                </c:pt>
                <c:pt idx="652">
                  <c:v>52718</c:v>
                </c:pt>
                <c:pt idx="653">
                  <c:v>52749</c:v>
                </c:pt>
                <c:pt idx="654">
                  <c:v>52779</c:v>
                </c:pt>
                <c:pt idx="655">
                  <c:v>52810</c:v>
                </c:pt>
                <c:pt idx="656">
                  <c:v>52841</c:v>
                </c:pt>
                <c:pt idx="657">
                  <c:v>52871</c:v>
                </c:pt>
                <c:pt idx="658">
                  <c:v>52902</c:v>
                </c:pt>
                <c:pt idx="659">
                  <c:v>52932</c:v>
                </c:pt>
                <c:pt idx="660">
                  <c:v>52963</c:v>
                </c:pt>
                <c:pt idx="661">
                  <c:v>52994</c:v>
                </c:pt>
                <c:pt idx="662">
                  <c:v>53022</c:v>
                </c:pt>
                <c:pt idx="663">
                  <c:v>53053</c:v>
                </c:pt>
                <c:pt idx="664">
                  <c:v>53083</c:v>
                </c:pt>
                <c:pt idx="665">
                  <c:v>53114</c:v>
                </c:pt>
                <c:pt idx="666">
                  <c:v>53144</c:v>
                </c:pt>
                <c:pt idx="667">
                  <c:v>53175</c:v>
                </c:pt>
                <c:pt idx="668">
                  <c:v>53206</c:v>
                </c:pt>
                <c:pt idx="669">
                  <c:v>53236</c:v>
                </c:pt>
                <c:pt idx="670">
                  <c:v>53267</c:v>
                </c:pt>
                <c:pt idx="671">
                  <c:v>53297</c:v>
                </c:pt>
                <c:pt idx="672">
                  <c:v>53328</c:v>
                </c:pt>
                <c:pt idx="673">
                  <c:v>53359</c:v>
                </c:pt>
                <c:pt idx="674">
                  <c:v>53387</c:v>
                </c:pt>
                <c:pt idx="675">
                  <c:v>53418</c:v>
                </c:pt>
                <c:pt idx="676">
                  <c:v>53448</c:v>
                </c:pt>
                <c:pt idx="677">
                  <c:v>53479</c:v>
                </c:pt>
                <c:pt idx="678">
                  <c:v>53509</c:v>
                </c:pt>
                <c:pt idx="679">
                  <c:v>53540</c:v>
                </c:pt>
                <c:pt idx="680">
                  <c:v>53571</c:v>
                </c:pt>
                <c:pt idx="681">
                  <c:v>53601</c:v>
                </c:pt>
                <c:pt idx="682">
                  <c:v>53632</c:v>
                </c:pt>
                <c:pt idx="683">
                  <c:v>53662</c:v>
                </c:pt>
                <c:pt idx="684">
                  <c:v>53693</c:v>
                </c:pt>
                <c:pt idx="685">
                  <c:v>53724</c:v>
                </c:pt>
                <c:pt idx="686">
                  <c:v>53752</c:v>
                </c:pt>
                <c:pt idx="687">
                  <c:v>53783</c:v>
                </c:pt>
                <c:pt idx="688">
                  <c:v>53813</c:v>
                </c:pt>
                <c:pt idx="689">
                  <c:v>53844</c:v>
                </c:pt>
                <c:pt idx="690">
                  <c:v>53874</c:v>
                </c:pt>
                <c:pt idx="691">
                  <c:v>53905</c:v>
                </c:pt>
                <c:pt idx="692">
                  <c:v>53936</c:v>
                </c:pt>
                <c:pt idx="693">
                  <c:v>53966</c:v>
                </c:pt>
                <c:pt idx="694">
                  <c:v>53997</c:v>
                </c:pt>
                <c:pt idx="695">
                  <c:v>54027</c:v>
                </c:pt>
                <c:pt idx="696">
                  <c:v>54058</c:v>
                </c:pt>
                <c:pt idx="697">
                  <c:v>54089</c:v>
                </c:pt>
                <c:pt idx="698">
                  <c:v>54118</c:v>
                </c:pt>
                <c:pt idx="699">
                  <c:v>54149</c:v>
                </c:pt>
                <c:pt idx="700">
                  <c:v>54179</c:v>
                </c:pt>
                <c:pt idx="701">
                  <c:v>54210</c:v>
                </c:pt>
                <c:pt idx="702">
                  <c:v>54240</c:v>
                </c:pt>
                <c:pt idx="703">
                  <c:v>54271</c:v>
                </c:pt>
                <c:pt idx="704">
                  <c:v>54302</c:v>
                </c:pt>
                <c:pt idx="705">
                  <c:v>54332</c:v>
                </c:pt>
                <c:pt idx="706">
                  <c:v>54363</c:v>
                </c:pt>
                <c:pt idx="707">
                  <c:v>54393</c:v>
                </c:pt>
                <c:pt idx="708">
                  <c:v>54424</c:v>
                </c:pt>
                <c:pt idx="709">
                  <c:v>54455</c:v>
                </c:pt>
                <c:pt idx="710">
                  <c:v>54483</c:v>
                </c:pt>
                <c:pt idx="711">
                  <c:v>54514</c:v>
                </c:pt>
                <c:pt idx="712">
                  <c:v>54544</c:v>
                </c:pt>
                <c:pt idx="713">
                  <c:v>54575</c:v>
                </c:pt>
                <c:pt idx="714">
                  <c:v>54605</c:v>
                </c:pt>
                <c:pt idx="715">
                  <c:v>54636</c:v>
                </c:pt>
                <c:pt idx="716">
                  <c:v>54667</c:v>
                </c:pt>
                <c:pt idx="717">
                  <c:v>54697</c:v>
                </c:pt>
                <c:pt idx="718">
                  <c:v>54728</c:v>
                </c:pt>
                <c:pt idx="719">
                  <c:v>54758</c:v>
                </c:pt>
                <c:pt idx="720">
                  <c:v>54789</c:v>
                </c:pt>
                <c:pt idx="721">
                  <c:v>54820</c:v>
                </c:pt>
                <c:pt idx="722">
                  <c:v>54848</c:v>
                </c:pt>
                <c:pt idx="723">
                  <c:v>54879</c:v>
                </c:pt>
                <c:pt idx="724">
                  <c:v>54909</c:v>
                </c:pt>
                <c:pt idx="725">
                  <c:v>54940</c:v>
                </c:pt>
                <c:pt idx="726">
                  <c:v>54970</c:v>
                </c:pt>
                <c:pt idx="727">
                  <c:v>55001</c:v>
                </c:pt>
                <c:pt idx="728">
                  <c:v>55032</c:v>
                </c:pt>
                <c:pt idx="729">
                  <c:v>55062</c:v>
                </c:pt>
                <c:pt idx="730">
                  <c:v>55093</c:v>
                </c:pt>
                <c:pt idx="731">
                  <c:v>55123</c:v>
                </c:pt>
                <c:pt idx="732">
                  <c:v>55154</c:v>
                </c:pt>
                <c:pt idx="733">
                  <c:v>55185</c:v>
                </c:pt>
                <c:pt idx="734">
                  <c:v>55213</c:v>
                </c:pt>
                <c:pt idx="735">
                  <c:v>55244</c:v>
                </c:pt>
                <c:pt idx="736">
                  <c:v>55274</c:v>
                </c:pt>
                <c:pt idx="737">
                  <c:v>55305</c:v>
                </c:pt>
                <c:pt idx="738">
                  <c:v>55335</c:v>
                </c:pt>
                <c:pt idx="739">
                  <c:v>55366</c:v>
                </c:pt>
                <c:pt idx="740">
                  <c:v>55397</c:v>
                </c:pt>
                <c:pt idx="741">
                  <c:v>55427</c:v>
                </c:pt>
                <c:pt idx="742">
                  <c:v>55458</c:v>
                </c:pt>
                <c:pt idx="743">
                  <c:v>55488</c:v>
                </c:pt>
                <c:pt idx="744">
                  <c:v>55519</c:v>
                </c:pt>
                <c:pt idx="745">
                  <c:v>55550</c:v>
                </c:pt>
                <c:pt idx="746">
                  <c:v>55579</c:v>
                </c:pt>
                <c:pt idx="747">
                  <c:v>55610</c:v>
                </c:pt>
                <c:pt idx="748">
                  <c:v>55640</c:v>
                </c:pt>
                <c:pt idx="749">
                  <c:v>55671</c:v>
                </c:pt>
                <c:pt idx="750">
                  <c:v>55701</c:v>
                </c:pt>
                <c:pt idx="751">
                  <c:v>55732</c:v>
                </c:pt>
                <c:pt idx="752">
                  <c:v>55763</c:v>
                </c:pt>
                <c:pt idx="753">
                  <c:v>55793</c:v>
                </c:pt>
                <c:pt idx="754">
                  <c:v>55824</c:v>
                </c:pt>
                <c:pt idx="755">
                  <c:v>55854</c:v>
                </c:pt>
                <c:pt idx="756">
                  <c:v>55885</c:v>
                </c:pt>
                <c:pt idx="757">
                  <c:v>55916</c:v>
                </c:pt>
                <c:pt idx="758">
                  <c:v>55944</c:v>
                </c:pt>
                <c:pt idx="759">
                  <c:v>55975</c:v>
                </c:pt>
                <c:pt idx="760">
                  <c:v>56005</c:v>
                </c:pt>
                <c:pt idx="761">
                  <c:v>56036</c:v>
                </c:pt>
                <c:pt idx="762">
                  <c:v>56066</c:v>
                </c:pt>
                <c:pt idx="763">
                  <c:v>56097</c:v>
                </c:pt>
                <c:pt idx="764">
                  <c:v>56128</c:v>
                </c:pt>
                <c:pt idx="765">
                  <c:v>56158</c:v>
                </c:pt>
                <c:pt idx="766">
                  <c:v>56189</c:v>
                </c:pt>
                <c:pt idx="767">
                  <c:v>56219</c:v>
                </c:pt>
                <c:pt idx="768">
                  <c:v>56250</c:v>
                </c:pt>
                <c:pt idx="769">
                  <c:v>56281</c:v>
                </c:pt>
                <c:pt idx="770">
                  <c:v>56309</c:v>
                </c:pt>
                <c:pt idx="771">
                  <c:v>56340</c:v>
                </c:pt>
                <c:pt idx="772">
                  <c:v>56370</c:v>
                </c:pt>
                <c:pt idx="773">
                  <c:v>56401</c:v>
                </c:pt>
                <c:pt idx="774">
                  <c:v>56431</c:v>
                </c:pt>
                <c:pt idx="775">
                  <c:v>56462</c:v>
                </c:pt>
                <c:pt idx="776">
                  <c:v>56493</c:v>
                </c:pt>
                <c:pt idx="777">
                  <c:v>56523</c:v>
                </c:pt>
                <c:pt idx="778">
                  <c:v>56554</c:v>
                </c:pt>
                <c:pt idx="779">
                  <c:v>56584</c:v>
                </c:pt>
                <c:pt idx="780">
                  <c:v>56615</c:v>
                </c:pt>
                <c:pt idx="781">
                  <c:v>56646</c:v>
                </c:pt>
                <c:pt idx="782">
                  <c:v>56674</c:v>
                </c:pt>
                <c:pt idx="783">
                  <c:v>56705</c:v>
                </c:pt>
                <c:pt idx="784">
                  <c:v>56735</c:v>
                </c:pt>
                <c:pt idx="785">
                  <c:v>56766</c:v>
                </c:pt>
                <c:pt idx="786">
                  <c:v>56796</c:v>
                </c:pt>
                <c:pt idx="787">
                  <c:v>56827</c:v>
                </c:pt>
                <c:pt idx="788">
                  <c:v>56858</c:v>
                </c:pt>
                <c:pt idx="789">
                  <c:v>56888</c:v>
                </c:pt>
                <c:pt idx="790">
                  <c:v>56919</c:v>
                </c:pt>
                <c:pt idx="791">
                  <c:v>56949</c:v>
                </c:pt>
                <c:pt idx="792">
                  <c:v>56980</c:v>
                </c:pt>
                <c:pt idx="793">
                  <c:v>57011</c:v>
                </c:pt>
                <c:pt idx="794">
                  <c:v>57040</c:v>
                </c:pt>
                <c:pt idx="795">
                  <c:v>57071</c:v>
                </c:pt>
                <c:pt idx="796">
                  <c:v>57101</c:v>
                </c:pt>
                <c:pt idx="797">
                  <c:v>57132</c:v>
                </c:pt>
                <c:pt idx="798">
                  <c:v>57162</c:v>
                </c:pt>
                <c:pt idx="799">
                  <c:v>57193</c:v>
                </c:pt>
                <c:pt idx="800">
                  <c:v>57224</c:v>
                </c:pt>
                <c:pt idx="801">
                  <c:v>57254</c:v>
                </c:pt>
                <c:pt idx="802">
                  <c:v>57285</c:v>
                </c:pt>
                <c:pt idx="803">
                  <c:v>57315</c:v>
                </c:pt>
                <c:pt idx="804">
                  <c:v>57346</c:v>
                </c:pt>
                <c:pt idx="805">
                  <c:v>57377</c:v>
                </c:pt>
                <c:pt idx="806">
                  <c:v>57405</c:v>
                </c:pt>
                <c:pt idx="807">
                  <c:v>57436</c:v>
                </c:pt>
                <c:pt idx="808">
                  <c:v>57466</c:v>
                </c:pt>
                <c:pt idx="809">
                  <c:v>57497</c:v>
                </c:pt>
                <c:pt idx="810">
                  <c:v>57527</c:v>
                </c:pt>
                <c:pt idx="811">
                  <c:v>57558</c:v>
                </c:pt>
                <c:pt idx="812">
                  <c:v>57589</c:v>
                </c:pt>
                <c:pt idx="813">
                  <c:v>57619</c:v>
                </c:pt>
                <c:pt idx="814">
                  <c:v>57650</c:v>
                </c:pt>
                <c:pt idx="815">
                  <c:v>57680</c:v>
                </c:pt>
                <c:pt idx="816">
                  <c:v>57711</c:v>
                </c:pt>
                <c:pt idx="817">
                  <c:v>57742</c:v>
                </c:pt>
                <c:pt idx="818">
                  <c:v>57770</c:v>
                </c:pt>
                <c:pt idx="819">
                  <c:v>57801</c:v>
                </c:pt>
                <c:pt idx="820">
                  <c:v>57831</c:v>
                </c:pt>
                <c:pt idx="821">
                  <c:v>57862</c:v>
                </c:pt>
                <c:pt idx="822">
                  <c:v>57892</c:v>
                </c:pt>
                <c:pt idx="823">
                  <c:v>57923</c:v>
                </c:pt>
                <c:pt idx="824">
                  <c:v>57954</c:v>
                </c:pt>
                <c:pt idx="825">
                  <c:v>57984</c:v>
                </c:pt>
                <c:pt idx="826">
                  <c:v>58015</c:v>
                </c:pt>
                <c:pt idx="827">
                  <c:v>58045</c:v>
                </c:pt>
                <c:pt idx="828">
                  <c:v>58076</c:v>
                </c:pt>
                <c:pt idx="829">
                  <c:v>58107</c:v>
                </c:pt>
                <c:pt idx="830">
                  <c:v>58135</c:v>
                </c:pt>
                <c:pt idx="831">
                  <c:v>58166</c:v>
                </c:pt>
                <c:pt idx="832">
                  <c:v>58196</c:v>
                </c:pt>
                <c:pt idx="833">
                  <c:v>58227</c:v>
                </c:pt>
                <c:pt idx="834">
                  <c:v>58257</c:v>
                </c:pt>
                <c:pt idx="835">
                  <c:v>58288</c:v>
                </c:pt>
                <c:pt idx="836">
                  <c:v>58319</c:v>
                </c:pt>
                <c:pt idx="837">
                  <c:v>58349</c:v>
                </c:pt>
                <c:pt idx="838">
                  <c:v>58380</c:v>
                </c:pt>
                <c:pt idx="839">
                  <c:v>58410</c:v>
                </c:pt>
                <c:pt idx="840">
                  <c:v>58441</c:v>
                </c:pt>
                <c:pt idx="841">
                  <c:v>58472</c:v>
                </c:pt>
                <c:pt idx="842">
                  <c:v>58501</c:v>
                </c:pt>
                <c:pt idx="843">
                  <c:v>58532</c:v>
                </c:pt>
                <c:pt idx="844">
                  <c:v>58562</c:v>
                </c:pt>
                <c:pt idx="845">
                  <c:v>58593</c:v>
                </c:pt>
                <c:pt idx="846">
                  <c:v>58623</c:v>
                </c:pt>
                <c:pt idx="847">
                  <c:v>58654</c:v>
                </c:pt>
                <c:pt idx="848">
                  <c:v>58685</c:v>
                </c:pt>
                <c:pt idx="849">
                  <c:v>58715</c:v>
                </c:pt>
                <c:pt idx="850">
                  <c:v>58746</c:v>
                </c:pt>
                <c:pt idx="851">
                  <c:v>58776</c:v>
                </c:pt>
                <c:pt idx="852">
                  <c:v>58807</c:v>
                </c:pt>
                <c:pt idx="853">
                  <c:v>58838</c:v>
                </c:pt>
                <c:pt idx="854">
                  <c:v>58866</c:v>
                </c:pt>
                <c:pt idx="855">
                  <c:v>58897</c:v>
                </c:pt>
                <c:pt idx="856">
                  <c:v>58927</c:v>
                </c:pt>
                <c:pt idx="857">
                  <c:v>58958</c:v>
                </c:pt>
                <c:pt idx="858">
                  <c:v>58988</c:v>
                </c:pt>
                <c:pt idx="859">
                  <c:v>59019</c:v>
                </c:pt>
                <c:pt idx="860">
                  <c:v>59050</c:v>
                </c:pt>
                <c:pt idx="861">
                  <c:v>59080</c:v>
                </c:pt>
                <c:pt idx="862">
                  <c:v>59111</c:v>
                </c:pt>
                <c:pt idx="863">
                  <c:v>59141</c:v>
                </c:pt>
                <c:pt idx="864">
                  <c:v>59172</c:v>
                </c:pt>
                <c:pt idx="865">
                  <c:v>59203</c:v>
                </c:pt>
                <c:pt idx="866">
                  <c:v>59231</c:v>
                </c:pt>
                <c:pt idx="867">
                  <c:v>59262</c:v>
                </c:pt>
                <c:pt idx="868">
                  <c:v>59292</c:v>
                </c:pt>
                <c:pt idx="869">
                  <c:v>59323</c:v>
                </c:pt>
                <c:pt idx="870">
                  <c:v>59353</c:v>
                </c:pt>
                <c:pt idx="871">
                  <c:v>59384</c:v>
                </c:pt>
                <c:pt idx="872">
                  <c:v>59415</c:v>
                </c:pt>
                <c:pt idx="873">
                  <c:v>59445</c:v>
                </c:pt>
                <c:pt idx="874">
                  <c:v>59476</c:v>
                </c:pt>
                <c:pt idx="875">
                  <c:v>59506</c:v>
                </c:pt>
                <c:pt idx="876">
                  <c:v>59537</c:v>
                </c:pt>
                <c:pt idx="877">
                  <c:v>59568</c:v>
                </c:pt>
                <c:pt idx="878">
                  <c:v>59596</c:v>
                </c:pt>
                <c:pt idx="879">
                  <c:v>59627</c:v>
                </c:pt>
                <c:pt idx="880">
                  <c:v>59657</c:v>
                </c:pt>
                <c:pt idx="881">
                  <c:v>59688</c:v>
                </c:pt>
                <c:pt idx="882">
                  <c:v>59718</c:v>
                </c:pt>
                <c:pt idx="883">
                  <c:v>59749</c:v>
                </c:pt>
                <c:pt idx="884">
                  <c:v>59780</c:v>
                </c:pt>
                <c:pt idx="885">
                  <c:v>59810</c:v>
                </c:pt>
                <c:pt idx="886">
                  <c:v>59841</c:v>
                </c:pt>
                <c:pt idx="887">
                  <c:v>59871</c:v>
                </c:pt>
                <c:pt idx="888">
                  <c:v>59902</c:v>
                </c:pt>
                <c:pt idx="889">
                  <c:v>59933</c:v>
                </c:pt>
                <c:pt idx="890">
                  <c:v>59962</c:v>
                </c:pt>
                <c:pt idx="891">
                  <c:v>59993</c:v>
                </c:pt>
                <c:pt idx="892">
                  <c:v>60023</c:v>
                </c:pt>
                <c:pt idx="893">
                  <c:v>60054</c:v>
                </c:pt>
                <c:pt idx="894">
                  <c:v>60084</c:v>
                </c:pt>
                <c:pt idx="895">
                  <c:v>60115</c:v>
                </c:pt>
                <c:pt idx="896">
                  <c:v>60146</c:v>
                </c:pt>
                <c:pt idx="897">
                  <c:v>60176</c:v>
                </c:pt>
                <c:pt idx="898">
                  <c:v>60207</c:v>
                </c:pt>
                <c:pt idx="899">
                  <c:v>60237</c:v>
                </c:pt>
                <c:pt idx="900">
                  <c:v>60268</c:v>
                </c:pt>
                <c:pt idx="901">
                  <c:v>60299</c:v>
                </c:pt>
                <c:pt idx="902">
                  <c:v>60327</c:v>
                </c:pt>
                <c:pt idx="903">
                  <c:v>60358</c:v>
                </c:pt>
                <c:pt idx="904">
                  <c:v>60388</c:v>
                </c:pt>
                <c:pt idx="905">
                  <c:v>60419</c:v>
                </c:pt>
                <c:pt idx="906">
                  <c:v>60449</c:v>
                </c:pt>
                <c:pt idx="907">
                  <c:v>60480</c:v>
                </c:pt>
                <c:pt idx="908">
                  <c:v>60511</c:v>
                </c:pt>
                <c:pt idx="909">
                  <c:v>60541</c:v>
                </c:pt>
                <c:pt idx="910">
                  <c:v>60572</c:v>
                </c:pt>
                <c:pt idx="911">
                  <c:v>60602</c:v>
                </c:pt>
                <c:pt idx="912">
                  <c:v>60633</c:v>
                </c:pt>
                <c:pt idx="913">
                  <c:v>60664</c:v>
                </c:pt>
                <c:pt idx="914">
                  <c:v>60692</c:v>
                </c:pt>
                <c:pt idx="915">
                  <c:v>60723</c:v>
                </c:pt>
                <c:pt idx="916">
                  <c:v>60753</c:v>
                </c:pt>
                <c:pt idx="917">
                  <c:v>60784</c:v>
                </c:pt>
                <c:pt idx="918">
                  <c:v>60814</c:v>
                </c:pt>
                <c:pt idx="919">
                  <c:v>60845</c:v>
                </c:pt>
                <c:pt idx="920">
                  <c:v>60876</c:v>
                </c:pt>
                <c:pt idx="921">
                  <c:v>60906</c:v>
                </c:pt>
                <c:pt idx="922">
                  <c:v>60937</c:v>
                </c:pt>
                <c:pt idx="923">
                  <c:v>60967</c:v>
                </c:pt>
                <c:pt idx="924">
                  <c:v>60998</c:v>
                </c:pt>
                <c:pt idx="925">
                  <c:v>61029</c:v>
                </c:pt>
                <c:pt idx="926">
                  <c:v>61057</c:v>
                </c:pt>
                <c:pt idx="927">
                  <c:v>61088</c:v>
                </c:pt>
                <c:pt idx="928">
                  <c:v>61118</c:v>
                </c:pt>
                <c:pt idx="929">
                  <c:v>61149</c:v>
                </c:pt>
                <c:pt idx="930">
                  <c:v>61179</c:v>
                </c:pt>
                <c:pt idx="931">
                  <c:v>61210</c:v>
                </c:pt>
                <c:pt idx="932">
                  <c:v>61241</c:v>
                </c:pt>
                <c:pt idx="933">
                  <c:v>61271</c:v>
                </c:pt>
                <c:pt idx="934">
                  <c:v>61302</c:v>
                </c:pt>
                <c:pt idx="935">
                  <c:v>61332</c:v>
                </c:pt>
                <c:pt idx="936">
                  <c:v>61363</c:v>
                </c:pt>
                <c:pt idx="937">
                  <c:v>61394</c:v>
                </c:pt>
                <c:pt idx="938">
                  <c:v>61423</c:v>
                </c:pt>
                <c:pt idx="939">
                  <c:v>61454</c:v>
                </c:pt>
                <c:pt idx="940">
                  <c:v>61484</c:v>
                </c:pt>
                <c:pt idx="941">
                  <c:v>61515</c:v>
                </c:pt>
                <c:pt idx="942">
                  <c:v>61545</c:v>
                </c:pt>
                <c:pt idx="943">
                  <c:v>61576</c:v>
                </c:pt>
                <c:pt idx="944">
                  <c:v>61607</c:v>
                </c:pt>
                <c:pt idx="945">
                  <c:v>61637</c:v>
                </c:pt>
                <c:pt idx="946">
                  <c:v>61668</c:v>
                </c:pt>
                <c:pt idx="947">
                  <c:v>61698</c:v>
                </c:pt>
                <c:pt idx="948">
                  <c:v>61729</c:v>
                </c:pt>
                <c:pt idx="949">
                  <c:v>61760</c:v>
                </c:pt>
                <c:pt idx="950">
                  <c:v>61788</c:v>
                </c:pt>
                <c:pt idx="951">
                  <c:v>61819</c:v>
                </c:pt>
                <c:pt idx="952">
                  <c:v>61849</c:v>
                </c:pt>
                <c:pt idx="953">
                  <c:v>61880</c:v>
                </c:pt>
                <c:pt idx="954">
                  <c:v>61910</c:v>
                </c:pt>
                <c:pt idx="955">
                  <c:v>61941</c:v>
                </c:pt>
                <c:pt idx="956">
                  <c:v>61972</c:v>
                </c:pt>
                <c:pt idx="957">
                  <c:v>62002</c:v>
                </c:pt>
                <c:pt idx="958">
                  <c:v>62033</c:v>
                </c:pt>
                <c:pt idx="959">
                  <c:v>62063</c:v>
                </c:pt>
                <c:pt idx="960">
                  <c:v>62094</c:v>
                </c:pt>
                <c:pt idx="961">
                  <c:v>62125</c:v>
                </c:pt>
                <c:pt idx="962">
                  <c:v>62153</c:v>
                </c:pt>
                <c:pt idx="963">
                  <c:v>62184</c:v>
                </c:pt>
                <c:pt idx="964">
                  <c:v>62214</c:v>
                </c:pt>
                <c:pt idx="965">
                  <c:v>62245</c:v>
                </c:pt>
                <c:pt idx="966">
                  <c:v>62275</c:v>
                </c:pt>
                <c:pt idx="967">
                  <c:v>62306</c:v>
                </c:pt>
                <c:pt idx="968">
                  <c:v>62337</c:v>
                </c:pt>
                <c:pt idx="969">
                  <c:v>62367</c:v>
                </c:pt>
                <c:pt idx="970">
                  <c:v>62398</c:v>
                </c:pt>
                <c:pt idx="971">
                  <c:v>62428</c:v>
                </c:pt>
                <c:pt idx="972">
                  <c:v>62459</c:v>
                </c:pt>
                <c:pt idx="973">
                  <c:v>62490</c:v>
                </c:pt>
                <c:pt idx="974">
                  <c:v>62518</c:v>
                </c:pt>
                <c:pt idx="975">
                  <c:v>62549</c:v>
                </c:pt>
                <c:pt idx="976">
                  <c:v>62579</c:v>
                </c:pt>
                <c:pt idx="977">
                  <c:v>62610</c:v>
                </c:pt>
                <c:pt idx="978">
                  <c:v>62640</c:v>
                </c:pt>
                <c:pt idx="979">
                  <c:v>62671</c:v>
                </c:pt>
                <c:pt idx="980">
                  <c:v>62702</c:v>
                </c:pt>
                <c:pt idx="981">
                  <c:v>62732</c:v>
                </c:pt>
                <c:pt idx="982">
                  <c:v>62763</c:v>
                </c:pt>
                <c:pt idx="983">
                  <c:v>62793</c:v>
                </c:pt>
                <c:pt idx="984">
                  <c:v>62824</c:v>
                </c:pt>
                <c:pt idx="985">
                  <c:v>62855</c:v>
                </c:pt>
                <c:pt idx="986">
                  <c:v>62884</c:v>
                </c:pt>
                <c:pt idx="987">
                  <c:v>62915</c:v>
                </c:pt>
                <c:pt idx="988">
                  <c:v>62945</c:v>
                </c:pt>
                <c:pt idx="989">
                  <c:v>62976</c:v>
                </c:pt>
                <c:pt idx="990">
                  <c:v>63006</c:v>
                </c:pt>
                <c:pt idx="991">
                  <c:v>63037</c:v>
                </c:pt>
                <c:pt idx="992">
                  <c:v>63068</c:v>
                </c:pt>
                <c:pt idx="993">
                  <c:v>63098</c:v>
                </c:pt>
                <c:pt idx="994">
                  <c:v>63129</c:v>
                </c:pt>
                <c:pt idx="995">
                  <c:v>63159</c:v>
                </c:pt>
                <c:pt idx="996">
                  <c:v>63190</c:v>
                </c:pt>
                <c:pt idx="997">
                  <c:v>63221</c:v>
                </c:pt>
                <c:pt idx="998">
                  <c:v>63249</c:v>
                </c:pt>
                <c:pt idx="999">
                  <c:v>63280</c:v>
                </c:pt>
                <c:pt idx="1000">
                  <c:v>63310</c:v>
                </c:pt>
                <c:pt idx="1001">
                  <c:v>63341</c:v>
                </c:pt>
                <c:pt idx="1002">
                  <c:v>63371</c:v>
                </c:pt>
                <c:pt idx="1003">
                  <c:v>63402</c:v>
                </c:pt>
                <c:pt idx="1004">
                  <c:v>63433</c:v>
                </c:pt>
                <c:pt idx="1005">
                  <c:v>63463</c:v>
                </c:pt>
                <c:pt idx="1006">
                  <c:v>63494</c:v>
                </c:pt>
                <c:pt idx="1007">
                  <c:v>63524</c:v>
                </c:pt>
                <c:pt idx="1008">
                  <c:v>63555</c:v>
                </c:pt>
                <c:pt idx="1009">
                  <c:v>63586</c:v>
                </c:pt>
                <c:pt idx="1010">
                  <c:v>63614</c:v>
                </c:pt>
                <c:pt idx="1011">
                  <c:v>63645</c:v>
                </c:pt>
                <c:pt idx="1012">
                  <c:v>63675</c:v>
                </c:pt>
                <c:pt idx="1013">
                  <c:v>63706</c:v>
                </c:pt>
                <c:pt idx="1014">
                  <c:v>63736</c:v>
                </c:pt>
                <c:pt idx="1015">
                  <c:v>63767</c:v>
                </c:pt>
                <c:pt idx="1016">
                  <c:v>63798</c:v>
                </c:pt>
                <c:pt idx="1017">
                  <c:v>63828</c:v>
                </c:pt>
                <c:pt idx="1018">
                  <c:v>63859</c:v>
                </c:pt>
                <c:pt idx="1019">
                  <c:v>63889</c:v>
                </c:pt>
                <c:pt idx="1020">
                  <c:v>63920</c:v>
                </c:pt>
                <c:pt idx="1021">
                  <c:v>63951</c:v>
                </c:pt>
                <c:pt idx="1022">
                  <c:v>63979</c:v>
                </c:pt>
                <c:pt idx="1023">
                  <c:v>64010</c:v>
                </c:pt>
                <c:pt idx="1024">
                  <c:v>64040</c:v>
                </c:pt>
                <c:pt idx="1025">
                  <c:v>64071</c:v>
                </c:pt>
                <c:pt idx="1026">
                  <c:v>64101</c:v>
                </c:pt>
                <c:pt idx="1027">
                  <c:v>64132</c:v>
                </c:pt>
                <c:pt idx="1028">
                  <c:v>64163</c:v>
                </c:pt>
                <c:pt idx="1029">
                  <c:v>64193</c:v>
                </c:pt>
                <c:pt idx="1030">
                  <c:v>64224</c:v>
                </c:pt>
                <c:pt idx="1031">
                  <c:v>64254</c:v>
                </c:pt>
                <c:pt idx="1032">
                  <c:v>64285</c:v>
                </c:pt>
                <c:pt idx="1033">
                  <c:v>64316</c:v>
                </c:pt>
                <c:pt idx="1034">
                  <c:v>64345</c:v>
                </c:pt>
                <c:pt idx="1035">
                  <c:v>64376</c:v>
                </c:pt>
                <c:pt idx="1036">
                  <c:v>64406</c:v>
                </c:pt>
                <c:pt idx="1037">
                  <c:v>64437</c:v>
                </c:pt>
                <c:pt idx="1038">
                  <c:v>64467</c:v>
                </c:pt>
                <c:pt idx="1039">
                  <c:v>64498</c:v>
                </c:pt>
                <c:pt idx="1040">
                  <c:v>64529</c:v>
                </c:pt>
                <c:pt idx="1041">
                  <c:v>64559</c:v>
                </c:pt>
                <c:pt idx="1042">
                  <c:v>64590</c:v>
                </c:pt>
                <c:pt idx="1043">
                  <c:v>64620</c:v>
                </c:pt>
                <c:pt idx="1044">
                  <c:v>64651</c:v>
                </c:pt>
                <c:pt idx="1045">
                  <c:v>64682</c:v>
                </c:pt>
                <c:pt idx="1046">
                  <c:v>64710</c:v>
                </c:pt>
                <c:pt idx="1047">
                  <c:v>64741</c:v>
                </c:pt>
                <c:pt idx="1048">
                  <c:v>64771</c:v>
                </c:pt>
                <c:pt idx="1049">
                  <c:v>64802</c:v>
                </c:pt>
                <c:pt idx="1050">
                  <c:v>64832</c:v>
                </c:pt>
                <c:pt idx="1051">
                  <c:v>64863</c:v>
                </c:pt>
                <c:pt idx="1052">
                  <c:v>64894</c:v>
                </c:pt>
                <c:pt idx="1053">
                  <c:v>64924</c:v>
                </c:pt>
                <c:pt idx="1054">
                  <c:v>64955</c:v>
                </c:pt>
                <c:pt idx="1055">
                  <c:v>64985</c:v>
                </c:pt>
                <c:pt idx="1056">
                  <c:v>65016</c:v>
                </c:pt>
                <c:pt idx="1057">
                  <c:v>65047</c:v>
                </c:pt>
                <c:pt idx="1058">
                  <c:v>65075</c:v>
                </c:pt>
                <c:pt idx="1059">
                  <c:v>65106</c:v>
                </c:pt>
                <c:pt idx="1060">
                  <c:v>65136</c:v>
                </c:pt>
                <c:pt idx="1061">
                  <c:v>65167</c:v>
                </c:pt>
                <c:pt idx="1062">
                  <c:v>65197</c:v>
                </c:pt>
                <c:pt idx="1063">
                  <c:v>65228</c:v>
                </c:pt>
                <c:pt idx="1064">
                  <c:v>65259</c:v>
                </c:pt>
                <c:pt idx="1065">
                  <c:v>65289</c:v>
                </c:pt>
                <c:pt idx="1066">
                  <c:v>65320</c:v>
                </c:pt>
                <c:pt idx="1067">
                  <c:v>65350</c:v>
                </c:pt>
                <c:pt idx="1068">
                  <c:v>65381</c:v>
                </c:pt>
                <c:pt idx="1069">
                  <c:v>65412</c:v>
                </c:pt>
                <c:pt idx="1070">
                  <c:v>65440</c:v>
                </c:pt>
                <c:pt idx="1071">
                  <c:v>65471</c:v>
                </c:pt>
                <c:pt idx="1072">
                  <c:v>65501</c:v>
                </c:pt>
                <c:pt idx="1073">
                  <c:v>65532</c:v>
                </c:pt>
                <c:pt idx="1074">
                  <c:v>65562</c:v>
                </c:pt>
                <c:pt idx="1075">
                  <c:v>65593</c:v>
                </c:pt>
                <c:pt idx="1076">
                  <c:v>65624</c:v>
                </c:pt>
                <c:pt idx="1077">
                  <c:v>65654</c:v>
                </c:pt>
                <c:pt idx="1078">
                  <c:v>65685</c:v>
                </c:pt>
                <c:pt idx="1079">
                  <c:v>65715</c:v>
                </c:pt>
                <c:pt idx="1080">
                  <c:v>65746</c:v>
                </c:pt>
                <c:pt idx="1081">
                  <c:v>65777</c:v>
                </c:pt>
                <c:pt idx="1082">
                  <c:v>65806</c:v>
                </c:pt>
                <c:pt idx="1083">
                  <c:v>65837</c:v>
                </c:pt>
                <c:pt idx="1084">
                  <c:v>65867</c:v>
                </c:pt>
                <c:pt idx="1085">
                  <c:v>65898</c:v>
                </c:pt>
                <c:pt idx="1086">
                  <c:v>65928</c:v>
                </c:pt>
                <c:pt idx="1087">
                  <c:v>65959</c:v>
                </c:pt>
                <c:pt idx="1088">
                  <c:v>65990</c:v>
                </c:pt>
                <c:pt idx="1089">
                  <c:v>66020</c:v>
                </c:pt>
                <c:pt idx="1090">
                  <c:v>66051</c:v>
                </c:pt>
                <c:pt idx="1091">
                  <c:v>66081</c:v>
                </c:pt>
                <c:pt idx="1092">
                  <c:v>66112</c:v>
                </c:pt>
                <c:pt idx="1093">
                  <c:v>66143</c:v>
                </c:pt>
                <c:pt idx="1094">
                  <c:v>66171</c:v>
                </c:pt>
                <c:pt idx="1095">
                  <c:v>66202</c:v>
                </c:pt>
                <c:pt idx="1096">
                  <c:v>66232</c:v>
                </c:pt>
                <c:pt idx="1097">
                  <c:v>66263</c:v>
                </c:pt>
                <c:pt idx="1098">
                  <c:v>66293</c:v>
                </c:pt>
                <c:pt idx="1099">
                  <c:v>66324</c:v>
                </c:pt>
                <c:pt idx="1100">
                  <c:v>66355</c:v>
                </c:pt>
                <c:pt idx="1101">
                  <c:v>66385</c:v>
                </c:pt>
                <c:pt idx="1102">
                  <c:v>66416</c:v>
                </c:pt>
                <c:pt idx="1103">
                  <c:v>66446</c:v>
                </c:pt>
                <c:pt idx="1104">
                  <c:v>66477</c:v>
                </c:pt>
                <c:pt idx="1105">
                  <c:v>66508</c:v>
                </c:pt>
                <c:pt idx="1106">
                  <c:v>66536</c:v>
                </c:pt>
                <c:pt idx="1107">
                  <c:v>66567</c:v>
                </c:pt>
                <c:pt idx="1108">
                  <c:v>66597</c:v>
                </c:pt>
                <c:pt idx="1109">
                  <c:v>66628</c:v>
                </c:pt>
                <c:pt idx="1110">
                  <c:v>66658</c:v>
                </c:pt>
                <c:pt idx="1111">
                  <c:v>66689</c:v>
                </c:pt>
                <c:pt idx="1112">
                  <c:v>66720</c:v>
                </c:pt>
                <c:pt idx="1113">
                  <c:v>66750</c:v>
                </c:pt>
                <c:pt idx="1114">
                  <c:v>66781</c:v>
                </c:pt>
                <c:pt idx="1115">
                  <c:v>66811</c:v>
                </c:pt>
                <c:pt idx="1116">
                  <c:v>66842</c:v>
                </c:pt>
                <c:pt idx="1117">
                  <c:v>66873</c:v>
                </c:pt>
                <c:pt idx="1118">
                  <c:v>66901</c:v>
                </c:pt>
                <c:pt idx="1119">
                  <c:v>66932</c:v>
                </c:pt>
                <c:pt idx="1120">
                  <c:v>66962</c:v>
                </c:pt>
                <c:pt idx="1121">
                  <c:v>66993</c:v>
                </c:pt>
                <c:pt idx="1122">
                  <c:v>67023</c:v>
                </c:pt>
                <c:pt idx="1123">
                  <c:v>67054</c:v>
                </c:pt>
                <c:pt idx="1124">
                  <c:v>67085</c:v>
                </c:pt>
                <c:pt idx="1125">
                  <c:v>67115</c:v>
                </c:pt>
                <c:pt idx="1126">
                  <c:v>67146</c:v>
                </c:pt>
                <c:pt idx="1127">
                  <c:v>67176</c:v>
                </c:pt>
                <c:pt idx="1128">
                  <c:v>67207</c:v>
                </c:pt>
                <c:pt idx="1129">
                  <c:v>67238</c:v>
                </c:pt>
                <c:pt idx="1130">
                  <c:v>67267</c:v>
                </c:pt>
                <c:pt idx="1131">
                  <c:v>67298</c:v>
                </c:pt>
                <c:pt idx="1132">
                  <c:v>67328</c:v>
                </c:pt>
                <c:pt idx="1133">
                  <c:v>67359</c:v>
                </c:pt>
                <c:pt idx="1134">
                  <c:v>67389</c:v>
                </c:pt>
                <c:pt idx="1135">
                  <c:v>67420</c:v>
                </c:pt>
                <c:pt idx="1136">
                  <c:v>67451</c:v>
                </c:pt>
                <c:pt idx="1137">
                  <c:v>67481</c:v>
                </c:pt>
                <c:pt idx="1138">
                  <c:v>67512</c:v>
                </c:pt>
                <c:pt idx="1139">
                  <c:v>67542</c:v>
                </c:pt>
                <c:pt idx="1140">
                  <c:v>67573</c:v>
                </c:pt>
                <c:pt idx="1141">
                  <c:v>67604</c:v>
                </c:pt>
                <c:pt idx="1142">
                  <c:v>67632</c:v>
                </c:pt>
                <c:pt idx="1143">
                  <c:v>67663</c:v>
                </c:pt>
                <c:pt idx="1144">
                  <c:v>67693</c:v>
                </c:pt>
                <c:pt idx="1145">
                  <c:v>67724</c:v>
                </c:pt>
                <c:pt idx="1146">
                  <c:v>67754</c:v>
                </c:pt>
                <c:pt idx="1147">
                  <c:v>67785</c:v>
                </c:pt>
                <c:pt idx="1148">
                  <c:v>67816</c:v>
                </c:pt>
                <c:pt idx="1149">
                  <c:v>67846</c:v>
                </c:pt>
                <c:pt idx="1150">
                  <c:v>67877</c:v>
                </c:pt>
                <c:pt idx="1151">
                  <c:v>67907</c:v>
                </c:pt>
                <c:pt idx="1152">
                  <c:v>67938</c:v>
                </c:pt>
                <c:pt idx="1153">
                  <c:v>67969</c:v>
                </c:pt>
                <c:pt idx="1154">
                  <c:v>67997</c:v>
                </c:pt>
                <c:pt idx="1155">
                  <c:v>68028</c:v>
                </c:pt>
                <c:pt idx="1156">
                  <c:v>68058</c:v>
                </c:pt>
                <c:pt idx="1157">
                  <c:v>68089</c:v>
                </c:pt>
                <c:pt idx="1158">
                  <c:v>68119</c:v>
                </c:pt>
                <c:pt idx="1159">
                  <c:v>68150</c:v>
                </c:pt>
                <c:pt idx="1160">
                  <c:v>68181</c:v>
                </c:pt>
                <c:pt idx="1161">
                  <c:v>68211</c:v>
                </c:pt>
                <c:pt idx="1162">
                  <c:v>68242</c:v>
                </c:pt>
                <c:pt idx="1163">
                  <c:v>68272</c:v>
                </c:pt>
                <c:pt idx="1164">
                  <c:v>68303</c:v>
                </c:pt>
                <c:pt idx="1165">
                  <c:v>68334</c:v>
                </c:pt>
                <c:pt idx="1166">
                  <c:v>68362</c:v>
                </c:pt>
                <c:pt idx="1167">
                  <c:v>68393</c:v>
                </c:pt>
                <c:pt idx="1168">
                  <c:v>68423</c:v>
                </c:pt>
                <c:pt idx="1169">
                  <c:v>68454</c:v>
                </c:pt>
                <c:pt idx="1170">
                  <c:v>68484</c:v>
                </c:pt>
                <c:pt idx="1171">
                  <c:v>68515</c:v>
                </c:pt>
                <c:pt idx="1172">
                  <c:v>68546</c:v>
                </c:pt>
                <c:pt idx="1173">
                  <c:v>68576</c:v>
                </c:pt>
                <c:pt idx="1174">
                  <c:v>68607</c:v>
                </c:pt>
                <c:pt idx="1175">
                  <c:v>68637</c:v>
                </c:pt>
                <c:pt idx="1176">
                  <c:v>68668</c:v>
                </c:pt>
                <c:pt idx="1177">
                  <c:v>68699</c:v>
                </c:pt>
                <c:pt idx="1178">
                  <c:v>68728</c:v>
                </c:pt>
                <c:pt idx="1179">
                  <c:v>68759</c:v>
                </c:pt>
                <c:pt idx="1180">
                  <c:v>68789</c:v>
                </c:pt>
                <c:pt idx="1181">
                  <c:v>68820</c:v>
                </c:pt>
                <c:pt idx="1182">
                  <c:v>68850</c:v>
                </c:pt>
                <c:pt idx="1183">
                  <c:v>68881</c:v>
                </c:pt>
                <c:pt idx="1184">
                  <c:v>68912</c:v>
                </c:pt>
                <c:pt idx="1185">
                  <c:v>68942</c:v>
                </c:pt>
                <c:pt idx="1186">
                  <c:v>68973</c:v>
                </c:pt>
                <c:pt idx="1187">
                  <c:v>69003</c:v>
                </c:pt>
                <c:pt idx="1188">
                  <c:v>69034</c:v>
                </c:pt>
                <c:pt idx="1189">
                  <c:v>69065</c:v>
                </c:pt>
                <c:pt idx="1190">
                  <c:v>69093</c:v>
                </c:pt>
                <c:pt idx="1191">
                  <c:v>69124</c:v>
                </c:pt>
                <c:pt idx="1192">
                  <c:v>69154</c:v>
                </c:pt>
                <c:pt idx="1193">
                  <c:v>69185</c:v>
                </c:pt>
                <c:pt idx="1194">
                  <c:v>69215</c:v>
                </c:pt>
                <c:pt idx="1195">
                  <c:v>69246</c:v>
                </c:pt>
                <c:pt idx="1196">
                  <c:v>69277</c:v>
                </c:pt>
                <c:pt idx="1197">
                  <c:v>69307</c:v>
                </c:pt>
                <c:pt idx="1198">
                  <c:v>69338</c:v>
                </c:pt>
                <c:pt idx="1199">
                  <c:v>69368</c:v>
                </c:pt>
              </c:numCache>
            </c:numRef>
          </c:cat>
          <c:val>
            <c:numRef>
              <c:f>'TIPRONSA Data'!$K$3:$K$1202</c:f>
              <c:numCache>
                <c:formatCode>General</c:formatCode>
                <c:ptCount val="1200"/>
                <c:pt idx="23" formatCode="0.0">
                  <c:v>-1.4732343577504139</c:v>
                </c:pt>
                <c:pt idx="24" formatCode="0.0">
                  <c:v>-1.387527928466767</c:v>
                </c:pt>
                <c:pt idx="25" formatCode="0.0">
                  <c:v>-1.0043330167807625</c:v>
                </c:pt>
                <c:pt idx="26" formatCode="0.0">
                  <c:v>-0.30479568904753762</c:v>
                </c:pt>
                <c:pt idx="27" formatCode="0.0">
                  <c:v>0.13687534267903345</c:v>
                </c:pt>
                <c:pt idx="28" formatCode="0.0">
                  <c:v>0.62357353423632844</c:v>
                </c:pt>
                <c:pt idx="29" formatCode="0.0">
                  <c:v>0.98519004033394708</c:v>
                </c:pt>
                <c:pt idx="30" formatCode="0.0">
                  <c:v>1.3642895805070907</c:v>
                </c:pt>
                <c:pt idx="31" formatCode="0.0">
                  <c:v>1.7130368349795617</c:v>
                </c:pt>
                <c:pt idx="32" formatCode="0.0">
                  <c:v>1.9695672369459629</c:v>
                </c:pt>
                <c:pt idx="33" formatCode="0.0">
                  <c:v>2.2696613567199364</c:v>
                </c:pt>
                <c:pt idx="34" formatCode="0.0">
                  <c:v>2.5738194270142287</c:v>
                </c:pt>
                <c:pt idx="35" formatCode="0.0">
                  <c:v>2.9290004688551363</c:v>
                </c:pt>
                <c:pt idx="36" formatCode="0.0">
                  <c:v>3.3065023734742027</c:v>
                </c:pt>
                <c:pt idx="37" formatCode="0.0">
                  <c:v>3.538164247396125</c:v>
                </c:pt>
                <c:pt idx="38" formatCode="0.0">
                  <c:v>3.4963500197000599</c:v>
                </c:pt>
                <c:pt idx="39" formatCode="0.0">
                  <c:v>3.5047076426503878</c:v>
                </c:pt>
                <c:pt idx="40" formatCode="0.0">
                  <c:v>3.4382288482994738</c:v>
                </c:pt>
                <c:pt idx="41" formatCode="0.0">
                  <c:v>3.4693717251614231</c:v>
                </c:pt>
                <c:pt idx="42" formatCode="0.0">
                  <c:v>3.4289132595984881</c:v>
                </c:pt>
                <c:pt idx="43" formatCode="0.0">
                  <c:v>3.4440269881968959</c:v>
                </c:pt>
                <c:pt idx="44" formatCode="0.0">
                  <c:v>3.5439226164754416</c:v>
                </c:pt>
                <c:pt idx="45" formatCode="0.0">
                  <c:v>3.5210518477543928</c:v>
                </c:pt>
                <c:pt idx="46" formatCode="0.0">
                  <c:v>3.4205781659629082</c:v>
                </c:pt>
                <c:pt idx="47" formatCode="0.0">
                  <c:v>3.2851741480028522</c:v>
                </c:pt>
                <c:pt idx="48" formatCode="0.0">
                  <c:v>3.1661654750880359</c:v>
                </c:pt>
                <c:pt idx="49" formatCode="0.0">
                  <c:v>2.9929916669915855</c:v>
                </c:pt>
                <c:pt idx="50" formatCode="0.0">
                  <c:v>3.0080395766495656</c:v>
                </c:pt>
                <c:pt idx="51" formatCode="0.0">
                  <c:v>3.0942804412670455</c:v>
                </c:pt>
                <c:pt idx="52" formatCode="0.0">
                  <c:v>3.29540957919032</c:v>
                </c:pt>
                <c:pt idx="53" formatCode="0.0">
                  <c:v>3.5379984807344869</c:v>
                </c:pt>
                <c:pt idx="54" formatCode="0.0">
                  <c:v>3.7438167712194002</c:v>
                </c:pt>
                <c:pt idx="55" formatCode="0.0">
                  <c:v>4.0284344175492066</c:v>
                </c:pt>
                <c:pt idx="56" formatCode="0.0">
                  <c:v>4.3248930530384513</c:v>
                </c:pt>
                <c:pt idx="57" formatCode="0.0">
                  <c:v>4.6221058046451446</c:v>
                </c:pt>
                <c:pt idx="58" formatCode="0.0">
                  <c:v>4.9275711706292924</c:v>
                </c:pt>
                <c:pt idx="59" formatCode="0.0">
                  <c:v>5.2562387086578184</c:v>
                </c:pt>
                <c:pt idx="60" formatCode="0.0">
                  <c:v>5.5018820142917662</c:v>
                </c:pt>
                <c:pt idx="61" formatCode="0.0">
                  <c:v>5.815778557021801</c:v>
                </c:pt>
                <c:pt idx="62" formatCode="0.0">
                  <c:v>5.9774976592836424</c:v>
                </c:pt>
                <c:pt idx="63" formatCode="0.0">
                  <c:v>5.9655269159547828</c:v>
                </c:pt>
                <c:pt idx="64" formatCode="0.0">
                  <c:v>5.9219321138953518</c:v>
                </c:pt>
                <c:pt idx="65" formatCode="0.0">
                  <c:v>5.8299757124808025</c:v>
                </c:pt>
                <c:pt idx="66" formatCode="0.0">
                  <c:v>5.7635841957101519</c:v>
                </c:pt>
                <c:pt idx="67" formatCode="0.0">
                  <c:v>5.6479078360838457</c:v>
                </c:pt>
                <c:pt idx="68" formatCode="0.0">
                  <c:v>5.5105385309897486</c:v>
                </c:pt>
                <c:pt idx="69" formatCode="0.0">
                  <c:v>5.2735593194914543</c:v>
                </c:pt>
                <c:pt idx="70" formatCode="0.0">
                  <c:v>4.9988263497392751</c:v>
                </c:pt>
                <c:pt idx="71" formatCode="0.0">
                  <c:v>4.6426444122715793</c:v>
                </c:pt>
                <c:pt idx="72" formatCode="0.0">
                  <c:v>4.2573006372881821</c:v>
                </c:pt>
                <c:pt idx="73" formatCode="0.0">
                  <c:v>3.9776937203105405</c:v>
                </c:pt>
                <c:pt idx="74" formatCode="0.0">
                  <c:v>3.7354204012153218</c:v>
                </c:pt>
                <c:pt idx="75" formatCode="0.0">
                  <c:v>3.7488058864223035</c:v>
                </c:pt>
                <c:pt idx="76" formatCode="0.0">
                  <c:v>3.7370215998759164</c:v>
                </c:pt>
                <c:pt idx="77" formatCode="0.0">
                  <c:v>3.7725010804923187</c:v>
                </c:pt>
                <c:pt idx="78" formatCode="0.0">
                  <c:v>3.8454011070540872</c:v>
                </c:pt>
                <c:pt idx="79" formatCode="0.0">
                  <c:v>3.8462983729402112</c:v>
                </c:pt>
                <c:pt idx="80" formatCode="0.0">
                  <c:v>3.8839815066322103</c:v>
                </c:pt>
                <c:pt idx="81" formatCode="0.0">
                  <c:v>4.037389371023508</c:v>
                </c:pt>
                <c:pt idx="82" formatCode="0.0">
                  <c:v>4.2728543182082035</c:v>
                </c:pt>
                <c:pt idx="83" formatCode="0.0">
                  <c:v>4.5454678454380399</c:v>
                </c:pt>
                <c:pt idx="84" formatCode="0.0">
                  <c:v>4.9720961185387011</c:v>
                </c:pt>
                <c:pt idx="85" formatCode="0.0">
                  <c:v>5.2546988284535274</c:v>
                </c:pt>
                <c:pt idx="86" formatCode="0.0">
                  <c:v>5.5975803722523381</c:v>
                </c:pt>
                <c:pt idx="87" formatCode="0.0">
                  <c:v>5.8312125072725678</c:v>
                </c:pt>
                <c:pt idx="88" formatCode="0.0">
                  <c:v>6.0031402520104535</c:v>
                </c:pt>
                <c:pt idx="89" formatCode="0.0">
                  <c:v>6.0445594764491233</c:v>
                </c:pt>
                <c:pt idx="90" formatCode="0.0">
                  <c:v>6.102928273901199</c:v>
                </c:pt>
                <c:pt idx="91" formatCode="0.0">
                  <c:v>6.2710004224893368</c:v>
                </c:pt>
                <c:pt idx="92" formatCode="0.0">
                  <c:v>6.4327071028946818</c:v>
                </c:pt>
                <c:pt idx="93" formatCode="0.0">
                  <c:v>6.6965946786343693</c:v>
                </c:pt>
                <c:pt idx="94" formatCode="0.0">
                  <c:v>6.9455492871880438</c:v>
                </c:pt>
                <c:pt idx="95" formatCode="0.0">
                  <c:v>7.1871562749804525</c:v>
                </c:pt>
                <c:pt idx="96" formatCode="0.0">
                  <c:v>7.3030312859663269</c:v>
                </c:pt>
                <c:pt idx="97" formatCode="0.0">
                  <c:v>7.381083711529925</c:v>
                </c:pt>
                <c:pt idx="98" formatCode="0.0">
                  <c:v>7.3996600724447461</c:v>
                </c:pt>
                <c:pt idx="99" formatCode="0.0">
                  <c:v>7.2840351202745381</c:v>
                </c:pt>
                <c:pt idx="100" formatCode="0.0">
                  <c:v>7.358508129414318</c:v>
                </c:pt>
                <c:pt idx="101" formatCode="0.0">
                  <c:v>7.3811726574223115</c:v>
                </c:pt>
                <c:pt idx="102" formatCode="0.0">
                  <c:v>7.403782595338626</c:v>
                </c:pt>
                <c:pt idx="103" formatCode="0.0">
                  <c:v>7.3495688095441096</c:v>
                </c:pt>
                <c:pt idx="104" formatCode="0.0">
                  <c:v>7.0755549683661627</c:v>
                </c:pt>
                <c:pt idx="105" formatCode="0.0">
                  <c:v>6.7660123437031103</c:v>
                </c:pt>
                <c:pt idx="106" formatCode="0.0">
                  <c:v>6.292838917880573</c:v>
                </c:pt>
                <c:pt idx="107" formatCode="0.0">
                  <c:v>5.8351366757466394</c:v>
                </c:pt>
                <c:pt idx="108" formatCode="0.0">
                  <c:v>5.4760211820150175</c:v>
                </c:pt>
                <c:pt idx="109" formatCode="0.0">
                  <c:v>5.1633928725488119</c:v>
                </c:pt>
                <c:pt idx="110" formatCode="0.0">
                  <c:v>4.9184384019683733</c:v>
                </c:pt>
                <c:pt idx="111" formatCode="0.0">
                  <c:v>4.8148592544962554</c:v>
                </c:pt>
                <c:pt idx="112" formatCode="0.0">
                  <c:v>4.5515201285857358</c:v>
                </c:pt>
                <c:pt idx="113" formatCode="0.0">
                  <c:v>4.5021749820474071</c:v>
                </c:pt>
                <c:pt idx="114" formatCode="0.0">
                  <c:v>4.3976749393492867</c:v>
                </c:pt>
                <c:pt idx="115" formatCode="0.0">
                  <c:v>4.2345543308927205</c:v>
                </c:pt>
                <c:pt idx="116" formatCode="0.0">
                  <c:v>4.2243284278266344</c:v>
                </c:pt>
                <c:pt idx="117" formatCode="0.0">
                  <c:v>4.184354622749396</c:v>
                </c:pt>
                <c:pt idx="118" formatCode="0.0">
                  <c:v>4.2873076285888487</c:v>
                </c:pt>
                <c:pt idx="119" formatCode="0.0">
                  <c:v>4.4047871862944845</c:v>
                </c:pt>
                <c:pt idx="120" formatCode="0.0">
                  <c:v>4.4534615149239585</c:v>
                </c:pt>
                <c:pt idx="121" formatCode="0.0">
                  <c:v>4.4912403782776096</c:v>
                </c:pt>
                <c:pt idx="122" formatCode="0.0">
                  <c:v>4.4978451495429397</c:v>
                </c:pt>
                <c:pt idx="123" formatCode="0.0">
                  <c:v>4.5465888321889452</c:v>
                </c:pt>
                <c:pt idx="124" formatCode="0.0">
                  <c:v>4.5818788141627635</c:v>
                </c:pt>
                <c:pt idx="125" formatCode="0.0">
                  <c:v>4.5835235545317801</c:v>
                </c:pt>
                <c:pt idx="126" formatCode="0.0">
                  <c:v>4.5537373654189253</c:v>
                </c:pt>
                <c:pt idx="127" formatCode="0.0">
                  <c:v>4.4927513111930608</c:v>
                </c:pt>
                <c:pt idx="128" formatCode="0.0">
                  <c:v>4.5422270826767317</c:v>
                </c:pt>
                <c:pt idx="129" formatCode="0.0">
                  <c:v>4.383845268743741</c:v>
                </c:pt>
                <c:pt idx="130" formatCode="0.0">
                  <c:v>4.1591313142299384</c:v>
                </c:pt>
                <c:pt idx="131" formatCode="0.0">
                  <c:v>3.8700449154900127</c:v>
                </c:pt>
                <c:pt idx="132" formatCode="0.0">
                  <c:v>3.5234497913000098</c:v>
                </c:pt>
                <c:pt idx="133" formatCode="0.0">
                  <c:v>3.1406701186387664</c:v>
                </c:pt>
                <c:pt idx="134" formatCode="0.0">
                  <c:v>2.667792347795924</c:v>
                </c:pt>
                <c:pt idx="135" formatCode="0.0">
                  <c:v>1.9767017731341525</c:v>
                </c:pt>
                <c:pt idx="136" formatCode="0.0">
                  <c:v>1.3781745061532575</c:v>
                </c:pt>
                <c:pt idx="137" formatCode="0.0">
                  <c:v>0.64586716421672463</c:v>
                </c:pt>
                <c:pt idx="138" formatCode="0.0">
                  <c:v>1.5062914661584159E-2</c:v>
                </c:pt>
                <c:pt idx="139" formatCode="0.0">
                  <c:v>-0.55076321091307534</c:v>
                </c:pt>
                <c:pt idx="140" formatCode="0.0">
                  <c:v>-1.3091381179883541</c:v>
                </c:pt>
                <c:pt idx="141" formatCode="0.0">
                  <c:v>-1.9184380423585594</c:v>
                </c:pt>
                <c:pt idx="142" formatCode="0.0">
                  <c:v>-2.5249775081973524</c:v>
                </c:pt>
                <c:pt idx="143" formatCode="0.0">
                  <c:v>-3.0863446212533461</c:v>
                </c:pt>
                <c:pt idx="144" formatCode="0.0">
                  <c:v>-3.4230431958783214</c:v>
                </c:pt>
                <c:pt idx="145" formatCode="0.0">
                  <c:v>-3.654674428522128</c:v>
                </c:pt>
                <c:pt idx="146" formatCode="0.0">
                  <c:v>-3.7731926387468633</c:v>
                </c:pt>
                <c:pt idx="147" formatCode="0.0">
                  <c:v>-3.5380193844712551</c:v>
                </c:pt>
                <c:pt idx="148" formatCode="0.0">
                  <c:v>-3.3610539616519333</c:v>
                </c:pt>
                <c:pt idx="149" formatCode="0.0">
                  <c:v>-2.9719496473619245</c:v>
                </c:pt>
                <c:pt idx="150" formatCode="0.0">
                  <c:v>-2.6208090345470794</c:v>
                </c:pt>
                <c:pt idx="151" formatCode="0.0">
                  <c:v>-2.2043035608451618</c:v>
                </c:pt>
                <c:pt idx="152" formatCode="0.0">
                  <c:v>-1.6142119498401541</c:v>
                </c:pt>
                <c:pt idx="153" formatCode="0.0">
                  <c:v>-1.0075023688677902</c:v>
                </c:pt>
                <c:pt idx="154" formatCode="0.0">
                  <c:v>-0.30273108645185687</c:v>
                </c:pt>
                <c:pt idx="155" formatCode="0.0">
                  <c:v>0.37354584326530471</c:v>
                </c:pt>
                <c:pt idx="156" formatCode="0.0">
                  <c:v>0.93002424169419839</c:v>
                </c:pt>
                <c:pt idx="157" formatCode="0.0">
                  <c:v>1.4677712669226395</c:v>
                </c:pt>
                <c:pt idx="158" formatCode="0.0">
                  <c:v>1.8817593532589569</c:v>
                </c:pt>
                <c:pt idx="159" formatCode="0.0">
                  <c:v>1.9314169764931961</c:v>
                </c:pt>
                <c:pt idx="160" formatCode="0.0">
                  <c:v>2.0153822691920027</c:v>
                </c:pt>
                <c:pt idx="161" formatCode="0.0">
                  <c:v>1.8745070084492852</c:v>
                </c:pt>
                <c:pt idx="162" formatCode="0.0">
                  <c:v>1.805557738946419</c:v>
                </c:pt>
                <c:pt idx="163" formatCode="0.0">
                  <c:v>1.693190643348899</c:v>
                </c:pt>
                <c:pt idx="164" formatCode="0.0">
                  <c:v>1.5521029768395209</c:v>
                </c:pt>
                <c:pt idx="165" formatCode="0.0">
                  <c:v>1.4449767995088365</c:v>
                </c:pt>
                <c:pt idx="166" formatCode="0.0">
                  <c:v>1.3412717815138393</c:v>
                </c:pt>
                <c:pt idx="167" formatCode="0.0">
                  <c:v>1.3013709843249188</c:v>
                </c:pt>
                <c:pt idx="168" formatCode="0.0">
                  <c:v>1.1567200409060518</c:v>
                </c:pt>
                <c:pt idx="169" formatCode="0.0">
                  <c:v>1.0562733925771397</c:v>
                </c:pt>
                <c:pt idx="170" formatCode="0.0">
                  <c:v>0.99577633617373351</c:v>
                </c:pt>
                <c:pt idx="171" formatCode="0.0">
                  <c:v>1.1683530416136705</c:v>
                </c:pt>
                <c:pt idx="172" formatCode="0.0">
                  <c:v>1.4105851045932383</c:v>
                </c:pt>
                <c:pt idx="173" formatCode="0.0">
                  <c:v>1.6726539707252925</c:v>
                </c:pt>
                <c:pt idx="174" formatCode="0.0">
                  <c:v>1.9781948439848662</c:v>
                </c:pt>
                <c:pt idx="175" formatCode="0.0">
                  <c:v>2.190958672904614</c:v>
                </c:pt>
                <c:pt idx="176" formatCode="0.0">
                  <c:v>2.2956565127698667</c:v>
                </c:pt>
                <c:pt idx="177" formatCode="0.0">
                  <c:v>2.4729878845792825</c:v>
                </c:pt>
                <c:pt idx="178" formatCode="0.0">
                  <c:v>2.5459111713922198</c:v>
                </c:pt>
                <c:pt idx="179" formatCode="0.0">
                  <c:v>2.6685616869136908</c:v>
                </c:pt>
                <c:pt idx="180" formatCode="0.0">
                  <c:v>2.9090586825718248</c:v>
                </c:pt>
                <c:pt idx="181" formatCode="0.0">
                  <c:v>3.0238412890499831</c:v>
                </c:pt>
                <c:pt idx="182" formatCode="0.0">
                  <c:v>3.1859524167943079</c:v>
                </c:pt>
                <c:pt idx="183" formatCode="0.0">
                  <c:v>3.3558438413163714</c:v>
                </c:pt>
                <c:pt idx="184" formatCode="0.0">
                  <c:v>3.3394832064811908</c:v>
                </c:pt>
                <c:pt idx="185" formatCode="0.0">
                  <c:v>3.4884231425811549</c:v>
                </c:pt>
                <c:pt idx="186" formatCode="0.0">
                  <c:v>3.485213814747226</c:v>
                </c:pt>
                <c:pt idx="187" formatCode="0.0">
                  <c:v>3.5585493002485293</c:v>
                </c:pt>
                <c:pt idx="188" formatCode="0.0">
                  <c:v>3.5462676846402417</c:v>
                </c:pt>
                <c:pt idx="189" formatCode="0.0">
                  <c:v>3.4250412862695327</c:v>
                </c:pt>
                <c:pt idx="190" formatCode="0.0">
                  <c:v>3.4164879841094233</c:v>
                </c:pt>
                <c:pt idx="191" formatCode="0.0">
                  <c:v>3.3431770859234859</c:v>
                </c:pt>
                <c:pt idx="192" formatCode="0.0">
                  <c:v>3.1552012727836143</c:v>
                </c:pt>
                <c:pt idx="193" formatCode="0.0">
                  <c:v>2.9866594685020971</c:v>
                </c:pt>
                <c:pt idx="194" formatCode="0.0">
                  <c:v>2.8744513121792465</c:v>
                </c:pt>
                <c:pt idx="195" formatCode="0.0">
                  <c:v>2.5733076682592468</c:v>
                </c:pt>
                <c:pt idx="196" formatCode="0.0">
                  <c:v>2.4753847118144563</c:v>
                </c:pt>
                <c:pt idx="197" formatCode="0.0">
                  <c:v>2.2806123093978243</c:v>
                </c:pt>
                <c:pt idx="198" formatCode="0.0">
                  <c:v>2.200009235989171</c:v>
                </c:pt>
                <c:pt idx="199" formatCode="0.0">
                  <c:v>2.1087836066704426</c:v>
                </c:pt>
                <c:pt idx="200" formatCode="0.0">
                  <c:v>2.2975566369003957</c:v>
                </c:pt>
                <c:pt idx="201" formatCode="0.0">
                  <c:v>2.3782972964499436</c:v>
                </c:pt>
                <c:pt idx="202" formatCode="0.0">
                  <c:v>2.3135951815701503</c:v>
                </c:pt>
                <c:pt idx="203" formatCode="0.0">
                  <c:v>2.2764906551027195</c:v>
                </c:pt>
                <c:pt idx="204" formatCode="0.0">
                  <c:v>2.2738635967641869</c:v>
                </c:pt>
                <c:pt idx="205" formatCode="0.0">
                  <c:v>2.369319719890342</c:v>
                </c:pt>
                <c:pt idx="206" formatCode="0.0">
                  <c:v>2.380731184286546</c:v>
                </c:pt>
                <c:pt idx="207" formatCode="0.0">
                  <c:v>2.574385931027166</c:v>
                </c:pt>
                <c:pt idx="208" formatCode="0.0">
                  <c:v>2.6358844450864041</c:v>
                </c:pt>
                <c:pt idx="209" formatCode="0.0">
                  <c:v>2.6614258781615661</c:v>
                </c:pt>
                <c:pt idx="210" formatCode="0.0">
                  <c:v>2.6183215557704216</c:v>
                </c:pt>
                <c:pt idx="211" formatCode="0.0">
                  <c:v>2.5837306114306244</c:v>
                </c:pt>
                <c:pt idx="212" formatCode="0.0">
                  <c:v>2.4732103983226921</c:v>
                </c:pt>
                <c:pt idx="213" formatCode="0.0">
                  <c:v>2.4417741638861798</c:v>
                </c:pt>
                <c:pt idx="214" formatCode="0.0">
                  <c:v>2.5548825157057706</c:v>
                </c:pt>
                <c:pt idx="215" formatCode="0.0">
                  <c:v>2.5443402685352936</c:v>
                </c:pt>
                <c:pt idx="216" formatCode="0.0">
                  <c:v>2.6125877833073758</c:v>
                </c:pt>
                <c:pt idx="217" formatCode="0.0">
                  <c:v>2.4788594395926964</c:v>
                </c:pt>
                <c:pt idx="218" formatCode="0.0">
                  <c:v>2.2931670338134182</c:v>
                </c:pt>
                <c:pt idx="219" formatCode="0.0">
                  <c:v>1.9898535067263765</c:v>
                </c:pt>
                <c:pt idx="220" formatCode="0.0">
                  <c:v>1.614394916072996</c:v>
                </c:pt>
                <c:pt idx="221" formatCode="0.0">
                  <c:v>1.2400933372829712</c:v>
                </c:pt>
                <c:pt idx="222" formatCode="0.0">
                  <c:v>0.91516717472548237</c:v>
                </c:pt>
                <c:pt idx="223" formatCode="0.0">
                  <c:v>0.37575099690889147</c:v>
                </c:pt>
                <c:pt idx="224" formatCode="0.0">
                  <c:v>-0.58028078034922714</c:v>
                </c:pt>
                <c:pt idx="225" formatCode="0.0">
                  <c:v>-1.3891083938445661</c:v>
                </c:pt>
                <c:pt idx="226" formatCode="0.0">
                  <c:v>-2.3796330240320316</c:v>
                </c:pt>
                <c:pt idx="227" formatCode="0.0">
                  <c:v>-3.4592633318517727</c:v>
                </c:pt>
                <c:pt idx="228" formatCode="0.0">
                  <c:v>-4.7151440338983264</c:v>
                </c:pt>
                <c:pt idx="229" formatCode="0.0">
                  <c:v>-5.8905924392916376</c:v>
                </c:pt>
                <c:pt idx="230" formatCode="0.0">
                  <c:v>-7.1105585488222971</c:v>
                </c:pt>
                <c:pt idx="231" formatCode="0.0">
                  <c:v>-8.3739831252001835</c:v>
                </c:pt>
                <c:pt idx="232" formatCode="0.0">
                  <c:v>-9.5022533933175879</c:v>
                </c:pt>
                <c:pt idx="233" formatCode="0.0">
                  <c:v>-10.646302131982054</c:v>
                </c:pt>
                <c:pt idx="234" formatCode="0.0">
                  <c:v>-11.64981391784255</c:v>
                </c:pt>
                <c:pt idx="235" formatCode="0.0">
                  <c:v>-12.280175312050545</c:v>
                </c:pt>
                <c:pt idx="236" formatCode="0.0">
                  <c:v>-12.231651343727222</c:v>
                </c:pt>
                <c:pt idx="237" formatCode="0.0">
                  <c:v>-12.283915022823408</c:v>
                </c:pt>
                <c:pt idx="238" formatCode="0.0">
                  <c:v>-12.080977286553079</c:v>
                </c:pt>
                <c:pt idx="239" formatCode="0.0">
                  <c:v>-11.477543040889742</c:v>
                </c:pt>
                <c:pt idx="240" formatCode="0.0">
                  <c:v>-10.42976423684236</c:v>
                </c:pt>
                <c:pt idx="241" formatCode="0.0">
                  <c:v>-9.2388126431615376</c:v>
                </c:pt>
                <c:pt idx="242" formatCode="0.0">
                  <c:v>-7.7318946145084055</c:v>
                </c:pt>
                <c:pt idx="243" formatCode="0.0">
                  <c:v>-5.9879914474759772</c:v>
                </c:pt>
                <c:pt idx="244" formatCode="0.0">
                  <c:v>-4.0919057102159968</c:v>
                </c:pt>
                <c:pt idx="245" formatCode="0.0">
                  <c:v>-2.0404663264594376</c:v>
                </c:pt>
                <c:pt idx="246" formatCode="0.0">
                  <c:v>-0.21885909430724837</c:v>
                </c:pt>
                <c:pt idx="247" formatCode="0.0">
                  <c:v>1.3940452818349058</c:v>
                </c:pt>
                <c:pt idx="248" formatCode="0.0">
                  <c:v>2.5935197528803116</c:v>
                </c:pt>
                <c:pt idx="249" formatCode="0.0">
                  <c:v>3.7616181599551055</c:v>
                </c:pt>
                <c:pt idx="250" formatCode="0.0">
                  <c:v>4.7235059309735021</c:v>
                </c:pt>
                <c:pt idx="251" formatCode="0.0">
                  <c:v>5.4752448964404721</c:v>
                </c:pt>
                <c:pt idx="252" formatCode="0.0">
                  <c:v>5.7850747722470146</c:v>
                </c:pt>
                <c:pt idx="253" formatCode="0.0">
                  <c:v>5.9257521060197718</c:v>
                </c:pt>
                <c:pt idx="254" formatCode="0.0">
                  <c:v>5.9042795625661455</c:v>
                </c:pt>
                <c:pt idx="255" formatCode="0.0">
                  <c:v>5.6792791880601925</c:v>
                </c:pt>
                <c:pt idx="256" formatCode="0.0">
                  <c:v>5.1972804304540716</c:v>
                </c:pt>
                <c:pt idx="257" formatCode="0.0">
                  <c:v>4.6644374123726635</c:v>
                </c:pt>
                <c:pt idx="258" formatCode="0.0">
                  <c:v>4.2874383380627705</c:v>
                </c:pt>
                <c:pt idx="259" formatCode="0.0">
                  <c:v>3.9414594124303193</c:v>
                </c:pt>
                <c:pt idx="260" formatCode="0.0">
                  <c:v>3.6322939785259081</c:v>
                </c:pt>
                <c:pt idx="261" formatCode="0.0">
                  <c:v>3.4492756625584207</c:v>
                </c:pt>
                <c:pt idx="262" formatCode="0.0">
                  <c:v>3.3379984087278416</c:v>
                </c:pt>
                <c:pt idx="263" formatCode="0.0">
                  <c:v>3.1144335906636798</c:v>
                </c:pt>
                <c:pt idx="264" formatCode="0.0">
                  <c:v>3.0283388883351989</c:v>
                </c:pt>
                <c:pt idx="265" formatCode="0.0">
                  <c:v>3.116909751188615</c:v>
                </c:pt>
                <c:pt idx="266" formatCode="0.0">
                  <c:v>3.0192951320058938</c:v>
                </c:pt>
                <c:pt idx="267" formatCode="0.0">
                  <c:v>3.0809695243347193</c:v>
                </c:pt>
                <c:pt idx="268" formatCode="0.0">
                  <c:v>3.2434675089471341</c:v>
                </c:pt>
                <c:pt idx="269" formatCode="0.0">
                  <c:v>3.3634709943163159</c:v>
                </c:pt>
                <c:pt idx="270" formatCode="0.0">
                  <c:v>3.3958318121603384</c:v>
                </c:pt>
                <c:pt idx="271" formatCode="0.0">
                  <c:v>3.3675337410434878</c:v>
                </c:pt>
                <c:pt idx="272" formatCode="0.0">
                  <c:v>3.3454839308038231</c:v>
                </c:pt>
                <c:pt idx="273" formatCode="0.0">
                  <c:v>3.2104270818380485</c:v>
                </c:pt>
                <c:pt idx="274" formatCode="0.0">
                  <c:v>3.1115693200700605</c:v>
                </c:pt>
                <c:pt idx="275" formatCode="0.0">
                  <c:v>3.0226585421867043</c:v>
                </c:pt>
                <c:pt idx="276" formatCode="0.0">
                  <c:v>2.8600468416392459</c:v>
                </c:pt>
                <c:pt idx="277" formatCode="0.0">
                  <c:v>2.6202683345267559</c:v>
                </c:pt>
                <c:pt idx="278" formatCode="0.0">
                  <c:v>2.5670880725470795</c:v>
                </c:pt>
                <c:pt idx="279" formatCode="0.0">
                  <c:v>2.4185497911254856</c:v>
                </c:pt>
                <c:pt idx="280" formatCode="0.0">
                  <c:v>2.2193536367421984</c:v>
                </c:pt>
                <c:pt idx="281" formatCode="0.0">
                  <c:v>2.0665574670820916</c:v>
                </c:pt>
                <c:pt idx="282" formatCode="0.0">
                  <c:v>1.9175370783524244</c:v>
                </c:pt>
                <c:pt idx="283" formatCode="0.0">
                  <c:v>1.9315179479132212</c:v>
                </c:pt>
                <c:pt idx="284" formatCode="0.0">
                  <c:v>1.9692915316150419</c:v>
                </c:pt>
                <c:pt idx="285" formatCode="0.0">
                  <c:v>2.0283109641362529</c:v>
                </c:pt>
                <c:pt idx="286" formatCode="0.0">
                  <c:v>2.0195913574601008</c:v>
                </c:pt>
                <c:pt idx="287" formatCode="0.0">
                  <c:v>2.0269579955069901</c:v>
                </c:pt>
                <c:pt idx="288" formatCode="0.0">
                  <c:v>2.0561465889753237</c:v>
                </c:pt>
                <c:pt idx="289" formatCode="0.0">
                  <c:v>2.1015989894120963</c:v>
                </c:pt>
                <c:pt idx="290" formatCode="0.0">
                  <c:v>2.1698164466003078</c:v>
                </c:pt>
                <c:pt idx="291" formatCode="0.0">
                  <c:v>2.2133174813378389</c:v>
                </c:pt>
                <c:pt idx="292" formatCode="0.0">
                  <c:v>2.3498139401917513</c:v>
                </c:pt>
                <c:pt idx="293" formatCode="0.0">
                  <c:v>2.4959575797949043</c:v>
                </c:pt>
                <c:pt idx="294" formatCode="0.0">
                  <c:v>2.6822159069724876</c:v>
                </c:pt>
                <c:pt idx="295" formatCode="0.0">
                  <c:v>2.7614095670041507</c:v>
                </c:pt>
                <c:pt idx="296" formatCode="0.0">
                  <c:v>2.7916667830282194</c:v>
                </c:pt>
                <c:pt idx="297" formatCode="0.0">
                  <c:v>2.8558341403324334</c:v>
                </c:pt>
                <c:pt idx="298" formatCode="0.0">
                  <c:v>2.9707873544955419</c:v>
                </c:pt>
                <c:pt idx="299" formatCode="0.0">
                  <c:v>3.0690004612342392</c:v>
                </c:pt>
                <c:pt idx="300" formatCode="0.0">
                  <c:v>3.1501289159488834</c:v>
                </c:pt>
                <c:pt idx="301" formatCode="0.0">
                  <c:v>3.1203672433720158</c:v>
                </c:pt>
                <c:pt idx="302" formatCode="0.0">
                  <c:v>2.9043535221596102</c:v>
                </c:pt>
                <c:pt idx="303" formatCode="0.0">
                  <c:v>2.6476001435190426</c:v>
                </c:pt>
                <c:pt idx="304" formatCode="0.0">
                  <c:v>2.3017231230989239</c:v>
                </c:pt>
                <c:pt idx="305" formatCode="0.0">
                  <c:v>1.9006274112842902</c:v>
                </c:pt>
                <c:pt idx="306" formatCode="0.0">
                  <c:v>1.5357800267058508</c:v>
                </c:pt>
                <c:pt idx="307" formatCode="0.0">
                  <c:v>1.1707637523082184</c:v>
                </c:pt>
                <c:pt idx="308" formatCode="0.0">
                  <c:v>0.71355998905278284</c:v>
                </c:pt>
                <c:pt idx="309" formatCode="0.0">
                  <c:v>0.25190637234102553</c:v>
                </c:pt>
                <c:pt idx="310" formatCode="0.0">
                  <c:v>-0.36898841476488542</c:v>
                </c:pt>
                <c:pt idx="311" formatCode="0.0">
                  <c:v>-0.99542894981544805</c:v>
                </c:pt>
                <c:pt idx="312" formatCode="0.0">
                  <c:v>-1.472899288714558</c:v>
                </c:pt>
                <c:pt idx="313" formatCode="0.0">
                  <c:v>-1.9001993001879072</c:v>
                </c:pt>
                <c:pt idx="314" formatCode="0.0">
                  <c:v>-2.2887375756122736</c:v>
                </c:pt>
                <c:pt idx="315" formatCode="0.0">
                  <c:v>-2.4675733529353039</c:v>
                </c:pt>
                <c:pt idx="316" formatCode="0.0">
                  <c:v>-2.6222253813681675</c:v>
                </c:pt>
                <c:pt idx="317" formatCode="0.0">
                  <c:v>-2.6701119928677031</c:v>
                </c:pt>
                <c:pt idx="318" formatCode="0.0">
                  <c:v>-2.7903506968182512</c:v>
                </c:pt>
                <c:pt idx="319" formatCode="0.0">
                  <c:v>-2.8850489247018061</c:v>
                </c:pt>
                <c:pt idx="320" formatCode="0.0">
                  <c:v>-2.8081286753580628</c:v>
                </c:pt>
                <c:pt idx="321" formatCode="0.0">
                  <c:v>-2.6953561442105212</c:v>
                </c:pt>
                <c:pt idx="322" formatCode="0.0">
                  <c:v>-2.4272366900887334</c:v>
                </c:pt>
                <c:pt idx="323" formatCode="0.0">
                  <c:v>-1.9592153245453545</c:v>
                </c:pt>
                <c:pt idx="324" formatCode="0.0">
                  <c:v>-1.6934796396007528</c:v>
                </c:pt>
                <c:pt idx="325" formatCode="0.0">
                  <c:v>-1.3755687114099828</c:v>
                </c:pt>
                <c:pt idx="326" formatCode="0.0">
                  <c:v>-0.80695823836079228</c:v>
                </c:pt>
                <c:pt idx="327" formatCode="0.0">
                  <c:v>-0.45879781362397409</c:v>
                </c:pt>
                <c:pt idx="328" formatCode="0.0">
                  <c:v>2.1541598196833434E-2</c:v>
                </c:pt>
                <c:pt idx="329" formatCode="0.0">
                  <c:v>0.39468253303556367</c:v>
                </c:pt>
                <c:pt idx="330" formatCode="0.0">
                  <c:v>0.79639799015129142</c:v>
                </c:pt>
                <c:pt idx="331" formatCode="0.0">
                  <c:v>1.1281326724530913</c:v>
                </c:pt>
                <c:pt idx="332" formatCode="0.0">
                  <c:v>1.3911087408502425</c:v>
                </c:pt>
                <c:pt idx="333" formatCode="0.0">
                  <c:v>1.7412414662126423</c:v>
                </c:pt>
                <c:pt idx="334" formatCode="0.0">
                  <c:v>2.1295856905807966</c:v>
                </c:pt>
                <c:pt idx="335" formatCode="0.0">
                  <c:v>2.3215475209119774</c:v>
                </c:pt>
                <c:pt idx="336" formatCode="0.0">
                  <c:v>2.5876107980265601</c:v>
                </c:pt>
                <c:pt idx="337" formatCode="0.0">
                  <c:v>2.8775230500363733</c:v>
                </c:pt>
                <c:pt idx="338" formatCode="0.0">
                  <c:v>2.9622654779887228</c:v>
                </c:pt>
                <c:pt idx="339" formatCode="0.0">
                  <c:v>3.2110476570763637</c:v>
                </c:pt>
                <c:pt idx="340" formatCode="0.0">
                  <c:v>3.1918081063458743</c:v>
                </c:pt>
                <c:pt idx="341" formatCode="0.0">
                  <c:v>3.2484074216992695</c:v>
                </c:pt>
                <c:pt idx="342" formatCode="0.0">
                  <c:v>3.3521936652184365</c:v>
                </c:pt>
                <c:pt idx="343" formatCode="0.0">
                  <c:v>3.6442341230544741</c:v>
                </c:pt>
                <c:pt idx="344" formatCode="0.0">
                  <c:v>3.9473522125099407</c:v>
                </c:pt>
                <c:pt idx="345" formatCode="0.0">
                  <c:v>3.9845432621159063</c:v>
                </c:pt>
                <c:pt idx="346" formatCode="0.0">
                  <c:v>3.9672471308908257</c:v>
                </c:pt>
                <c:pt idx="347" formatCode="0.0">
                  <c:v>3.9372760803238975</c:v>
                </c:pt>
                <c:pt idx="348" formatCode="0.0">
                  <c:v>3.9558120855990779</c:v>
                </c:pt>
                <c:pt idx="349" formatCode="0.0">
                  <c:v>3.9220478672173726</c:v>
                </c:pt>
                <c:pt idx="350" formatCode="0.0">
                  <c:v>#N/A</c:v>
                </c:pt>
                <c:pt idx="351" formatCode="0.0">
                  <c:v>#N/A</c:v>
                </c:pt>
                <c:pt idx="352" formatCode="0.0">
                  <c:v>#N/A</c:v>
                </c:pt>
                <c:pt idx="353" formatCode="0.0">
                  <c:v>#N/A</c:v>
                </c:pt>
                <c:pt idx="354" formatCode="0.0">
                  <c:v>#N/A</c:v>
                </c:pt>
                <c:pt idx="355" formatCode="0.0">
                  <c:v>#N/A</c:v>
                </c:pt>
                <c:pt idx="356" formatCode="0.0">
                  <c:v>#N/A</c:v>
                </c:pt>
                <c:pt idx="357" formatCode="0.0">
                  <c:v>#N/A</c:v>
                </c:pt>
                <c:pt idx="358" formatCode="0.0">
                  <c:v>#N/A</c:v>
                </c:pt>
                <c:pt idx="359" formatCode="0.0">
                  <c:v>#N/A</c:v>
                </c:pt>
                <c:pt idx="360" formatCode="0.0">
                  <c:v>#N/A</c:v>
                </c:pt>
                <c:pt idx="361" formatCode="0.0">
                  <c:v>#N/A</c:v>
                </c:pt>
                <c:pt idx="362" formatCode="0.0">
                  <c:v>#N/A</c:v>
                </c:pt>
                <c:pt idx="363" formatCode="0.0">
                  <c:v>#N/A</c:v>
                </c:pt>
                <c:pt idx="364" formatCode="0.0">
                  <c:v>#N/A</c:v>
                </c:pt>
                <c:pt idx="365" formatCode="0.0">
                  <c:v>#N/A</c:v>
                </c:pt>
                <c:pt idx="366" formatCode="0.0">
                  <c:v>#N/A</c:v>
                </c:pt>
                <c:pt idx="367" formatCode="0.0">
                  <c:v>#N/A</c:v>
                </c:pt>
                <c:pt idx="368" formatCode="0.0">
                  <c:v>#N/A</c:v>
                </c:pt>
                <c:pt idx="369" formatCode="0.0">
                  <c:v>#N/A</c:v>
                </c:pt>
                <c:pt idx="370" formatCode="0.0">
                  <c:v>#N/A</c:v>
                </c:pt>
                <c:pt idx="371" formatCode="0.0">
                  <c:v>#N/A</c:v>
                </c:pt>
                <c:pt idx="372" formatCode="0.0">
                  <c:v>#N/A</c:v>
                </c:pt>
                <c:pt idx="373" formatCode="0.0">
                  <c:v>#N/A</c:v>
                </c:pt>
                <c:pt idx="374" formatCode="0.0">
                  <c:v>#N/A</c:v>
                </c:pt>
                <c:pt idx="375" formatCode="0.0">
                  <c:v>#N/A</c:v>
                </c:pt>
                <c:pt idx="376" formatCode="0.0">
                  <c:v>#N/A</c:v>
                </c:pt>
                <c:pt idx="377" formatCode="0.0">
                  <c:v>#N/A</c:v>
                </c:pt>
                <c:pt idx="378" formatCode="0.0">
                  <c:v>#N/A</c:v>
                </c:pt>
                <c:pt idx="379" formatCode="0.0">
                  <c:v>#N/A</c:v>
                </c:pt>
                <c:pt idx="380" formatCode="0.0">
                  <c:v>#N/A</c:v>
                </c:pt>
                <c:pt idx="381" formatCode="0.0">
                  <c:v>#N/A</c:v>
                </c:pt>
                <c:pt idx="382" formatCode="0.0">
                  <c:v>#N/A</c:v>
                </c:pt>
                <c:pt idx="383" formatCode="0.0">
                  <c:v>#N/A</c:v>
                </c:pt>
                <c:pt idx="384" formatCode="0.0">
                  <c:v>#N/A</c:v>
                </c:pt>
                <c:pt idx="385" formatCode="0.0">
                  <c:v>#N/A</c:v>
                </c:pt>
                <c:pt idx="386" formatCode="0.0">
                  <c:v>#N/A</c:v>
                </c:pt>
                <c:pt idx="387" formatCode="0.0">
                  <c:v>#N/A</c:v>
                </c:pt>
                <c:pt idx="388" formatCode="0.0">
                  <c:v>#N/A</c:v>
                </c:pt>
                <c:pt idx="389" formatCode="0.0">
                  <c:v>#N/A</c:v>
                </c:pt>
                <c:pt idx="390" formatCode="0.0">
                  <c:v>#N/A</c:v>
                </c:pt>
                <c:pt idx="391" formatCode="0.0">
                  <c:v>#N/A</c:v>
                </c:pt>
                <c:pt idx="392" formatCode="0.0">
                  <c:v>#N/A</c:v>
                </c:pt>
                <c:pt idx="393" formatCode="0.0">
                  <c:v>#N/A</c:v>
                </c:pt>
                <c:pt idx="394" formatCode="0.0">
                  <c:v>#N/A</c:v>
                </c:pt>
                <c:pt idx="395" formatCode="0.0">
                  <c:v>#N/A</c:v>
                </c:pt>
                <c:pt idx="396" formatCode="0.0">
                  <c:v>#N/A</c:v>
                </c:pt>
                <c:pt idx="397" formatCode="0.0">
                  <c:v>#N/A</c:v>
                </c:pt>
                <c:pt idx="398" formatCode="0.0">
                  <c:v>#N/A</c:v>
                </c:pt>
                <c:pt idx="399" formatCode="0.0">
                  <c:v>#N/A</c:v>
                </c:pt>
                <c:pt idx="400" formatCode="0.0">
                  <c:v>#N/A</c:v>
                </c:pt>
                <c:pt idx="401" formatCode="0.0">
                  <c:v>#N/A</c:v>
                </c:pt>
                <c:pt idx="402" formatCode="0.0">
                  <c:v>#N/A</c:v>
                </c:pt>
                <c:pt idx="403" formatCode="0.0">
                  <c:v>#N/A</c:v>
                </c:pt>
                <c:pt idx="404" formatCode="0.0">
                  <c:v>#N/A</c:v>
                </c:pt>
                <c:pt idx="405" formatCode="0.0">
                  <c:v>#N/A</c:v>
                </c:pt>
                <c:pt idx="406" formatCode="0.0">
                  <c:v>#N/A</c:v>
                </c:pt>
                <c:pt idx="407" formatCode="0.0">
                  <c:v>#N/A</c:v>
                </c:pt>
                <c:pt idx="408" formatCode="0.0">
                  <c:v>#N/A</c:v>
                </c:pt>
                <c:pt idx="409" formatCode="0.0">
                  <c:v>#N/A</c:v>
                </c:pt>
                <c:pt idx="410" formatCode="0.0">
                  <c:v>#N/A</c:v>
                </c:pt>
                <c:pt idx="411" formatCode="0.0">
                  <c:v>#N/A</c:v>
                </c:pt>
                <c:pt idx="412" formatCode="0.0">
                  <c:v>#N/A</c:v>
                </c:pt>
                <c:pt idx="413" formatCode="0.0">
                  <c:v>#N/A</c:v>
                </c:pt>
                <c:pt idx="414" formatCode="0.0">
                  <c:v>#N/A</c:v>
                </c:pt>
                <c:pt idx="415" formatCode="0.0">
                  <c:v>#N/A</c:v>
                </c:pt>
                <c:pt idx="416" formatCode="0.0">
                  <c:v>#N/A</c:v>
                </c:pt>
                <c:pt idx="417" formatCode="0.0">
                  <c:v>#N/A</c:v>
                </c:pt>
                <c:pt idx="418" formatCode="0.0">
                  <c:v>#N/A</c:v>
                </c:pt>
                <c:pt idx="419" formatCode="0.0">
                  <c:v>#N/A</c:v>
                </c:pt>
              </c:numCache>
            </c:numRef>
          </c:val>
          <c:smooth val="0"/>
          <c:extLst>
            <c:ext xmlns:c16="http://schemas.microsoft.com/office/drawing/2014/chart" uri="{C3380CC4-5D6E-409C-BE32-E72D297353CC}">
              <c16:uniqueId val="{00000001-9852-4528-9277-DE0C6F762964}"/>
            </c:ext>
          </c:extLst>
        </c:ser>
        <c:ser>
          <c:idx val="4"/>
          <c:order val="2"/>
          <c:tx>
            <c:strRef>
              <c:f>'TIPRONSA Data'!$V$1</c:f>
              <c:strCache>
                <c:ptCount val="1"/>
                <c:pt idx="0">
                  <c:v>US IP Forecast</c:v>
                </c:pt>
              </c:strCache>
            </c:strRef>
          </c:tx>
          <c:spPr>
            <a:ln w="38100">
              <a:noFill/>
              <a:prstDash val="sysDash"/>
            </a:ln>
          </c:spPr>
          <c:marker>
            <c:symbol val="diamond"/>
            <c:size val="8"/>
            <c:spPr>
              <a:solidFill>
                <a:schemeClr val="accent1">
                  <a:lumMod val="75000"/>
                </a:schemeClr>
              </a:solidFill>
              <a:ln>
                <a:solidFill>
                  <a:schemeClr val="accent1">
                    <a:lumMod val="50000"/>
                  </a:schemeClr>
                </a:solidFill>
              </a:ln>
            </c:spPr>
          </c:marker>
          <c:dLbls>
            <c:delete val="1"/>
          </c:dLbls>
          <c:cat>
            <c:numRef>
              <c:f>'TIPRONSA Data'!$A$3:$A$1202</c:f>
              <c:numCache>
                <c:formatCode>mmm\-yy</c:formatCode>
                <c:ptCount val="1200"/>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pt idx="329">
                  <c:v>42887</c:v>
                </c:pt>
                <c:pt idx="330">
                  <c:v>42917</c:v>
                </c:pt>
                <c:pt idx="331">
                  <c:v>42948</c:v>
                </c:pt>
                <c:pt idx="332">
                  <c:v>42979</c:v>
                </c:pt>
                <c:pt idx="333">
                  <c:v>43009</c:v>
                </c:pt>
                <c:pt idx="334">
                  <c:v>43040</c:v>
                </c:pt>
                <c:pt idx="335">
                  <c:v>43070</c:v>
                </c:pt>
                <c:pt idx="336">
                  <c:v>43101</c:v>
                </c:pt>
                <c:pt idx="337">
                  <c:v>43132</c:v>
                </c:pt>
                <c:pt idx="338">
                  <c:v>43160</c:v>
                </c:pt>
                <c:pt idx="339">
                  <c:v>43191</c:v>
                </c:pt>
                <c:pt idx="340">
                  <c:v>43221</c:v>
                </c:pt>
                <c:pt idx="341">
                  <c:v>43252</c:v>
                </c:pt>
                <c:pt idx="342">
                  <c:v>43282</c:v>
                </c:pt>
                <c:pt idx="343">
                  <c:v>43313</c:v>
                </c:pt>
                <c:pt idx="344">
                  <c:v>43344</c:v>
                </c:pt>
                <c:pt idx="345">
                  <c:v>43374</c:v>
                </c:pt>
                <c:pt idx="346">
                  <c:v>43405</c:v>
                </c:pt>
                <c:pt idx="347">
                  <c:v>43435</c:v>
                </c:pt>
                <c:pt idx="348">
                  <c:v>43466</c:v>
                </c:pt>
                <c:pt idx="349">
                  <c:v>43497</c:v>
                </c:pt>
                <c:pt idx="350">
                  <c:v>43525</c:v>
                </c:pt>
                <c:pt idx="351">
                  <c:v>43556</c:v>
                </c:pt>
                <c:pt idx="352">
                  <c:v>43586</c:v>
                </c:pt>
                <c:pt idx="353">
                  <c:v>43617</c:v>
                </c:pt>
                <c:pt idx="354">
                  <c:v>43647</c:v>
                </c:pt>
                <c:pt idx="355">
                  <c:v>43678</c:v>
                </c:pt>
                <c:pt idx="356">
                  <c:v>43709</c:v>
                </c:pt>
                <c:pt idx="357">
                  <c:v>43739</c:v>
                </c:pt>
                <c:pt idx="358">
                  <c:v>43770</c:v>
                </c:pt>
                <c:pt idx="359">
                  <c:v>43800</c:v>
                </c:pt>
                <c:pt idx="360">
                  <c:v>43831</c:v>
                </c:pt>
                <c:pt idx="361">
                  <c:v>43862</c:v>
                </c:pt>
                <c:pt idx="362">
                  <c:v>43891</c:v>
                </c:pt>
                <c:pt idx="363">
                  <c:v>43922</c:v>
                </c:pt>
                <c:pt idx="364">
                  <c:v>43952</c:v>
                </c:pt>
                <c:pt idx="365">
                  <c:v>43983</c:v>
                </c:pt>
                <c:pt idx="366">
                  <c:v>44013</c:v>
                </c:pt>
                <c:pt idx="367">
                  <c:v>44044</c:v>
                </c:pt>
                <c:pt idx="368">
                  <c:v>44075</c:v>
                </c:pt>
                <c:pt idx="369">
                  <c:v>44105</c:v>
                </c:pt>
                <c:pt idx="370">
                  <c:v>44136</c:v>
                </c:pt>
                <c:pt idx="371">
                  <c:v>44166</c:v>
                </c:pt>
                <c:pt idx="372">
                  <c:v>44197</c:v>
                </c:pt>
                <c:pt idx="373">
                  <c:v>44228</c:v>
                </c:pt>
                <c:pt idx="374">
                  <c:v>44256</c:v>
                </c:pt>
                <c:pt idx="375">
                  <c:v>44287</c:v>
                </c:pt>
                <c:pt idx="376">
                  <c:v>44317</c:v>
                </c:pt>
                <c:pt idx="377">
                  <c:v>44348</c:v>
                </c:pt>
                <c:pt idx="378">
                  <c:v>44378</c:v>
                </c:pt>
                <c:pt idx="379">
                  <c:v>44409</c:v>
                </c:pt>
                <c:pt idx="380">
                  <c:v>44440</c:v>
                </c:pt>
                <c:pt idx="381">
                  <c:v>44470</c:v>
                </c:pt>
                <c:pt idx="382">
                  <c:v>44501</c:v>
                </c:pt>
                <c:pt idx="383">
                  <c:v>44531</c:v>
                </c:pt>
                <c:pt idx="384">
                  <c:v>44562</c:v>
                </c:pt>
                <c:pt idx="385">
                  <c:v>44593</c:v>
                </c:pt>
                <c:pt idx="386">
                  <c:v>44621</c:v>
                </c:pt>
                <c:pt idx="387">
                  <c:v>44652</c:v>
                </c:pt>
                <c:pt idx="388">
                  <c:v>44682</c:v>
                </c:pt>
                <c:pt idx="389">
                  <c:v>44713</c:v>
                </c:pt>
                <c:pt idx="390">
                  <c:v>44743</c:v>
                </c:pt>
                <c:pt idx="391">
                  <c:v>44774</c:v>
                </c:pt>
                <c:pt idx="392">
                  <c:v>44805</c:v>
                </c:pt>
                <c:pt idx="393">
                  <c:v>44835</c:v>
                </c:pt>
                <c:pt idx="394">
                  <c:v>44866</c:v>
                </c:pt>
                <c:pt idx="395">
                  <c:v>44896</c:v>
                </c:pt>
                <c:pt idx="396">
                  <c:v>44927</c:v>
                </c:pt>
                <c:pt idx="397">
                  <c:v>44958</c:v>
                </c:pt>
                <c:pt idx="398">
                  <c:v>44986</c:v>
                </c:pt>
                <c:pt idx="399">
                  <c:v>45017</c:v>
                </c:pt>
                <c:pt idx="400">
                  <c:v>45047</c:v>
                </c:pt>
                <c:pt idx="401">
                  <c:v>45078</c:v>
                </c:pt>
                <c:pt idx="402">
                  <c:v>45108</c:v>
                </c:pt>
                <c:pt idx="403">
                  <c:v>45139</c:v>
                </c:pt>
                <c:pt idx="404">
                  <c:v>45170</c:v>
                </c:pt>
                <c:pt idx="405">
                  <c:v>45200</c:v>
                </c:pt>
                <c:pt idx="406">
                  <c:v>45231</c:v>
                </c:pt>
                <c:pt idx="407">
                  <c:v>45261</c:v>
                </c:pt>
                <c:pt idx="408">
                  <c:v>45292</c:v>
                </c:pt>
                <c:pt idx="409">
                  <c:v>45323</c:v>
                </c:pt>
                <c:pt idx="410">
                  <c:v>45352</c:v>
                </c:pt>
                <c:pt idx="411">
                  <c:v>45383</c:v>
                </c:pt>
                <c:pt idx="412">
                  <c:v>45413</c:v>
                </c:pt>
                <c:pt idx="413">
                  <c:v>45444</c:v>
                </c:pt>
                <c:pt idx="414">
                  <c:v>45474</c:v>
                </c:pt>
                <c:pt idx="415">
                  <c:v>45505</c:v>
                </c:pt>
                <c:pt idx="416">
                  <c:v>45536</c:v>
                </c:pt>
                <c:pt idx="417">
                  <c:v>45566</c:v>
                </c:pt>
                <c:pt idx="418">
                  <c:v>45597</c:v>
                </c:pt>
                <c:pt idx="419">
                  <c:v>45627</c:v>
                </c:pt>
                <c:pt idx="420">
                  <c:v>45658</c:v>
                </c:pt>
                <c:pt idx="421">
                  <c:v>45689</c:v>
                </c:pt>
                <c:pt idx="422">
                  <c:v>45717</c:v>
                </c:pt>
                <c:pt idx="423">
                  <c:v>45748</c:v>
                </c:pt>
                <c:pt idx="424">
                  <c:v>45778</c:v>
                </c:pt>
                <c:pt idx="425">
                  <c:v>45809</c:v>
                </c:pt>
                <c:pt idx="426">
                  <c:v>45839</c:v>
                </c:pt>
                <c:pt idx="427">
                  <c:v>45870</c:v>
                </c:pt>
                <c:pt idx="428">
                  <c:v>45901</c:v>
                </c:pt>
                <c:pt idx="429">
                  <c:v>45931</c:v>
                </c:pt>
                <c:pt idx="430">
                  <c:v>45962</c:v>
                </c:pt>
                <c:pt idx="431">
                  <c:v>45992</c:v>
                </c:pt>
                <c:pt idx="432">
                  <c:v>46023</c:v>
                </c:pt>
                <c:pt idx="433">
                  <c:v>46054</c:v>
                </c:pt>
                <c:pt idx="434">
                  <c:v>46082</c:v>
                </c:pt>
                <c:pt idx="435">
                  <c:v>46113</c:v>
                </c:pt>
                <c:pt idx="436">
                  <c:v>46143</c:v>
                </c:pt>
                <c:pt idx="437">
                  <c:v>46174</c:v>
                </c:pt>
                <c:pt idx="438">
                  <c:v>46204</c:v>
                </c:pt>
                <c:pt idx="439">
                  <c:v>46235</c:v>
                </c:pt>
                <c:pt idx="440">
                  <c:v>46266</c:v>
                </c:pt>
                <c:pt idx="441">
                  <c:v>46296</c:v>
                </c:pt>
                <c:pt idx="442">
                  <c:v>46327</c:v>
                </c:pt>
                <c:pt idx="443">
                  <c:v>46357</c:v>
                </c:pt>
                <c:pt idx="444">
                  <c:v>46388</c:v>
                </c:pt>
                <c:pt idx="445">
                  <c:v>46419</c:v>
                </c:pt>
                <c:pt idx="446">
                  <c:v>46447</c:v>
                </c:pt>
                <c:pt idx="447">
                  <c:v>46478</c:v>
                </c:pt>
                <c:pt idx="448">
                  <c:v>46508</c:v>
                </c:pt>
                <c:pt idx="449">
                  <c:v>46539</c:v>
                </c:pt>
                <c:pt idx="450">
                  <c:v>46569</c:v>
                </c:pt>
                <c:pt idx="451">
                  <c:v>46600</c:v>
                </c:pt>
                <c:pt idx="452">
                  <c:v>46631</c:v>
                </c:pt>
                <c:pt idx="453">
                  <c:v>46661</c:v>
                </c:pt>
                <c:pt idx="454">
                  <c:v>46692</c:v>
                </c:pt>
                <c:pt idx="455">
                  <c:v>46722</c:v>
                </c:pt>
                <c:pt idx="456">
                  <c:v>46753</c:v>
                </c:pt>
                <c:pt idx="457">
                  <c:v>46784</c:v>
                </c:pt>
                <c:pt idx="458">
                  <c:v>46813</c:v>
                </c:pt>
                <c:pt idx="459">
                  <c:v>46844</c:v>
                </c:pt>
                <c:pt idx="460">
                  <c:v>46874</c:v>
                </c:pt>
                <c:pt idx="461">
                  <c:v>46905</c:v>
                </c:pt>
                <c:pt idx="462">
                  <c:v>46935</c:v>
                </c:pt>
                <c:pt idx="463">
                  <c:v>46966</c:v>
                </c:pt>
                <c:pt idx="464">
                  <c:v>46997</c:v>
                </c:pt>
                <c:pt idx="465">
                  <c:v>47027</c:v>
                </c:pt>
                <c:pt idx="466">
                  <c:v>47058</c:v>
                </c:pt>
                <c:pt idx="467">
                  <c:v>47088</c:v>
                </c:pt>
                <c:pt idx="468">
                  <c:v>47119</c:v>
                </c:pt>
                <c:pt idx="469">
                  <c:v>47150</c:v>
                </c:pt>
                <c:pt idx="470">
                  <c:v>47178</c:v>
                </c:pt>
                <c:pt idx="471">
                  <c:v>47209</c:v>
                </c:pt>
                <c:pt idx="472">
                  <c:v>47239</c:v>
                </c:pt>
                <c:pt idx="473">
                  <c:v>47270</c:v>
                </c:pt>
                <c:pt idx="474">
                  <c:v>47300</c:v>
                </c:pt>
                <c:pt idx="475">
                  <c:v>47331</c:v>
                </c:pt>
                <c:pt idx="476">
                  <c:v>47362</c:v>
                </c:pt>
                <c:pt idx="477">
                  <c:v>47392</c:v>
                </c:pt>
                <c:pt idx="478">
                  <c:v>47423</c:v>
                </c:pt>
                <c:pt idx="479">
                  <c:v>47453</c:v>
                </c:pt>
                <c:pt idx="480">
                  <c:v>47484</c:v>
                </c:pt>
                <c:pt idx="481">
                  <c:v>47515</c:v>
                </c:pt>
                <c:pt idx="482">
                  <c:v>47543</c:v>
                </c:pt>
                <c:pt idx="483">
                  <c:v>47574</c:v>
                </c:pt>
                <c:pt idx="484">
                  <c:v>47604</c:v>
                </c:pt>
                <c:pt idx="485">
                  <c:v>47635</c:v>
                </c:pt>
                <c:pt idx="486">
                  <c:v>47665</c:v>
                </c:pt>
                <c:pt idx="487">
                  <c:v>47696</c:v>
                </c:pt>
                <c:pt idx="488">
                  <c:v>47727</c:v>
                </c:pt>
                <c:pt idx="489">
                  <c:v>47757</c:v>
                </c:pt>
                <c:pt idx="490">
                  <c:v>47788</c:v>
                </c:pt>
                <c:pt idx="491">
                  <c:v>47818</c:v>
                </c:pt>
                <c:pt idx="492">
                  <c:v>47849</c:v>
                </c:pt>
                <c:pt idx="493">
                  <c:v>47880</c:v>
                </c:pt>
                <c:pt idx="494">
                  <c:v>47908</c:v>
                </c:pt>
                <c:pt idx="495">
                  <c:v>47939</c:v>
                </c:pt>
                <c:pt idx="496">
                  <c:v>47969</c:v>
                </c:pt>
                <c:pt idx="497">
                  <c:v>48000</c:v>
                </c:pt>
                <c:pt idx="498">
                  <c:v>48030</c:v>
                </c:pt>
                <c:pt idx="499">
                  <c:v>48061</c:v>
                </c:pt>
                <c:pt idx="500">
                  <c:v>48092</c:v>
                </c:pt>
                <c:pt idx="501">
                  <c:v>48122</c:v>
                </c:pt>
                <c:pt idx="502">
                  <c:v>48153</c:v>
                </c:pt>
                <c:pt idx="503">
                  <c:v>48183</c:v>
                </c:pt>
                <c:pt idx="504">
                  <c:v>48214</c:v>
                </c:pt>
                <c:pt idx="505">
                  <c:v>48245</c:v>
                </c:pt>
                <c:pt idx="506">
                  <c:v>48274</c:v>
                </c:pt>
                <c:pt idx="507">
                  <c:v>48305</c:v>
                </c:pt>
                <c:pt idx="508">
                  <c:v>48335</c:v>
                </c:pt>
                <c:pt idx="509">
                  <c:v>48366</c:v>
                </c:pt>
                <c:pt idx="510">
                  <c:v>48396</c:v>
                </c:pt>
                <c:pt idx="511">
                  <c:v>48427</c:v>
                </c:pt>
                <c:pt idx="512">
                  <c:v>48458</c:v>
                </c:pt>
                <c:pt idx="513">
                  <c:v>48488</c:v>
                </c:pt>
                <c:pt idx="514">
                  <c:v>48519</c:v>
                </c:pt>
                <c:pt idx="515">
                  <c:v>48549</c:v>
                </c:pt>
                <c:pt idx="516">
                  <c:v>48580</c:v>
                </c:pt>
                <c:pt idx="517">
                  <c:v>48611</c:v>
                </c:pt>
                <c:pt idx="518">
                  <c:v>48639</c:v>
                </c:pt>
                <c:pt idx="519">
                  <c:v>48670</c:v>
                </c:pt>
                <c:pt idx="520">
                  <c:v>48700</c:v>
                </c:pt>
                <c:pt idx="521">
                  <c:v>48731</c:v>
                </c:pt>
                <c:pt idx="522">
                  <c:v>48761</c:v>
                </c:pt>
                <c:pt idx="523">
                  <c:v>48792</c:v>
                </c:pt>
                <c:pt idx="524">
                  <c:v>48823</c:v>
                </c:pt>
                <c:pt idx="525">
                  <c:v>48853</c:v>
                </c:pt>
                <c:pt idx="526">
                  <c:v>48884</c:v>
                </c:pt>
                <c:pt idx="527">
                  <c:v>48914</c:v>
                </c:pt>
                <c:pt idx="528">
                  <c:v>48945</c:v>
                </c:pt>
                <c:pt idx="529">
                  <c:v>48976</c:v>
                </c:pt>
                <c:pt idx="530">
                  <c:v>49004</c:v>
                </c:pt>
                <c:pt idx="531">
                  <c:v>49035</c:v>
                </c:pt>
                <c:pt idx="532">
                  <c:v>49065</c:v>
                </c:pt>
                <c:pt idx="533">
                  <c:v>49096</c:v>
                </c:pt>
                <c:pt idx="534">
                  <c:v>49126</c:v>
                </c:pt>
                <c:pt idx="535">
                  <c:v>49157</c:v>
                </c:pt>
                <c:pt idx="536">
                  <c:v>49188</c:v>
                </c:pt>
                <c:pt idx="537">
                  <c:v>49218</c:v>
                </c:pt>
                <c:pt idx="538">
                  <c:v>49249</c:v>
                </c:pt>
                <c:pt idx="539">
                  <c:v>49279</c:v>
                </c:pt>
                <c:pt idx="540">
                  <c:v>49310</c:v>
                </c:pt>
                <c:pt idx="541">
                  <c:v>49341</c:v>
                </c:pt>
                <c:pt idx="542">
                  <c:v>49369</c:v>
                </c:pt>
                <c:pt idx="543">
                  <c:v>49400</c:v>
                </c:pt>
                <c:pt idx="544">
                  <c:v>49430</c:v>
                </c:pt>
                <c:pt idx="545">
                  <c:v>49461</c:v>
                </c:pt>
                <c:pt idx="546">
                  <c:v>49491</c:v>
                </c:pt>
                <c:pt idx="547">
                  <c:v>49522</c:v>
                </c:pt>
                <c:pt idx="548">
                  <c:v>49553</c:v>
                </c:pt>
                <c:pt idx="549">
                  <c:v>49583</c:v>
                </c:pt>
                <c:pt idx="550">
                  <c:v>49614</c:v>
                </c:pt>
                <c:pt idx="551">
                  <c:v>49644</c:v>
                </c:pt>
                <c:pt idx="552">
                  <c:v>49675</c:v>
                </c:pt>
                <c:pt idx="553">
                  <c:v>49706</c:v>
                </c:pt>
                <c:pt idx="554">
                  <c:v>49735</c:v>
                </c:pt>
                <c:pt idx="555">
                  <c:v>49766</c:v>
                </c:pt>
                <c:pt idx="556">
                  <c:v>49796</c:v>
                </c:pt>
                <c:pt idx="557">
                  <c:v>49827</c:v>
                </c:pt>
                <c:pt idx="558">
                  <c:v>49857</c:v>
                </c:pt>
                <c:pt idx="559">
                  <c:v>49888</c:v>
                </c:pt>
                <c:pt idx="560">
                  <c:v>49919</c:v>
                </c:pt>
                <c:pt idx="561">
                  <c:v>49949</c:v>
                </c:pt>
                <c:pt idx="562">
                  <c:v>49980</c:v>
                </c:pt>
                <c:pt idx="563">
                  <c:v>50010</c:v>
                </c:pt>
                <c:pt idx="564">
                  <c:v>50041</c:v>
                </c:pt>
                <c:pt idx="565">
                  <c:v>50072</c:v>
                </c:pt>
                <c:pt idx="566">
                  <c:v>50100</c:v>
                </c:pt>
                <c:pt idx="567">
                  <c:v>50131</c:v>
                </c:pt>
                <c:pt idx="568">
                  <c:v>50161</c:v>
                </c:pt>
                <c:pt idx="569">
                  <c:v>50192</c:v>
                </c:pt>
                <c:pt idx="570">
                  <c:v>50222</c:v>
                </c:pt>
                <c:pt idx="571">
                  <c:v>50253</c:v>
                </c:pt>
                <c:pt idx="572">
                  <c:v>50284</c:v>
                </c:pt>
                <c:pt idx="573">
                  <c:v>50314</c:v>
                </c:pt>
                <c:pt idx="574">
                  <c:v>50345</c:v>
                </c:pt>
                <c:pt idx="575">
                  <c:v>50375</c:v>
                </c:pt>
                <c:pt idx="576">
                  <c:v>50406</c:v>
                </c:pt>
                <c:pt idx="577">
                  <c:v>50437</c:v>
                </c:pt>
                <c:pt idx="578">
                  <c:v>50465</c:v>
                </c:pt>
                <c:pt idx="579">
                  <c:v>50496</c:v>
                </c:pt>
                <c:pt idx="580">
                  <c:v>50526</c:v>
                </c:pt>
                <c:pt idx="581">
                  <c:v>50557</c:v>
                </c:pt>
                <c:pt idx="582">
                  <c:v>50587</c:v>
                </c:pt>
                <c:pt idx="583">
                  <c:v>50618</c:v>
                </c:pt>
                <c:pt idx="584">
                  <c:v>50649</c:v>
                </c:pt>
                <c:pt idx="585">
                  <c:v>50679</c:v>
                </c:pt>
                <c:pt idx="586">
                  <c:v>50710</c:v>
                </c:pt>
                <c:pt idx="587">
                  <c:v>50740</c:v>
                </c:pt>
                <c:pt idx="588">
                  <c:v>50771</c:v>
                </c:pt>
                <c:pt idx="589">
                  <c:v>50802</c:v>
                </c:pt>
                <c:pt idx="590">
                  <c:v>50830</c:v>
                </c:pt>
                <c:pt idx="591">
                  <c:v>50861</c:v>
                </c:pt>
                <c:pt idx="592">
                  <c:v>50891</c:v>
                </c:pt>
                <c:pt idx="593">
                  <c:v>50922</c:v>
                </c:pt>
                <c:pt idx="594">
                  <c:v>50952</c:v>
                </c:pt>
                <c:pt idx="595">
                  <c:v>50983</c:v>
                </c:pt>
                <c:pt idx="596">
                  <c:v>51014</c:v>
                </c:pt>
                <c:pt idx="597">
                  <c:v>51044</c:v>
                </c:pt>
                <c:pt idx="598">
                  <c:v>51075</c:v>
                </c:pt>
                <c:pt idx="599">
                  <c:v>51105</c:v>
                </c:pt>
                <c:pt idx="600">
                  <c:v>51136</c:v>
                </c:pt>
                <c:pt idx="601">
                  <c:v>51167</c:v>
                </c:pt>
                <c:pt idx="602">
                  <c:v>51196</c:v>
                </c:pt>
                <c:pt idx="603">
                  <c:v>51227</c:v>
                </c:pt>
                <c:pt idx="604">
                  <c:v>51257</c:v>
                </c:pt>
                <c:pt idx="605">
                  <c:v>51288</c:v>
                </c:pt>
                <c:pt idx="606">
                  <c:v>51318</c:v>
                </c:pt>
                <c:pt idx="607">
                  <c:v>51349</c:v>
                </c:pt>
                <c:pt idx="608">
                  <c:v>51380</c:v>
                </c:pt>
                <c:pt idx="609">
                  <c:v>51410</c:v>
                </c:pt>
                <c:pt idx="610">
                  <c:v>51441</c:v>
                </c:pt>
                <c:pt idx="611">
                  <c:v>51471</c:v>
                </c:pt>
                <c:pt idx="612">
                  <c:v>51502</c:v>
                </c:pt>
                <c:pt idx="613">
                  <c:v>51533</c:v>
                </c:pt>
                <c:pt idx="614">
                  <c:v>51561</c:v>
                </c:pt>
                <c:pt idx="615">
                  <c:v>51592</c:v>
                </c:pt>
                <c:pt idx="616">
                  <c:v>51622</c:v>
                </c:pt>
                <c:pt idx="617">
                  <c:v>51653</c:v>
                </c:pt>
                <c:pt idx="618">
                  <c:v>51683</c:v>
                </c:pt>
                <c:pt idx="619">
                  <c:v>51714</c:v>
                </c:pt>
                <c:pt idx="620">
                  <c:v>51745</c:v>
                </c:pt>
                <c:pt idx="621">
                  <c:v>51775</c:v>
                </c:pt>
                <c:pt idx="622">
                  <c:v>51806</c:v>
                </c:pt>
                <c:pt idx="623">
                  <c:v>51836</c:v>
                </c:pt>
                <c:pt idx="624">
                  <c:v>51867</c:v>
                </c:pt>
                <c:pt idx="625">
                  <c:v>51898</c:v>
                </c:pt>
                <c:pt idx="626">
                  <c:v>51926</c:v>
                </c:pt>
                <c:pt idx="627">
                  <c:v>51957</c:v>
                </c:pt>
                <c:pt idx="628">
                  <c:v>51987</c:v>
                </c:pt>
                <c:pt idx="629">
                  <c:v>52018</c:v>
                </c:pt>
                <c:pt idx="630">
                  <c:v>52048</c:v>
                </c:pt>
                <c:pt idx="631">
                  <c:v>52079</c:v>
                </c:pt>
                <c:pt idx="632">
                  <c:v>52110</c:v>
                </c:pt>
                <c:pt idx="633">
                  <c:v>52140</c:v>
                </c:pt>
                <c:pt idx="634">
                  <c:v>52171</c:v>
                </c:pt>
                <c:pt idx="635">
                  <c:v>52201</c:v>
                </c:pt>
                <c:pt idx="636">
                  <c:v>52232</c:v>
                </c:pt>
                <c:pt idx="637">
                  <c:v>52263</c:v>
                </c:pt>
                <c:pt idx="638">
                  <c:v>52291</c:v>
                </c:pt>
                <c:pt idx="639">
                  <c:v>52322</c:v>
                </c:pt>
                <c:pt idx="640">
                  <c:v>52352</c:v>
                </c:pt>
                <c:pt idx="641">
                  <c:v>52383</c:v>
                </c:pt>
                <c:pt idx="642">
                  <c:v>52413</c:v>
                </c:pt>
                <c:pt idx="643">
                  <c:v>52444</c:v>
                </c:pt>
                <c:pt idx="644">
                  <c:v>52475</c:v>
                </c:pt>
                <c:pt idx="645">
                  <c:v>52505</c:v>
                </c:pt>
                <c:pt idx="646">
                  <c:v>52536</c:v>
                </c:pt>
                <c:pt idx="647">
                  <c:v>52566</c:v>
                </c:pt>
                <c:pt idx="648">
                  <c:v>52597</c:v>
                </c:pt>
                <c:pt idx="649">
                  <c:v>52628</c:v>
                </c:pt>
                <c:pt idx="650">
                  <c:v>52657</c:v>
                </c:pt>
                <c:pt idx="651">
                  <c:v>52688</c:v>
                </c:pt>
                <c:pt idx="652">
                  <c:v>52718</c:v>
                </c:pt>
                <c:pt idx="653">
                  <c:v>52749</c:v>
                </c:pt>
                <c:pt idx="654">
                  <c:v>52779</c:v>
                </c:pt>
                <c:pt idx="655">
                  <c:v>52810</c:v>
                </c:pt>
                <c:pt idx="656">
                  <c:v>52841</c:v>
                </c:pt>
                <c:pt idx="657">
                  <c:v>52871</c:v>
                </c:pt>
                <c:pt idx="658">
                  <c:v>52902</c:v>
                </c:pt>
                <c:pt idx="659">
                  <c:v>52932</c:v>
                </c:pt>
                <c:pt idx="660">
                  <c:v>52963</c:v>
                </c:pt>
                <c:pt idx="661">
                  <c:v>52994</c:v>
                </c:pt>
                <c:pt idx="662">
                  <c:v>53022</c:v>
                </c:pt>
                <c:pt idx="663">
                  <c:v>53053</c:v>
                </c:pt>
                <c:pt idx="664">
                  <c:v>53083</c:v>
                </c:pt>
                <c:pt idx="665">
                  <c:v>53114</c:v>
                </c:pt>
                <c:pt idx="666">
                  <c:v>53144</c:v>
                </c:pt>
                <c:pt idx="667">
                  <c:v>53175</c:v>
                </c:pt>
                <c:pt idx="668">
                  <c:v>53206</c:v>
                </c:pt>
                <c:pt idx="669">
                  <c:v>53236</c:v>
                </c:pt>
                <c:pt idx="670">
                  <c:v>53267</c:v>
                </c:pt>
                <c:pt idx="671">
                  <c:v>53297</c:v>
                </c:pt>
                <c:pt idx="672">
                  <c:v>53328</c:v>
                </c:pt>
                <c:pt idx="673">
                  <c:v>53359</c:v>
                </c:pt>
                <c:pt idx="674">
                  <c:v>53387</c:v>
                </c:pt>
                <c:pt idx="675">
                  <c:v>53418</c:v>
                </c:pt>
                <c:pt idx="676">
                  <c:v>53448</c:v>
                </c:pt>
                <c:pt idx="677">
                  <c:v>53479</c:v>
                </c:pt>
                <c:pt idx="678">
                  <c:v>53509</c:v>
                </c:pt>
                <c:pt idx="679">
                  <c:v>53540</c:v>
                </c:pt>
                <c:pt idx="680">
                  <c:v>53571</c:v>
                </c:pt>
                <c:pt idx="681">
                  <c:v>53601</c:v>
                </c:pt>
                <c:pt idx="682">
                  <c:v>53632</c:v>
                </c:pt>
                <c:pt idx="683">
                  <c:v>53662</c:v>
                </c:pt>
                <c:pt idx="684">
                  <c:v>53693</c:v>
                </c:pt>
                <c:pt idx="685">
                  <c:v>53724</c:v>
                </c:pt>
                <c:pt idx="686">
                  <c:v>53752</c:v>
                </c:pt>
                <c:pt idx="687">
                  <c:v>53783</c:v>
                </c:pt>
                <c:pt idx="688">
                  <c:v>53813</c:v>
                </c:pt>
                <c:pt idx="689">
                  <c:v>53844</c:v>
                </c:pt>
                <c:pt idx="690">
                  <c:v>53874</c:v>
                </c:pt>
                <c:pt idx="691">
                  <c:v>53905</c:v>
                </c:pt>
                <c:pt idx="692">
                  <c:v>53936</c:v>
                </c:pt>
                <c:pt idx="693">
                  <c:v>53966</c:v>
                </c:pt>
                <c:pt idx="694">
                  <c:v>53997</c:v>
                </c:pt>
                <c:pt idx="695">
                  <c:v>54027</c:v>
                </c:pt>
                <c:pt idx="696">
                  <c:v>54058</c:v>
                </c:pt>
                <c:pt idx="697">
                  <c:v>54089</c:v>
                </c:pt>
                <c:pt idx="698">
                  <c:v>54118</c:v>
                </c:pt>
                <c:pt idx="699">
                  <c:v>54149</c:v>
                </c:pt>
                <c:pt idx="700">
                  <c:v>54179</c:v>
                </c:pt>
                <c:pt idx="701">
                  <c:v>54210</c:v>
                </c:pt>
                <c:pt idx="702">
                  <c:v>54240</c:v>
                </c:pt>
                <c:pt idx="703">
                  <c:v>54271</c:v>
                </c:pt>
                <c:pt idx="704">
                  <c:v>54302</c:v>
                </c:pt>
                <c:pt idx="705">
                  <c:v>54332</c:v>
                </c:pt>
                <c:pt idx="706">
                  <c:v>54363</c:v>
                </c:pt>
                <c:pt idx="707">
                  <c:v>54393</c:v>
                </c:pt>
                <c:pt idx="708">
                  <c:v>54424</c:v>
                </c:pt>
                <c:pt idx="709">
                  <c:v>54455</c:v>
                </c:pt>
                <c:pt idx="710">
                  <c:v>54483</c:v>
                </c:pt>
                <c:pt idx="711">
                  <c:v>54514</c:v>
                </c:pt>
                <c:pt idx="712">
                  <c:v>54544</c:v>
                </c:pt>
                <c:pt idx="713">
                  <c:v>54575</c:v>
                </c:pt>
                <c:pt idx="714">
                  <c:v>54605</c:v>
                </c:pt>
                <c:pt idx="715">
                  <c:v>54636</c:v>
                </c:pt>
                <c:pt idx="716">
                  <c:v>54667</c:v>
                </c:pt>
                <c:pt idx="717">
                  <c:v>54697</c:v>
                </c:pt>
                <c:pt idx="718">
                  <c:v>54728</c:v>
                </c:pt>
                <c:pt idx="719">
                  <c:v>54758</c:v>
                </c:pt>
                <c:pt idx="720">
                  <c:v>54789</c:v>
                </c:pt>
                <c:pt idx="721">
                  <c:v>54820</c:v>
                </c:pt>
                <c:pt idx="722">
                  <c:v>54848</c:v>
                </c:pt>
                <c:pt idx="723">
                  <c:v>54879</c:v>
                </c:pt>
                <c:pt idx="724">
                  <c:v>54909</c:v>
                </c:pt>
                <c:pt idx="725">
                  <c:v>54940</c:v>
                </c:pt>
                <c:pt idx="726">
                  <c:v>54970</c:v>
                </c:pt>
                <c:pt idx="727">
                  <c:v>55001</c:v>
                </c:pt>
                <c:pt idx="728">
                  <c:v>55032</c:v>
                </c:pt>
                <c:pt idx="729">
                  <c:v>55062</c:v>
                </c:pt>
                <c:pt idx="730">
                  <c:v>55093</c:v>
                </c:pt>
                <c:pt idx="731">
                  <c:v>55123</c:v>
                </c:pt>
                <c:pt idx="732">
                  <c:v>55154</c:v>
                </c:pt>
                <c:pt idx="733">
                  <c:v>55185</c:v>
                </c:pt>
                <c:pt idx="734">
                  <c:v>55213</c:v>
                </c:pt>
                <c:pt idx="735">
                  <c:v>55244</c:v>
                </c:pt>
                <c:pt idx="736">
                  <c:v>55274</c:v>
                </c:pt>
                <c:pt idx="737">
                  <c:v>55305</c:v>
                </c:pt>
                <c:pt idx="738">
                  <c:v>55335</c:v>
                </c:pt>
                <c:pt idx="739">
                  <c:v>55366</c:v>
                </c:pt>
                <c:pt idx="740">
                  <c:v>55397</c:v>
                </c:pt>
                <c:pt idx="741">
                  <c:v>55427</c:v>
                </c:pt>
                <c:pt idx="742">
                  <c:v>55458</c:v>
                </c:pt>
                <c:pt idx="743">
                  <c:v>55488</c:v>
                </c:pt>
                <c:pt idx="744">
                  <c:v>55519</c:v>
                </c:pt>
                <c:pt idx="745">
                  <c:v>55550</c:v>
                </c:pt>
                <c:pt idx="746">
                  <c:v>55579</c:v>
                </c:pt>
                <c:pt idx="747">
                  <c:v>55610</c:v>
                </c:pt>
                <c:pt idx="748">
                  <c:v>55640</c:v>
                </c:pt>
                <c:pt idx="749">
                  <c:v>55671</c:v>
                </c:pt>
                <c:pt idx="750">
                  <c:v>55701</c:v>
                </c:pt>
                <c:pt idx="751">
                  <c:v>55732</c:v>
                </c:pt>
                <c:pt idx="752">
                  <c:v>55763</c:v>
                </c:pt>
                <c:pt idx="753">
                  <c:v>55793</c:v>
                </c:pt>
                <c:pt idx="754">
                  <c:v>55824</c:v>
                </c:pt>
                <c:pt idx="755">
                  <c:v>55854</c:v>
                </c:pt>
                <c:pt idx="756">
                  <c:v>55885</c:v>
                </c:pt>
                <c:pt idx="757">
                  <c:v>55916</c:v>
                </c:pt>
                <c:pt idx="758">
                  <c:v>55944</c:v>
                </c:pt>
                <c:pt idx="759">
                  <c:v>55975</c:v>
                </c:pt>
                <c:pt idx="760">
                  <c:v>56005</c:v>
                </c:pt>
                <c:pt idx="761">
                  <c:v>56036</c:v>
                </c:pt>
                <c:pt idx="762">
                  <c:v>56066</c:v>
                </c:pt>
                <c:pt idx="763">
                  <c:v>56097</c:v>
                </c:pt>
                <c:pt idx="764">
                  <c:v>56128</c:v>
                </c:pt>
                <c:pt idx="765">
                  <c:v>56158</c:v>
                </c:pt>
                <c:pt idx="766">
                  <c:v>56189</c:v>
                </c:pt>
                <c:pt idx="767">
                  <c:v>56219</c:v>
                </c:pt>
                <c:pt idx="768">
                  <c:v>56250</c:v>
                </c:pt>
                <c:pt idx="769">
                  <c:v>56281</c:v>
                </c:pt>
                <c:pt idx="770">
                  <c:v>56309</c:v>
                </c:pt>
                <c:pt idx="771">
                  <c:v>56340</c:v>
                </c:pt>
                <c:pt idx="772">
                  <c:v>56370</c:v>
                </c:pt>
                <c:pt idx="773">
                  <c:v>56401</c:v>
                </c:pt>
                <c:pt idx="774">
                  <c:v>56431</c:v>
                </c:pt>
                <c:pt idx="775">
                  <c:v>56462</c:v>
                </c:pt>
                <c:pt idx="776">
                  <c:v>56493</c:v>
                </c:pt>
                <c:pt idx="777">
                  <c:v>56523</c:v>
                </c:pt>
                <c:pt idx="778">
                  <c:v>56554</c:v>
                </c:pt>
                <c:pt idx="779">
                  <c:v>56584</c:v>
                </c:pt>
                <c:pt idx="780">
                  <c:v>56615</c:v>
                </c:pt>
                <c:pt idx="781">
                  <c:v>56646</c:v>
                </c:pt>
                <c:pt idx="782">
                  <c:v>56674</c:v>
                </c:pt>
                <c:pt idx="783">
                  <c:v>56705</c:v>
                </c:pt>
                <c:pt idx="784">
                  <c:v>56735</c:v>
                </c:pt>
                <c:pt idx="785">
                  <c:v>56766</c:v>
                </c:pt>
                <c:pt idx="786">
                  <c:v>56796</c:v>
                </c:pt>
                <c:pt idx="787">
                  <c:v>56827</c:v>
                </c:pt>
                <c:pt idx="788">
                  <c:v>56858</c:v>
                </c:pt>
                <c:pt idx="789">
                  <c:v>56888</c:v>
                </c:pt>
                <c:pt idx="790">
                  <c:v>56919</c:v>
                </c:pt>
                <c:pt idx="791">
                  <c:v>56949</c:v>
                </c:pt>
                <c:pt idx="792">
                  <c:v>56980</c:v>
                </c:pt>
                <c:pt idx="793">
                  <c:v>57011</c:v>
                </c:pt>
                <c:pt idx="794">
                  <c:v>57040</c:v>
                </c:pt>
                <c:pt idx="795">
                  <c:v>57071</c:v>
                </c:pt>
                <c:pt idx="796">
                  <c:v>57101</c:v>
                </c:pt>
                <c:pt idx="797">
                  <c:v>57132</c:v>
                </c:pt>
                <c:pt idx="798">
                  <c:v>57162</c:v>
                </c:pt>
                <c:pt idx="799">
                  <c:v>57193</c:v>
                </c:pt>
                <c:pt idx="800">
                  <c:v>57224</c:v>
                </c:pt>
                <c:pt idx="801">
                  <c:v>57254</c:v>
                </c:pt>
                <c:pt idx="802">
                  <c:v>57285</c:v>
                </c:pt>
                <c:pt idx="803">
                  <c:v>57315</c:v>
                </c:pt>
                <c:pt idx="804">
                  <c:v>57346</c:v>
                </c:pt>
                <c:pt idx="805">
                  <c:v>57377</c:v>
                </c:pt>
                <c:pt idx="806">
                  <c:v>57405</c:v>
                </c:pt>
                <c:pt idx="807">
                  <c:v>57436</c:v>
                </c:pt>
                <c:pt idx="808">
                  <c:v>57466</c:v>
                </c:pt>
                <c:pt idx="809">
                  <c:v>57497</c:v>
                </c:pt>
                <c:pt idx="810">
                  <c:v>57527</c:v>
                </c:pt>
                <c:pt idx="811">
                  <c:v>57558</c:v>
                </c:pt>
                <c:pt idx="812">
                  <c:v>57589</c:v>
                </c:pt>
                <c:pt idx="813">
                  <c:v>57619</c:v>
                </c:pt>
                <c:pt idx="814">
                  <c:v>57650</c:v>
                </c:pt>
                <c:pt idx="815">
                  <c:v>57680</c:v>
                </c:pt>
                <c:pt idx="816">
                  <c:v>57711</c:v>
                </c:pt>
                <c:pt idx="817">
                  <c:v>57742</c:v>
                </c:pt>
                <c:pt idx="818">
                  <c:v>57770</c:v>
                </c:pt>
                <c:pt idx="819">
                  <c:v>57801</c:v>
                </c:pt>
                <c:pt idx="820">
                  <c:v>57831</c:v>
                </c:pt>
                <c:pt idx="821">
                  <c:v>57862</c:v>
                </c:pt>
                <c:pt idx="822">
                  <c:v>57892</c:v>
                </c:pt>
                <c:pt idx="823">
                  <c:v>57923</c:v>
                </c:pt>
                <c:pt idx="824">
                  <c:v>57954</c:v>
                </c:pt>
                <c:pt idx="825">
                  <c:v>57984</c:v>
                </c:pt>
                <c:pt idx="826">
                  <c:v>58015</c:v>
                </c:pt>
                <c:pt idx="827">
                  <c:v>58045</c:v>
                </c:pt>
                <c:pt idx="828">
                  <c:v>58076</c:v>
                </c:pt>
                <c:pt idx="829">
                  <c:v>58107</c:v>
                </c:pt>
                <c:pt idx="830">
                  <c:v>58135</c:v>
                </c:pt>
                <c:pt idx="831">
                  <c:v>58166</c:v>
                </c:pt>
                <c:pt idx="832">
                  <c:v>58196</c:v>
                </c:pt>
                <c:pt idx="833">
                  <c:v>58227</c:v>
                </c:pt>
                <c:pt idx="834">
                  <c:v>58257</c:v>
                </c:pt>
                <c:pt idx="835">
                  <c:v>58288</c:v>
                </c:pt>
                <c:pt idx="836">
                  <c:v>58319</c:v>
                </c:pt>
                <c:pt idx="837">
                  <c:v>58349</c:v>
                </c:pt>
                <c:pt idx="838">
                  <c:v>58380</c:v>
                </c:pt>
                <c:pt idx="839">
                  <c:v>58410</c:v>
                </c:pt>
                <c:pt idx="840">
                  <c:v>58441</c:v>
                </c:pt>
                <c:pt idx="841">
                  <c:v>58472</c:v>
                </c:pt>
                <c:pt idx="842">
                  <c:v>58501</c:v>
                </c:pt>
                <c:pt idx="843">
                  <c:v>58532</c:v>
                </c:pt>
                <c:pt idx="844">
                  <c:v>58562</c:v>
                </c:pt>
                <c:pt idx="845">
                  <c:v>58593</c:v>
                </c:pt>
                <c:pt idx="846">
                  <c:v>58623</c:v>
                </c:pt>
                <c:pt idx="847">
                  <c:v>58654</c:v>
                </c:pt>
                <c:pt idx="848">
                  <c:v>58685</c:v>
                </c:pt>
                <c:pt idx="849">
                  <c:v>58715</c:v>
                </c:pt>
                <c:pt idx="850">
                  <c:v>58746</c:v>
                </c:pt>
                <c:pt idx="851">
                  <c:v>58776</c:v>
                </c:pt>
                <c:pt idx="852">
                  <c:v>58807</c:v>
                </c:pt>
                <c:pt idx="853">
                  <c:v>58838</c:v>
                </c:pt>
                <c:pt idx="854">
                  <c:v>58866</c:v>
                </c:pt>
                <c:pt idx="855">
                  <c:v>58897</c:v>
                </c:pt>
                <c:pt idx="856">
                  <c:v>58927</c:v>
                </c:pt>
                <c:pt idx="857">
                  <c:v>58958</c:v>
                </c:pt>
                <c:pt idx="858">
                  <c:v>58988</c:v>
                </c:pt>
                <c:pt idx="859">
                  <c:v>59019</c:v>
                </c:pt>
                <c:pt idx="860">
                  <c:v>59050</c:v>
                </c:pt>
                <c:pt idx="861">
                  <c:v>59080</c:v>
                </c:pt>
                <c:pt idx="862">
                  <c:v>59111</c:v>
                </c:pt>
                <c:pt idx="863">
                  <c:v>59141</c:v>
                </c:pt>
                <c:pt idx="864">
                  <c:v>59172</c:v>
                </c:pt>
                <c:pt idx="865">
                  <c:v>59203</c:v>
                </c:pt>
                <c:pt idx="866">
                  <c:v>59231</c:v>
                </c:pt>
                <c:pt idx="867">
                  <c:v>59262</c:v>
                </c:pt>
                <c:pt idx="868">
                  <c:v>59292</c:v>
                </c:pt>
                <c:pt idx="869">
                  <c:v>59323</c:v>
                </c:pt>
                <c:pt idx="870">
                  <c:v>59353</c:v>
                </c:pt>
                <c:pt idx="871">
                  <c:v>59384</c:v>
                </c:pt>
                <c:pt idx="872">
                  <c:v>59415</c:v>
                </c:pt>
                <c:pt idx="873">
                  <c:v>59445</c:v>
                </c:pt>
                <c:pt idx="874">
                  <c:v>59476</c:v>
                </c:pt>
                <c:pt idx="875">
                  <c:v>59506</c:v>
                </c:pt>
                <c:pt idx="876">
                  <c:v>59537</c:v>
                </c:pt>
                <c:pt idx="877">
                  <c:v>59568</c:v>
                </c:pt>
                <c:pt idx="878">
                  <c:v>59596</c:v>
                </c:pt>
                <c:pt idx="879">
                  <c:v>59627</c:v>
                </c:pt>
                <c:pt idx="880">
                  <c:v>59657</c:v>
                </c:pt>
                <c:pt idx="881">
                  <c:v>59688</c:v>
                </c:pt>
                <c:pt idx="882">
                  <c:v>59718</c:v>
                </c:pt>
                <c:pt idx="883">
                  <c:v>59749</c:v>
                </c:pt>
                <c:pt idx="884">
                  <c:v>59780</c:v>
                </c:pt>
                <c:pt idx="885">
                  <c:v>59810</c:v>
                </c:pt>
                <c:pt idx="886">
                  <c:v>59841</c:v>
                </c:pt>
                <c:pt idx="887">
                  <c:v>59871</c:v>
                </c:pt>
                <c:pt idx="888">
                  <c:v>59902</c:v>
                </c:pt>
                <c:pt idx="889">
                  <c:v>59933</c:v>
                </c:pt>
                <c:pt idx="890">
                  <c:v>59962</c:v>
                </c:pt>
                <c:pt idx="891">
                  <c:v>59993</c:v>
                </c:pt>
                <c:pt idx="892">
                  <c:v>60023</c:v>
                </c:pt>
                <c:pt idx="893">
                  <c:v>60054</c:v>
                </c:pt>
                <c:pt idx="894">
                  <c:v>60084</c:v>
                </c:pt>
                <c:pt idx="895">
                  <c:v>60115</c:v>
                </c:pt>
                <c:pt idx="896">
                  <c:v>60146</c:v>
                </c:pt>
                <c:pt idx="897">
                  <c:v>60176</c:v>
                </c:pt>
                <c:pt idx="898">
                  <c:v>60207</c:v>
                </c:pt>
                <c:pt idx="899">
                  <c:v>60237</c:v>
                </c:pt>
                <c:pt idx="900">
                  <c:v>60268</c:v>
                </c:pt>
                <c:pt idx="901">
                  <c:v>60299</c:v>
                </c:pt>
                <c:pt idx="902">
                  <c:v>60327</c:v>
                </c:pt>
                <c:pt idx="903">
                  <c:v>60358</c:v>
                </c:pt>
                <c:pt idx="904">
                  <c:v>60388</c:v>
                </c:pt>
                <c:pt idx="905">
                  <c:v>60419</c:v>
                </c:pt>
                <c:pt idx="906">
                  <c:v>60449</c:v>
                </c:pt>
                <c:pt idx="907">
                  <c:v>60480</c:v>
                </c:pt>
                <c:pt idx="908">
                  <c:v>60511</c:v>
                </c:pt>
                <c:pt idx="909">
                  <c:v>60541</c:v>
                </c:pt>
                <c:pt idx="910">
                  <c:v>60572</c:v>
                </c:pt>
                <c:pt idx="911">
                  <c:v>60602</c:v>
                </c:pt>
                <c:pt idx="912">
                  <c:v>60633</c:v>
                </c:pt>
                <c:pt idx="913">
                  <c:v>60664</c:v>
                </c:pt>
                <c:pt idx="914">
                  <c:v>60692</c:v>
                </c:pt>
                <c:pt idx="915">
                  <c:v>60723</c:v>
                </c:pt>
                <c:pt idx="916">
                  <c:v>60753</c:v>
                </c:pt>
                <c:pt idx="917">
                  <c:v>60784</c:v>
                </c:pt>
                <c:pt idx="918">
                  <c:v>60814</c:v>
                </c:pt>
                <c:pt idx="919">
                  <c:v>60845</c:v>
                </c:pt>
                <c:pt idx="920">
                  <c:v>60876</c:v>
                </c:pt>
                <c:pt idx="921">
                  <c:v>60906</c:v>
                </c:pt>
                <c:pt idx="922">
                  <c:v>60937</c:v>
                </c:pt>
                <c:pt idx="923">
                  <c:v>60967</c:v>
                </c:pt>
                <c:pt idx="924">
                  <c:v>60998</c:v>
                </c:pt>
                <c:pt idx="925">
                  <c:v>61029</c:v>
                </c:pt>
                <c:pt idx="926">
                  <c:v>61057</c:v>
                </c:pt>
                <c:pt idx="927">
                  <c:v>61088</c:v>
                </c:pt>
                <c:pt idx="928">
                  <c:v>61118</c:v>
                </c:pt>
                <c:pt idx="929">
                  <c:v>61149</c:v>
                </c:pt>
                <c:pt idx="930">
                  <c:v>61179</c:v>
                </c:pt>
                <c:pt idx="931">
                  <c:v>61210</c:v>
                </c:pt>
                <c:pt idx="932">
                  <c:v>61241</c:v>
                </c:pt>
                <c:pt idx="933">
                  <c:v>61271</c:v>
                </c:pt>
                <c:pt idx="934">
                  <c:v>61302</c:v>
                </c:pt>
                <c:pt idx="935">
                  <c:v>61332</c:v>
                </c:pt>
                <c:pt idx="936">
                  <c:v>61363</c:v>
                </c:pt>
                <c:pt idx="937">
                  <c:v>61394</c:v>
                </c:pt>
                <c:pt idx="938">
                  <c:v>61423</c:v>
                </c:pt>
                <c:pt idx="939">
                  <c:v>61454</c:v>
                </c:pt>
                <c:pt idx="940">
                  <c:v>61484</c:v>
                </c:pt>
                <c:pt idx="941">
                  <c:v>61515</c:v>
                </c:pt>
                <c:pt idx="942">
                  <c:v>61545</c:v>
                </c:pt>
                <c:pt idx="943">
                  <c:v>61576</c:v>
                </c:pt>
                <c:pt idx="944">
                  <c:v>61607</c:v>
                </c:pt>
                <c:pt idx="945">
                  <c:v>61637</c:v>
                </c:pt>
                <c:pt idx="946">
                  <c:v>61668</c:v>
                </c:pt>
                <c:pt idx="947">
                  <c:v>61698</c:v>
                </c:pt>
                <c:pt idx="948">
                  <c:v>61729</c:v>
                </c:pt>
                <c:pt idx="949">
                  <c:v>61760</c:v>
                </c:pt>
                <c:pt idx="950">
                  <c:v>61788</c:v>
                </c:pt>
                <c:pt idx="951">
                  <c:v>61819</c:v>
                </c:pt>
                <c:pt idx="952">
                  <c:v>61849</c:v>
                </c:pt>
                <c:pt idx="953">
                  <c:v>61880</c:v>
                </c:pt>
                <c:pt idx="954">
                  <c:v>61910</c:v>
                </c:pt>
                <c:pt idx="955">
                  <c:v>61941</c:v>
                </c:pt>
                <c:pt idx="956">
                  <c:v>61972</c:v>
                </c:pt>
                <c:pt idx="957">
                  <c:v>62002</c:v>
                </c:pt>
                <c:pt idx="958">
                  <c:v>62033</c:v>
                </c:pt>
                <c:pt idx="959">
                  <c:v>62063</c:v>
                </c:pt>
                <c:pt idx="960">
                  <c:v>62094</c:v>
                </c:pt>
                <c:pt idx="961">
                  <c:v>62125</c:v>
                </c:pt>
                <c:pt idx="962">
                  <c:v>62153</c:v>
                </c:pt>
                <c:pt idx="963">
                  <c:v>62184</c:v>
                </c:pt>
                <c:pt idx="964">
                  <c:v>62214</c:v>
                </c:pt>
                <c:pt idx="965">
                  <c:v>62245</c:v>
                </c:pt>
                <c:pt idx="966">
                  <c:v>62275</c:v>
                </c:pt>
                <c:pt idx="967">
                  <c:v>62306</c:v>
                </c:pt>
                <c:pt idx="968">
                  <c:v>62337</c:v>
                </c:pt>
                <c:pt idx="969">
                  <c:v>62367</c:v>
                </c:pt>
                <c:pt idx="970">
                  <c:v>62398</c:v>
                </c:pt>
                <c:pt idx="971">
                  <c:v>62428</c:v>
                </c:pt>
                <c:pt idx="972">
                  <c:v>62459</c:v>
                </c:pt>
                <c:pt idx="973">
                  <c:v>62490</c:v>
                </c:pt>
                <c:pt idx="974">
                  <c:v>62518</c:v>
                </c:pt>
                <c:pt idx="975">
                  <c:v>62549</c:v>
                </c:pt>
                <c:pt idx="976">
                  <c:v>62579</c:v>
                </c:pt>
                <c:pt idx="977">
                  <c:v>62610</c:v>
                </c:pt>
                <c:pt idx="978">
                  <c:v>62640</c:v>
                </c:pt>
                <c:pt idx="979">
                  <c:v>62671</c:v>
                </c:pt>
                <c:pt idx="980">
                  <c:v>62702</c:v>
                </c:pt>
                <c:pt idx="981">
                  <c:v>62732</c:v>
                </c:pt>
                <c:pt idx="982">
                  <c:v>62763</c:v>
                </c:pt>
                <c:pt idx="983">
                  <c:v>62793</c:v>
                </c:pt>
                <c:pt idx="984">
                  <c:v>62824</c:v>
                </c:pt>
                <c:pt idx="985">
                  <c:v>62855</c:v>
                </c:pt>
                <c:pt idx="986">
                  <c:v>62884</c:v>
                </c:pt>
                <c:pt idx="987">
                  <c:v>62915</c:v>
                </c:pt>
                <c:pt idx="988">
                  <c:v>62945</c:v>
                </c:pt>
                <c:pt idx="989">
                  <c:v>62976</c:v>
                </c:pt>
                <c:pt idx="990">
                  <c:v>63006</c:v>
                </c:pt>
                <c:pt idx="991">
                  <c:v>63037</c:v>
                </c:pt>
                <c:pt idx="992">
                  <c:v>63068</c:v>
                </c:pt>
                <c:pt idx="993">
                  <c:v>63098</c:v>
                </c:pt>
                <c:pt idx="994">
                  <c:v>63129</c:v>
                </c:pt>
                <c:pt idx="995">
                  <c:v>63159</c:v>
                </c:pt>
                <c:pt idx="996">
                  <c:v>63190</c:v>
                </c:pt>
                <c:pt idx="997">
                  <c:v>63221</c:v>
                </c:pt>
                <c:pt idx="998">
                  <c:v>63249</c:v>
                </c:pt>
                <c:pt idx="999">
                  <c:v>63280</c:v>
                </c:pt>
                <c:pt idx="1000">
                  <c:v>63310</c:v>
                </c:pt>
                <c:pt idx="1001">
                  <c:v>63341</c:v>
                </c:pt>
                <c:pt idx="1002">
                  <c:v>63371</c:v>
                </c:pt>
                <c:pt idx="1003">
                  <c:v>63402</c:v>
                </c:pt>
                <c:pt idx="1004">
                  <c:v>63433</c:v>
                </c:pt>
                <c:pt idx="1005">
                  <c:v>63463</c:v>
                </c:pt>
                <c:pt idx="1006">
                  <c:v>63494</c:v>
                </c:pt>
                <c:pt idx="1007">
                  <c:v>63524</c:v>
                </c:pt>
                <c:pt idx="1008">
                  <c:v>63555</c:v>
                </c:pt>
                <c:pt idx="1009">
                  <c:v>63586</c:v>
                </c:pt>
                <c:pt idx="1010">
                  <c:v>63614</c:v>
                </c:pt>
                <c:pt idx="1011">
                  <c:v>63645</c:v>
                </c:pt>
                <c:pt idx="1012">
                  <c:v>63675</c:v>
                </c:pt>
                <c:pt idx="1013">
                  <c:v>63706</c:v>
                </c:pt>
                <c:pt idx="1014">
                  <c:v>63736</c:v>
                </c:pt>
                <c:pt idx="1015">
                  <c:v>63767</c:v>
                </c:pt>
                <c:pt idx="1016">
                  <c:v>63798</c:v>
                </c:pt>
                <c:pt idx="1017">
                  <c:v>63828</c:v>
                </c:pt>
                <c:pt idx="1018">
                  <c:v>63859</c:v>
                </c:pt>
                <c:pt idx="1019">
                  <c:v>63889</c:v>
                </c:pt>
                <c:pt idx="1020">
                  <c:v>63920</c:v>
                </c:pt>
                <c:pt idx="1021">
                  <c:v>63951</c:v>
                </c:pt>
                <c:pt idx="1022">
                  <c:v>63979</c:v>
                </c:pt>
                <c:pt idx="1023">
                  <c:v>64010</c:v>
                </c:pt>
                <c:pt idx="1024">
                  <c:v>64040</c:v>
                </c:pt>
                <c:pt idx="1025">
                  <c:v>64071</c:v>
                </c:pt>
                <c:pt idx="1026">
                  <c:v>64101</c:v>
                </c:pt>
                <c:pt idx="1027">
                  <c:v>64132</c:v>
                </c:pt>
                <c:pt idx="1028">
                  <c:v>64163</c:v>
                </c:pt>
                <c:pt idx="1029">
                  <c:v>64193</c:v>
                </c:pt>
                <c:pt idx="1030">
                  <c:v>64224</c:v>
                </c:pt>
                <c:pt idx="1031">
                  <c:v>64254</c:v>
                </c:pt>
                <c:pt idx="1032">
                  <c:v>64285</c:v>
                </c:pt>
                <c:pt idx="1033">
                  <c:v>64316</c:v>
                </c:pt>
                <c:pt idx="1034">
                  <c:v>64345</c:v>
                </c:pt>
                <c:pt idx="1035">
                  <c:v>64376</c:v>
                </c:pt>
                <c:pt idx="1036">
                  <c:v>64406</c:v>
                </c:pt>
                <c:pt idx="1037">
                  <c:v>64437</c:v>
                </c:pt>
                <c:pt idx="1038">
                  <c:v>64467</c:v>
                </c:pt>
                <c:pt idx="1039">
                  <c:v>64498</c:v>
                </c:pt>
                <c:pt idx="1040">
                  <c:v>64529</c:v>
                </c:pt>
                <c:pt idx="1041">
                  <c:v>64559</c:v>
                </c:pt>
                <c:pt idx="1042">
                  <c:v>64590</c:v>
                </c:pt>
                <c:pt idx="1043">
                  <c:v>64620</c:v>
                </c:pt>
                <c:pt idx="1044">
                  <c:v>64651</c:v>
                </c:pt>
                <c:pt idx="1045">
                  <c:v>64682</c:v>
                </c:pt>
                <c:pt idx="1046">
                  <c:v>64710</c:v>
                </c:pt>
                <c:pt idx="1047">
                  <c:v>64741</c:v>
                </c:pt>
                <c:pt idx="1048">
                  <c:v>64771</c:v>
                </c:pt>
                <c:pt idx="1049">
                  <c:v>64802</c:v>
                </c:pt>
                <c:pt idx="1050">
                  <c:v>64832</c:v>
                </c:pt>
                <c:pt idx="1051">
                  <c:v>64863</c:v>
                </c:pt>
                <c:pt idx="1052">
                  <c:v>64894</c:v>
                </c:pt>
                <c:pt idx="1053">
                  <c:v>64924</c:v>
                </c:pt>
                <c:pt idx="1054">
                  <c:v>64955</c:v>
                </c:pt>
                <c:pt idx="1055">
                  <c:v>64985</c:v>
                </c:pt>
                <c:pt idx="1056">
                  <c:v>65016</c:v>
                </c:pt>
                <c:pt idx="1057">
                  <c:v>65047</c:v>
                </c:pt>
                <c:pt idx="1058">
                  <c:v>65075</c:v>
                </c:pt>
                <c:pt idx="1059">
                  <c:v>65106</c:v>
                </c:pt>
                <c:pt idx="1060">
                  <c:v>65136</c:v>
                </c:pt>
                <c:pt idx="1061">
                  <c:v>65167</c:v>
                </c:pt>
                <c:pt idx="1062">
                  <c:v>65197</c:v>
                </c:pt>
                <c:pt idx="1063">
                  <c:v>65228</c:v>
                </c:pt>
                <c:pt idx="1064">
                  <c:v>65259</c:v>
                </c:pt>
                <c:pt idx="1065">
                  <c:v>65289</c:v>
                </c:pt>
                <c:pt idx="1066">
                  <c:v>65320</c:v>
                </c:pt>
                <c:pt idx="1067">
                  <c:v>65350</c:v>
                </c:pt>
                <c:pt idx="1068">
                  <c:v>65381</c:v>
                </c:pt>
                <c:pt idx="1069">
                  <c:v>65412</c:v>
                </c:pt>
                <c:pt idx="1070">
                  <c:v>65440</c:v>
                </c:pt>
                <c:pt idx="1071">
                  <c:v>65471</c:v>
                </c:pt>
                <c:pt idx="1072">
                  <c:v>65501</c:v>
                </c:pt>
                <c:pt idx="1073">
                  <c:v>65532</c:v>
                </c:pt>
                <c:pt idx="1074">
                  <c:v>65562</c:v>
                </c:pt>
                <c:pt idx="1075">
                  <c:v>65593</c:v>
                </c:pt>
                <c:pt idx="1076">
                  <c:v>65624</c:v>
                </c:pt>
                <c:pt idx="1077">
                  <c:v>65654</c:v>
                </c:pt>
                <c:pt idx="1078">
                  <c:v>65685</c:v>
                </c:pt>
                <c:pt idx="1079">
                  <c:v>65715</c:v>
                </c:pt>
                <c:pt idx="1080">
                  <c:v>65746</c:v>
                </c:pt>
                <c:pt idx="1081">
                  <c:v>65777</c:v>
                </c:pt>
                <c:pt idx="1082">
                  <c:v>65806</c:v>
                </c:pt>
                <c:pt idx="1083">
                  <c:v>65837</c:v>
                </c:pt>
                <c:pt idx="1084">
                  <c:v>65867</c:v>
                </c:pt>
                <c:pt idx="1085">
                  <c:v>65898</c:v>
                </c:pt>
                <c:pt idx="1086">
                  <c:v>65928</c:v>
                </c:pt>
                <c:pt idx="1087">
                  <c:v>65959</c:v>
                </c:pt>
                <c:pt idx="1088">
                  <c:v>65990</c:v>
                </c:pt>
                <c:pt idx="1089">
                  <c:v>66020</c:v>
                </c:pt>
                <c:pt idx="1090">
                  <c:v>66051</c:v>
                </c:pt>
                <c:pt idx="1091">
                  <c:v>66081</c:v>
                </c:pt>
                <c:pt idx="1092">
                  <c:v>66112</c:v>
                </c:pt>
                <c:pt idx="1093">
                  <c:v>66143</c:v>
                </c:pt>
                <c:pt idx="1094">
                  <c:v>66171</c:v>
                </c:pt>
                <c:pt idx="1095">
                  <c:v>66202</c:v>
                </c:pt>
                <c:pt idx="1096">
                  <c:v>66232</c:v>
                </c:pt>
                <c:pt idx="1097">
                  <c:v>66263</c:v>
                </c:pt>
                <c:pt idx="1098">
                  <c:v>66293</c:v>
                </c:pt>
                <c:pt idx="1099">
                  <c:v>66324</c:v>
                </c:pt>
                <c:pt idx="1100">
                  <c:v>66355</c:v>
                </c:pt>
                <c:pt idx="1101">
                  <c:v>66385</c:v>
                </c:pt>
                <c:pt idx="1102">
                  <c:v>66416</c:v>
                </c:pt>
                <c:pt idx="1103">
                  <c:v>66446</c:v>
                </c:pt>
                <c:pt idx="1104">
                  <c:v>66477</c:v>
                </c:pt>
                <c:pt idx="1105">
                  <c:v>66508</c:v>
                </c:pt>
                <c:pt idx="1106">
                  <c:v>66536</c:v>
                </c:pt>
                <c:pt idx="1107">
                  <c:v>66567</c:v>
                </c:pt>
                <c:pt idx="1108">
                  <c:v>66597</c:v>
                </c:pt>
                <c:pt idx="1109">
                  <c:v>66628</c:v>
                </c:pt>
                <c:pt idx="1110">
                  <c:v>66658</c:v>
                </c:pt>
                <c:pt idx="1111">
                  <c:v>66689</c:v>
                </c:pt>
                <c:pt idx="1112">
                  <c:v>66720</c:v>
                </c:pt>
                <c:pt idx="1113">
                  <c:v>66750</c:v>
                </c:pt>
                <c:pt idx="1114">
                  <c:v>66781</c:v>
                </c:pt>
                <c:pt idx="1115">
                  <c:v>66811</c:v>
                </c:pt>
                <c:pt idx="1116">
                  <c:v>66842</c:v>
                </c:pt>
                <c:pt idx="1117">
                  <c:v>66873</c:v>
                </c:pt>
                <c:pt idx="1118">
                  <c:v>66901</c:v>
                </c:pt>
                <c:pt idx="1119">
                  <c:v>66932</c:v>
                </c:pt>
                <c:pt idx="1120">
                  <c:v>66962</c:v>
                </c:pt>
                <c:pt idx="1121">
                  <c:v>66993</c:v>
                </c:pt>
                <c:pt idx="1122">
                  <c:v>67023</c:v>
                </c:pt>
                <c:pt idx="1123">
                  <c:v>67054</c:v>
                </c:pt>
                <c:pt idx="1124">
                  <c:v>67085</c:v>
                </c:pt>
                <c:pt idx="1125">
                  <c:v>67115</c:v>
                </c:pt>
                <c:pt idx="1126">
                  <c:v>67146</c:v>
                </c:pt>
                <c:pt idx="1127">
                  <c:v>67176</c:v>
                </c:pt>
                <c:pt idx="1128">
                  <c:v>67207</c:v>
                </c:pt>
                <c:pt idx="1129">
                  <c:v>67238</c:v>
                </c:pt>
                <c:pt idx="1130">
                  <c:v>67267</c:v>
                </c:pt>
                <c:pt idx="1131">
                  <c:v>67298</c:v>
                </c:pt>
                <c:pt idx="1132">
                  <c:v>67328</c:v>
                </c:pt>
                <c:pt idx="1133">
                  <c:v>67359</c:v>
                </c:pt>
                <c:pt idx="1134">
                  <c:v>67389</c:v>
                </c:pt>
                <c:pt idx="1135">
                  <c:v>67420</c:v>
                </c:pt>
                <c:pt idx="1136">
                  <c:v>67451</c:v>
                </c:pt>
                <c:pt idx="1137">
                  <c:v>67481</c:v>
                </c:pt>
                <c:pt idx="1138">
                  <c:v>67512</c:v>
                </c:pt>
                <c:pt idx="1139">
                  <c:v>67542</c:v>
                </c:pt>
                <c:pt idx="1140">
                  <c:v>67573</c:v>
                </c:pt>
                <c:pt idx="1141">
                  <c:v>67604</c:v>
                </c:pt>
                <c:pt idx="1142">
                  <c:v>67632</c:v>
                </c:pt>
                <c:pt idx="1143">
                  <c:v>67663</c:v>
                </c:pt>
                <c:pt idx="1144">
                  <c:v>67693</c:v>
                </c:pt>
                <c:pt idx="1145">
                  <c:v>67724</c:v>
                </c:pt>
                <c:pt idx="1146">
                  <c:v>67754</c:v>
                </c:pt>
                <c:pt idx="1147">
                  <c:v>67785</c:v>
                </c:pt>
                <c:pt idx="1148">
                  <c:v>67816</c:v>
                </c:pt>
                <c:pt idx="1149">
                  <c:v>67846</c:v>
                </c:pt>
                <c:pt idx="1150">
                  <c:v>67877</c:v>
                </c:pt>
                <c:pt idx="1151">
                  <c:v>67907</c:v>
                </c:pt>
                <c:pt idx="1152">
                  <c:v>67938</c:v>
                </c:pt>
                <c:pt idx="1153">
                  <c:v>67969</c:v>
                </c:pt>
                <c:pt idx="1154">
                  <c:v>67997</c:v>
                </c:pt>
                <c:pt idx="1155">
                  <c:v>68028</c:v>
                </c:pt>
                <c:pt idx="1156">
                  <c:v>68058</c:v>
                </c:pt>
                <c:pt idx="1157">
                  <c:v>68089</c:v>
                </c:pt>
                <c:pt idx="1158">
                  <c:v>68119</c:v>
                </c:pt>
                <c:pt idx="1159">
                  <c:v>68150</c:v>
                </c:pt>
                <c:pt idx="1160">
                  <c:v>68181</c:v>
                </c:pt>
                <c:pt idx="1161">
                  <c:v>68211</c:v>
                </c:pt>
                <c:pt idx="1162">
                  <c:v>68242</c:v>
                </c:pt>
                <c:pt idx="1163">
                  <c:v>68272</c:v>
                </c:pt>
                <c:pt idx="1164">
                  <c:v>68303</c:v>
                </c:pt>
                <c:pt idx="1165">
                  <c:v>68334</c:v>
                </c:pt>
                <c:pt idx="1166">
                  <c:v>68362</c:v>
                </c:pt>
                <c:pt idx="1167">
                  <c:v>68393</c:v>
                </c:pt>
                <c:pt idx="1168">
                  <c:v>68423</c:v>
                </c:pt>
                <c:pt idx="1169">
                  <c:v>68454</c:v>
                </c:pt>
                <c:pt idx="1170">
                  <c:v>68484</c:v>
                </c:pt>
                <c:pt idx="1171">
                  <c:v>68515</c:v>
                </c:pt>
                <c:pt idx="1172">
                  <c:v>68546</c:v>
                </c:pt>
                <c:pt idx="1173">
                  <c:v>68576</c:v>
                </c:pt>
                <c:pt idx="1174">
                  <c:v>68607</c:v>
                </c:pt>
                <c:pt idx="1175">
                  <c:v>68637</c:v>
                </c:pt>
                <c:pt idx="1176">
                  <c:v>68668</c:v>
                </c:pt>
                <c:pt idx="1177">
                  <c:v>68699</c:v>
                </c:pt>
                <c:pt idx="1178">
                  <c:v>68728</c:v>
                </c:pt>
                <c:pt idx="1179">
                  <c:v>68759</c:v>
                </c:pt>
                <c:pt idx="1180">
                  <c:v>68789</c:v>
                </c:pt>
                <c:pt idx="1181">
                  <c:v>68820</c:v>
                </c:pt>
                <c:pt idx="1182">
                  <c:v>68850</c:v>
                </c:pt>
                <c:pt idx="1183">
                  <c:v>68881</c:v>
                </c:pt>
                <c:pt idx="1184">
                  <c:v>68912</c:v>
                </c:pt>
                <c:pt idx="1185">
                  <c:v>68942</c:v>
                </c:pt>
                <c:pt idx="1186">
                  <c:v>68973</c:v>
                </c:pt>
                <c:pt idx="1187">
                  <c:v>69003</c:v>
                </c:pt>
                <c:pt idx="1188">
                  <c:v>69034</c:v>
                </c:pt>
                <c:pt idx="1189">
                  <c:v>69065</c:v>
                </c:pt>
                <c:pt idx="1190">
                  <c:v>69093</c:v>
                </c:pt>
                <c:pt idx="1191">
                  <c:v>69124</c:v>
                </c:pt>
                <c:pt idx="1192">
                  <c:v>69154</c:v>
                </c:pt>
                <c:pt idx="1193">
                  <c:v>69185</c:v>
                </c:pt>
                <c:pt idx="1194">
                  <c:v>69215</c:v>
                </c:pt>
                <c:pt idx="1195">
                  <c:v>69246</c:v>
                </c:pt>
                <c:pt idx="1196">
                  <c:v>69277</c:v>
                </c:pt>
                <c:pt idx="1197">
                  <c:v>69307</c:v>
                </c:pt>
                <c:pt idx="1198">
                  <c:v>69338</c:v>
                </c:pt>
                <c:pt idx="1199">
                  <c:v>69368</c:v>
                </c:pt>
              </c:numCache>
            </c:numRef>
          </c:cat>
          <c:val>
            <c:numRef>
              <c:f>'TIPRONSA Data'!$AB$3:$AB$1202</c:f>
              <c:numCache>
                <c:formatCode>General</c:formatCode>
                <c:ptCount val="1200"/>
                <c:pt idx="338">
                  <c:v>#N/A</c:v>
                </c:pt>
                <c:pt idx="341">
                  <c:v>#N/A</c:v>
                </c:pt>
                <c:pt idx="344">
                  <c:v>#N/A</c:v>
                </c:pt>
                <c:pt idx="347">
                  <c:v>3.9</c:v>
                </c:pt>
                <c:pt idx="350">
                  <c:v>3.8000000000000007</c:v>
                </c:pt>
                <c:pt idx="353">
                  <c:v>3.2</c:v>
                </c:pt>
                <c:pt idx="356">
                  <c:v>1.8499999999999999</c:v>
                </c:pt>
                <c:pt idx="359">
                  <c:v>0.44999999999999996</c:v>
                </c:pt>
                <c:pt idx="362">
                  <c:v>-0.85000000000000009</c:v>
                </c:pt>
                <c:pt idx="365">
                  <c:v>-1.05</c:v>
                </c:pt>
                <c:pt idx="368">
                  <c:v>-0.54999999999999993</c:v>
                </c:pt>
                <c:pt idx="371">
                  <c:v>0.7</c:v>
                </c:pt>
                <c:pt idx="410">
                  <c:v>#N/A</c:v>
                </c:pt>
                <c:pt idx="413">
                  <c:v>#N/A</c:v>
                </c:pt>
                <c:pt idx="416">
                  <c:v>#N/A</c:v>
                </c:pt>
                <c:pt idx="419">
                  <c:v>#N/A</c:v>
                </c:pt>
                <c:pt idx="422">
                  <c:v>#N/A</c:v>
                </c:pt>
                <c:pt idx="425">
                  <c:v>#N/A</c:v>
                </c:pt>
                <c:pt idx="428">
                  <c:v>#N/A</c:v>
                </c:pt>
                <c:pt idx="431">
                  <c:v>#N/A</c:v>
                </c:pt>
                <c:pt idx="434">
                  <c:v>#N/A</c:v>
                </c:pt>
                <c:pt idx="437">
                  <c:v>#N/A</c:v>
                </c:pt>
                <c:pt idx="440">
                  <c:v>#N/A</c:v>
                </c:pt>
                <c:pt idx="443">
                  <c:v>#N/A</c:v>
                </c:pt>
              </c:numCache>
            </c:numRef>
          </c:val>
          <c:smooth val="0"/>
          <c:extLst>
            <c:ext xmlns:c16="http://schemas.microsoft.com/office/drawing/2014/chart" uri="{C3380CC4-5D6E-409C-BE32-E72D297353CC}">
              <c16:uniqueId val="{00000002-9852-4528-9277-DE0C6F762964}"/>
            </c:ext>
          </c:extLst>
        </c:ser>
        <c:ser>
          <c:idx val="8"/>
          <c:order val="6"/>
          <c:tx>
            <c:v>G7 Indicator - 1/12</c:v>
          </c:tx>
          <c:spPr>
            <a:ln w="38100">
              <a:solidFill>
                <a:srgbClr val="FF3399"/>
              </a:solidFill>
            </a:ln>
            <a:effectLst>
              <a:outerShdw blurRad="50800" dist="38100" dir="2700000" algn="tl" rotWithShape="0">
                <a:prstClr val="black">
                  <a:alpha val="40000"/>
                </a:prstClr>
              </a:outerShdw>
            </a:effectLst>
          </c:spPr>
          <c:marker>
            <c:symbol val="none"/>
          </c:marker>
          <c:dLbls>
            <c:delete val="1"/>
          </c:dLbls>
          <c:val>
            <c:numRef>
              <c:f>'Lagged Data2'!$M$3:$M$1202</c:f>
              <c:numCache>
                <c:formatCode>0.00</c:formatCode>
                <c:ptCount val="1200"/>
                <c:pt idx="0">
                  <c:v>#N/A</c:v>
                </c:pt>
                <c:pt idx="1">
                  <c:v>#N/A</c:v>
                </c:pt>
                <c:pt idx="2">
                  <c:v>#N/A</c:v>
                </c:pt>
                <c:pt idx="3">
                  <c:v>#N/A</c:v>
                </c:pt>
                <c:pt idx="4">
                  <c:v>#N/A</c:v>
                </c:pt>
                <c:pt idx="5">
                  <c:v>#N/A</c:v>
                </c:pt>
                <c:pt idx="6">
                  <c:v>#N/A</c:v>
                </c:pt>
                <c:pt idx="7">
                  <c:v>#N/A</c:v>
                </c:pt>
                <c:pt idx="8">
                  <c:v>#N/A</c:v>
                </c:pt>
                <c:pt idx="9">
                  <c:v>#N/A</c:v>
                </c:pt>
                <c:pt idx="10">
                  <c:v>-0.46584697422477461</c:v>
                </c:pt>
                <c:pt idx="11">
                  <c:v>-0.40179797653269134</c:v>
                </c:pt>
                <c:pt idx="12">
                  <c:v>-0.32815124924709949</c:v>
                </c:pt>
                <c:pt idx="13">
                  <c:v>-0.273418063469137</c:v>
                </c:pt>
                <c:pt idx="14">
                  <c:v>-0.26681352676982328</c:v>
                </c:pt>
                <c:pt idx="15">
                  <c:v>-0.34264190438857156</c:v>
                </c:pt>
                <c:pt idx="16">
                  <c:v>-0.51085197079594025</c:v>
                </c:pt>
                <c:pt idx="17">
                  <c:v>-0.76247622272460092</c:v>
                </c:pt>
                <c:pt idx="18">
                  <c:v>-1.0563530407929562</c:v>
                </c:pt>
                <c:pt idx="19">
                  <c:v>-1.3499514309198162</c:v>
                </c:pt>
                <c:pt idx="20">
                  <c:v>-1.6039383406407808</c:v>
                </c:pt>
                <c:pt idx="21">
                  <c:v>-1.7829932995939117</c:v>
                </c:pt>
                <c:pt idx="22">
                  <c:v>-1.8710535094576386</c:v>
                </c:pt>
                <c:pt idx="23">
                  <c:v>-1.8576484819521966</c:v>
                </c:pt>
                <c:pt idx="24">
                  <c:v>-1.7522151205622976</c:v>
                </c:pt>
                <c:pt idx="25">
                  <c:v>-1.5721171561451115</c:v>
                </c:pt>
                <c:pt idx="26">
                  <c:v>-1.3277488831431867</c:v>
                </c:pt>
                <c:pt idx="27">
                  <c:v>-1.0238527603932113</c:v>
                </c:pt>
                <c:pt idx="28">
                  <c:v>-0.68068766995429542</c:v>
                </c:pt>
                <c:pt idx="29">
                  <c:v>-0.32565480450224982</c:v>
                </c:pt>
                <c:pt idx="30">
                  <c:v>8.3665090756142035E-3</c:v>
                </c:pt>
                <c:pt idx="31">
                  <c:v>0.28886807102419709</c:v>
                </c:pt>
                <c:pt idx="32">
                  <c:v>0.49427285201954874</c:v>
                </c:pt>
                <c:pt idx="33">
                  <c:v>0.62013959884927772</c:v>
                </c:pt>
                <c:pt idx="34">
                  <c:v>0.68481070514101816</c:v>
                </c:pt>
                <c:pt idx="35">
                  <c:v>0.67822022984378805</c:v>
                </c:pt>
                <c:pt idx="36">
                  <c:v>0.60294284993094038</c:v>
                </c:pt>
                <c:pt idx="37">
                  <c:v>0.46964421999264516</c:v>
                </c:pt>
                <c:pt idx="38">
                  <c:v>0.28184502271449219</c:v>
                </c:pt>
                <c:pt idx="39">
                  <c:v>5.4618010811040563E-2</c:v>
                </c:pt>
                <c:pt idx="40">
                  <c:v>-0.1756627677847149</c:v>
                </c:pt>
                <c:pt idx="41">
                  <c:v>-0.36326698240422672</c:v>
                </c:pt>
                <c:pt idx="42">
                  <c:v>-0.47777730014702513</c:v>
                </c:pt>
                <c:pt idx="43">
                  <c:v>-0.50643708105097573</c:v>
                </c:pt>
                <c:pt idx="44">
                  <c:v>-0.47035181630758416</c:v>
                </c:pt>
                <c:pt idx="45">
                  <c:v>-0.41876334745806787</c:v>
                </c:pt>
                <c:pt idx="46">
                  <c:v>-0.40099825242327825</c:v>
                </c:pt>
                <c:pt idx="47">
                  <c:v>-0.41971214240105326</c:v>
                </c:pt>
                <c:pt idx="48">
                  <c:v>-0.45804337768993264</c:v>
                </c:pt>
                <c:pt idx="49">
                  <c:v>-0.48267568029183394</c:v>
                </c:pt>
                <c:pt idx="50">
                  <c:v>-0.46680305133926936</c:v>
                </c:pt>
                <c:pt idx="51">
                  <c:v>-0.38835746185354481</c:v>
                </c:pt>
                <c:pt idx="52">
                  <c:v>-0.24221869906155291</c:v>
                </c:pt>
                <c:pt idx="53">
                  <c:v>-4.1643050243777679E-2</c:v>
                </c:pt>
                <c:pt idx="54">
                  <c:v>0.17731439848753894</c:v>
                </c:pt>
                <c:pt idx="55">
                  <c:v>0.39065536417577107</c:v>
                </c:pt>
                <c:pt idx="56">
                  <c:v>0.59116108896731134</c:v>
                </c:pt>
                <c:pt idx="57">
                  <c:v>0.79554393375735799</c:v>
                </c:pt>
                <c:pt idx="58">
                  <c:v>1.0139493681056848</c:v>
                </c:pt>
                <c:pt idx="59">
                  <c:v>1.2395617543143658</c:v>
                </c:pt>
                <c:pt idx="60">
                  <c:v>1.4677883120919972</c:v>
                </c:pt>
                <c:pt idx="61">
                  <c:v>1.6809778092875973</c:v>
                </c:pt>
                <c:pt idx="62">
                  <c:v>1.8674073765212427</c:v>
                </c:pt>
                <c:pt idx="63">
                  <c:v>2.0081259336540427</c:v>
                </c:pt>
                <c:pt idx="64">
                  <c:v>2.0838794379143479</c:v>
                </c:pt>
                <c:pt idx="65">
                  <c:v>2.0862751377694622</c:v>
                </c:pt>
                <c:pt idx="66">
                  <c:v>2.0111459152394531</c:v>
                </c:pt>
                <c:pt idx="67">
                  <c:v>1.8566921482647558</c:v>
                </c:pt>
                <c:pt idx="68">
                  <c:v>1.6180107522553584</c:v>
                </c:pt>
                <c:pt idx="69">
                  <c:v>1.290545950621393</c:v>
                </c:pt>
                <c:pt idx="70">
                  <c:v>0.88907691338269501</c:v>
                </c:pt>
                <c:pt idx="71">
                  <c:v>0.4397682421363811</c:v>
                </c:pt>
                <c:pt idx="72">
                  <c:v>-2.4432371196510871E-2</c:v>
                </c:pt>
                <c:pt idx="73">
                  <c:v>-0.45372032754646341</c:v>
                </c:pt>
                <c:pt idx="74">
                  <c:v>-0.80496826284660017</c:v>
                </c:pt>
                <c:pt idx="75">
                  <c:v>-1.0708131151639435</c:v>
                </c:pt>
                <c:pt idx="76">
                  <c:v>-1.2552748261215214</c:v>
                </c:pt>
                <c:pt idx="77">
                  <c:v>-1.3853673801229291</c:v>
                </c:pt>
                <c:pt idx="78">
                  <c:v>-1.4707998887407427</c:v>
                </c:pt>
                <c:pt idx="79">
                  <c:v>-1.5081234744358483</c:v>
                </c:pt>
                <c:pt idx="80">
                  <c:v>-1.4840588034323474</c:v>
                </c:pt>
                <c:pt idx="81">
                  <c:v>-1.3871449658534658</c:v>
                </c:pt>
                <c:pt idx="82">
                  <c:v>-1.214022579908459</c:v>
                </c:pt>
                <c:pt idx="83">
                  <c:v>-0.9655129178537436</c:v>
                </c:pt>
                <c:pt idx="84">
                  <c:v>-0.67005944003280149</c:v>
                </c:pt>
                <c:pt idx="85">
                  <c:v>-0.37033926687961127</c:v>
                </c:pt>
                <c:pt idx="86">
                  <c:v>-0.11358644518395522</c:v>
                </c:pt>
                <c:pt idx="87">
                  <c:v>8.6314304006080533E-2</c:v>
                </c:pt>
                <c:pt idx="88">
                  <c:v>0.22858936794479234</c:v>
                </c:pt>
                <c:pt idx="89">
                  <c:v>0.33512539512020112</c:v>
                </c:pt>
                <c:pt idx="90">
                  <c:v>0.42735832698241438</c:v>
                </c:pt>
                <c:pt idx="91">
                  <c:v>0.50292162460476675</c:v>
                </c:pt>
                <c:pt idx="92">
                  <c:v>0.55960939222204331</c:v>
                </c:pt>
                <c:pt idx="93">
                  <c:v>0.60162957805506778</c:v>
                </c:pt>
                <c:pt idx="94">
                  <c:v>0.63589615341277295</c:v>
                </c:pt>
                <c:pt idx="95">
                  <c:v>0.6568067118136014</c:v>
                </c:pt>
                <c:pt idx="96">
                  <c:v>0.6649390870004197</c:v>
                </c:pt>
                <c:pt idx="97">
                  <c:v>0.66452880449337215</c:v>
                </c:pt>
                <c:pt idx="98">
                  <c:v>0.66383405402017104</c:v>
                </c:pt>
                <c:pt idx="99">
                  <c:v>0.66518020545065326</c:v>
                </c:pt>
                <c:pt idx="100">
                  <c:v>0.66255484657577313</c:v>
                </c:pt>
                <c:pt idx="101">
                  <c:v>0.64338175502052763</c:v>
                </c:pt>
                <c:pt idx="102">
                  <c:v>0.60530300612786903</c:v>
                </c:pt>
                <c:pt idx="103">
                  <c:v>0.54577271136442107</c:v>
                </c:pt>
                <c:pt idx="104">
                  <c:v>0.46671984613939799</c:v>
                </c:pt>
                <c:pt idx="105">
                  <c:v>0.36912942812918459</c:v>
                </c:pt>
                <c:pt idx="106">
                  <c:v>0.25170047643302951</c:v>
                </c:pt>
                <c:pt idx="107">
                  <c:v>0.1139992473254523</c:v>
                </c:pt>
                <c:pt idx="108">
                  <c:v>-5.2771922543982441E-2</c:v>
                </c:pt>
                <c:pt idx="109">
                  <c:v>-0.25210259947783697</c:v>
                </c:pt>
                <c:pt idx="110">
                  <c:v>-0.48134686278864081</c:v>
                </c:pt>
                <c:pt idx="111">
                  <c:v>-0.72649798092704998</c:v>
                </c:pt>
                <c:pt idx="112">
                  <c:v>-0.95912922549852908</c:v>
                </c:pt>
                <c:pt idx="113">
                  <c:v>-1.1459304973538167</c:v>
                </c:pt>
                <c:pt idx="114">
                  <c:v>-1.2627237374204299</c:v>
                </c:pt>
                <c:pt idx="115">
                  <c:v>-1.279671568997955</c:v>
                </c:pt>
                <c:pt idx="116">
                  <c:v>-1.1863231365447575</c:v>
                </c:pt>
                <c:pt idx="117">
                  <c:v>-1.0088737160590142</c:v>
                </c:pt>
                <c:pt idx="118">
                  <c:v>-0.77461617399447391</c:v>
                </c:pt>
                <c:pt idx="119">
                  <c:v>-0.51486534590085853</c:v>
                </c:pt>
                <c:pt idx="120">
                  <c:v>-0.24019411157622983</c:v>
                </c:pt>
                <c:pt idx="121">
                  <c:v>5.2266862808991732E-2</c:v>
                </c:pt>
                <c:pt idx="122">
                  <c:v>0.36446780234142295</c:v>
                </c:pt>
                <c:pt idx="123">
                  <c:v>0.68459040430428786</c:v>
                </c:pt>
                <c:pt idx="124">
                  <c:v>0.99161912697583432</c:v>
                </c:pt>
                <c:pt idx="125">
                  <c:v>1.2657451096669092</c:v>
                </c:pt>
                <c:pt idx="126">
                  <c:v>1.4831020106952622</c:v>
                </c:pt>
                <c:pt idx="127">
                  <c:v>1.6208481456736479</c:v>
                </c:pt>
                <c:pt idx="128">
                  <c:v>1.6670697685845965</c:v>
                </c:pt>
                <c:pt idx="129">
                  <c:v>1.6325560176591694</c:v>
                </c:pt>
                <c:pt idx="130">
                  <c:v>1.5344272935053738</c:v>
                </c:pt>
                <c:pt idx="131">
                  <c:v>1.3786766364042506</c:v>
                </c:pt>
                <c:pt idx="132">
                  <c:v>1.2004604341307612</c:v>
                </c:pt>
                <c:pt idx="133">
                  <c:v>1.0073345139673222</c:v>
                </c:pt>
                <c:pt idx="134">
                  <c:v>0.79751321875419023</c:v>
                </c:pt>
                <c:pt idx="135">
                  <c:v>0.58006488760184993</c:v>
                </c:pt>
                <c:pt idx="136">
                  <c:v>0.35166688712149607</c:v>
                </c:pt>
                <c:pt idx="137">
                  <c:v>0.10947081490193966</c:v>
                </c:pt>
                <c:pt idx="138">
                  <c:v>-0.14964370310610775</c:v>
                </c:pt>
                <c:pt idx="139">
                  <c:v>-0.43460589057528409</c:v>
                </c:pt>
                <c:pt idx="140">
                  <c:v>-0.74537877047167456</c:v>
                </c:pt>
                <c:pt idx="141">
                  <c:v>-1.067780542014745</c:v>
                </c:pt>
                <c:pt idx="142">
                  <c:v>-1.372346390537345</c:v>
                </c:pt>
                <c:pt idx="143">
                  <c:v>-1.6104479013737176</c:v>
                </c:pt>
                <c:pt idx="144">
                  <c:v>-1.7867601261505257</c:v>
                </c:pt>
                <c:pt idx="145">
                  <c:v>-1.9066356025560793</c:v>
                </c:pt>
                <c:pt idx="146">
                  <c:v>-1.9777212514803466</c:v>
                </c:pt>
                <c:pt idx="147">
                  <c:v>-2.0310428574398856</c:v>
                </c:pt>
                <c:pt idx="148">
                  <c:v>-2.0674447713801385</c:v>
                </c:pt>
                <c:pt idx="149">
                  <c:v>-2.0787129513586109</c:v>
                </c:pt>
                <c:pt idx="150">
                  <c:v>-2.0361670769484448</c:v>
                </c:pt>
                <c:pt idx="151">
                  <c:v>-1.8841116507657745</c:v>
                </c:pt>
                <c:pt idx="152">
                  <c:v>-1.597356515214102</c:v>
                </c:pt>
                <c:pt idx="153">
                  <c:v>-1.1917748669198431</c:v>
                </c:pt>
                <c:pt idx="154">
                  <c:v>-0.73021265775467725</c:v>
                </c:pt>
                <c:pt idx="155">
                  <c:v>-0.2811982330481726</c:v>
                </c:pt>
                <c:pt idx="156">
                  <c:v>9.2458646020872948E-2</c:v>
                </c:pt>
                <c:pt idx="157">
                  <c:v>0.34587034796619776</c:v>
                </c:pt>
                <c:pt idx="158">
                  <c:v>0.46943253258592677</c:v>
                </c:pt>
                <c:pt idx="159">
                  <c:v>0.49252710182523174</c:v>
                </c:pt>
                <c:pt idx="160">
                  <c:v>0.45674244093991945</c:v>
                </c:pt>
                <c:pt idx="161">
                  <c:v>0.39629535236865365</c:v>
                </c:pt>
                <c:pt idx="162">
                  <c:v>0.30820791114652479</c:v>
                </c:pt>
                <c:pt idx="163">
                  <c:v>0.16552282623807457</c:v>
                </c:pt>
                <c:pt idx="164">
                  <c:v>-4.329952961703043E-2</c:v>
                </c:pt>
                <c:pt idx="165">
                  <c:v>-0.31575552336801138</c:v>
                </c:pt>
                <c:pt idx="166">
                  <c:v>-0.61883311959141452</c:v>
                </c:pt>
                <c:pt idx="167">
                  <c:v>-0.90069909832348571</c:v>
                </c:pt>
                <c:pt idx="168">
                  <c:v>-1.0855992684964662</c:v>
                </c:pt>
                <c:pt idx="169">
                  <c:v>-1.1094219946670307</c:v>
                </c:pt>
                <c:pt idx="170">
                  <c:v>-0.95882028566798283</c:v>
                </c:pt>
                <c:pt idx="171">
                  <c:v>-0.65150979110053697</c:v>
                </c:pt>
                <c:pt idx="172">
                  <c:v>-0.23515007577427127</c:v>
                </c:pt>
                <c:pt idx="173">
                  <c:v>0.23818915679140673</c:v>
                </c:pt>
                <c:pt idx="174">
                  <c:v>0.72776365920930175</c:v>
                </c:pt>
                <c:pt idx="175">
                  <c:v>1.1894484810913468</c:v>
                </c:pt>
                <c:pt idx="176">
                  <c:v>1.5858449231729566</c:v>
                </c:pt>
                <c:pt idx="177">
                  <c:v>1.9063532006278905</c:v>
                </c:pt>
                <c:pt idx="178">
                  <c:v>2.1463821464553234</c:v>
                </c:pt>
                <c:pt idx="179">
                  <c:v>2.2937902523141815</c:v>
                </c:pt>
                <c:pt idx="180">
                  <c:v>2.333496790322215</c:v>
                </c:pt>
                <c:pt idx="181">
                  <c:v>2.2551856856474899</c:v>
                </c:pt>
                <c:pt idx="182">
                  <c:v>2.077970397711141</c:v>
                </c:pt>
                <c:pt idx="183">
                  <c:v>1.8285074431819908</c:v>
                </c:pt>
                <c:pt idx="184">
                  <c:v>1.5255299914404219</c:v>
                </c:pt>
                <c:pt idx="185">
                  <c:v>1.1888206951066564</c:v>
                </c:pt>
                <c:pt idx="186">
                  <c:v>0.8450399898711396</c:v>
                </c:pt>
                <c:pt idx="187">
                  <c:v>0.51766399217618186</c:v>
                </c:pt>
                <c:pt idx="188">
                  <c:v>0.23208459703263884</c:v>
                </c:pt>
                <c:pt idx="189">
                  <c:v>-5.6802667532878104E-3</c:v>
                </c:pt>
                <c:pt idx="190">
                  <c:v>-0.20645759559982935</c:v>
                </c:pt>
                <c:pt idx="191">
                  <c:v>-0.36987078875615964</c:v>
                </c:pt>
                <c:pt idx="192">
                  <c:v>-0.4926020276365648</c:v>
                </c:pt>
                <c:pt idx="193">
                  <c:v>-0.56331143671239658</c:v>
                </c:pt>
                <c:pt idx="194">
                  <c:v>-0.57425805541258512</c:v>
                </c:pt>
                <c:pt idx="195">
                  <c:v>-0.52695513177357611</c:v>
                </c:pt>
                <c:pt idx="196">
                  <c:v>-0.43621868221380566</c:v>
                </c:pt>
                <c:pt idx="197">
                  <c:v>-0.31535758604664466</c:v>
                </c:pt>
                <c:pt idx="198">
                  <c:v>-0.16935804241617802</c:v>
                </c:pt>
                <c:pt idx="199">
                  <c:v>1.9921013182653269E-3</c:v>
                </c:pt>
                <c:pt idx="200">
                  <c:v>0.18342444775889533</c:v>
                </c:pt>
                <c:pt idx="201">
                  <c:v>0.36415568004129284</c:v>
                </c:pt>
                <c:pt idx="202">
                  <c:v>0.54428130739181313</c:v>
                </c:pt>
                <c:pt idx="203">
                  <c:v>0.71764511037548573</c:v>
                </c:pt>
                <c:pt idx="204">
                  <c:v>0.86547236539149708</c:v>
                </c:pt>
                <c:pt idx="205">
                  <c:v>0.96335417503432552</c:v>
                </c:pt>
                <c:pt idx="206">
                  <c:v>0.99324080542655224</c:v>
                </c:pt>
                <c:pt idx="207">
                  <c:v>0.97484977519994231</c:v>
                </c:pt>
                <c:pt idx="208">
                  <c:v>0.93659503352903073</c:v>
                </c:pt>
                <c:pt idx="209">
                  <c:v>0.89765423939974198</c:v>
                </c:pt>
                <c:pt idx="210">
                  <c:v>0.85620536960944094</c:v>
                </c:pt>
                <c:pt idx="211">
                  <c:v>0.80031076161495207</c:v>
                </c:pt>
                <c:pt idx="212">
                  <c:v>0.73225502325155389</c:v>
                </c:pt>
                <c:pt idx="213">
                  <c:v>0.66738094930744296</c:v>
                </c:pt>
                <c:pt idx="214">
                  <c:v>0.613724461615206</c:v>
                </c:pt>
                <c:pt idx="215">
                  <c:v>0.58256620363169986</c:v>
                </c:pt>
                <c:pt idx="216">
                  <c:v>0.57889412216567848</c:v>
                </c:pt>
                <c:pt idx="217">
                  <c:v>0.59662352056366785</c:v>
                </c:pt>
                <c:pt idx="218">
                  <c:v>0.61919780386163836</c:v>
                </c:pt>
                <c:pt idx="219">
                  <c:v>0.60786483271346015</c:v>
                </c:pt>
                <c:pt idx="220">
                  <c:v>0.54322385395006734</c:v>
                </c:pt>
                <c:pt idx="221">
                  <c:v>0.42108845825823948</c:v>
                </c:pt>
                <c:pt idx="222">
                  <c:v>0.26323466153779407</c:v>
                </c:pt>
                <c:pt idx="223">
                  <c:v>8.9227485622814129E-2</c:v>
                </c:pt>
                <c:pt idx="224">
                  <c:v>-9.7246780736654159E-2</c:v>
                </c:pt>
                <c:pt idx="225">
                  <c:v>-0.28763296613112743</c:v>
                </c:pt>
                <c:pt idx="226">
                  <c:v>-0.47465952837609393</c:v>
                </c:pt>
                <c:pt idx="227">
                  <c:v>-0.66743485197659425</c:v>
                </c:pt>
                <c:pt idx="228">
                  <c:v>-0.87476010038875529</c:v>
                </c:pt>
                <c:pt idx="229">
                  <c:v>-1.1054066257504616</c:v>
                </c:pt>
                <c:pt idx="230">
                  <c:v>-1.3710243735480674</c:v>
                </c:pt>
                <c:pt idx="231">
                  <c:v>-1.6872130038049846</c:v>
                </c:pt>
                <c:pt idx="232">
                  <c:v>-2.0703133458931546</c:v>
                </c:pt>
                <c:pt idx="233">
                  <c:v>-2.5415825098278617</c:v>
                </c:pt>
                <c:pt idx="234">
                  <c:v>-3.123686419239263</c:v>
                </c:pt>
                <c:pt idx="235">
                  <c:v>-3.7882543885369415</c:v>
                </c:pt>
                <c:pt idx="236">
                  <c:v>-4.436625285847839</c:v>
                </c:pt>
                <c:pt idx="237">
                  <c:v>-4.9749820947376406</c:v>
                </c:pt>
                <c:pt idx="238">
                  <c:v>-5.3311131048934044</c:v>
                </c:pt>
                <c:pt idx="239">
                  <c:v>-5.4533052152333568</c:v>
                </c:pt>
                <c:pt idx="240">
                  <c:v>-5.2996538789191732</c:v>
                </c:pt>
                <c:pt idx="241">
                  <c:v>-4.8671755634071729</c:v>
                </c:pt>
                <c:pt idx="242">
                  <c:v>-4.1952976512188656</c:v>
                </c:pt>
                <c:pt idx="243">
                  <c:v>-3.3269949422280405</c:v>
                </c:pt>
                <c:pt idx="244">
                  <c:v>-2.3031145991943447</c:v>
                </c:pt>
                <c:pt idx="245">
                  <c:v>-1.1552268322540442</c:v>
                </c:pt>
                <c:pt idx="246">
                  <c:v>8.6118158103730025E-2</c:v>
                </c:pt>
                <c:pt idx="247">
                  <c:v>1.3620940681497586</c:v>
                </c:pt>
                <c:pt idx="248">
                  <c:v>2.5701553358882308</c:v>
                </c:pt>
                <c:pt idx="249">
                  <c:v>3.6099352363470985</c:v>
                </c:pt>
                <c:pt idx="250">
                  <c:v>4.3984756458896612</c:v>
                </c:pt>
                <c:pt idx="251">
                  <c:v>4.8718709128599613</c:v>
                </c:pt>
                <c:pt idx="252">
                  <c:v>4.9996650191620517</c:v>
                </c:pt>
                <c:pt idx="253">
                  <c:v>4.7913191981820518</c:v>
                </c:pt>
                <c:pt idx="254">
                  <c:v>4.3274877418274968</c:v>
                </c:pt>
                <c:pt idx="255">
                  <c:v>3.722978134101723</c:v>
                </c:pt>
                <c:pt idx="256">
                  <c:v>3.0897299368275952</c:v>
                </c:pt>
                <c:pt idx="257">
                  <c:v>2.5110291880359625</c:v>
                </c:pt>
                <c:pt idx="258">
                  <c:v>2.0268517680279103</c:v>
                </c:pt>
                <c:pt idx="259">
                  <c:v>1.6510815881190126</c:v>
                </c:pt>
                <c:pt idx="260">
                  <c:v>1.3760694161572644</c:v>
                </c:pt>
                <c:pt idx="261">
                  <c:v>1.1645581423014733</c:v>
                </c:pt>
                <c:pt idx="262">
                  <c:v>0.98291587856478202</c:v>
                </c:pt>
                <c:pt idx="263">
                  <c:v>0.81045218332118907</c:v>
                </c:pt>
                <c:pt idx="264">
                  <c:v>0.61998737857874175</c:v>
                </c:pt>
                <c:pt idx="265">
                  <c:v>0.42117131724548074</c:v>
                </c:pt>
                <c:pt idx="266">
                  <c:v>0.22088687977827703</c:v>
                </c:pt>
                <c:pt idx="267">
                  <c:v>5.4882989466449317E-3</c:v>
                </c:pt>
                <c:pt idx="268">
                  <c:v>-0.23560337437362477</c:v>
                </c:pt>
                <c:pt idx="269">
                  <c:v>-0.49862416167646018</c:v>
                </c:pt>
                <c:pt idx="270">
                  <c:v>-0.73899306798321618</c:v>
                </c:pt>
                <c:pt idx="271">
                  <c:v>-0.91962734094518339</c:v>
                </c:pt>
                <c:pt idx="272">
                  <c:v>-1.0378017125637768</c:v>
                </c:pt>
                <c:pt idx="273">
                  <c:v>-1.0949871480614775</c:v>
                </c:pt>
                <c:pt idx="274">
                  <c:v>-1.1022394649891396</c:v>
                </c:pt>
                <c:pt idx="275">
                  <c:v>-1.073902658694422</c:v>
                </c:pt>
                <c:pt idx="276">
                  <c:v>-1.0159365910441949</c:v>
                </c:pt>
                <c:pt idx="277">
                  <c:v>-0.9376844397899049</c:v>
                </c:pt>
                <c:pt idx="278">
                  <c:v>-0.8410541373787197</c:v>
                </c:pt>
                <c:pt idx="279">
                  <c:v>-0.71556505921549274</c:v>
                </c:pt>
                <c:pt idx="280">
                  <c:v>-0.5563679410905138</c:v>
                </c:pt>
                <c:pt idx="281">
                  <c:v>-0.37841159779055999</c:v>
                </c:pt>
                <c:pt idx="282">
                  <c:v>-0.2207681345002328</c:v>
                </c:pt>
                <c:pt idx="283">
                  <c:v>-0.12119802508934185</c:v>
                </c:pt>
                <c:pt idx="284">
                  <c:v>-7.9843243945077802E-2</c:v>
                </c:pt>
                <c:pt idx="285">
                  <c:v>-6.7290797770027666E-2</c:v>
                </c:pt>
                <c:pt idx="286">
                  <c:v>-4.5910526844366473E-2</c:v>
                </c:pt>
                <c:pt idx="287">
                  <c:v>1.5180420906759196E-2</c:v>
                </c:pt>
                <c:pt idx="288">
                  <c:v>0.12499954884665954</c:v>
                </c:pt>
                <c:pt idx="289">
                  <c:v>0.29489796726925022</c:v>
                </c:pt>
                <c:pt idx="290">
                  <c:v>0.51849820944589453</c:v>
                </c:pt>
                <c:pt idx="291">
                  <c:v>0.7544906075351463</c:v>
                </c:pt>
                <c:pt idx="292">
                  <c:v>0.96213621883664757</c:v>
                </c:pt>
                <c:pt idx="293">
                  <c:v>1.122426137845963</c:v>
                </c:pt>
                <c:pt idx="294">
                  <c:v>1.2185520940004295</c:v>
                </c:pt>
                <c:pt idx="295">
                  <c:v>1.254117335210239</c:v>
                </c:pt>
                <c:pt idx="296">
                  <c:v>1.2418731418092079</c:v>
                </c:pt>
                <c:pt idx="297">
                  <c:v>1.1776031319681266</c:v>
                </c:pt>
                <c:pt idx="298">
                  <c:v>1.0706301955998327</c:v>
                </c:pt>
                <c:pt idx="299">
                  <c:v>0.94831149465652231</c:v>
                </c:pt>
                <c:pt idx="300">
                  <c:v>0.82774401356016369</c:v>
                </c:pt>
                <c:pt idx="301">
                  <c:v>0.69274918519212747</c:v>
                </c:pt>
                <c:pt idx="302">
                  <c:v>0.53632798103974721</c:v>
                </c:pt>
                <c:pt idx="303">
                  <c:v>0.37794644112902631</c:v>
                </c:pt>
                <c:pt idx="304">
                  <c:v>0.22666925717244624</c:v>
                </c:pt>
                <c:pt idx="305">
                  <c:v>8.8187459066489282E-2</c:v>
                </c:pt>
                <c:pt idx="306">
                  <c:v>-2.8542388928343598E-2</c:v>
                </c:pt>
                <c:pt idx="307">
                  <c:v>-0.12065711414818736</c:v>
                </c:pt>
                <c:pt idx="308">
                  <c:v>-0.19143119404586173</c:v>
                </c:pt>
                <c:pt idx="309">
                  <c:v>-0.24004942018680708</c:v>
                </c:pt>
                <c:pt idx="310">
                  <c:v>-0.27211424825955532</c:v>
                </c:pt>
                <c:pt idx="311">
                  <c:v>-0.30557685203207541</c:v>
                </c:pt>
                <c:pt idx="312">
                  <c:v>-0.34053092634542281</c:v>
                </c:pt>
                <c:pt idx="313">
                  <c:v>-0.36658668171017439</c:v>
                </c:pt>
                <c:pt idx="314">
                  <c:v>-0.3864406038805015</c:v>
                </c:pt>
                <c:pt idx="315">
                  <c:v>-0.41031012250674337</c:v>
                </c:pt>
                <c:pt idx="316">
                  <c:v>-0.45430144939061279</c:v>
                </c:pt>
                <c:pt idx="317">
                  <c:v>-0.51871387599395291</c:v>
                </c:pt>
                <c:pt idx="318">
                  <c:v>-0.5929956676796877</c:v>
                </c:pt>
                <c:pt idx="319">
                  <c:v>-0.66155990936799469</c:v>
                </c:pt>
                <c:pt idx="320">
                  <c:v>-0.72993855883491676</c:v>
                </c:pt>
                <c:pt idx="321">
                  <c:v>-0.79719530612996437</c:v>
                </c:pt>
                <c:pt idx="322">
                  <c:v>-0.85682988279110361</c:v>
                </c:pt>
                <c:pt idx="323">
                  <c:v>-0.89792413567082008</c:v>
                </c:pt>
                <c:pt idx="324">
                  <c:v>-0.91423458040034689</c:v>
                </c:pt>
                <c:pt idx="325">
                  <c:v>-0.90855442524411956</c:v>
                </c:pt>
                <c:pt idx="326">
                  <c:v>-0.88150085815466639</c:v>
                </c:pt>
                <c:pt idx="327">
                  <c:v>-0.82839162109115705</c:v>
                </c:pt>
                <c:pt idx="328">
                  <c:v>-0.72700400451381597</c:v>
                </c:pt>
                <c:pt idx="329">
                  <c:v>-0.57593957302859167</c:v>
                </c:pt>
                <c:pt idx="330">
                  <c:v>-0.38582010539653311</c:v>
                </c:pt>
                <c:pt idx="331">
                  <c:v>-0.18113889615960943</c:v>
                </c:pt>
                <c:pt idx="332">
                  <c:v>2.8154121355285611E-2</c:v>
                </c:pt>
                <c:pt idx="333">
                  <c:v>0.23032731648254412</c:v>
                </c:pt>
                <c:pt idx="334">
                  <c:v>0.40128133607369421</c:v>
                </c:pt>
                <c:pt idx="335">
                  <c:v>0.53083005899341629</c:v>
                </c:pt>
                <c:pt idx="336">
                  <c:v>0.62136862004997795</c:v>
                </c:pt>
                <c:pt idx="337">
                  <c:v>0.68550829449645789</c:v>
                </c:pt>
                <c:pt idx="338">
                  <c:v>0.73952561737222311</c:v>
                </c:pt>
                <c:pt idx="339">
                  <c:v>0.78641205536681014</c:v>
                </c:pt>
                <c:pt idx="340">
                  <c:v>0.81511734350007714</c:v>
                </c:pt>
                <c:pt idx="341">
                  <c:v>0.82198975936333341</c:v>
                </c:pt>
                <c:pt idx="342">
                  <c:v>0.79327430690968015</c:v>
                </c:pt>
                <c:pt idx="343">
                  <c:v>0.73203206787368913</c:v>
                </c:pt>
                <c:pt idx="344">
                  <c:v>0.64781359278889283</c:v>
                </c:pt>
                <c:pt idx="345">
                  <c:v>0.5565375641829462</c:v>
                </c:pt>
                <c:pt idx="346">
                  <c:v>0.47791029220346104</c:v>
                </c:pt>
                <c:pt idx="347">
                  <c:v>0.41454279309454023</c:v>
                </c:pt>
                <c:pt idx="348">
                  <c:v>0.34371714248018748</c:v>
                </c:pt>
                <c:pt idx="349">
                  <c:v>0.2591758129218249</c:v>
                </c:pt>
                <c:pt idx="350">
                  <c:v>0.15750406494321112</c:v>
                </c:pt>
                <c:pt idx="351">
                  <c:v>3.7536300897372143E-2</c:v>
                </c:pt>
                <c:pt idx="352">
                  <c:v>-9.8384243354331602E-2</c:v>
                </c:pt>
                <c:pt idx="353">
                  <c:v>-0.26137807376028377</c:v>
                </c:pt>
                <c:pt idx="354">
                  <c:v>-0.45536048000877827</c:v>
                </c:pt>
                <c:pt idx="355">
                  <c:v>-0.67223826711204993</c:v>
                </c:pt>
                <c:pt idx="356">
                  <c:v>-0.89450269940276428</c:v>
                </c:pt>
                <c:pt idx="357">
                  <c:v>-1.1083485594515565</c:v>
                </c:pt>
                <c:pt idx="358">
                  <c:v>-1.2888730910691208</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numCache>
            </c:numRef>
          </c:val>
          <c:smooth val="0"/>
          <c:extLst>
            <c:ext xmlns:c16="http://schemas.microsoft.com/office/drawing/2014/chart" uri="{C3380CC4-5D6E-409C-BE32-E72D297353CC}">
              <c16:uniqueId val="{00000003-9852-4528-9277-DE0C6F762964}"/>
            </c:ext>
          </c:extLst>
        </c:ser>
        <c:dLbls>
          <c:dLblPos val="r"/>
          <c:showLegendKey val="0"/>
          <c:showVal val="1"/>
          <c:showCatName val="0"/>
          <c:showSerName val="0"/>
          <c:showPercent val="0"/>
          <c:showBubbleSize val="0"/>
        </c:dLbls>
        <c:marker val="1"/>
        <c:smooth val="0"/>
        <c:axId val="773678080"/>
        <c:axId val="801594112"/>
      </c:lineChart>
      <c:lineChart>
        <c:grouping val="standard"/>
        <c:varyColors val="0"/>
        <c:ser>
          <c:idx val="0"/>
          <c:order val="3"/>
          <c:tx>
            <c:v>PMI - 1/12</c:v>
          </c:tx>
          <c:spPr>
            <a:ln w="38100">
              <a:solidFill>
                <a:srgbClr val="33CC33"/>
              </a:solidFill>
              <a:prstDash val="solid"/>
            </a:ln>
            <a:effectLst>
              <a:outerShdw blurRad="63500" algn="ctr" rotWithShape="0">
                <a:prstClr val="black">
                  <a:alpha val="40000"/>
                </a:prstClr>
              </a:outerShdw>
            </a:effectLst>
          </c:spPr>
          <c:marker>
            <c:symbol val="none"/>
          </c:marker>
          <c:dLbls>
            <c:delete val="1"/>
          </c:dLbls>
          <c:val>
            <c:numRef>
              <c:f>'Lagged Data2'!$J$3:$J$1202</c:f>
              <c:numCache>
                <c:formatCode>0.00</c:formatCode>
                <c:ptCount val="1200"/>
                <c:pt idx="0">
                  <c:v>#N/A</c:v>
                </c:pt>
                <c:pt idx="1">
                  <c:v>#N/A</c:v>
                </c:pt>
                <c:pt idx="2">
                  <c:v>#N/A</c:v>
                </c:pt>
                <c:pt idx="3">
                  <c:v>#N/A</c:v>
                </c:pt>
                <c:pt idx="4">
                  <c:v>#N/A</c:v>
                </c:pt>
                <c:pt idx="5">
                  <c:v>#N/A</c:v>
                </c:pt>
                <c:pt idx="6">
                  <c:v>#N/A</c:v>
                </c:pt>
                <c:pt idx="7">
                  <c:v>#N/A</c:v>
                </c:pt>
                <c:pt idx="8">
                  <c:v>#N/A</c:v>
                </c:pt>
                <c:pt idx="9">
                  <c:v>#N/A</c:v>
                </c:pt>
                <c:pt idx="10">
                  <c:v>#N/A</c:v>
                </c:pt>
                <c:pt idx="11">
                  <c:v>#N/A</c:v>
                </c:pt>
                <c:pt idx="12">
                  <c:v>-13.71115173674589</c:v>
                </c:pt>
                <c:pt idx="13">
                  <c:v>-9.2421441774491626</c:v>
                </c:pt>
                <c:pt idx="14">
                  <c:v>-3.1067961165048672</c:v>
                </c:pt>
                <c:pt idx="15">
                  <c:v>-4.2145593869731783</c:v>
                </c:pt>
                <c:pt idx="16">
                  <c:v>0.4056795131845945</c:v>
                </c:pt>
                <c:pt idx="17">
                  <c:v>4.0169133192389239</c:v>
                </c:pt>
                <c:pt idx="18">
                  <c:v>1.5250544662309409</c:v>
                </c:pt>
                <c:pt idx="19">
                  <c:v>2.2172949002217308</c:v>
                </c:pt>
                <c:pt idx="20">
                  <c:v>-3.2608695652173907</c:v>
                </c:pt>
                <c:pt idx="21">
                  <c:v>-7.6923076923076792</c:v>
                </c:pt>
                <c:pt idx="22">
                  <c:v>-11.752136752136749</c:v>
                </c:pt>
                <c:pt idx="23">
                  <c:v>-13.924050632911403</c:v>
                </c:pt>
                <c:pt idx="24">
                  <c:v>-16.949152542372886</c:v>
                </c:pt>
                <c:pt idx="25">
                  <c:v>-19.75560081466395</c:v>
                </c:pt>
                <c:pt idx="26">
                  <c:v>-18.436873747494985</c:v>
                </c:pt>
                <c:pt idx="27">
                  <c:v>-14.400000000000006</c:v>
                </c:pt>
                <c:pt idx="28">
                  <c:v>-10.101010101010104</c:v>
                </c:pt>
                <c:pt idx="29">
                  <c:v>2.2357723577235618</c:v>
                </c:pt>
                <c:pt idx="30">
                  <c:v>8.5836909871244558</c:v>
                </c:pt>
                <c:pt idx="31">
                  <c:v>14.750542299349249</c:v>
                </c:pt>
                <c:pt idx="32">
                  <c:v>23.37078651685394</c:v>
                </c:pt>
                <c:pt idx="33">
                  <c:v>22.916666666666657</c:v>
                </c:pt>
                <c:pt idx="34">
                  <c:v>19.854721549636807</c:v>
                </c:pt>
                <c:pt idx="35">
                  <c:v>14.705882352941174</c:v>
                </c:pt>
                <c:pt idx="36">
                  <c:v>20.66326530612244</c:v>
                </c:pt>
                <c:pt idx="37">
                  <c:v>33.756345177664997</c:v>
                </c:pt>
                <c:pt idx="38">
                  <c:v>34.152334152334134</c:v>
                </c:pt>
                <c:pt idx="39">
                  <c:v>22.897196261682254</c:v>
                </c:pt>
                <c:pt idx="40">
                  <c:v>25.168539325842715</c:v>
                </c:pt>
                <c:pt idx="41">
                  <c:v>6.5606361829025843</c:v>
                </c:pt>
                <c:pt idx="42">
                  <c:v>6.5217391304347672</c:v>
                </c:pt>
                <c:pt idx="43">
                  <c:v>0.9451795841209929</c:v>
                </c:pt>
                <c:pt idx="44">
                  <c:v>-9.4717668488160172</c:v>
                </c:pt>
                <c:pt idx="45">
                  <c:v>-5.2730696798493568</c:v>
                </c:pt>
                <c:pt idx="46">
                  <c:v>8.2828282828282909</c:v>
                </c:pt>
                <c:pt idx="47">
                  <c:v>15.81196581196582</c:v>
                </c:pt>
                <c:pt idx="48">
                  <c:v>17.970401691331929</c:v>
                </c:pt>
                <c:pt idx="49">
                  <c:v>4.7438330170777903</c:v>
                </c:pt>
                <c:pt idx="50">
                  <c:v>-2.0146520146520146</c:v>
                </c:pt>
                <c:pt idx="51">
                  <c:v>-4.5627376425855459</c:v>
                </c:pt>
                <c:pt idx="52">
                  <c:v>-8.0789946140035909</c:v>
                </c:pt>
                <c:pt idx="53">
                  <c:v>-7.4626865671641838</c:v>
                </c:pt>
                <c:pt idx="54">
                  <c:v>-6.8645640074211514</c:v>
                </c:pt>
                <c:pt idx="55">
                  <c:v>-5.0561797752808957</c:v>
                </c:pt>
                <c:pt idx="56">
                  <c:v>2.213279678068389</c:v>
                </c:pt>
                <c:pt idx="57">
                  <c:v>6.1630218687872826</c:v>
                </c:pt>
                <c:pt idx="58">
                  <c:v>0.37313432835819071</c:v>
                </c:pt>
                <c:pt idx="59">
                  <c:v>2.5830258302582934</c:v>
                </c:pt>
                <c:pt idx="60">
                  <c:v>0.35842293906812017</c:v>
                </c:pt>
                <c:pt idx="61">
                  <c:v>2.35507246376811</c:v>
                </c:pt>
                <c:pt idx="62">
                  <c:v>6.3551401869158752</c:v>
                </c:pt>
                <c:pt idx="63">
                  <c:v>14.3426294820717</c:v>
                </c:pt>
                <c:pt idx="64">
                  <c:v>13.671875</c:v>
                </c:pt>
                <c:pt idx="65">
                  <c:v>18.548387096774178</c:v>
                </c:pt>
                <c:pt idx="66">
                  <c:v>16.533864541832656</c:v>
                </c:pt>
                <c:pt idx="67">
                  <c:v>14.398422090729767</c:v>
                </c:pt>
                <c:pt idx="68">
                  <c:v>16.141732283464577</c:v>
                </c:pt>
                <c:pt idx="69">
                  <c:v>11.235955056179776</c:v>
                </c:pt>
                <c:pt idx="70">
                  <c:v>10.037174721189615</c:v>
                </c:pt>
                <c:pt idx="71">
                  <c:v>0.89928057553956364</c:v>
                </c:pt>
                <c:pt idx="72">
                  <c:v>2.4999999999999858</c:v>
                </c:pt>
                <c:pt idx="73">
                  <c:v>-2.4778761061946852</c:v>
                </c:pt>
                <c:pt idx="74">
                  <c:v>-8.4358523725834687</c:v>
                </c:pt>
                <c:pt idx="75">
                  <c:v>-10.278745644599297</c:v>
                </c:pt>
                <c:pt idx="76">
                  <c:v>-19.7594501718213</c:v>
                </c:pt>
                <c:pt idx="77">
                  <c:v>-21.938775510204081</c:v>
                </c:pt>
                <c:pt idx="78">
                  <c:v>-13.333333333333329</c:v>
                </c:pt>
                <c:pt idx="79">
                  <c:v>-18.793103448275858</c:v>
                </c:pt>
                <c:pt idx="80">
                  <c:v>-18.474576271186436</c:v>
                </c:pt>
                <c:pt idx="81">
                  <c:v>-21.380471380471377</c:v>
                </c:pt>
                <c:pt idx="82">
                  <c:v>-22.46621621621621</c:v>
                </c:pt>
                <c:pt idx="83">
                  <c:v>-17.647058823529406</c:v>
                </c:pt>
                <c:pt idx="84">
                  <c:v>-20.731707317073173</c:v>
                </c:pt>
                <c:pt idx="85">
                  <c:v>-16.696914700544468</c:v>
                </c:pt>
                <c:pt idx="86">
                  <c:v>-9.9808061420345666</c:v>
                </c:pt>
                <c:pt idx="87">
                  <c:v>-4.2718446601941764</c:v>
                </c:pt>
                <c:pt idx="88">
                  <c:v>5.1391862955032082</c:v>
                </c:pt>
                <c:pt idx="89">
                  <c:v>16.775599128540321</c:v>
                </c:pt>
                <c:pt idx="90">
                  <c:v>-1.9723865877711972</c:v>
                </c:pt>
                <c:pt idx="91">
                  <c:v>9.5541401273885356</c:v>
                </c:pt>
                <c:pt idx="92">
                  <c:v>6.2370062370062271</c:v>
                </c:pt>
                <c:pt idx="93">
                  <c:v>8.1370449678800867</c:v>
                </c:pt>
                <c:pt idx="94">
                  <c:v>15.468409586056637</c:v>
                </c:pt>
                <c:pt idx="95">
                  <c:v>19.480519480519476</c:v>
                </c:pt>
                <c:pt idx="96">
                  <c:v>18.241758241758248</c:v>
                </c:pt>
                <c:pt idx="97">
                  <c:v>15.686274509803937</c:v>
                </c:pt>
                <c:pt idx="98">
                  <c:v>14.712153518123671</c:v>
                </c:pt>
                <c:pt idx="99">
                  <c:v>8.9249492900608658</c:v>
                </c:pt>
                <c:pt idx="100">
                  <c:v>14.256619144602851</c:v>
                </c:pt>
                <c:pt idx="101">
                  <c:v>2.4253731343283533</c:v>
                </c:pt>
                <c:pt idx="102">
                  <c:v>16.096579476861166</c:v>
                </c:pt>
                <c:pt idx="103">
                  <c:v>9.1085271317829353</c:v>
                </c:pt>
                <c:pt idx="104">
                  <c:v>5.4794520547945211</c:v>
                </c:pt>
                <c:pt idx="105">
                  <c:v>11.683168316831669</c:v>
                </c:pt>
                <c:pt idx="106">
                  <c:v>5.0943396226415132</c:v>
                </c:pt>
                <c:pt idx="107">
                  <c:v>-1.2681159420289845</c:v>
                </c:pt>
                <c:pt idx="108">
                  <c:v>0</c:v>
                </c:pt>
                <c:pt idx="109">
                  <c:v>-0.37664783427496218</c:v>
                </c:pt>
                <c:pt idx="110">
                  <c:v>-1.672862453531593</c:v>
                </c:pt>
                <c:pt idx="111">
                  <c:v>-2.7932960893854784</c:v>
                </c:pt>
                <c:pt idx="112">
                  <c:v>-9.2691622103386919</c:v>
                </c:pt>
                <c:pt idx="113">
                  <c:v>-10.928961748633881</c:v>
                </c:pt>
                <c:pt idx="114">
                  <c:v>-14.731369150779898</c:v>
                </c:pt>
                <c:pt idx="115">
                  <c:v>-12.433392539964473</c:v>
                </c:pt>
                <c:pt idx="116">
                  <c:v>-9.6474953617810684</c:v>
                </c:pt>
                <c:pt idx="117">
                  <c:v>-13.652482269503537</c:v>
                </c:pt>
                <c:pt idx="118">
                  <c:v>-13.464991023339309</c:v>
                </c:pt>
                <c:pt idx="119">
                  <c:v>-14.128440366972484</c:v>
                </c:pt>
                <c:pt idx="120">
                  <c:v>-5.9479553903345703</c:v>
                </c:pt>
                <c:pt idx="121">
                  <c:v>-2.2684310018903489</c:v>
                </c:pt>
                <c:pt idx="122">
                  <c:v>-0.94517958412097869</c:v>
                </c:pt>
                <c:pt idx="123">
                  <c:v>0.19157088122602772</c:v>
                </c:pt>
                <c:pt idx="124">
                  <c:v>6.6797642436149403</c:v>
                </c:pt>
                <c:pt idx="125">
                  <c:v>14.110429447852766</c:v>
                </c:pt>
                <c:pt idx="126">
                  <c:v>8.9430894308943039</c:v>
                </c:pt>
                <c:pt idx="127">
                  <c:v>11.156186612576064</c:v>
                </c:pt>
                <c:pt idx="128">
                  <c:v>17.043121149897317</c:v>
                </c:pt>
                <c:pt idx="129">
                  <c:v>17.453798767967157</c:v>
                </c:pt>
                <c:pt idx="130">
                  <c:v>20.53941908713692</c:v>
                </c:pt>
                <c:pt idx="131">
                  <c:v>23.504273504273513</c:v>
                </c:pt>
                <c:pt idx="132">
                  <c:v>12.055335968379438</c:v>
                </c:pt>
                <c:pt idx="133">
                  <c:v>7.9303675048355728</c:v>
                </c:pt>
                <c:pt idx="134">
                  <c:v>4.7709923664122016</c:v>
                </c:pt>
                <c:pt idx="135">
                  <c:v>4.5889101338432141</c:v>
                </c:pt>
                <c:pt idx="136">
                  <c:v>-2.0257826887661139</c:v>
                </c:pt>
                <c:pt idx="137">
                  <c:v>-7.8853046594982033</c:v>
                </c:pt>
                <c:pt idx="138">
                  <c:v>-2.0522388059701484</c:v>
                </c:pt>
                <c:pt idx="139">
                  <c:v>-8.9416058394160558</c:v>
                </c:pt>
                <c:pt idx="140">
                  <c:v>-12.807017543859644</c:v>
                </c:pt>
                <c:pt idx="141">
                  <c:v>-14.860139860139867</c:v>
                </c:pt>
                <c:pt idx="142">
                  <c:v>-16.523235800344239</c:v>
                </c:pt>
                <c:pt idx="143">
                  <c:v>-24.048442906574394</c:v>
                </c:pt>
                <c:pt idx="144">
                  <c:v>-25.396825396825406</c:v>
                </c:pt>
                <c:pt idx="145">
                  <c:v>-24.551971326164875</c:v>
                </c:pt>
                <c:pt idx="146">
                  <c:v>-21.493624772313296</c:v>
                </c:pt>
                <c:pt idx="147">
                  <c:v>-21.93784277879341</c:v>
                </c:pt>
                <c:pt idx="148">
                  <c:v>-22.368421052631589</c:v>
                </c:pt>
                <c:pt idx="149">
                  <c:v>-15.953307392996095</c:v>
                </c:pt>
                <c:pt idx="150">
                  <c:v>-17.142857142857139</c:v>
                </c:pt>
                <c:pt idx="151">
                  <c:v>-7.2144288577154327</c:v>
                </c:pt>
                <c:pt idx="152">
                  <c:v>-7.0422535211267672</c:v>
                </c:pt>
                <c:pt idx="153">
                  <c:v>-16.221765913757707</c:v>
                </c:pt>
                <c:pt idx="154">
                  <c:v>-9.0721649484536044</c:v>
                </c:pt>
                <c:pt idx="155">
                  <c:v>3.1890660592255102</c:v>
                </c:pt>
                <c:pt idx="156">
                  <c:v>12.293144208037845</c:v>
                </c:pt>
                <c:pt idx="157">
                  <c:v>20.427553444180518</c:v>
                </c:pt>
                <c:pt idx="158">
                  <c:v>21.577726218097439</c:v>
                </c:pt>
                <c:pt idx="159">
                  <c:v>22.716627634660398</c:v>
                </c:pt>
                <c:pt idx="160">
                  <c:v>28.571428571428584</c:v>
                </c:pt>
                <c:pt idx="161">
                  <c:v>24.074074074074076</c:v>
                </c:pt>
                <c:pt idx="162">
                  <c:v>15.402298850574709</c:v>
                </c:pt>
                <c:pt idx="163">
                  <c:v>8.6393088552915884</c:v>
                </c:pt>
                <c:pt idx="164">
                  <c:v>9.3073593073593059</c:v>
                </c:pt>
                <c:pt idx="165">
                  <c:v>20.098039215686299</c:v>
                </c:pt>
                <c:pt idx="166">
                  <c:v>9.9773242630385397</c:v>
                </c:pt>
                <c:pt idx="167">
                  <c:v>13.907284768211923</c:v>
                </c:pt>
                <c:pt idx="168">
                  <c:v>7.9999999999999858</c:v>
                </c:pt>
                <c:pt idx="169">
                  <c:v>-3.7475345167652989</c:v>
                </c:pt>
                <c:pt idx="170">
                  <c:v>-11.641221374045813</c:v>
                </c:pt>
                <c:pt idx="171">
                  <c:v>-12.022900763358763</c:v>
                </c:pt>
                <c:pt idx="172">
                  <c:v>-7.7212806026365399</c:v>
                </c:pt>
                <c:pt idx="173">
                  <c:v>-8.5820895522387985</c:v>
                </c:pt>
                <c:pt idx="174">
                  <c:v>1.5936254980079667</c:v>
                </c:pt>
                <c:pt idx="175">
                  <c:v>5.765407554671981</c:v>
                </c:pt>
                <c:pt idx="176">
                  <c:v>3.7623762376237693</c:v>
                </c:pt>
                <c:pt idx="177">
                  <c:v>12.65306122448979</c:v>
                </c:pt>
                <c:pt idx="178">
                  <c:v>20.412371134020617</c:v>
                </c:pt>
                <c:pt idx="179">
                  <c:v>16.47286821705427</c:v>
                </c:pt>
                <c:pt idx="180">
                  <c:v>18.518518518518505</c:v>
                </c:pt>
                <c:pt idx="181">
                  <c:v>22.745901639344268</c:v>
                </c:pt>
                <c:pt idx="182">
                  <c:v>30.885529157667406</c:v>
                </c:pt>
                <c:pt idx="183">
                  <c:v>31.453362255965288</c:v>
                </c:pt>
                <c:pt idx="184">
                  <c:v>25.306122448979579</c:v>
                </c:pt>
                <c:pt idx="185">
                  <c:v>23.469387755102034</c:v>
                </c:pt>
                <c:pt idx="186">
                  <c:v>17.450980392156865</c:v>
                </c:pt>
                <c:pt idx="187">
                  <c:v>9.962406015037601</c:v>
                </c:pt>
                <c:pt idx="188">
                  <c:v>9.5419847328244316</c:v>
                </c:pt>
                <c:pt idx="189">
                  <c:v>1.9927536231884062</c:v>
                </c:pt>
                <c:pt idx="190">
                  <c:v>-3.7671232876712253</c:v>
                </c:pt>
                <c:pt idx="191">
                  <c:v>-4.8252911813643919</c:v>
                </c:pt>
                <c:pt idx="192">
                  <c:v>-6.5789473684210549</c:v>
                </c:pt>
                <c:pt idx="193">
                  <c:v>-7.345575959933214</c:v>
                </c:pt>
                <c:pt idx="194">
                  <c:v>-8.910891089108901</c:v>
                </c:pt>
                <c:pt idx="195">
                  <c:v>-13.861386138613867</c:v>
                </c:pt>
                <c:pt idx="196">
                  <c:v>-17.263843648208478</c:v>
                </c:pt>
                <c:pt idx="197">
                  <c:v>-13.388429752066116</c:v>
                </c:pt>
                <c:pt idx="198">
                  <c:v>-11.853088480801347</c:v>
                </c:pt>
                <c:pt idx="199">
                  <c:v>-10.427350427350433</c:v>
                </c:pt>
                <c:pt idx="200">
                  <c:v>-1.0452961672473862</c:v>
                </c:pt>
                <c:pt idx="201">
                  <c:v>1.5985790408525844</c:v>
                </c:pt>
                <c:pt idx="202">
                  <c:v>0.88967971530249201</c:v>
                </c:pt>
                <c:pt idx="203">
                  <c:v>-3.6713286713286806</c:v>
                </c:pt>
                <c:pt idx="204">
                  <c:v>-3.1690140845070403</c:v>
                </c:pt>
                <c:pt idx="205">
                  <c:v>0.54054054054053324</c:v>
                </c:pt>
                <c:pt idx="206">
                  <c:v>-1.6304347826087024</c:v>
                </c:pt>
                <c:pt idx="207">
                  <c:v>5.7471264367816133</c:v>
                </c:pt>
                <c:pt idx="208">
                  <c:v>5.708661417322844</c:v>
                </c:pt>
                <c:pt idx="209">
                  <c:v>-0.7633587786259568</c:v>
                </c:pt>
                <c:pt idx="210">
                  <c:v>0.37878787878788955</c:v>
                </c:pt>
                <c:pt idx="211">
                  <c:v>2.4809160305343596</c:v>
                </c:pt>
                <c:pt idx="212">
                  <c:v>-8.0985915492957616</c:v>
                </c:pt>
                <c:pt idx="213">
                  <c:v>-10.139860139860147</c:v>
                </c:pt>
                <c:pt idx="214">
                  <c:v>-11.287477954144634</c:v>
                </c:pt>
                <c:pt idx="215">
                  <c:v>-6.7150635208711407</c:v>
                </c:pt>
                <c:pt idx="216">
                  <c:v>-8.3636363636363598</c:v>
                </c:pt>
                <c:pt idx="217">
                  <c:v>-3.0465949820788438</c:v>
                </c:pt>
                <c:pt idx="218">
                  <c:v>-2.7624309392265189</c:v>
                </c:pt>
                <c:pt idx="219">
                  <c:v>-4.5289855072463752</c:v>
                </c:pt>
                <c:pt idx="220">
                  <c:v>-1.1173184357541857</c:v>
                </c:pt>
                <c:pt idx="221">
                  <c:v>3.8461538461538538</c:v>
                </c:pt>
                <c:pt idx="222">
                  <c:v>-2.2641509433962312</c:v>
                </c:pt>
                <c:pt idx="223">
                  <c:v>-2.7932960893854784</c:v>
                </c:pt>
                <c:pt idx="224">
                  <c:v>3.0651340996168415</c:v>
                </c:pt>
                <c:pt idx="225">
                  <c:v>2.7237354085603016</c:v>
                </c:pt>
                <c:pt idx="226">
                  <c:v>2.3856858846918527</c:v>
                </c:pt>
                <c:pt idx="227">
                  <c:v>-2.52918287937743</c:v>
                </c:pt>
                <c:pt idx="228">
                  <c:v>0.99206349206349387</c:v>
                </c:pt>
                <c:pt idx="229">
                  <c:v>-9.7966728280961348</c:v>
                </c:pt>
                <c:pt idx="230">
                  <c:v>-5.8712121212121104</c:v>
                </c:pt>
                <c:pt idx="231">
                  <c:v>-7.9696394686907013</c:v>
                </c:pt>
                <c:pt idx="232">
                  <c:v>-7.909604519774021</c:v>
                </c:pt>
                <c:pt idx="233">
                  <c:v>-7.5925925925925952</c:v>
                </c:pt>
                <c:pt idx="234">
                  <c:v>-1.9305019305019329</c:v>
                </c:pt>
                <c:pt idx="235">
                  <c:v>-4.0229885057471222</c:v>
                </c:pt>
                <c:pt idx="236">
                  <c:v>-12.267657992565049</c:v>
                </c:pt>
                <c:pt idx="237">
                  <c:v>-27.651515151515142</c:v>
                </c:pt>
                <c:pt idx="238">
                  <c:v>-24.271844660194176</c:v>
                </c:pt>
                <c:pt idx="239">
                  <c:v>-31.137724550898199</c:v>
                </c:pt>
                <c:pt idx="240">
                  <c:v>-28.487229862475445</c:v>
                </c:pt>
                <c:pt idx="241">
                  <c:v>-24.999999999999986</c:v>
                </c:pt>
                <c:pt idx="242">
                  <c:v>-25.150905432595579</c:v>
                </c:pt>
                <c:pt idx="243">
                  <c:v>-17.731958762886606</c:v>
                </c:pt>
                <c:pt idx="244">
                  <c:v>-9.8159509202453989</c:v>
                </c:pt>
                <c:pt idx="245">
                  <c:v>-7.2144288577154327</c:v>
                </c:pt>
                <c:pt idx="246">
                  <c:v>-2.1653543307086522</c:v>
                </c:pt>
                <c:pt idx="247">
                  <c:v>6.5868263473053901</c:v>
                </c:pt>
                <c:pt idx="248">
                  <c:v>16.313559322033882</c:v>
                </c:pt>
                <c:pt idx="249">
                  <c:v>50.785340314136107</c:v>
                </c:pt>
                <c:pt idx="250">
                  <c:v>42.051282051282044</c:v>
                </c:pt>
                <c:pt idx="251">
                  <c:v>61.739130434782595</c:v>
                </c:pt>
                <c:pt idx="252">
                  <c:v>54.670329670329664</c:v>
                </c:pt>
                <c:pt idx="253">
                  <c:v>51.639344262295083</c:v>
                </c:pt>
                <c:pt idx="254">
                  <c:v>58.064516129032228</c:v>
                </c:pt>
                <c:pt idx="255">
                  <c:v>45.614035087719316</c:v>
                </c:pt>
                <c:pt idx="256">
                  <c:v>30.158730158730151</c:v>
                </c:pt>
                <c:pt idx="257">
                  <c:v>22.030237580993514</c:v>
                </c:pt>
                <c:pt idx="258">
                  <c:v>12.877263581488933</c:v>
                </c:pt>
                <c:pt idx="259">
                  <c:v>5.6179775280898809</c:v>
                </c:pt>
                <c:pt idx="260">
                  <c:v>0.72859744990891784</c:v>
                </c:pt>
                <c:pt idx="261">
                  <c:v>-1.2152777777777857</c:v>
                </c:pt>
                <c:pt idx="262">
                  <c:v>3.4296028880866487</c:v>
                </c:pt>
                <c:pt idx="263">
                  <c:v>1.4336917562724096</c:v>
                </c:pt>
                <c:pt idx="264">
                  <c:v>4.9733570159857976</c:v>
                </c:pt>
                <c:pt idx="265">
                  <c:v>6.6666666666666714</c:v>
                </c:pt>
                <c:pt idx="266">
                  <c:v>-0.68027210884353906</c:v>
                </c:pt>
                <c:pt idx="267">
                  <c:v>-0.34423407917384452</c:v>
                </c:pt>
                <c:pt idx="268">
                  <c:v>-4.5296167247386876</c:v>
                </c:pt>
                <c:pt idx="269">
                  <c:v>-1.2389380530973426</c:v>
                </c:pt>
                <c:pt idx="270">
                  <c:v>-5.7040998217468939</c:v>
                </c:pt>
                <c:pt idx="271">
                  <c:v>-6.737588652482259</c:v>
                </c:pt>
                <c:pt idx="272">
                  <c:v>-2.8933092224231416</c:v>
                </c:pt>
                <c:pt idx="273">
                  <c:v>-9.6660808435852346</c:v>
                </c:pt>
                <c:pt idx="274">
                  <c:v>-9.5986038394415374</c:v>
                </c:pt>
                <c:pt idx="275">
                  <c:v>-6.3604240282685538</c:v>
                </c:pt>
                <c:pt idx="276">
                  <c:v>-10.998307952622682</c:v>
                </c:pt>
                <c:pt idx="277">
                  <c:v>-10.304054054054063</c:v>
                </c:pt>
                <c:pt idx="278">
                  <c:v>-8.3904109589040985</c:v>
                </c:pt>
                <c:pt idx="279">
                  <c:v>-7.5993091537132926</c:v>
                </c:pt>
                <c:pt idx="280">
                  <c:v>-4.0145985401459683</c:v>
                </c:pt>
                <c:pt idx="281">
                  <c:v>-10.931899641577047</c:v>
                </c:pt>
                <c:pt idx="282">
                  <c:v>-5.4820415879017048</c:v>
                </c:pt>
                <c:pt idx="283">
                  <c:v>-4.5627376425855459</c:v>
                </c:pt>
                <c:pt idx="284">
                  <c:v>-3.5381750465549544</c:v>
                </c:pt>
                <c:pt idx="285">
                  <c:v>-1.3618677042801437</c:v>
                </c:pt>
                <c:pt idx="286">
                  <c:v>-5.598455598455601</c:v>
                </c:pt>
                <c:pt idx="287">
                  <c:v>-6.0377358490566166</c:v>
                </c:pt>
                <c:pt idx="288">
                  <c:v>-1.1406844106463865</c:v>
                </c:pt>
                <c:pt idx="289">
                  <c:v>0.94161958568739124</c:v>
                </c:pt>
                <c:pt idx="290">
                  <c:v>-2.8037383177570092</c:v>
                </c:pt>
                <c:pt idx="291">
                  <c:v>-7.1028037383177605</c:v>
                </c:pt>
                <c:pt idx="292">
                  <c:v>-3.9923954372623598</c:v>
                </c:pt>
                <c:pt idx="293">
                  <c:v>3.6217303822937623</c:v>
                </c:pt>
                <c:pt idx="294">
                  <c:v>7</c:v>
                </c:pt>
                <c:pt idx="295">
                  <c:v>11.354581673306768</c:v>
                </c:pt>
                <c:pt idx="296">
                  <c:v>5.7915057915057986</c:v>
                </c:pt>
                <c:pt idx="297">
                  <c:v>9.0729783037475187</c:v>
                </c:pt>
                <c:pt idx="298">
                  <c:v>15.13292433537832</c:v>
                </c:pt>
                <c:pt idx="299">
                  <c:v>12.248995983935743</c:v>
                </c:pt>
                <c:pt idx="300">
                  <c:v>-0.5769230769230802</c:v>
                </c:pt>
                <c:pt idx="301">
                  <c:v>1.865671641791053</c:v>
                </c:pt>
                <c:pt idx="302">
                  <c:v>6.3461538461538396</c:v>
                </c:pt>
                <c:pt idx="303">
                  <c:v>12.273641851106618</c:v>
                </c:pt>
                <c:pt idx="304">
                  <c:v>10.495049504950487</c:v>
                </c:pt>
                <c:pt idx="305">
                  <c:v>6.7961165048543677</c:v>
                </c:pt>
                <c:pt idx="306">
                  <c:v>3.3644859813084054</c:v>
                </c:pt>
                <c:pt idx="307">
                  <c:v>3.7567084078712156</c:v>
                </c:pt>
                <c:pt idx="308">
                  <c:v>1.2773722627737385</c:v>
                </c:pt>
                <c:pt idx="309">
                  <c:v>2.712477396021697</c:v>
                </c:pt>
                <c:pt idx="310">
                  <c:v>0.88809946714032151</c:v>
                </c:pt>
                <c:pt idx="311">
                  <c:v>-2.3255813953488342</c:v>
                </c:pt>
                <c:pt idx="312">
                  <c:v>4.6421663442939973</c:v>
                </c:pt>
                <c:pt idx="313">
                  <c:v>-2.9304029304029342</c:v>
                </c:pt>
                <c:pt idx="314">
                  <c:v>-6.3291139240506311</c:v>
                </c:pt>
                <c:pt idx="315">
                  <c:v>-7.1684587813620055</c:v>
                </c:pt>
                <c:pt idx="316">
                  <c:v>-5.1971326164874512</c:v>
                </c:pt>
                <c:pt idx="317">
                  <c:v>-4.9090909090909207</c:v>
                </c:pt>
                <c:pt idx="318">
                  <c:v>-6.3291139240506311</c:v>
                </c:pt>
                <c:pt idx="319">
                  <c:v>-12.75862068965516</c:v>
                </c:pt>
                <c:pt idx="320">
                  <c:v>-9.9099099099099135</c:v>
                </c:pt>
                <c:pt idx="321">
                  <c:v>-12.676056338028161</c:v>
                </c:pt>
                <c:pt idx="322">
                  <c:v>-13.908450704225345</c:v>
                </c:pt>
                <c:pt idx="323">
                  <c:v>-11.355311355311358</c:v>
                </c:pt>
                <c:pt idx="324">
                  <c:v>-11.275415896487985</c:v>
                </c:pt>
                <c:pt idx="325">
                  <c:v>-6.7924528301886795</c:v>
                </c:pt>
                <c:pt idx="326">
                  <c:v>-1.1583011583011427</c:v>
                </c:pt>
                <c:pt idx="327">
                  <c:v>-1.3513513513513544</c:v>
                </c:pt>
                <c:pt idx="328">
                  <c:v>-3.780718336483929</c:v>
                </c:pt>
                <c:pt idx="329">
                  <c:v>0.38240917782026429</c:v>
                </c:pt>
                <c:pt idx="330">
                  <c:v>2.1235521235521304</c:v>
                </c:pt>
                <c:pt idx="331">
                  <c:v>-1.9762845849802346</c:v>
                </c:pt>
                <c:pt idx="332">
                  <c:v>2.6000000000000085</c:v>
                </c:pt>
                <c:pt idx="333">
                  <c:v>4.2338709677419502</c:v>
                </c:pt>
                <c:pt idx="334">
                  <c:v>8.384458077709624</c:v>
                </c:pt>
                <c:pt idx="335">
                  <c:v>12.190082644628092</c:v>
                </c:pt>
                <c:pt idx="336">
                  <c:v>16.666666666666671</c:v>
                </c:pt>
                <c:pt idx="337">
                  <c:v>16.599190283400816</c:v>
                </c:pt>
                <c:pt idx="338">
                  <c:v>10.546875</c:v>
                </c:pt>
                <c:pt idx="339">
                  <c:v>9.1976516634050682</c:v>
                </c:pt>
                <c:pt idx="340">
                  <c:v>9.037328094302552</c:v>
                </c:pt>
                <c:pt idx="341">
                  <c:v>7.6190476190476204</c:v>
                </c:pt>
                <c:pt idx="342">
                  <c:v>6.9943289224952707</c:v>
                </c:pt>
                <c:pt idx="343">
                  <c:v>18.75</c:v>
                </c:pt>
                <c:pt idx="344">
                  <c:v>16.959064327485393</c:v>
                </c:pt>
                <c:pt idx="345">
                  <c:v>12.959381044487415</c:v>
                </c:pt>
                <c:pt idx="346">
                  <c:v>8.8679245283018986</c:v>
                </c:pt>
                <c:pt idx="347">
                  <c:v>9.3922651933701786</c:v>
                </c:pt>
                <c:pt idx="348">
                  <c:v>6.4285714285714306</c:v>
                </c:pt>
                <c:pt idx="349">
                  <c:v>5.3819444444444429</c:v>
                </c:pt>
                <c:pt idx="350">
                  <c:v>4.7703180212014047</c:v>
                </c:pt>
                <c:pt idx="351">
                  <c:v>3.7634408602150557</c:v>
                </c:pt>
                <c:pt idx="352">
                  <c:v>5.7657657657657779</c:v>
                </c:pt>
                <c:pt idx="353">
                  <c:v>6.1946902654867415</c:v>
                </c:pt>
                <c:pt idx="354">
                  <c:v>3.1802120141342698</c:v>
                </c:pt>
                <c:pt idx="355">
                  <c:v>3.2258064516128968</c:v>
                </c:pt>
                <c:pt idx="356">
                  <c:v>-0.8333333333333286</c:v>
                </c:pt>
                <c:pt idx="357">
                  <c:v>-1.5410958904109577</c:v>
                </c:pt>
                <c:pt idx="358">
                  <c:v>1.9064124783362075</c:v>
                </c:pt>
                <c:pt idx="359">
                  <c:v>-8.5858585858585883</c:v>
                </c:pt>
                <c:pt idx="360">
                  <c:v>-5.0335570469798654</c:v>
                </c:pt>
                <c:pt idx="361">
                  <c:v>-10.708401976935747</c:v>
                </c:pt>
                <c:pt idx="362">
                  <c:v>-6.7453625632377765</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numCache>
            </c:numRef>
          </c:val>
          <c:smooth val="0"/>
          <c:extLst>
            <c:ext xmlns:c16="http://schemas.microsoft.com/office/drawing/2014/chart" uri="{C3380CC4-5D6E-409C-BE32-E72D297353CC}">
              <c16:uniqueId val="{00000004-9852-4528-9277-DE0C6F762964}"/>
            </c:ext>
          </c:extLst>
        </c:ser>
        <c:ser>
          <c:idx val="6"/>
          <c:order val="4"/>
          <c:tx>
            <c:v>Wilshire Market Cap - 3/12</c:v>
          </c:tx>
          <c:spPr>
            <a:ln w="38100">
              <a:solidFill>
                <a:srgbClr val="00B0F0"/>
              </a:solidFill>
            </a:ln>
            <a:effectLst>
              <a:outerShdw blurRad="50800" dist="38100" dir="2700000" algn="tl" rotWithShape="0">
                <a:prstClr val="black">
                  <a:alpha val="40000"/>
                </a:prstClr>
              </a:outerShdw>
            </a:effectLst>
          </c:spPr>
          <c:marker>
            <c:symbol val="none"/>
          </c:marker>
          <c:dLbls>
            <c:delete val="1"/>
          </c:dLbls>
          <c:val>
            <c:numRef>
              <c:f>'Lagged Data2'!$BI$3:$BI$1202</c:f>
              <c:numCache>
                <c:formatCode>0.00</c:formatCode>
                <c:ptCount val="1200"/>
                <c:pt idx="0">
                  <c:v>#N/A</c:v>
                </c:pt>
                <c:pt idx="1">
                  <c:v>#N/A</c:v>
                </c:pt>
                <c:pt idx="2">
                  <c:v>#N/A</c:v>
                </c:pt>
                <c:pt idx="3">
                  <c:v>#N/A</c:v>
                </c:pt>
                <c:pt idx="4">
                  <c:v>#N/A</c:v>
                </c:pt>
                <c:pt idx="5">
                  <c:v>#N/A</c:v>
                </c:pt>
                <c:pt idx="6">
                  <c:v>#N/A</c:v>
                </c:pt>
                <c:pt idx="7">
                  <c:v>#N/A</c:v>
                </c:pt>
                <c:pt idx="8">
                  <c:v>#N/A</c:v>
                </c:pt>
                <c:pt idx="9">
                  <c:v>19.232755511514284</c:v>
                </c:pt>
                <c:pt idx="10">
                  <c:v>14.927280543698629</c:v>
                </c:pt>
                <c:pt idx="11">
                  <c:v>10.906205733131259</c:v>
                </c:pt>
                <c:pt idx="12">
                  <c:v>9.3012057475249321</c:v>
                </c:pt>
                <c:pt idx="13">
                  <c:v>8.3613611497775082</c:v>
                </c:pt>
                <c:pt idx="14">
                  <c:v>7.4034909518590837</c:v>
                </c:pt>
                <c:pt idx="15">
                  <c:v>5.9955440827858126</c:v>
                </c:pt>
                <c:pt idx="16">
                  <c:v>-0.93337686145501664</c:v>
                </c:pt>
                <c:pt idx="17">
                  <c:v>-9.0542611445694945</c:v>
                </c:pt>
                <c:pt idx="18">
                  <c:v>-13.947201813925432</c:v>
                </c:pt>
                <c:pt idx="19">
                  <c:v>-13.705862288858228</c:v>
                </c:pt>
                <c:pt idx="20">
                  <c:v>-11.451472961167866</c:v>
                </c:pt>
                <c:pt idx="21">
                  <c:v>-5.9200146319599867</c:v>
                </c:pt>
                <c:pt idx="22">
                  <c:v>0.48219713461659808</c:v>
                </c:pt>
                <c:pt idx="23">
                  <c:v>7.0129986013637762</c:v>
                </c:pt>
                <c:pt idx="24">
                  <c:v>10.46388562650111</c:v>
                </c:pt>
                <c:pt idx="25">
                  <c:v>10.072698642749771</c:v>
                </c:pt>
                <c:pt idx="26">
                  <c:v>8.0387807883980145</c:v>
                </c:pt>
                <c:pt idx="27">
                  <c:v>6.955595137469146</c:v>
                </c:pt>
                <c:pt idx="28">
                  <c:v>12.00598641497497</c:v>
                </c:pt>
                <c:pt idx="29">
                  <c:v>20.688504180395611</c:v>
                </c:pt>
                <c:pt idx="30">
                  <c:v>29.419306416271155</c:v>
                </c:pt>
                <c:pt idx="31">
                  <c:v>28.329523907725928</c:v>
                </c:pt>
                <c:pt idx="32">
                  <c:v>28.465862305133754</c:v>
                </c:pt>
                <c:pt idx="33">
                  <c:v>25.178359128067157</c:v>
                </c:pt>
                <c:pt idx="34">
                  <c:v>23.481115916497487</c:v>
                </c:pt>
                <c:pt idx="35">
                  <c:v>16.935447121206693</c:v>
                </c:pt>
                <c:pt idx="36">
                  <c:v>12.997492596026433</c:v>
                </c:pt>
                <c:pt idx="37">
                  <c:v>10.108264797459171</c:v>
                </c:pt>
                <c:pt idx="38">
                  <c:v>10.208160373142491</c:v>
                </c:pt>
                <c:pt idx="39">
                  <c:v>9.7079847520568592</c:v>
                </c:pt>
                <c:pt idx="40">
                  <c:v>8.6252534762456747</c:v>
                </c:pt>
                <c:pt idx="41">
                  <c:v>7.5438576209147215</c:v>
                </c:pt>
                <c:pt idx="42">
                  <c:v>6.4430949841795808</c:v>
                </c:pt>
                <c:pt idx="43">
                  <c:v>9.9499600483883341</c:v>
                </c:pt>
                <c:pt idx="44">
                  <c:v>9.4168028477575234</c:v>
                </c:pt>
                <c:pt idx="45">
                  <c:v>9.6529013914322661</c:v>
                </c:pt>
                <c:pt idx="46">
                  <c:v>6.8319753017268283</c:v>
                </c:pt>
                <c:pt idx="47">
                  <c:v>8.8181570191127037</c:v>
                </c:pt>
                <c:pt idx="48">
                  <c:v>8.8176648941868478</c:v>
                </c:pt>
                <c:pt idx="49">
                  <c:v>10.066904218476509</c:v>
                </c:pt>
                <c:pt idx="50">
                  <c:v>10.398267638193886</c:v>
                </c:pt>
                <c:pt idx="51">
                  <c:v>10.765564749507476</c:v>
                </c:pt>
                <c:pt idx="52">
                  <c:v>12.461018169574885</c:v>
                </c:pt>
                <c:pt idx="53">
                  <c:v>12.845720863195126</c:v>
                </c:pt>
                <c:pt idx="54">
                  <c:v>14.896076388946369</c:v>
                </c:pt>
                <c:pt idx="55">
                  <c:v>12.527901717747071</c:v>
                </c:pt>
                <c:pt idx="56">
                  <c:v>10.599295918505234</c:v>
                </c:pt>
                <c:pt idx="57">
                  <c:v>9.257926221413598</c:v>
                </c:pt>
                <c:pt idx="58">
                  <c:v>8.9807417847832767</c:v>
                </c:pt>
                <c:pt idx="59">
                  <c:v>6.1723136613662319</c:v>
                </c:pt>
                <c:pt idx="60">
                  <c:v>4.0257828377453109</c:v>
                </c:pt>
                <c:pt idx="61">
                  <c:v>2.1134982502422588</c:v>
                </c:pt>
                <c:pt idx="62">
                  <c:v>1.5996376921352748</c:v>
                </c:pt>
                <c:pt idx="63">
                  <c:v>0.81866870696252647</c:v>
                </c:pt>
                <c:pt idx="64">
                  <c:v>0.93801873369696409</c:v>
                </c:pt>
                <c:pt idx="65">
                  <c:v>1.3549825708396099</c:v>
                </c:pt>
                <c:pt idx="66">
                  <c:v>0.7912851970574053</c:v>
                </c:pt>
                <c:pt idx="67">
                  <c:v>-0.63391019040395236</c:v>
                </c:pt>
                <c:pt idx="68">
                  <c:v>-1.5023263635854107</c:v>
                </c:pt>
                <c:pt idx="69">
                  <c:v>-2.6860934548552251</c:v>
                </c:pt>
                <c:pt idx="70">
                  <c:v>-1.1204666099252165</c:v>
                </c:pt>
                <c:pt idx="71">
                  <c:v>3.0254446808739743</c:v>
                </c:pt>
                <c:pt idx="72">
                  <c:v>8.2857205739941975</c:v>
                </c:pt>
                <c:pt idx="73">
                  <c:v>12.399381804179143</c:v>
                </c:pt>
                <c:pt idx="74">
                  <c:v>16.115735129470025</c:v>
                </c:pt>
                <c:pt idx="75">
                  <c:v>19.812373609988882</c:v>
                </c:pt>
                <c:pt idx="76">
                  <c:v>21.231438560221079</c:v>
                </c:pt>
                <c:pt idx="77">
                  <c:v>22.695816385402097</c:v>
                </c:pt>
                <c:pt idx="78">
                  <c:v>22.621400318605225</c:v>
                </c:pt>
                <c:pt idx="79">
                  <c:v>27.209529300871836</c:v>
                </c:pt>
                <c:pt idx="80">
                  <c:v>29.642957729008629</c:v>
                </c:pt>
                <c:pt idx="81">
                  <c:v>33.49589390013611</c:v>
                </c:pt>
                <c:pt idx="82">
                  <c:v>32.916258822317246</c:v>
                </c:pt>
                <c:pt idx="83">
                  <c:v>31.550072027038709</c:v>
                </c:pt>
                <c:pt idx="84">
                  <c:v>29.997676184823945</c:v>
                </c:pt>
                <c:pt idx="85">
                  <c:v>29.103491888302329</c:v>
                </c:pt>
                <c:pt idx="86">
                  <c:v>27.138249753168992</c:v>
                </c:pt>
                <c:pt idx="87">
                  <c:v>21.322910709084965</c:v>
                </c:pt>
                <c:pt idx="88">
                  <c:v>16.840823331563001</c:v>
                </c:pt>
                <c:pt idx="89">
                  <c:v>14.589379268000215</c:v>
                </c:pt>
                <c:pt idx="90">
                  <c:v>16.916951704336739</c:v>
                </c:pt>
                <c:pt idx="91">
                  <c:v>19.361506699875392</c:v>
                </c:pt>
                <c:pt idx="92">
                  <c:v>20.11316936120204</c:v>
                </c:pt>
                <c:pt idx="93">
                  <c:v>20.983759535194096</c:v>
                </c:pt>
                <c:pt idx="94">
                  <c:v>20.22596570786277</c:v>
                </c:pt>
                <c:pt idx="95">
                  <c:v>18.34147385009021</c:v>
                </c:pt>
                <c:pt idx="96">
                  <c:v>16.178451766292667</c:v>
                </c:pt>
                <c:pt idx="97">
                  <c:v>16.42951769682324</c:v>
                </c:pt>
                <c:pt idx="98">
                  <c:v>20.953137378559191</c:v>
                </c:pt>
                <c:pt idx="99">
                  <c:v>30.350639678765845</c:v>
                </c:pt>
                <c:pt idx="100">
                  <c:v>35.319392427212449</c:v>
                </c:pt>
                <c:pt idx="101">
                  <c:v>38.283719088585741</c:v>
                </c:pt>
                <c:pt idx="102">
                  <c:v>33.287317340780987</c:v>
                </c:pt>
                <c:pt idx="103">
                  <c:v>30.028733845581399</c:v>
                </c:pt>
                <c:pt idx="104">
                  <c:v>27.945607161164631</c:v>
                </c:pt>
                <c:pt idx="105">
                  <c:v>25.900108038342722</c:v>
                </c:pt>
                <c:pt idx="106">
                  <c:v>28.262162222669986</c:v>
                </c:pt>
                <c:pt idx="107">
                  <c:v>33.5286016124399</c:v>
                </c:pt>
                <c:pt idx="108">
                  <c:v>39.558743311573863</c:v>
                </c:pt>
                <c:pt idx="109">
                  <c:v>37.974039273963939</c:v>
                </c:pt>
                <c:pt idx="110">
                  <c:v>31.863278376733348</c:v>
                </c:pt>
                <c:pt idx="111">
                  <c:v>23.290126753263081</c:v>
                </c:pt>
                <c:pt idx="112">
                  <c:v>14.406540760249229</c:v>
                </c:pt>
                <c:pt idx="113">
                  <c:v>6.1772403447616568</c:v>
                </c:pt>
                <c:pt idx="114">
                  <c:v>5.3853930936216443</c:v>
                </c:pt>
                <c:pt idx="115">
                  <c:v>10.450645489591153</c:v>
                </c:pt>
                <c:pt idx="116">
                  <c:v>17.190845777849219</c:v>
                </c:pt>
                <c:pt idx="117">
                  <c:v>21.277530090254572</c:v>
                </c:pt>
                <c:pt idx="118">
                  <c:v>19.839360065462458</c:v>
                </c:pt>
                <c:pt idx="119">
                  <c:v>16.341486953269822</c:v>
                </c:pt>
                <c:pt idx="120">
                  <c:v>13.31481027309836</c:v>
                </c:pt>
                <c:pt idx="121">
                  <c:v>14.403197350860992</c:v>
                </c:pt>
                <c:pt idx="122">
                  <c:v>16.564547889348262</c:v>
                </c:pt>
                <c:pt idx="123">
                  <c:v>17.046090441922331</c:v>
                </c:pt>
                <c:pt idx="124">
                  <c:v>23.254729393583702</c:v>
                </c:pt>
                <c:pt idx="125">
                  <c:v>25.892715175194851</c:v>
                </c:pt>
                <c:pt idx="126">
                  <c:v>28.54891813194601</c:v>
                </c:pt>
                <c:pt idx="127">
                  <c:v>23.263789911153125</c:v>
                </c:pt>
                <c:pt idx="128">
                  <c:v>22.231326394578986</c:v>
                </c:pt>
                <c:pt idx="129">
                  <c:v>18.409372735038104</c:v>
                </c:pt>
                <c:pt idx="130">
                  <c:v>18.135922047278498</c:v>
                </c:pt>
                <c:pt idx="131">
                  <c:v>18.201262839666839</c:v>
                </c:pt>
                <c:pt idx="132">
                  <c:v>17.291438968079703</c:v>
                </c:pt>
                <c:pt idx="133">
                  <c:v>13.763327062429155</c:v>
                </c:pt>
                <c:pt idx="134">
                  <c:v>9.2163952404839904</c:v>
                </c:pt>
                <c:pt idx="135">
                  <c:v>8.8477909910125589</c:v>
                </c:pt>
                <c:pt idx="136">
                  <c:v>11.987232610461803</c:v>
                </c:pt>
                <c:pt idx="137">
                  <c:v>14.682660344568106</c:v>
                </c:pt>
                <c:pt idx="138">
                  <c:v>13.817319667243282</c:v>
                </c:pt>
                <c:pt idx="139">
                  <c:v>5.1036427536523803</c:v>
                </c:pt>
                <c:pt idx="140">
                  <c:v>-4.2112798486475498</c:v>
                </c:pt>
                <c:pt idx="141">
                  <c:v>-7.7997815277118576</c:v>
                </c:pt>
                <c:pt idx="142">
                  <c:v>-10.656727068825518</c:v>
                </c:pt>
                <c:pt idx="143">
                  <c:v>-15.437718396210329</c:v>
                </c:pt>
                <c:pt idx="144">
                  <c:v>-18.77990407478994</c:v>
                </c:pt>
                <c:pt idx="145">
                  <c:v>-17.417861799855416</c:v>
                </c:pt>
                <c:pt idx="146">
                  <c:v>-14.13301018870439</c:v>
                </c:pt>
                <c:pt idx="147">
                  <c:v>-14.439086070441391</c:v>
                </c:pt>
                <c:pt idx="148">
                  <c:v>-19.641828476903896</c:v>
                </c:pt>
                <c:pt idx="149">
                  <c:v>-24.10539282276595</c:v>
                </c:pt>
                <c:pt idx="150">
                  <c:v>-27.502272007532511</c:v>
                </c:pt>
                <c:pt idx="151">
                  <c:v>-23.167108991948183</c:v>
                </c:pt>
                <c:pt idx="152">
                  <c:v>-17.16402254796246</c:v>
                </c:pt>
                <c:pt idx="153">
                  <c:v>-13.53776206057718</c:v>
                </c:pt>
                <c:pt idx="154">
                  <c:v>-12.771037517943114</c:v>
                </c:pt>
                <c:pt idx="155">
                  <c:v>-8.7289964699949678</c:v>
                </c:pt>
                <c:pt idx="156">
                  <c:v>-6.6514310556342906</c:v>
                </c:pt>
                <c:pt idx="157">
                  <c:v>-7.8330919350057684</c:v>
                </c:pt>
                <c:pt idx="158">
                  <c:v>-13.895608521675328</c:v>
                </c:pt>
                <c:pt idx="159">
                  <c:v>-17.876589294416959</c:v>
                </c:pt>
                <c:pt idx="160">
                  <c:v>-19.546010881130073</c:v>
                </c:pt>
                <c:pt idx="161">
                  <c:v>-19.950873458403038</c:v>
                </c:pt>
                <c:pt idx="162">
                  <c:v>-17.037412677531989</c:v>
                </c:pt>
                <c:pt idx="163">
                  <c:v>-16.438249842930674</c:v>
                </c:pt>
                <c:pt idx="164">
                  <c:v>-17.685177756533619</c:v>
                </c:pt>
                <c:pt idx="165">
                  <c:v>-20.402737784329034</c:v>
                </c:pt>
                <c:pt idx="166">
                  <c:v>-22.668378617989532</c:v>
                </c:pt>
                <c:pt idx="167">
                  <c:v>-23.75434592900271</c:v>
                </c:pt>
                <c:pt idx="168">
                  <c:v>-21.127336975885981</c:v>
                </c:pt>
                <c:pt idx="169">
                  <c:v>-16.549247013743042</c:v>
                </c:pt>
                <c:pt idx="170">
                  <c:v>-8.3023170555333081</c:v>
                </c:pt>
                <c:pt idx="171">
                  <c:v>3.2162280049490732E-2</c:v>
                </c:pt>
                <c:pt idx="172">
                  <c:v>7.5526514527662698</c:v>
                </c:pt>
                <c:pt idx="173">
                  <c:v>15.695273354226714</c:v>
                </c:pt>
                <c:pt idx="174">
                  <c:v>19.607714185077313</c:v>
                </c:pt>
                <c:pt idx="175">
                  <c:v>21.013817947718081</c:v>
                </c:pt>
                <c:pt idx="176">
                  <c:v>22.817159753585713</c:v>
                </c:pt>
                <c:pt idx="177">
                  <c:v>27.122607690232286</c:v>
                </c:pt>
                <c:pt idx="178">
                  <c:v>35.026836207891193</c:v>
                </c:pt>
                <c:pt idx="179">
                  <c:v>37.64868301784756</c:v>
                </c:pt>
                <c:pt idx="180">
                  <c:v>33.484575007390873</c:v>
                </c:pt>
                <c:pt idx="181">
                  <c:v>26.130185825743339</c:v>
                </c:pt>
                <c:pt idx="182">
                  <c:v>20.52449301771469</c:v>
                </c:pt>
                <c:pt idx="183">
                  <c:v>16.539825369444983</c:v>
                </c:pt>
                <c:pt idx="184">
                  <c:v>13.574427666642137</c:v>
                </c:pt>
                <c:pt idx="185">
                  <c:v>11.529941056957554</c:v>
                </c:pt>
                <c:pt idx="186">
                  <c:v>10.250782937692875</c:v>
                </c:pt>
                <c:pt idx="187">
                  <c:v>10.939271008607719</c:v>
                </c:pt>
                <c:pt idx="188">
                  <c:v>10.301574082661588</c:v>
                </c:pt>
                <c:pt idx="189">
                  <c:v>9.3259853236609729</c:v>
                </c:pt>
                <c:pt idx="190">
                  <c:v>7.5010332794775536</c:v>
                </c:pt>
                <c:pt idx="191">
                  <c:v>5.7241984494687443</c:v>
                </c:pt>
                <c:pt idx="192">
                  <c:v>5.6332233229321957</c:v>
                </c:pt>
                <c:pt idx="193">
                  <c:v>6.1971755316940573</c:v>
                </c:pt>
                <c:pt idx="194">
                  <c:v>6.6013713775828791</c:v>
                </c:pt>
                <c:pt idx="195">
                  <c:v>9.9442974805077853</c:v>
                </c:pt>
                <c:pt idx="196">
                  <c:v>11.962545120948562</c:v>
                </c:pt>
                <c:pt idx="197">
                  <c:v>14.082437706320164</c:v>
                </c:pt>
                <c:pt idx="198">
                  <c:v>11.889915364228742</c:v>
                </c:pt>
                <c:pt idx="199">
                  <c:v>9.964670591361255</c:v>
                </c:pt>
                <c:pt idx="200">
                  <c:v>7.2069307568661429</c:v>
                </c:pt>
                <c:pt idx="201">
                  <c:v>7.9897959908760754</c:v>
                </c:pt>
                <c:pt idx="202">
                  <c:v>8.220493223955998</c:v>
                </c:pt>
                <c:pt idx="203">
                  <c:v>11.060165625626013</c:v>
                </c:pt>
                <c:pt idx="204">
                  <c:v>12.887810706757747</c:v>
                </c:pt>
                <c:pt idx="205">
                  <c:v>12.901729252420282</c:v>
                </c:pt>
                <c:pt idx="206">
                  <c:v>11.259084499945345</c:v>
                </c:pt>
                <c:pt idx="207">
                  <c:v>6.815448894889613</c:v>
                </c:pt>
                <c:pt idx="208">
                  <c:v>6.1633238859866566</c:v>
                </c:pt>
                <c:pt idx="209">
                  <c:v>6.3226390938286698</c:v>
                </c:pt>
                <c:pt idx="210">
                  <c:v>10.030044055682282</c:v>
                </c:pt>
                <c:pt idx="211">
                  <c:v>11.979388421567023</c:v>
                </c:pt>
                <c:pt idx="212">
                  <c:v>13.746868502015346</c:v>
                </c:pt>
                <c:pt idx="213">
                  <c:v>12.931089846509551</c:v>
                </c:pt>
                <c:pt idx="214">
                  <c:v>12.156951199405967</c:v>
                </c:pt>
                <c:pt idx="215">
                  <c:v>10.713083383762893</c:v>
                </c:pt>
                <c:pt idx="216">
                  <c:v>10.860614086259091</c:v>
                </c:pt>
                <c:pt idx="217">
                  <c:v>14.119129101590033</c:v>
                </c:pt>
                <c:pt idx="218">
                  <c:v>17.071911538336209</c:v>
                </c:pt>
                <c:pt idx="219">
                  <c:v>17.865654556251002</c:v>
                </c:pt>
                <c:pt idx="220">
                  <c:v>15.605364133173126</c:v>
                </c:pt>
                <c:pt idx="221">
                  <c:v>14.526694861853301</c:v>
                </c:pt>
                <c:pt idx="222">
                  <c:v>14.030416342135894</c:v>
                </c:pt>
                <c:pt idx="223">
                  <c:v>11.325022552931287</c:v>
                </c:pt>
                <c:pt idx="224">
                  <c:v>7.6351321092435143</c:v>
                </c:pt>
                <c:pt idx="225">
                  <c:v>1.7310326857343057</c:v>
                </c:pt>
                <c:pt idx="226">
                  <c:v>-2.0642538459323418</c:v>
                </c:pt>
                <c:pt idx="227">
                  <c:v>-5.8505350266587755</c:v>
                </c:pt>
                <c:pt idx="228">
                  <c:v>-6.5412072404449617</c:v>
                </c:pt>
                <c:pt idx="229">
                  <c:v>-7.2280606410258201</c:v>
                </c:pt>
                <c:pt idx="230">
                  <c:v>-9.4240546224933865</c:v>
                </c:pt>
                <c:pt idx="231">
                  <c:v>-11.187801603643393</c:v>
                </c:pt>
                <c:pt idx="232">
                  <c:v>-12.507741778739458</c:v>
                </c:pt>
                <c:pt idx="233">
                  <c:v>-15.471645744778982</c:v>
                </c:pt>
                <c:pt idx="234">
                  <c:v>-24.223613584789859</c:v>
                </c:pt>
                <c:pt idx="235">
                  <c:v>-33.455367369292375</c:v>
                </c:pt>
                <c:pt idx="236">
                  <c:v>-38.798774523886415</c:v>
                </c:pt>
                <c:pt idx="237">
                  <c:v>-39.5906196948835</c:v>
                </c:pt>
                <c:pt idx="238">
                  <c:v>-40.963985982231421</c:v>
                </c:pt>
                <c:pt idx="239">
                  <c:v>-41.199524537773733</c:v>
                </c:pt>
                <c:pt idx="240">
                  <c:v>-39.797405974483489</c:v>
                </c:pt>
                <c:pt idx="241">
                  <c:v>-36.310527947241113</c:v>
                </c:pt>
                <c:pt idx="242">
                  <c:v>-32.730000082273818</c:v>
                </c:pt>
                <c:pt idx="243">
                  <c:v>-28.017866403648938</c:v>
                </c:pt>
                <c:pt idx="244">
                  <c:v>-23.108055911214024</c:v>
                </c:pt>
                <c:pt idx="245">
                  <c:v>-16.682623220567521</c:v>
                </c:pt>
                <c:pt idx="246">
                  <c:v>-7.6366450820195553</c:v>
                </c:pt>
                <c:pt idx="247">
                  <c:v>7.3906961493360228</c:v>
                </c:pt>
                <c:pt idx="248">
                  <c:v>20.378921212631312</c:v>
                </c:pt>
                <c:pt idx="249">
                  <c:v>28.800217536160289</c:v>
                </c:pt>
                <c:pt idx="250">
                  <c:v>37.469022098440036</c:v>
                </c:pt>
                <c:pt idx="251">
                  <c:v>45.827423686658108</c:v>
                </c:pt>
                <c:pt idx="252">
                  <c:v>47.502715878203219</c:v>
                </c:pt>
                <c:pt idx="253">
                  <c:v>36.554694508800623</c:v>
                </c:pt>
                <c:pt idx="254">
                  <c:v>25.062653756653418</c:v>
                </c:pt>
                <c:pt idx="255">
                  <c:v>16.77143091663946</c:v>
                </c:pt>
                <c:pt idx="256">
                  <c:v>10.942816259121059</c:v>
                </c:pt>
                <c:pt idx="257">
                  <c:v>9.4075929893058401</c:v>
                </c:pt>
                <c:pt idx="258">
                  <c:v>10.580415209979392</c:v>
                </c:pt>
                <c:pt idx="259">
                  <c:v>12.788481471706419</c:v>
                </c:pt>
                <c:pt idx="260">
                  <c:v>14.712259215013887</c:v>
                </c:pt>
                <c:pt idx="261">
                  <c:v>16.361277047813317</c:v>
                </c:pt>
                <c:pt idx="262">
                  <c:v>19.939775651738941</c:v>
                </c:pt>
                <c:pt idx="263">
                  <c:v>19.793223227817066</c:v>
                </c:pt>
                <c:pt idx="264">
                  <c:v>17.83070925068526</c:v>
                </c:pt>
                <c:pt idx="265">
                  <c:v>18.576333348172327</c:v>
                </c:pt>
                <c:pt idx="266">
                  <c:v>23.122720355234108</c:v>
                </c:pt>
                <c:pt idx="267">
                  <c:v>24.083160996840334</c:v>
                </c:pt>
                <c:pt idx="268">
                  <c:v>21.525828766507942</c:v>
                </c:pt>
                <c:pt idx="269">
                  <c:v>11.013309974386075</c:v>
                </c:pt>
                <c:pt idx="270">
                  <c:v>6.6975640306473139</c:v>
                </c:pt>
                <c:pt idx="271">
                  <c:v>2.9239387277823425</c:v>
                </c:pt>
                <c:pt idx="272">
                  <c:v>2.8443144578040176</c:v>
                </c:pt>
                <c:pt idx="273">
                  <c:v>1.5474695403772074</c:v>
                </c:pt>
                <c:pt idx="274">
                  <c:v>0.92504668717184302</c:v>
                </c:pt>
                <c:pt idx="275">
                  <c:v>3.0011021517083236</c:v>
                </c:pt>
                <c:pt idx="276">
                  <c:v>2.8757023854387569</c:v>
                </c:pt>
                <c:pt idx="277">
                  <c:v>0.81978891531406362</c:v>
                </c:pt>
                <c:pt idx="278">
                  <c:v>-0.27414387565852394</c:v>
                </c:pt>
                <c:pt idx="279">
                  <c:v>0.84932269835265117</c:v>
                </c:pt>
                <c:pt idx="280">
                  <c:v>6.7236439014004787</c:v>
                </c:pt>
                <c:pt idx="281">
                  <c:v>14.831392673522032</c:v>
                </c:pt>
                <c:pt idx="282">
                  <c:v>17.442088177463404</c:v>
                </c:pt>
                <c:pt idx="283">
                  <c:v>17.126216749181822</c:v>
                </c:pt>
                <c:pt idx="284">
                  <c:v>13.003476755733814</c:v>
                </c:pt>
                <c:pt idx="285">
                  <c:v>13.798194628740163</c:v>
                </c:pt>
                <c:pt idx="286">
                  <c:v>12.994565473194839</c:v>
                </c:pt>
                <c:pt idx="287">
                  <c:v>12.477892409299372</c:v>
                </c:pt>
                <c:pt idx="288">
                  <c:v>12.667467196829961</c:v>
                </c:pt>
                <c:pt idx="289">
                  <c:v>17.206470475719499</c:v>
                </c:pt>
                <c:pt idx="290">
                  <c:v>19.631335174884939</c:v>
                </c:pt>
                <c:pt idx="291">
                  <c:v>22.955492113123881</c:v>
                </c:pt>
                <c:pt idx="292">
                  <c:v>20.607924561847057</c:v>
                </c:pt>
                <c:pt idx="293">
                  <c:v>20.704426420412986</c:v>
                </c:pt>
                <c:pt idx="294">
                  <c:v>21.457599877028798</c:v>
                </c:pt>
                <c:pt idx="295">
                  <c:v>25.144597448851897</c:v>
                </c:pt>
                <c:pt idx="296">
                  <c:v>29.145511267526388</c:v>
                </c:pt>
                <c:pt idx="297">
                  <c:v>27.033951935183651</c:v>
                </c:pt>
                <c:pt idx="298">
                  <c:v>25.516275985759563</c:v>
                </c:pt>
                <c:pt idx="299">
                  <c:v>21.959112943368226</c:v>
                </c:pt>
                <c:pt idx="300">
                  <c:v>21.122196293665468</c:v>
                </c:pt>
                <c:pt idx="301">
                  <c:v>19.00159289213326</c:v>
                </c:pt>
                <c:pt idx="302">
                  <c:v>19.780966884209008</c:v>
                </c:pt>
                <c:pt idx="303">
                  <c:v>18.28718829158025</c:v>
                </c:pt>
                <c:pt idx="304">
                  <c:v>19.66600089174149</c:v>
                </c:pt>
                <c:pt idx="305">
                  <c:v>17.24736947714203</c:v>
                </c:pt>
                <c:pt idx="306">
                  <c:v>17.03082550997317</c:v>
                </c:pt>
                <c:pt idx="307">
                  <c:v>14.047564141532789</c:v>
                </c:pt>
                <c:pt idx="308">
                  <c:v>12.214302313210837</c:v>
                </c:pt>
                <c:pt idx="309">
                  <c:v>11.115137012712452</c:v>
                </c:pt>
                <c:pt idx="310">
                  <c:v>10.525406620464821</c:v>
                </c:pt>
                <c:pt idx="311">
                  <c:v>10.453513398993948</c:v>
                </c:pt>
                <c:pt idx="312">
                  <c:v>10.503451514447846</c:v>
                </c:pt>
                <c:pt idx="313">
                  <c:v>9.8462461984405678</c:v>
                </c:pt>
                <c:pt idx="314">
                  <c:v>8.1162898782150421</c:v>
                </c:pt>
                <c:pt idx="315">
                  <c:v>7.5616461030899842</c:v>
                </c:pt>
                <c:pt idx="316">
                  <c:v>3.70741822805563</c:v>
                </c:pt>
                <c:pt idx="317">
                  <c:v>1.1172484300161329</c:v>
                </c:pt>
                <c:pt idx="318">
                  <c:v>-1.0755239875145008</c:v>
                </c:pt>
                <c:pt idx="319">
                  <c:v>-0.50517362166694113</c:v>
                </c:pt>
                <c:pt idx="320">
                  <c:v>-0.28281206066772313</c:v>
                </c:pt>
                <c:pt idx="321">
                  <c:v>-2.6511491824264652</c:v>
                </c:pt>
                <c:pt idx="322">
                  <c:v>-6.1356606383725705</c:v>
                </c:pt>
                <c:pt idx="323">
                  <c:v>-6.4492571299077213</c:v>
                </c:pt>
                <c:pt idx="324">
                  <c:v>-5.6328059685889542</c:v>
                </c:pt>
                <c:pt idx="325">
                  <c:v>-2.9334756400404984</c:v>
                </c:pt>
                <c:pt idx="326">
                  <c:v>-2.0412110002851875</c:v>
                </c:pt>
                <c:pt idx="327">
                  <c:v>-0.49098142423687818</c:v>
                </c:pt>
                <c:pt idx="328">
                  <c:v>3.0786524723026503</c:v>
                </c:pt>
                <c:pt idx="329">
                  <c:v>7.2635839696543627</c:v>
                </c:pt>
                <c:pt idx="330">
                  <c:v>7.4150142039211602</c:v>
                </c:pt>
                <c:pt idx="331">
                  <c:v>6.6437539987330467</c:v>
                </c:pt>
                <c:pt idx="332">
                  <c:v>6.2264520840041371</c:v>
                </c:pt>
                <c:pt idx="333">
                  <c:v>11.970246289750008</c:v>
                </c:pt>
                <c:pt idx="334">
                  <c:v>17.921984947663972</c:v>
                </c:pt>
                <c:pt idx="335">
                  <c:v>19.777744415912053</c:v>
                </c:pt>
                <c:pt idx="336">
                  <c:v>18.645460013162392</c:v>
                </c:pt>
                <c:pt idx="337">
                  <c:v>15.934736482271546</c:v>
                </c:pt>
                <c:pt idx="338">
                  <c:v>15.998050189107872</c:v>
                </c:pt>
                <c:pt idx="339">
                  <c:v>15.162873487061844</c:v>
                </c:pt>
                <c:pt idx="340">
                  <c:v>14.595875638202145</c:v>
                </c:pt>
                <c:pt idx="341">
                  <c:v>14.6126344650378</c:v>
                </c:pt>
                <c:pt idx="342">
                  <c:v>17.022831889955086</c:v>
                </c:pt>
                <c:pt idx="343">
                  <c:v>18.992661615727798</c:v>
                </c:pt>
                <c:pt idx="344">
                  <c:v>19.796225460808373</c:v>
                </c:pt>
                <c:pt idx="345">
                  <c:v>20.296114063304543</c:v>
                </c:pt>
                <c:pt idx="346">
                  <c:v>18.454760981964256</c:v>
                </c:pt>
                <c:pt idx="347">
                  <c:v>15.986898912614549</c:v>
                </c:pt>
                <c:pt idx="348">
                  <c:v>12.056860612424344</c:v>
                </c:pt>
                <c:pt idx="349">
                  <c:v>11.544226847465964</c:v>
                </c:pt>
                <c:pt idx="350">
                  <c:v>11.953803734200164</c:v>
                </c:pt>
                <c:pt idx="351">
                  <c:v>13.101372698794862</c:v>
                </c:pt>
                <c:pt idx="352">
                  <c:v>14.87569717275781</c:v>
                </c:pt>
                <c:pt idx="353">
                  <c:v>15.795520008703676</c:v>
                </c:pt>
                <c:pt idx="354">
                  <c:v>12.541097441383499</c:v>
                </c:pt>
                <c:pt idx="355">
                  <c:v>7.706445681664249</c:v>
                </c:pt>
                <c:pt idx="356">
                  <c:v>0.16057724441893129</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numCache>
            </c:numRef>
          </c:val>
          <c:smooth val="0"/>
          <c:extLst>
            <c:ext xmlns:c16="http://schemas.microsoft.com/office/drawing/2014/chart" uri="{C3380CC4-5D6E-409C-BE32-E72D297353CC}">
              <c16:uniqueId val="{00000005-9852-4528-9277-DE0C6F762964}"/>
            </c:ext>
          </c:extLst>
        </c:ser>
        <c:ser>
          <c:idx val="9"/>
          <c:order val="7"/>
          <c:tx>
            <c:v>JP Morgan Indicator - 3/12</c:v>
          </c:tx>
          <c:spPr>
            <a:ln w="38100">
              <a:solidFill>
                <a:srgbClr val="7030A0"/>
              </a:solidFill>
            </a:ln>
            <a:effectLst>
              <a:outerShdw blurRad="50800" dist="38100" dir="2700000" algn="tl" rotWithShape="0">
                <a:prstClr val="black">
                  <a:alpha val="40000"/>
                </a:prstClr>
              </a:outerShdw>
            </a:effectLst>
          </c:spPr>
          <c:marker>
            <c:symbol val="none"/>
          </c:marker>
          <c:dLbls>
            <c:delete val="1"/>
          </c:dLbls>
          <c:val>
            <c:numRef>
              <c:f>'Lagged Data2'!$S$3:$S$1202</c:f>
              <c:numCache>
                <c:formatCode>0.00</c:formatCode>
                <c:ptCount val="12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15.967523680649506</c:v>
                </c:pt>
                <c:pt idx="186">
                  <c:v>12.021136063408193</c:v>
                </c:pt>
                <c:pt idx="187">
                  <c:v>8.5271317829457303</c:v>
                </c:pt>
                <c:pt idx="188">
                  <c:v>3.6500943989930619</c:v>
                </c:pt>
                <c:pt idx="189">
                  <c:v>-0.91687041564790661</c:v>
                </c:pt>
                <c:pt idx="190">
                  <c:v>-4.6939988116458835</c:v>
                </c:pt>
                <c:pt idx="191">
                  <c:v>-6.5612185120093756</c:v>
                </c:pt>
                <c:pt idx="192">
                  <c:v>-6.2463170300530351</c:v>
                </c:pt>
                <c:pt idx="193">
                  <c:v>-6.4268867924528337</c:v>
                </c:pt>
                <c:pt idx="194">
                  <c:v>-7.2941176470588118</c:v>
                </c:pt>
                <c:pt idx="195">
                  <c:v>-9.2549476135040578</c:v>
                </c:pt>
                <c:pt idx="196">
                  <c:v>-9.4460641399416829</c:v>
                </c:pt>
                <c:pt idx="197">
                  <c:v>-8.5180863477246049</c:v>
                </c:pt>
                <c:pt idx="198">
                  <c:v>-6.8985849056603996</c:v>
                </c:pt>
                <c:pt idx="199">
                  <c:v>-4.5833333333333286</c:v>
                </c:pt>
                <c:pt idx="200">
                  <c:v>-1.760777170613224</c:v>
                </c:pt>
                <c:pt idx="201">
                  <c:v>1.2954966070326748</c:v>
                </c:pt>
                <c:pt idx="202">
                  <c:v>2.1820448877805489</c:v>
                </c:pt>
                <c:pt idx="203">
                  <c:v>2.4451410658307395</c:v>
                </c:pt>
                <c:pt idx="204">
                  <c:v>3.0798240100565693</c:v>
                </c:pt>
                <c:pt idx="205">
                  <c:v>3.8437303087586656</c:v>
                </c:pt>
                <c:pt idx="206">
                  <c:v>5.5203045685279193</c:v>
                </c:pt>
                <c:pt idx="207">
                  <c:v>6.5426555484284847</c:v>
                </c:pt>
                <c:pt idx="208">
                  <c:v>6.8254990341274748</c:v>
                </c:pt>
                <c:pt idx="209">
                  <c:v>5.548469387755091</c:v>
                </c:pt>
                <c:pt idx="210">
                  <c:v>4.8131728942368568</c:v>
                </c:pt>
                <c:pt idx="211">
                  <c:v>3.0567685589519584</c:v>
                </c:pt>
                <c:pt idx="212">
                  <c:v>1.1124845488257051</c:v>
                </c:pt>
                <c:pt idx="213">
                  <c:v>-1.400730816077953</c:v>
                </c:pt>
                <c:pt idx="214">
                  <c:v>-2.0134228187919376</c:v>
                </c:pt>
                <c:pt idx="215">
                  <c:v>-2.6315789473684248</c:v>
                </c:pt>
                <c:pt idx="216">
                  <c:v>-2.7439024390243958</c:v>
                </c:pt>
                <c:pt idx="217">
                  <c:v>-3.5194174757281615</c:v>
                </c:pt>
                <c:pt idx="218">
                  <c:v>-3.3072760072158758</c:v>
                </c:pt>
                <c:pt idx="219">
                  <c:v>-2.9500301023479949</c:v>
                </c:pt>
                <c:pt idx="220">
                  <c:v>-1.9288728149487611</c:v>
                </c:pt>
                <c:pt idx="221">
                  <c:v>-2.2356495468277728</c:v>
                </c:pt>
                <c:pt idx="222">
                  <c:v>-2.8398791540785453</c:v>
                </c:pt>
                <c:pt idx="223">
                  <c:v>-3.7530266343825645</c:v>
                </c:pt>
                <c:pt idx="224">
                  <c:v>-3.6674816625916833</c:v>
                </c:pt>
                <c:pt idx="225">
                  <c:v>-3.2118591723286016</c:v>
                </c:pt>
                <c:pt idx="226">
                  <c:v>-3.0510585305105877</c:v>
                </c:pt>
                <c:pt idx="227">
                  <c:v>-1.8856065367693162</c:v>
                </c:pt>
                <c:pt idx="228">
                  <c:v>-2.8213166144200699</c:v>
                </c:pt>
                <c:pt idx="229">
                  <c:v>-3.0817610062892982</c:v>
                </c:pt>
                <c:pt idx="230">
                  <c:v>-5.47263681592041</c:v>
                </c:pt>
                <c:pt idx="231">
                  <c:v>-6.141439205955308</c:v>
                </c:pt>
                <c:pt idx="232">
                  <c:v>-7.7443146896127928</c:v>
                </c:pt>
                <c:pt idx="233">
                  <c:v>-7.9728059332509389</c:v>
                </c:pt>
                <c:pt idx="234">
                  <c:v>-8.5199004975124382</c:v>
                </c:pt>
                <c:pt idx="235">
                  <c:v>-10.503144654088047</c:v>
                </c:pt>
                <c:pt idx="236">
                  <c:v>-14.784263959390856</c:v>
                </c:pt>
                <c:pt idx="237">
                  <c:v>-22.016592214422445</c:v>
                </c:pt>
                <c:pt idx="238">
                  <c:v>-28.901734104046241</c:v>
                </c:pt>
                <c:pt idx="239">
                  <c:v>-32.927610506085841</c:v>
                </c:pt>
                <c:pt idx="240">
                  <c:v>-32.903225806451616</c:v>
                </c:pt>
                <c:pt idx="241">
                  <c:v>-29.850746268656735</c:v>
                </c:pt>
                <c:pt idx="242">
                  <c:v>-24.40789473684211</c:v>
                </c:pt>
                <c:pt idx="243">
                  <c:v>-17.779246530072726</c:v>
                </c:pt>
                <c:pt idx="244">
                  <c:v>-10.659560293137915</c:v>
                </c:pt>
                <c:pt idx="245">
                  <c:v>-4.4325050369375276</c:v>
                </c:pt>
                <c:pt idx="246">
                  <c:v>2.0394289598912252</c:v>
                </c:pt>
                <c:pt idx="247">
                  <c:v>9.6978215038650717</c:v>
                </c:pt>
                <c:pt idx="248">
                  <c:v>19.508562918838408</c:v>
                </c:pt>
                <c:pt idx="249">
                  <c:v>31.751227495908324</c:v>
                </c:pt>
                <c:pt idx="250">
                  <c:v>46.883468834688358</c:v>
                </c:pt>
                <c:pt idx="251">
                  <c:v>56.924546322827155</c:v>
                </c:pt>
                <c:pt idx="252">
                  <c:v>59.711538461538481</c:v>
                </c:pt>
                <c:pt idx="253">
                  <c:v>55.596669750231285</c:v>
                </c:pt>
                <c:pt idx="254">
                  <c:v>47.867711053089636</c:v>
                </c:pt>
                <c:pt idx="255">
                  <c:v>37.861736334405151</c:v>
                </c:pt>
                <c:pt idx="256">
                  <c:v>26.621923937360208</c:v>
                </c:pt>
                <c:pt idx="257">
                  <c:v>16.865776528460998</c:v>
                </c:pt>
                <c:pt idx="258">
                  <c:v>8.6608927381745673</c:v>
                </c:pt>
                <c:pt idx="259">
                  <c:v>2.8827674567584864</c:v>
                </c:pt>
                <c:pt idx="260">
                  <c:v>-0.31152647975078196</c:v>
                </c:pt>
                <c:pt idx="261">
                  <c:v>-6.2111801242238585E-2</c:v>
                </c:pt>
                <c:pt idx="262">
                  <c:v>0.7995079950799493</c:v>
                </c:pt>
                <c:pt idx="263">
                  <c:v>1.7650639074862795</c:v>
                </c:pt>
                <c:pt idx="264">
                  <c:v>2.287778446718832</c:v>
                </c:pt>
                <c:pt idx="265">
                  <c:v>1.1296076099881276</c:v>
                </c:pt>
                <c:pt idx="266">
                  <c:v>-1.0594467333725532</c:v>
                </c:pt>
                <c:pt idx="267">
                  <c:v>-4.548104956268233</c:v>
                </c:pt>
                <c:pt idx="268">
                  <c:v>-5.5948174322732598</c:v>
                </c:pt>
                <c:pt idx="269">
                  <c:v>-6.1936259771497362</c:v>
                </c:pt>
                <c:pt idx="270">
                  <c:v>-6.0698957694665978</c:v>
                </c:pt>
                <c:pt idx="271">
                  <c:v>-6.1643835616438452</c:v>
                </c:pt>
                <c:pt idx="272">
                  <c:v>-6.3125</c:v>
                </c:pt>
                <c:pt idx="273">
                  <c:v>-7.1472964574269895</c:v>
                </c:pt>
                <c:pt idx="274">
                  <c:v>-8.4197681513117857</c:v>
                </c:pt>
                <c:pt idx="275">
                  <c:v>-9.3899521531100305</c:v>
                </c:pt>
                <c:pt idx="276">
                  <c:v>-9.9470276633313688</c:v>
                </c:pt>
                <c:pt idx="277">
                  <c:v>-9.7001763668430669</c:v>
                </c:pt>
                <c:pt idx="278">
                  <c:v>-8.5663295657346623</c:v>
                </c:pt>
                <c:pt idx="279">
                  <c:v>-6.4752596212584024</c:v>
                </c:pt>
                <c:pt idx="280">
                  <c:v>-5.8640049906425418</c:v>
                </c:pt>
                <c:pt idx="281">
                  <c:v>-5.1923076923076792</c:v>
                </c:pt>
                <c:pt idx="282">
                  <c:v>-5.0913838120104344</c:v>
                </c:pt>
                <c:pt idx="283">
                  <c:v>-3.5169210351691902</c:v>
                </c:pt>
                <c:pt idx="284">
                  <c:v>-2.7351567711807974</c:v>
                </c:pt>
                <c:pt idx="285">
                  <c:v>-1.4056224899598391</c:v>
                </c:pt>
                <c:pt idx="286">
                  <c:v>-0.99933377748166663</c:v>
                </c:pt>
                <c:pt idx="287">
                  <c:v>-0.19801980198018043</c:v>
                </c:pt>
                <c:pt idx="288">
                  <c:v>-0.32679738562092098</c:v>
                </c:pt>
                <c:pt idx="289">
                  <c:v>-0.1302083333333286</c:v>
                </c:pt>
                <c:pt idx="290">
                  <c:v>-0.84580351333767112</c:v>
                </c:pt>
                <c:pt idx="291">
                  <c:v>-0.65316786414109629</c:v>
                </c:pt>
                <c:pt idx="292">
                  <c:v>0.46388336646785433</c:v>
                </c:pt>
                <c:pt idx="293">
                  <c:v>2.7721433400946296</c:v>
                </c:pt>
                <c:pt idx="294">
                  <c:v>5.2269601100412615</c:v>
                </c:pt>
                <c:pt idx="295">
                  <c:v>6.05226960110042</c:v>
                </c:pt>
                <c:pt idx="296">
                  <c:v>6.6529492455418477</c:v>
                </c:pt>
                <c:pt idx="297">
                  <c:v>6.5852002715546689</c:v>
                </c:pt>
                <c:pt idx="298">
                  <c:v>6.4602960969044148</c:v>
                </c:pt>
                <c:pt idx="299">
                  <c:v>5.2248677248676927</c:v>
                </c:pt>
                <c:pt idx="300">
                  <c:v>4.3934426229508006</c:v>
                </c:pt>
                <c:pt idx="301">
                  <c:v>3.3898305084745743</c:v>
                </c:pt>
                <c:pt idx="302">
                  <c:v>3.3464566929133781</c:v>
                </c:pt>
                <c:pt idx="303">
                  <c:v>2.8270874424720631</c:v>
                </c:pt>
                <c:pt idx="304">
                  <c:v>3.2981530343007819</c:v>
                </c:pt>
                <c:pt idx="305">
                  <c:v>3.3552631578947398</c:v>
                </c:pt>
                <c:pt idx="306">
                  <c:v>3.0065359477124076</c:v>
                </c:pt>
                <c:pt idx="307">
                  <c:v>1.9455252918287869</c:v>
                </c:pt>
                <c:pt idx="308">
                  <c:v>1.8006430868167342</c:v>
                </c:pt>
                <c:pt idx="309">
                  <c:v>0.31847133757960933</c:v>
                </c:pt>
                <c:pt idx="310">
                  <c:v>-0.88495575221236322</c:v>
                </c:pt>
                <c:pt idx="311">
                  <c:v>-2.576995600251422</c:v>
                </c:pt>
                <c:pt idx="312">
                  <c:v>-2.5753768844221128</c:v>
                </c:pt>
                <c:pt idx="313">
                  <c:v>-2.2068095838587709</c:v>
                </c:pt>
                <c:pt idx="314">
                  <c:v>-2.0952380952380878</c:v>
                </c:pt>
                <c:pt idx="315">
                  <c:v>-1.9181585677749382</c:v>
                </c:pt>
                <c:pt idx="316">
                  <c:v>-2.3627075351213165</c:v>
                </c:pt>
                <c:pt idx="317">
                  <c:v>-2.6734563971992458</c:v>
                </c:pt>
                <c:pt idx="318">
                  <c:v>-3.3629441624365342</c:v>
                </c:pt>
                <c:pt idx="319">
                  <c:v>-3.4987277353689592</c:v>
                </c:pt>
                <c:pt idx="320">
                  <c:v>-4.0429564118761903</c:v>
                </c:pt>
                <c:pt idx="321">
                  <c:v>-3.2380952380952266</c:v>
                </c:pt>
                <c:pt idx="322">
                  <c:v>-2.6147959183673635</c:v>
                </c:pt>
                <c:pt idx="323">
                  <c:v>-1.548387096774178</c:v>
                </c:pt>
                <c:pt idx="324">
                  <c:v>-2.3210831721469987</c:v>
                </c:pt>
                <c:pt idx="325">
                  <c:v>-2.3855577047066276</c:v>
                </c:pt>
                <c:pt idx="326">
                  <c:v>-2.3346303501945584</c:v>
                </c:pt>
                <c:pt idx="327">
                  <c:v>-1.694915254237273</c:v>
                </c:pt>
                <c:pt idx="328">
                  <c:v>-1.5696533682145315</c:v>
                </c:pt>
                <c:pt idx="329">
                  <c:v>-1.0464355788096498</c:v>
                </c:pt>
                <c:pt idx="330">
                  <c:v>-0.26263952724887929</c:v>
                </c:pt>
                <c:pt idx="331">
                  <c:v>0.59327620303231754</c:v>
                </c:pt>
                <c:pt idx="332">
                  <c:v>1.1191573403554855</c:v>
                </c:pt>
                <c:pt idx="333">
                  <c:v>1.640419947506544</c:v>
                </c:pt>
                <c:pt idx="334">
                  <c:v>2.4885396201702576</c:v>
                </c:pt>
                <c:pt idx="335">
                  <c:v>3.014416775884655</c:v>
                </c:pt>
                <c:pt idx="336">
                  <c:v>4.356435643564339</c:v>
                </c:pt>
                <c:pt idx="337">
                  <c:v>4.6235138705416006</c:v>
                </c:pt>
                <c:pt idx="338">
                  <c:v>5.1792828685259167</c:v>
                </c:pt>
                <c:pt idx="339">
                  <c:v>4.7745358090185448</c:v>
                </c:pt>
                <c:pt idx="340">
                  <c:v>4.7176079734219343</c:v>
                </c:pt>
                <c:pt idx="341">
                  <c:v>4.1639127561136746</c:v>
                </c:pt>
                <c:pt idx="342">
                  <c:v>4.1474654377880142</c:v>
                </c:pt>
                <c:pt idx="343">
                  <c:v>4.0629095674967317</c:v>
                </c:pt>
                <c:pt idx="344">
                  <c:v>3.90625</c:v>
                </c:pt>
                <c:pt idx="345">
                  <c:v>3.5506778566817303</c:v>
                </c:pt>
                <c:pt idx="346">
                  <c:v>3.3226837060702934</c:v>
                </c:pt>
                <c:pt idx="347">
                  <c:v>3.4351145038167914</c:v>
                </c:pt>
                <c:pt idx="348">
                  <c:v>2.909550917141047</c:v>
                </c:pt>
                <c:pt idx="349">
                  <c:v>1.9570707070706987</c:v>
                </c:pt>
                <c:pt idx="350">
                  <c:v>1.3888888888888857</c:v>
                </c:pt>
                <c:pt idx="351">
                  <c:v>1.0126582278481067</c:v>
                </c:pt>
                <c:pt idx="352">
                  <c:v>1.0786802030456926</c:v>
                </c:pt>
                <c:pt idx="353">
                  <c:v>0.63451776649748126</c:v>
                </c:pt>
                <c:pt idx="354">
                  <c:v>-6.3211125158019854E-2</c:v>
                </c:pt>
                <c:pt idx="355">
                  <c:v>-0.94458438287153967</c:v>
                </c:pt>
                <c:pt idx="356">
                  <c:v>-1.8796992481203034</c:v>
                </c:pt>
                <c:pt idx="357">
                  <c:v>-2.7431421446384121</c:v>
                </c:pt>
                <c:pt idx="358">
                  <c:v>-3.9579468150896702</c:v>
                </c:pt>
                <c:pt idx="359">
                  <c:v>-5.2275522755227541</c:v>
                </c:pt>
                <c:pt idx="360">
                  <c:v>-6.0848186846957617</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numCache>
            </c:numRef>
          </c:val>
          <c:smooth val="0"/>
          <c:extLst>
            <c:ext xmlns:c16="http://schemas.microsoft.com/office/drawing/2014/chart" uri="{C3380CC4-5D6E-409C-BE32-E72D297353CC}">
              <c16:uniqueId val="{00000006-9852-4528-9277-DE0C6F762964}"/>
            </c:ext>
          </c:extLst>
        </c:ser>
        <c:dLbls>
          <c:dLblPos val="r"/>
          <c:showLegendKey val="0"/>
          <c:showVal val="1"/>
          <c:showCatName val="0"/>
          <c:showSerName val="0"/>
          <c:showPercent val="0"/>
          <c:showBubbleSize val="0"/>
        </c:dLbls>
        <c:marker val="1"/>
        <c:smooth val="0"/>
        <c:axId val="790078464"/>
        <c:axId val="801141248"/>
        <c:extLst>
          <c:ext xmlns:c15="http://schemas.microsoft.com/office/drawing/2012/chart" uri="{02D57815-91ED-43cb-92C2-25804820EDAC}">
            <c15:filteredLineSeries>
              <c15:ser>
                <c:idx val="7"/>
                <c:order val="5"/>
                <c:tx>
                  <c:v>Domestic Corporate Profits - 12/12</c:v>
                </c:tx>
                <c:spPr>
                  <a:ln w="38100">
                    <a:solidFill>
                      <a:schemeClr val="accent6"/>
                    </a:solidFill>
                  </a:ln>
                  <a:effectLst>
                    <a:outerShdw blurRad="50800" dist="38100" dir="2700000" algn="tl" rotWithShape="0">
                      <a:prstClr val="black">
                        <a:alpha val="40000"/>
                      </a:prstClr>
                    </a:outerShdw>
                  </a:effectLst>
                </c:spPr>
                <c:marker>
                  <c:symbol val="none"/>
                </c:marker>
                <c:dLbls>
                  <c:delete val="1"/>
                </c:dLbls>
                <c:val>
                  <c:numRef>
                    <c:extLst>
                      <c:ext uri="{02D57815-91ED-43cb-92C2-25804820EDAC}">
                        <c15:formulaRef>
                          <c15:sqref>'Lagged Data2'!$BO$3:$BO$1202</c15:sqref>
                        </c15:formulaRef>
                      </c:ext>
                    </c:extLst>
                    <c:numCache>
                      <c:formatCode>0.00</c:formatCode>
                      <c:ptCount val="12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numCache>
                  </c:numRef>
                </c:val>
                <c:smooth val="0"/>
                <c:extLst>
                  <c:ext xmlns:c16="http://schemas.microsoft.com/office/drawing/2014/chart" uri="{C3380CC4-5D6E-409C-BE32-E72D297353CC}">
                    <c16:uniqueId val="{00000007-9852-4528-9277-DE0C6F762964}"/>
                  </c:ext>
                </c:extLst>
              </c15:ser>
            </c15:filteredLineSeries>
          </c:ext>
        </c:extLst>
      </c:lineChart>
      <c:dateAx>
        <c:axId val="773678080"/>
        <c:scaling>
          <c:orientation val="minMax"/>
          <c:max val="44562"/>
          <c:min val="34335"/>
        </c:scaling>
        <c:delete val="0"/>
        <c:axPos val="b"/>
        <c:numFmt formatCode="\'yy" sourceLinked="0"/>
        <c:majorTickMark val="out"/>
        <c:minorTickMark val="none"/>
        <c:tickLblPos val="nextTo"/>
        <c:spPr>
          <a:ln w="3175">
            <a:solidFill>
              <a:sysClr val="window" lastClr="FFFFFF">
                <a:lumMod val="65000"/>
              </a:sysClr>
            </a:solidFill>
            <a:prstDash val="solid"/>
          </a:ln>
        </c:spPr>
        <c:txPr>
          <a:bodyPr rot="0" vert="horz"/>
          <a:lstStyle/>
          <a:p>
            <a:pPr>
              <a:defRPr sz="1200" b="1" i="0" u="none" strike="noStrike" baseline="0">
                <a:solidFill>
                  <a:schemeClr val="bg1">
                    <a:lumMod val="65000"/>
                  </a:schemeClr>
                </a:solidFill>
                <a:latin typeface="Arial" panose="020B0604020202020204" pitchFamily="34" charset="0"/>
                <a:ea typeface="Arial"/>
                <a:cs typeface="Arial" panose="020B0604020202020204" pitchFamily="34" charset="0"/>
              </a:defRPr>
            </a:pPr>
            <a:endParaRPr lang="en-US"/>
          </a:p>
        </c:txPr>
        <c:crossAx val="801594112"/>
        <c:crossesAt val="-200"/>
        <c:auto val="0"/>
        <c:lblOffset val="100"/>
        <c:baseTimeUnit val="months"/>
        <c:majorUnit val="24"/>
        <c:majorTimeUnit val="months"/>
        <c:minorUnit val="12"/>
        <c:minorTimeUnit val="months"/>
      </c:dateAx>
      <c:valAx>
        <c:axId val="801594112"/>
        <c:scaling>
          <c:orientation val="minMax"/>
          <c:max val="15"/>
          <c:min val="-15"/>
        </c:scaling>
        <c:delete val="0"/>
        <c:axPos val="l"/>
        <c:numFmt formatCode="0" sourceLinked="0"/>
        <c:majorTickMark val="out"/>
        <c:minorTickMark val="none"/>
        <c:tickLblPos val="nextTo"/>
        <c:spPr>
          <a:ln w="3175">
            <a:solidFill>
              <a:sysClr val="window" lastClr="FFFFFF">
                <a:lumMod val="65000"/>
              </a:sysClr>
            </a:solidFill>
            <a:prstDash val="solid"/>
          </a:ln>
        </c:spPr>
        <c:txPr>
          <a:bodyPr rot="0" vert="horz"/>
          <a:lstStyle/>
          <a:p>
            <a:pPr>
              <a:defRPr sz="1200" b="1" i="0" u="none" strike="noStrike" baseline="0">
                <a:solidFill>
                  <a:schemeClr val="bg1">
                    <a:lumMod val="65000"/>
                  </a:schemeClr>
                </a:solidFill>
                <a:latin typeface="Arial" panose="020B0604020202020204" pitchFamily="34" charset="0"/>
                <a:ea typeface="Arial"/>
                <a:cs typeface="Arial" panose="020B0604020202020204" pitchFamily="34" charset="0"/>
              </a:defRPr>
            </a:pPr>
            <a:endParaRPr lang="en-US"/>
          </a:p>
        </c:txPr>
        <c:crossAx val="773678080"/>
        <c:crossesAt val="1080"/>
        <c:crossBetween val="between"/>
        <c:majorUnit val="5"/>
        <c:minorUnit val="0.5"/>
      </c:valAx>
      <c:dateAx>
        <c:axId val="790078464"/>
        <c:scaling>
          <c:orientation val="minMax"/>
        </c:scaling>
        <c:delete val="1"/>
        <c:axPos val="b"/>
        <c:numFmt formatCode="mmm\-yy" sourceLinked="1"/>
        <c:majorTickMark val="out"/>
        <c:minorTickMark val="none"/>
        <c:tickLblPos val="nextTo"/>
        <c:crossAx val="801141248"/>
        <c:crossesAt val="-30"/>
        <c:auto val="0"/>
        <c:lblOffset val="100"/>
        <c:baseTimeUnit val="months"/>
      </c:dateAx>
      <c:valAx>
        <c:axId val="801141248"/>
        <c:scaling>
          <c:orientation val="minMax"/>
          <c:max val="60"/>
          <c:min val="-60"/>
        </c:scaling>
        <c:delete val="0"/>
        <c:axPos val="r"/>
        <c:numFmt formatCode="0" sourceLinked="0"/>
        <c:majorTickMark val="out"/>
        <c:minorTickMark val="none"/>
        <c:tickLblPos val="nextTo"/>
        <c:spPr>
          <a:ln w="3175">
            <a:solidFill>
              <a:sysClr val="window" lastClr="FFFFFF">
                <a:lumMod val="65000"/>
              </a:sysClr>
            </a:solidFill>
            <a:prstDash val="solid"/>
          </a:ln>
        </c:spPr>
        <c:txPr>
          <a:bodyPr rot="0" vert="horz"/>
          <a:lstStyle/>
          <a:p>
            <a:pPr>
              <a:defRPr sz="1200" b="1" i="0" u="none" strike="noStrike" baseline="0">
                <a:solidFill>
                  <a:schemeClr val="bg1">
                    <a:lumMod val="65000"/>
                  </a:schemeClr>
                </a:solidFill>
                <a:latin typeface="Arial" panose="020B0604020202020204" pitchFamily="34" charset="0"/>
                <a:ea typeface="Arial"/>
                <a:cs typeface="Arial" panose="020B0604020202020204" pitchFamily="34" charset="0"/>
              </a:defRPr>
            </a:pPr>
            <a:endParaRPr lang="en-US"/>
          </a:p>
        </c:txPr>
        <c:crossAx val="790078464"/>
        <c:crosses val="max"/>
        <c:crossBetween val="between"/>
        <c:majorUnit val="20"/>
        <c:minorUnit val="0.5"/>
      </c:valAx>
      <c:spPr>
        <a:noFill/>
        <a:ln w="25400">
          <a:noFill/>
        </a:ln>
      </c:spPr>
    </c:plotArea>
    <c:legend>
      <c:legendPos val="l"/>
      <c:legendEntry>
        <c:idx val="0"/>
        <c:delete val="1"/>
      </c:legendEntry>
      <c:legendEntry>
        <c:idx val="1"/>
        <c:txPr>
          <a:bodyPr/>
          <a:lstStyle/>
          <a:p>
            <a:pPr>
              <a:defRPr sz="1100" b="1">
                <a:solidFill>
                  <a:schemeClr val="tx1"/>
                </a:solidFill>
                <a:latin typeface="Arial" panose="020B0604020202020204" pitchFamily="34" charset="0"/>
                <a:cs typeface="Arial" panose="020B0604020202020204" pitchFamily="34" charset="0"/>
              </a:defRPr>
            </a:pPr>
            <a:endParaRPr lang="en-US"/>
          </a:p>
        </c:txPr>
      </c:legendEntry>
      <c:legendEntry>
        <c:idx val="2"/>
        <c:txPr>
          <a:bodyPr/>
          <a:lstStyle/>
          <a:p>
            <a:pPr>
              <a:defRPr sz="1100" b="1">
                <a:solidFill>
                  <a:schemeClr val="tx1"/>
                </a:solidFill>
                <a:latin typeface="Arial" panose="020B0604020202020204" pitchFamily="34" charset="0"/>
                <a:cs typeface="Arial" panose="020B0604020202020204" pitchFamily="34" charset="0"/>
              </a:defRPr>
            </a:pPr>
            <a:endParaRPr lang="en-US"/>
          </a:p>
        </c:txPr>
      </c:legendEntry>
      <c:legendEntry>
        <c:idx val="4"/>
        <c:txPr>
          <a:bodyPr/>
          <a:lstStyle/>
          <a:p>
            <a:pPr>
              <a:defRPr sz="1100" b="1">
                <a:solidFill>
                  <a:schemeClr val="tx1"/>
                </a:solidFill>
                <a:latin typeface="Arial" panose="020B0604020202020204" pitchFamily="34" charset="0"/>
                <a:cs typeface="Arial" panose="020B0604020202020204" pitchFamily="34" charset="0"/>
              </a:defRPr>
            </a:pPr>
            <a:endParaRPr lang="en-US"/>
          </a:p>
        </c:txPr>
      </c:legendEntry>
      <c:layout>
        <c:manualLayout>
          <c:xMode val="edge"/>
          <c:yMode val="edge"/>
          <c:x val="4.6642199386093652E-2"/>
          <c:y val="0.65631542380731822"/>
          <c:w val="0.26048589794919702"/>
          <c:h val="0.27537414440841956"/>
        </c:manualLayout>
      </c:layout>
      <c:overlay val="0"/>
      <c:txPr>
        <a:bodyPr/>
        <a:lstStyle/>
        <a:p>
          <a:pPr>
            <a:defRPr sz="1100" b="1">
              <a:solidFill>
                <a:schemeClr val="tx1"/>
              </a:solidFill>
              <a:latin typeface="Arial" panose="020B0604020202020204" pitchFamily="34" charset="0"/>
              <a:cs typeface="Arial" panose="020B0604020202020204" pitchFamily="34" charset="0"/>
            </a:defRPr>
          </a:pPr>
          <a:endParaRPr lang="en-US"/>
        </a:p>
      </c:txPr>
    </c:legend>
    <c:plotVisOnly val="0"/>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7514711302017384E-2"/>
          <c:y val="7.9741231979469543E-2"/>
          <c:w val="0.92623814541622762"/>
          <c:h val="0.83663114399216121"/>
        </c:manualLayout>
      </c:layout>
      <c:lineChart>
        <c:grouping val="standard"/>
        <c:varyColors val="0"/>
        <c:ser>
          <c:idx val="2"/>
          <c:order val="0"/>
          <c:spPr>
            <a:ln w="28575">
              <a:solidFill>
                <a:srgbClr val="000000"/>
              </a:solidFill>
              <a:prstDash val="solid"/>
            </a:ln>
          </c:spPr>
          <c:marker>
            <c:symbol val="none"/>
          </c:marker>
          <c:cat>
            <c:strRef>
              <c:f>Years!$B$123:$B$518</c:f>
              <c:strCache>
                <c:ptCount val="391"/>
                <c:pt idx="6">
                  <c:v>'90</c:v>
                </c:pt>
                <c:pt idx="30">
                  <c:v>'92</c:v>
                </c:pt>
                <c:pt idx="54">
                  <c:v>'94</c:v>
                </c:pt>
                <c:pt idx="78">
                  <c:v>'96</c:v>
                </c:pt>
                <c:pt idx="102">
                  <c:v>'98</c:v>
                </c:pt>
                <c:pt idx="126">
                  <c:v>'00</c:v>
                </c:pt>
                <c:pt idx="150">
                  <c:v>'02</c:v>
                </c:pt>
                <c:pt idx="174">
                  <c:v>'04</c:v>
                </c:pt>
                <c:pt idx="198">
                  <c:v>'06</c:v>
                </c:pt>
                <c:pt idx="222">
                  <c:v>'08</c:v>
                </c:pt>
                <c:pt idx="246">
                  <c:v>'10</c:v>
                </c:pt>
                <c:pt idx="270">
                  <c:v>'12</c:v>
                </c:pt>
                <c:pt idx="294">
                  <c:v>'14</c:v>
                </c:pt>
                <c:pt idx="318">
                  <c:v>'16</c:v>
                </c:pt>
                <c:pt idx="342">
                  <c:v>'18</c:v>
                </c:pt>
                <c:pt idx="366">
                  <c:v>'20</c:v>
                </c:pt>
                <c:pt idx="390">
                  <c:v>'22</c:v>
                </c:pt>
              </c:strCache>
            </c:strRef>
          </c:cat>
          <c:val>
            <c:numRef>
              <c:f>Years!$G$123:$G$518</c:f>
              <c:numCache>
                <c:formatCode>General</c:formatCode>
                <c:ptCount val="39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numCache>
            </c:numRef>
          </c:val>
          <c:smooth val="0"/>
          <c:extLst>
            <c:ext xmlns:c16="http://schemas.microsoft.com/office/drawing/2014/chart" uri="{C3380CC4-5D6E-409C-BE32-E72D297353CC}">
              <c16:uniqueId val="{00000000-BCC5-46D4-A678-57B5D9EDDA47}"/>
            </c:ext>
          </c:extLst>
        </c:ser>
        <c:ser>
          <c:idx val="0"/>
          <c:order val="2"/>
          <c:tx>
            <c:v>Indicator - Monthly</c:v>
          </c:tx>
          <c:spPr>
            <a:ln w="69850">
              <a:solidFill>
                <a:srgbClr val="FFC000"/>
              </a:solidFill>
              <a:prstDash val="solid"/>
            </a:ln>
            <a:effectLst>
              <a:outerShdw blurRad="50800" dist="50800" dir="5400000" algn="ctr" rotWithShape="0">
                <a:srgbClr val="000000">
                  <a:alpha val="99000"/>
                </a:srgbClr>
              </a:outerShdw>
            </a:effectLst>
          </c:spPr>
          <c:marker>
            <c:symbol val="none"/>
          </c:marker>
          <c:cat>
            <c:strRef>
              <c:f>Years!$B$123:$B$518</c:f>
              <c:strCache>
                <c:ptCount val="391"/>
                <c:pt idx="6">
                  <c:v>'90</c:v>
                </c:pt>
                <c:pt idx="30">
                  <c:v>'92</c:v>
                </c:pt>
                <c:pt idx="54">
                  <c:v>'94</c:v>
                </c:pt>
                <c:pt idx="78">
                  <c:v>'96</c:v>
                </c:pt>
                <c:pt idx="102">
                  <c:v>'98</c:v>
                </c:pt>
                <c:pt idx="126">
                  <c:v>'00</c:v>
                </c:pt>
                <c:pt idx="150">
                  <c:v>'02</c:v>
                </c:pt>
                <c:pt idx="174">
                  <c:v>'04</c:v>
                </c:pt>
                <c:pt idx="198">
                  <c:v>'06</c:v>
                </c:pt>
                <c:pt idx="222">
                  <c:v>'08</c:v>
                </c:pt>
                <c:pt idx="246">
                  <c:v>'10</c:v>
                </c:pt>
                <c:pt idx="270">
                  <c:v>'12</c:v>
                </c:pt>
                <c:pt idx="294">
                  <c:v>'14</c:v>
                </c:pt>
                <c:pt idx="318">
                  <c:v>'16</c:v>
                </c:pt>
                <c:pt idx="342">
                  <c:v>'18</c:v>
                </c:pt>
                <c:pt idx="366">
                  <c:v>'20</c:v>
                </c:pt>
                <c:pt idx="390">
                  <c:v>'22</c:v>
                </c:pt>
              </c:strCache>
            </c:strRef>
          </c:cat>
          <c:val>
            <c:numRef>
              <c:f>'ITRLI (2)'!$D$142:$D$537</c:f>
              <c:numCache>
                <c:formatCode>0.0</c:formatCode>
                <c:ptCount val="396"/>
                <c:pt idx="0">
                  <c:v>5.9329737787076418E-2</c:v>
                </c:pt>
                <c:pt idx="1">
                  <c:v>-5.4771811349561706E-3</c:v>
                </c:pt>
                <c:pt idx="2">
                  <c:v>6.9346207046396893E-2</c:v>
                </c:pt>
                <c:pt idx="3">
                  <c:v>0.54245146720434467</c:v>
                </c:pt>
                <c:pt idx="4">
                  <c:v>0.49615995437359461</c:v>
                </c:pt>
                <c:pt idx="5">
                  <c:v>0.71926901628507245</c:v>
                </c:pt>
                <c:pt idx="6">
                  <c:v>1.1407489211028765</c:v>
                </c:pt>
                <c:pt idx="7">
                  <c:v>1.1971251520961905</c:v>
                </c:pt>
                <c:pt idx="8">
                  <c:v>0.73872228231171522</c:v>
                </c:pt>
                <c:pt idx="9">
                  <c:v>-0.12826931608314804</c:v>
                </c:pt>
                <c:pt idx="10">
                  <c:v>-0.95517900163257052</c:v>
                </c:pt>
                <c:pt idx="11">
                  <c:v>-1.8911063061667015</c:v>
                </c:pt>
                <c:pt idx="12">
                  <c:v>-2.542042470159656</c:v>
                </c:pt>
                <c:pt idx="13">
                  <c:v>-2.8404893977500572</c:v>
                </c:pt>
                <c:pt idx="14">
                  <c:v>-2.9443781409322569</c:v>
                </c:pt>
                <c:pt idx="15">
                  <c:v>-3.0018408584706573</c:v>
                </c:pt>
                <c:pt idx="16">
                  <c:v>-2.2621825380359342</c:v>
                </c:pt>
                <c:pt idx="17">
                  <c:v>-1.5272372995548398</c:v>
                </c:pt>
                <c:pt idx="18">
                  <c:v>-0.92339336233693958</c:v>
                </c:pt>
                <c:pt idx="19">
                  <c:v>-0.38987313933355416</c:v>
                </c:pt>
                <c:pt idx="20">
                  <c:v>4.5757059001219222E-2</c:v>
                </c:pt>
                <c:pt idx="21">
                  <c:v>0.91545919390205255</c:v>
                </c:pt>
                <c:pt idx="22">
                  <c:v>1.7291886914190158</c:v>
                </c:pt>
                <c:pt idx="23">
                  <c:v>2.1133970619600388</c:v>
                </c:pt>
                <c:pt idx="24">
                  <c:v>2.4252732133797581</c:v>
                </c:pt>
                <c:pt idx="25">
                  <c:v>2.7377922565184099</c:v>
                </c:pt>
                <c:pt idx="26">
                  <c:v>3.6281285281704725</c:v>
                </c:pt>
                <c:pt idx="27">
                  <c:v>4.2723112314212637</c:v>
                </c:pt>
                <c:pt idx="28">
                  <c:v>4.1316458065281747</c:v>
                </c:pt>
                <c:pt idx="29">
                  <c:v>3.5619080007374588</c:v>
                </c:pt>
                <c:pt idx="30">
                  <c:v>3.0603333038387328</c:v>
                </c:pt>
                <c:pt idx="31">
                  <c:v>2.5889559534289477</c:v>
                </c:pt>
                <c:pt idx="32">
                  <c:v>2.5015395591295118</c:v>
                </c:pt>
                <c:pt idx="33">
                  <c:v>2.1878334216984174</c:v>
                </c:pt>
                <c:pt idx="34">
                  <c:v>2.3465380272195491</c:v>
                </c:pt>
                <c:pt idx="35">
                  <c:v>3.4735574827699143</c:v>
                </c:pt>
                <c:pt idx="36">
                  <c:v>4.5762892628851946</c:v>
                </c:pt>
                <c:pt idx="37">
                  <c:v>4.898203932442784</c:v>
                </c:pt>
                <c:pt idx="38">
                  <c:v>4.3614968478678016</c:v>
                </c:pt>
                <c:pt idx="39">
                  <c:v>3.5151045403143368</c:v>
                </c:pt>
                <c:pt idx="40">
                  <c:v>2.9197534484228553</c:v>
                </c:pt>
                <c:pt idx="41">
                  <c:v>2.6288038907036344</c:v>
                </c:pt>
                <c:pt idx="42">
                  <c:v>2.6192243400595374</c:v>
                </c:pt>
                <c:pt idx="43">
                  <c:v>2.7997017548254695</c:v>
                </c:pt>
                <c:pt idx="44">
                  <c:v>3.1779021066897393</c:v>
                </c:pt>
                <c:pt idx="45">
                  <c:v>3.5434624949608855</c:v>
                </c:pt>
                <c:pt idx="46">
                  <c:v>3.7703956072955807</c:v>
                </c:pt>
                <c:pt idx="47">
                  <c:v>3.6149638876489214</c:v>
                </c:pt>
                <c:pt idx="48">
                  <c:v>3.4666131123638158</c:v>
                </c:pt>
                <c:pt idx="49">
                  <c:v>3.5543159145369483</c:v>
                </c:pt>
                <c:pt idx="50">
                  <c:v>3.4906018528448057</c:v>
                </c:pt>
                <c:pt idx="51">
                  <c:v>3.8705926381848221</c:v>
                </c:pt>
                <c:pt idx="52">
                  <c:v>4.3237188391884045</c:v>
                </c:pt>
                <c:pt idx="53">
                  <c:v>4.59750611386161</c:v>
                </c:pt>
                <c:pt idx="54">
                  <c:v>4.637747876228385</c:v>
                </c:pt>
                <c:pt idx="55">
                  <c:v>4.5727724888803829</c:v>
                </c:pt>
                <c:pt idx="56">
                  <c:v>4.4777791050855216</c:v>
                </c:pt>
                <c:pt idx="57">
                  <c:v>4.5217671402783894</c:v>
                </c:pt>
                <c:pt idx="58">
                  <c:v>4.4149718756091954</c:v>
                </c:pt>
                <c:pt idx="59">
                  <c:v>4.0413400953252294</c:v>
                </c:pt>
                <c:pt idx="60">
                  <c:v>3.6055101915578569</c:v>
                </c:pt>
                <c:pt idx="61">
                  <c:v>3.2330617667258537</c:v>
                </c:pt>
                <c:pt idx="62">
                  <c:v>3.0456760189570691</c:v>
                </c:pt>
                <c:pt idx="63">
                  <c:v>2.6853915422447074</c:v>
                </c:pt>
                <c:pt idx="64">
                  <c:v>2.0461364946698071</c:v>
                </c:pt>
                <c:pt idx="65">
                  <c:v>1.6233471466869513</c:v>
                </c:pt>
                <c:pt idx="66">
                  <c:v>1.427365732835189</c:v>
                </c:pt>
                <c:pt idx="67">
                  <c:v>1.6352257951300906</c:v>
                </c:pt>
                <c:pt idx="68">
                  <c:v>1.7445806717273817</c:v>
                </c:pt>
                <c:pt idx="69">
                  <c:v>1.6577344601524822</c:v>
                </c:pt>
                <c:pt idx="70">
                  <c:v>1.4054641217493979</c:v>
                </c:pt>
                <c:pt idx="71">
                  <c:v>1.1550366643262424</c:v>
                </c:pt>
                <c:pt idx="72">
                  <c:v>0.9677831036302379</c:v>
                </c:pt>
                <c:pt idx="73">
                  <c:v>0.73962830205141805</c:v>
                </c:pt>
                <c:pt idx="74">
                  <c:v>0.68958204837570891</c:v>
                </c:pt>
                <c:pt idx="75">
                  <c:v>1.0699356996270306</c:v>
                </c:pt>
                <c:pt idx="76">
                  <c:v>1.7533676423511391</c:v>
                </c:pt>
                <c:pt idx="77">
                  <c:v>2.4029727347962089</c:v>
                </c:pt>
                <c:pt idx="78">
                  <c:v>2.8561319123776312</c:v>
                </c:pt>
                <c:pt idx="79">
                  <c:v>2.4959922634863845</c:v>
                </c:pt>
                <c:pt idx="80">
                  <c:v>2.0976128289517773</c:v>
                </c:pt>
                <c:pt idx="81">
                  <c:v>2.2123505364855398</c:v>
                </c:pt>
                <c:pt idx="82">
                  <c:v>2.3498560131738317</c:v>
                </c:pt>
                <c:pt idx="83">
                  <c:v>3.0158954378890539</c:v>
                </c:pt>
                <c:pt idx="84">
                  <c:v>3.6414285974624252</c:v>
                </c:pt>
                <c:pt idx="85">
                  <c:v>4.2122364708718445</c:v>
                </c:pt>
                <c:pt idx="86">
                  <c:v>4.6348609382601342</c:v>
                </c:pt>
                <c:pt idx="87">
                  <c:v>4.6959547976224272</c:v>
                </c:pt>
                <c:pt idx="88">
                  <c:v>4.4976878932567832</c:v>
                </c:pt>
                <c:pt idx="89">
                  <c:v>4.3485862749852489</c:v>
                </c:pt>
                <c:pt idx="90">
                  <c:v>4.3549907514464286</c:v>
                </c:pt>
                <c:pt idx="91">
                  <c:v>4.7768092130404156</c:v>
                </c:pt>
                <c:pt idx="92">
                  <c:v>5.1384229017581733</c:v>
                </c:pt>
                <c:pt idx="93">
                  <c:v>5.1916289367345589</c:v>
                </c:pt>
                <c:pt idx="94">
                  <c:v>5.2163938641251208</c:v>
                </c:pt>
                <c:pt idx="95">
                  <c:v>4.9826084340289203</c:v>
                </c:pt>
                <c:pt idx="96">
                  <c:v>4.5536499521065466</c:v>
                </c:pt>
                <c:pt idx="97">
                  <c:v>4.0465175814483283</c:v>
                </c:pt>
                <c:pt idx="98">
                  <c:v>3.8314692625382225</c:v>
                </c:pt>
                <c:pt idx="99">
                  <c:v>3.8298785336516024</c:v>
                </c:pt>
                <c:pt idx="100">
                  <c:v>3.8912393173348319</c:v>
                </c:pt>
                <c:pt idx="101">
                  <c:v>3.5540508043721406</c:v>
                </c:pt>
                <c:pt idx="102">
                  <c:v>2.9046482269716853</c:v>
                </c:pt>
                <c:pt idx="103">
                  <c:v>2.1908099759624728</c:v>
                </c:pt>
                <c:pt idx="104">
                  <c:v>1.839072858116686</c:v>
                </c:pt>
                <c:pt idx="105">
                  <c:v>1.3288671852958351</c:v>
                </c:pt>
                <c:pt idx="106">
                  <c:v>1.0171142616282058</c:v>
                </c:pt>
                <c:pt idx="107">
                  <c:v>1.2320315859397506</c:v>
                </c:pt>
                <c:pt idx="108">
                  <c:v>1.5176629794958831</c:v>
                </c:pt>
                <c:pt idx="109">
                  <c:v>2.0703162885901141</c:v>
                </c:pt>
                <c:pt idx="110">
                  <c:v>2.3151267809684293</c:v>
                </c:pt>
                <c:pt idx="111">
                  <c:v>2.3302643755713301</c:v>
                </c:pt>
                <c:pt idx="112">
                  <c:v>2.3538160802828156</c:v>
                </c:pt>
                <c:pt idx="113">
                  <c:v>2.680678587962261</c:v>
                </c:pt>
                <c:pt idx="114">
                  <c:v>3.3516296288283569</c:v>
                </c:pt>
                <c:pt idx="115">
                  <c:v>3.6707368036362631</c:v>
                </c:pt>
                <c:pt idx="116">
                  <c:v>3.8785722688785982</c:v>
                </c:pt>
                <c:pt idx="117">
                  <c:v>3.9523365228736322</c:v>
                </c:pt>
                <c:pt idx="118">
                  <c:v>4.2991315658488043</c:v>
                </c:pt>
                <c:pt idx="119">
                  <c:v>4.2245429527290606</c:v>
                </c:pt>
                <c:pt idx="120">
                  <c:v>4.2547445816210416</c:v>
                </c:pt>
                <c:pt idx="121">
                  <c:v>3.923558815934967</c:v>
                </c:pt>
                <c:pt idx="122">
                  <c:v>3.2725996218068194</c:v>
                </c:pt>
                <c:pt idx="123">
                  <c:v>2.993913281616591</c:v>
                </c:pt>
                <c:pt idx="124">
                  <c:v>3.0001175267032325</c:v>
                </c:pt>
                <c:pt idx="125">
                  <c:v>2.5152104037321323</c:v>
                </c:pt>
                <c:pt idx="126">
                  <c:v>1.6798986052431075</c:v>
                </c:pt>
                <c:pt idx="127">
                  <c:v>1.3020472189107191</c:v>
                </c:pt>
                <c:pt idx="128">
                  <c:v>0.85202834813030792</c:v>
                </c:pt>
                <c:pt idx="129">
                  <c:v>0.61053267385719889</c:v>
                </c:pt>
                <c:pt idx="130">
                  <c:v>0.10505714333339776</c:v>
                </c:pt>
                <c:pt idx="131">
                  <c:v>-0.89601091256385212</c:v>
                </c:pt>
                <c:pt idx="132">
                  <c:v>-2.0648251512722515</c:v>
                </c:pt>
                <c:pt idx="133">
                  <c:v>-3.0806020352188876</c:v>
                </c:pt>
                <c:pt idx="134">
                  <c:v>-3.710236455628221</c:v>
                </c:pt>
                <c:pt idx="135">
                  <c:v>-4.3236988859394039</c:v>
                </c:pt>
                <c:pt idx="136">
                  <c:v>-5.0704959696262373</c:v>
                </c:pt>
                <c:pt idx="137">
                  <c:v>-5.3796991702492543</c:v>
                </c:pt>
                <c:pt idx="138">
                  <c:v>-5.2654897498315769</c:v>
                </c:pt>
                <c:pt idx="139">
                  <c:v>-5.2806789298404357</c:v>
                </c:pt>
                <c:pt idx="140">
                  <c:v>-5.1126584173331153</c:v>
                </c:pt>
                <c:pt idx="141">
                  <c:v>-5.394341927886102</c:v>
                </c:pt>
                <c:pt idx="142">
                  <c:v>-6.105218490336549</c:v>
                </c:pt>
                <c:pt idx="143">
                  <c:v>-6.0094661597383006</c:v>
                </c:pt>
                <c:pt idx="144">
                  <c:v>-4.9431094389396328</c:v>
                </c:pt>
                <c:pt idx="145">
                  <c:v>-3.5147689669422557</c:v>
                </c:pt>
                <c:pt idx="146">
                  <c:v>-2.2352246444900272</c:v>
                </c:pt>
                <c:pt idx="147">
                  <c:v>-1.269516372256436</c:v>
                </c:pt>
                <c:pt idx="148">
                  <c:v>-0.46342034687265532</c:v>
                </c:pt>
                <c:pt idx="149">
                  <c:v>0.18871820261106628</c:v>
                </c:pt>
                <c:pt idx="150">
                  <c:v>0.43565075271604126</c:v>
                </c:pt>
                <c:pt idx="151">
                  <c:v>0.23167234607366</c:v>
                </c:pt>
                <c:pt idx="152">
                  <c:v>-0.20894472587285715</c:v>
                </c:pt>
                <c:pt idx="153">
                  <c:v>3.2277111225635473E-2</c:v>
                </c:pt>
                <c:pt idx="154">
                  <c:v>0.86287617821771379</c:v>
                </c:pt>
                <c:pt idx="155">
                  <c:v>1.3304713628737497</c:v>
                </c:pt>
                <c:pt idx="156">
                  <c:v>1.1523061186082852</c:v>
                </c:pt>
                <c:pt idx="157">
                  <c:v>0.71150665245637679</c:v>
                </c:pt>
                <c:pt idx="158">
                  <c:v>9.1479800557687133E-2</c:v>
                </c:pt>
                <c:pt idx="159">
                  <c:v>-0.77612212176854933</c:v>
                </c:pt>
                <c:pt idx="160">
                  <c:v>-1.2566957380412993</c:v>
                </c:pt>
                <c:pt idx="161">
                  <c:v>-1.2304318883474774</c:v>
                </c:pt>
                <c:pt idx="162">
                  <c:v>-0.78557886777279462</c:v>
                </c:pt>
                <c:pt idx="163">
                  <c:v>8.4285636591906687E-2</c:v>
                </c:pt>
                <c:pt idx="164">
                  <c:v>1.2377007587039164</c:v>
                </c:pt>
                <c:pt idx="165">
                  <c:v>2.1905518352015423</c:v>
                </c:pt>
                <c:pt idx="166">
                  <c:v>2.7936312932936107</c:v>
                </c:pt>
                <c:pt idx="167">
                  <c:v>3.3083383045699115</c:v>
                </c:pt>
                <c:pt idx="168">
                  <c:v>3.6721436379944699</c:v>
                </c:pt>
                <c:pt idx="169">
                  <c:v>3.8273144168965638</c:v>
                </c:pt>
                <c:pt idx="170">
                  <c:v>4.403465168292958</c:v>
                </c:pt>
                <c:pt idx="171">
                  <c:v>5.211213362641927</c:v>
                </c:pt>
                <c:pt idx="172">
                  <c:v>5.6947526611095736</c:v>
                </c:pt>
                <c:pt idx="173">
                  <c:v>5.7263987927168962</c:v>
                </c:pt>
                <c:pt idx="174">
                  <c:v>5.3634448470500926</c:v>
                </c:pt>
                <c:pt idx="175">
                  <c:v>4.9311128627689653</c:v>
                </c:pt>
                <c:pt idx="176">
                  <c:v>4.2621686529241485</c:v>
                </c:pt>
                <c:pt idx="177">
                  <c:v>3.4387520612535978</c:v>
                </c:pt>
                <c:pt idx="178">
                  <c:v>3.0874595550417023</c:v>
                </c:pt>
                <c:pt idx="179">
                  <c:v>2.7884990637656202</c:v>
                </c:pt>
                <c:pt idx="180">
                  <c:v>2.6454404724289318</c:v>
                </c:pt>
                <c:pt idx="181">
                  <c:v>2.6814796926538764</c:v>
                </c:pt>
                <c:pt idx="182">
                  <c:v>2.3474130471338692</c:v>
                </c:pt>
                <c:pt idx="183">
                  <c:v>1.9404947087949131</c:v>
                </c:pt>
                <c:pt idx="184">
                  <c:v>1.5193290369922665</c:v>
                </c:pt>
                <c:pt idx="185">
                  <c:v>1.0230430581028513</c:v>
                </c:pt>
                <c:pt idx="186">
                  <c:v>0.71902915007835067</c:v>
                </c:pt>
                <c:pt idx="187">
                  <c:v>0.77475760239805636</c:v>
                </c:pt>
                <c:pt idx="188">
                  <c:v>0.84242236187742336</c:v>
                </c:pt>
                <c:pt idx="189">
                  <c:v>0.89203894669949479</c:v>
                </c:pt>
                <c:pt idx="190">
                  <c:v>0.72245049849816256</c:v>
                </c:pt>
                <c:pt idx="191">
                  <c:v>0.76250447445774006</c:v>
                </c:pt>
                <c:pt idx="192">
                  <c:v>0.45230915450804066</c:v>
                </c:pt>
                <c:pt idx="193">
                  <c:v>0.2275722433414408</c:v>
                </c:pt>
                <c:pt idx="194">
                  <c:v>0.20151980438885841</c:v>
                </c:pt>
                <c:pt idx="195">
                  <c:v>0.35182533679139899</c:v>
                </c:pt>
                <c:pt idx="196">
                  <c:v>0.61552885535431667</c:v>
                </c:pt>
                <c:pt idx="197">
                  <c:v>0.70970067003577397</c:v>
                </c:pt>
                <c:pt idx="198">
                  <c:v>0.58844115842148892</c:v>
                </c:pt>
                <c:pt idx="199">
                  <c:v>0.29948076882690489</c:v>
                </c:pt>
                <c:pt idx="200">
                  <c:v>0.25542291652078997</c:v>
                </c:pt>
                <c:pt idx="201">
                  <c:v>0.2846779581274258</c:v>
                </c:pt>
                <c:pt idx="202">
                  <c:v>0.25756381120290367</c:v>
                </c:pt>
                <c:pt idx="203">
                  <c:v>-0.10784426163334178</c:v>
                </c:pt>
                <c:pt idx="204">
                  <c:v>4.9596392269016791E-2</c:v>
                </c:pt>
                <c:pt idx="205">
                  <c:v>-5.1121362245073881E-2</c:v>
                </c:pt>
                <c:pt idx="206">
                  <c:v>-0.14883950472093335</c:v>
                </c:pt>
                <c:pt idx="207">
                  <c:v>-0.24824130439011183</c:v>
                </c:pt>
                <c:pt idx="208">
                  <c:v>-0.41244819290335755</c:v>
                </c:pt>
                <c:pt idx="209">
                  <c:v>-0.35493070872495097</c:v>
                </c:pt>
                <c:pt idx="210">
                  <c:v>-0.21399751445719581</c:v>
                </c:pt>
                <c:pt idx="211">
                  <c:v>-0.27833361368666126</c:v>
                </c:pt>
                <c:pt idx="212">
                  <c:v>-0.67667879597218517</c:v>
                </c:pt>
                <c:pt idx="213">
                  <c:v>-0.87442359272780523</c:v>
                </c:pt>
                <c:pt idx="214">
                  <c:v>-1.1078012839699158</c:v>
                </c:pt>
                <c:pt idx="215">
                  <c:v>-1.4619145830611149</c:v>
                </c:pt>
                <c:pt idx="216">
                  <c:v>-2.1916709614821941</c:v>
                </c:pt>
                <c:pt idx="217">
                  <c:v>-2.7378339005208163</c:v>
                </c:pt>
                <c:pt idx="218">
                  <c:v>-3.4375611130271286</c:v>
                </c:pt>
                <c:pt idx="219">
                  <c:v>-4.2114846926553211</c:v>
                </c:pt>
                <c:pt idx="220">
                  <c:v>-4.5137940271958676</c:v>
                </c:pt>
                <c:pt idx="221">
                  <c:v>-4.7451000704362629</c:v>
                </c:pt>
                <c:pt idx="222">
                  <c:v>-5.1438507261815065</c:v>
                </c:pt>
                <c:pt idx="223">
                  <c:v>-5.4289557961189212</c:v>
                </c:pt>
                <c:pt idx="224">
                  <c:v>-5.9631546852704647</c:v>
                </c:pt>
                <c:pt idx="225">
                  <c:v>-7.0922988190045251</c:v>
                </c:pt>
                <c:pt idx="226">
                  <c:v>-8.5158333083770543</c:v>
                </c:pt>
                <c:pt idx="227">
                  <c:v>-9.7220124522744502</c:v>
                </c:pt>
                <c:pt idx="228">
                  <c:v>-10.746681912040884</c:v>
                </c:pt>
                <c:pt idx="229">
                  <c:v>-11.564972420637748</c:v>
                </c:pt>
                <c:pt idx="230">
                  <c:v>-11.741389943138136</c:v>
                </c:pt>
                <c:pt idx="231">
                  <c:v>-11.728884045556828</c:v>
                </c:pt>
                <c:pt idx="232">
                  <c:v>-11.43353074207999</c:v>
                </c:pt>
                <c:pt idx="233">
                  <c:v>-10.629393267263957</c:v>
                </c:pt>
                <c:pt idx="234">
                  <c:v>-9.555425085437701</c:v>
                </c:pt>
                <c:pt idx="235">
                  <c:v>-8.1942848192382787</c:v>
                </c:pt>
                <c:pt idx="236">
                  <c:v>-6.3493148581648082</c:v>
                </c:pt>
                <c:pt idx="237">
                  <c:v>-4.1798714258755423</c:v>
                </c:pt>
                <c:pt idx="238">
                  <c:v>-1.4759802087094489</c:v>
                </c:pt>
                <c:pt idx="239">
                  <c:v>1.4421963473366564</c:v>
                </c:pt>
                <c:pt idx="240">
                  <c:v>3.802287626294218</c:v>
                </c:pt>
                <c:pt idx="241">
                  <c:v>5.7780331565290952</c:v>
                </c:pt>
                <c:pt idx="242">
                  <c:v>6.5448742091618044</c:v>
                </c:pt>
                <c:pt idx="243">
                  <c:v>7.8380981967878025</c:v>
                </c:pt>
                <c:pt idx="244">
                  <c:v>8.6985287907633815</c:v>
                </c:pt>
                <c:pt idx="245">
                  <c:v>8.2124778641557299</c:v>
                </c:pt>
                <c:pt idx="246">
                  <c:v>7.1136441351511328</c:v>
                </c:pt>
                <c:pt idx="247">
                  <c:v>5.4287850945709231</c:v>
                </c:pt>
                <c:pt idx="248">
                  <c:v>3.9238553928940987</c:v>
                </c:pt>
                <c:pt idx="249">
                  <c:v>2.9507113385301311</c:v>
                </c:pt>
                <c:pt idx="250">
                  <c:v>2.6699102850594825</c:v>
                </c:pt>
                <c:pt idx="251">
                  <c:v>2.3899832611223442</c:v>
                </c:pt>
                <c:pt idx="252">
                  <c:v>2.5465109829363586</c:v>
                </c:pt>
                <c:pt idx="253">
                  <c:v>2.9365875111655182</c:v>
                </c:pt>
                <c:pt idx="254">
                  <c:v>3.4489948928530172</c:v>
                </c:pt>
                <c:pt idx="255">
                  <c:v>3.249449321595665</c:v>
                </c:pt>
                <c:pt idx="256">
                  <c:v>2.5406986601621244</c:v>
                </c:pt>
                <c:pt idx="257">
                  <c:v>1.963912374449748</c:v>
                </c:pt>
                <c:pt idx="258">
                  <c:v>2.0529544407605944</c:v>
                </c:pt>
                <c:pt idx="259">
                  <c:v>2.5281083895500944</c:v>
                </c:pt>
                <c:pt idx="260">
                  <c:v>2.843621729811129</c:v>
                </c:pt>
                <c:pt idx="261">
                  <c:v>2.6209239537555535</c:v>
                </c:pt>
                <c:pt idx="262">
                  <c:v>2.2163445729048274</c:v>
                </c:pt>
                <c:pt idx="263">
                  <c:v>1.8436806234280572</c:v>
                </c:pt>
                <c:pt idx="264">
                  <c:v>1.5574177706087262</c:v>
                </c:pt>
                <c:pt idx="265">
                  <c:v>1.1858946385206357</c:v>
                </c:pt>
                <c:pt idx="266">
                  <c:v>1.1900696464069056</c:v>
                </c:pt>
                <c:pt idx="267">
                  <c:v>1.3324678961117169</c:v>
                </c:pt>
                <c:pt idx="268">
                  <c:v>1.494690429300451</c:v>
                </c:pt>
                <c:pt idx="269">
                  <c:v>1.7183036912628926</c:v>
                </c:pt>
                <c:pt idx="270">
                  <c:v>1.5260745897636423</c:v>
                </c:pt>
                <c:pt idx="271">
                  <c:v>1.4522991198723803</c:v>
                </c:pt>
                <c:pt idx="272">
                  <c:v>1.6861837593775681</c:v>
                </c:pt>
                <c:pt idx="273">
                  <c:v>2.1436204101689205</c:v>
                </c:pt>
                <c:pt idx="274" formatCode="0.00">
                  <c:v>2.3312125779181048</c:v>
                </c:pt>
                <c:pt idx="275" formatCode="0.00">
                  <c:v>2.4314421385442286</c:v>
                </c:pt>
                <c:pt idx="276">
                  <c:v>2.3577608410133633</c:v>
                </c:pt>
                <c:pt idx="277">
                  <c:v>2.4269029179631318</c:v>
                </c:pt>
                <c:pt idx="278">
                  <c:v>2.4894662574473774</c:v>
                </c:pt>
                <c:pt idx="279">
                  <c:v>2.4976841183511711</c:v>
                </c:pt>
                <c:pt idx="280">
                  <c:v>2.4209780079096022</c:v>
                </c:pt>
                <c:pt idx="281">
                  <c:v>2.6256023000935134</c:v>
                </c:pt>
                <c:pt idx="282">
                  <c:v>3.0698068867178114</c:v>
                </c:pt>
                <c:pt idx="283">
                  <c:v>3.5808093648352131</c:v>
                </c:pt>
                <c:pt idx="284">
                  <c:v>3.7992504751464264</c:v>
                </c:pt>
                <c:pt idx="285">
                  <c:v>3.9667414123558942</c:v>
                </c:pt>
                <c:pt idx="286">
                  <c:v>3.7465757174991183</c:v>
                </c:pt>
                <c:pt idx="287">
                  <c:v>3.7722300056293152</c:v>
                </c:pt>
                <c:pt idx="288">
                  <c:v>3.6454797857798722</c:v>
                </c:pt>
                <c:pt idx="289">
                  <c:v>2.9238535682724351</c:v>
                </c:pt>
                <c:pt idx="290">
                  <c:v>2.5052000816104654</c:v>
                </c:pt>
                <c:pt idx="291">
                  <c:v>2.5209093633347832</c:v>
                </c:pt>
                <c:pt idx="292">
                  <c:v>2.7463418623216298</c:v>
                </c:pt>
                <c:pt idx="293">
                  <c:v>2.7282468374365441</c:v>
                </c:pt>
                <c:pt idx="294">
                  <c:v>2.7454989252923911</c:v>
                </c:pt>
                <c:pt idx="295">
                  <c:v>2.5641939086267262</c:v>
                </c:pt>
                <c:pt idx="296">
                  <c:v>2.4090039714912903</c:v>
                </c:pt>
                <c:pt idx="297">
                  <c:v>2.0961518547697935</c:v>
                </c:pt>
                <c:pt idx="298">
                  <c:v>2.151136361338132</c:v>
                </c:pt>
                <c:pt idx="299">
                  <c:v>2.1283096359970117</c:v>
                </c:pt>
                <c:pt idx="300">
                  <c:v>1.9958485379935107</c:v>
                </c:pt>
                <c:pt idx="301">
                  <c:v>2.0398528423138704</c:v>
                </c:pt>
                <c:pt idx="302">
                  <c:v>1.8634506432690159</c:v>
                </c:pt>
                <c:pt idx="303">
                  <c:v>1.3921702132388056</c:v>
                </c:pt>
                <c:pt idx="304">
                  <c:v>1.1074618955683444</c:v>
                </c:pt>
                <c:pt idx="305">
                  <c:v>1.0030172344277604</c:v>
                </c:pt>
                <c:pt idx="306">
                  <c:v>0.79601468507917594</c:v>
                </c:pt>
                <c:pt idx="307">
                  <c:v>0.77155434458814198</c:v>
                </c:pt>
                <c:pt idx="308">
                  <c:v>0.50414213462170621</c:v>
                </c:pt>
                <c:pt idx="309">
                  <c:v>0.22110837165342842</c:v>
                </c:pt>
                <c:pt idx="310">
                  <c:v>-4.3319788324331331E-2</c:v>
                </c:pt>
                <c:pt idx="311">
                  <c:v>-0.34429142841819799</c:v>
                </c:pt>
                <c:pt idx="312">
                  <c:v>-0.48137354290107304</c:v>
                </c:pt>
                <c:pt idx="313">
                  <c:v>-0.30572629384963984</c:v>
                </c:pt>
                <c:pt idx="314">
                  <c:v>-0.11849199140800995</c:v>
                </c:pt>
                <c:pt idx="315">
                  <c:v>-8.1247811279270887E-2</c:v>
                </c:pt>
                <c:pt idx="316">
                  <c:v>4.3459668834297929E-2</c:v>
                </c:pt>
                <c:pt idx="317">
                  <c:v>0.13666956656137719</c:v>
                </c:pt>
                <c:pt idx="318">
                  <c:v>0.1917122150909687</c:v>
                </c:pt>
                <c:pt idx="319">
                  <c:v>0.33448841904582211</c:v>
                </c:pt>
                <c:pt idx="320">
                  <c:v>0.35511333867030048</c:v>
                </c:pt>
                <c:pt idx="321">
                  <c:v>0.5748961128567609</c:v>
                </c:pt>
                <c:pt idx="322">
                  <c:v>0.88148376973511355</c:v>
                </c:pt>
                <c:pt idx="323">
                  <c:v>1.2308944232481025</c:v>
                </c:pt>
                <c:pt idx="324">
                  <c:v>1.5723312833362093</c:v>
                </c:pt>
                <c:pt idx="325">
                  <c:v>1.9292622730871789</c:v>
                </c:pt>
                <c:pt idx="326">
                  <c:v>2.0947678669864871</c:v>
                </c:pt>
                <c:pt idx="327">
                  <c:v>2.3691353078459008</c:v>
                </c:pt>
                <c:pt idx="328">
                  <c:v>2.3092440056337518</c:v>
                </c:pt>
                <c:pt idx="329">
                  <c:v>2.3048701943315364</c:v>
                </c:pt>
                <c:pt idx="330">
                  <c:v>2.4177864079247913</c:v>
                </c:pt>
                <c:pt idx="331">
                  <c:v>2.3409504279406073</c:v>
                </c:pt>
                <c:pt idx="332">
                  <c:v>2.5239577261360457</c:v>
                </c:pt>
                <c:pt idx="333">
                  <c:v>2.6281219547045458</c:v>
                </c:pt>
                <c:pt idx="334">
                  <c:v>2.8325017448430763</c:v>
                </c:pt>
                <c:pt idx="335">
                  <c:v>3.0552897495768425</c:v>
                </c:pt>
                <c:pt idx="336">
                  <c:v>3.0703153980045714</c:v>
                </c:pt>
                <c:pt idx="337">
                  <c:v>2.9831355616893758</c:v>
                </c:pt>
                <c:pt idx="338">
                  <c:v>2.8729296503351165</c:v>
                </c:pt>
                <c:pt idx="339">
                  <c:v>2.6897826538066827</c:v>
                </c:pt>
                <c:pt idx="340">
                  <c:v>2.5293972185076017</c:v>
                </c:pt>
                <c:pt idx="341">
                  <c:v>2.2016425975898612</c:v>
                </c:pt>
                <c:pt idx="342">
                  <c:v>1.9917677774025717</c:v>
                </c:pt>
                <c:pt idx="343">
                  <c:v>1.9877371129413834</c:v>
                </c:pt>
                <c:pt idx="344">
                  <c:v>2.1622414558653538</c:v>
                </c:pt>
                <c:pt idx="345">
                  <c:v>2.2017644464091775</c:v>
                </c:pt>
                <c:pt idx="346">
                  <c:v>1.5610702042532469</c:v>
                </c:pt>
                <c:pt idx="347">
                  <c:v>0.99491919898876213</c:v>
                </c:pt>
                <c:pt idx="348">
                  <c:v>0.44377883721389549</c:v>
                </c:pt>
                <c:pt idx="349">
                  <c:v>2.3270579705953802E-2</c:v>
                </c:pt>
                <c:pt idx="350">
                  <c:v>1.8250430048230844E-2</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numCache>
            </c:numRef>
          </c:val>
          <c:smooth val="0"/>
          <c:extLst>
            <c:ext xmlns:c16="http://schemas.microsoft.com/office/drawing/2014/chart" uri="{C3380CC4-5D6E-409C-BE32-E72D297353CC}">
              <c16:uniqueId val="{00000001-BCC5-46D4-A678-57B5D9EDDA47}"/>
            </c:ext>
          </c:extLst>
        </c:ser>
        <c:dLbls>
          <c:showLegendKey val="0"/>
          <c:showVal val="0"/>
          <c:showCatName val="0"/>
          <c:showSerName val="0"/>
          <c:showPercent val="0"/>
          <c:showBubbleSize val="0"/>
        </c:dLbls>
        <c:marker val="1"/>
        <c:smooth val="0"/>
        <c:axId val="83584896"/>
        <c:axId val="83586432"/>
      </c:lineChart>
      <c:lineChart>
        <c:grouping val="standard"/>
        <c:varyColors val="0"/>
        <c:ser>
          <c:idx val="1"/>
          <c:order val="1"/>
          <c:tx>
            <c:v>US IP - 12/12</c:v>
          </c:tx>
          <c:spPr>
            <a:ln w="28575">
              <a:solidFill>
                <a:srgbClr val="0070C0"/>
              </a:solidFill>
              <a:prstDash val="solid"/>
            </a:ln>
            <a:effectLst>
              <a:outerShdw blurRad="50800" dist="25400" dir="5400000" algn="ctr" rotWithShape="0">
                <a:srgbClr val="000000">
                  <a:alpha val="99000"/>
                </a:srgbClr>
              </a:outerShdw>
            </a:effectLst>
          </c:spPr>
          <c:marker>
            <c:symbol val="none"/>
          </c:marker>
          <c:cat>
            <c:strLit>
              <c:ptCount val="372"/>
              <c:pt idx="6">
                <c:v>'82</c:v>
              </c:pt>
              <c:pt idx="18">
                <c:v>0</c:v>
              </c:pt>
              <c:pt idx="30">
                <c:v>'84</c:v>
              </c:pt>
              <c:pt idx="42">
                <c:v>0</c:v>
              </c:pt>
              <c:pt idx="54">
                <c:v>'86</c:v>
              </c:pt>
              <c:pt idx="66">
                <c:v>0</c:v>
              </c:pt>
              <c:pt idx="78">
                <c:v>'88</c:v>
              </c:pt>
              <c:pt idx="90">
                <c:v>0</c:v>
              </c:pt>
              <c:pt idx="102">
                <c:v>'90</c:v>
              </c:pt>
              <c:pt idx="114">
                <c:v>0</c:v>
              </c:pt>
              <c:pt idx="126">
                <c:v>'92</c:v>
              </c:pt>
              <c:pt idx="138">
                <c:v>0</c:v>
              </c:pt>
              <c:pt idx="150">
                <c:v>'94</c:v>
              </c:pt>
              <c:pt idx="162">
                <c:v>0</c:v>
              </c:pt>
              <c:pt idx="174">
                <c:v>'96</c:v>
              </c:pt>
              <c:pt idx="186">
                <c:v>0</c:v>
              </c:pt>
              <c:pt idx="198">
                <c:v>'98</c:v>
              </c:pt>
              <c:pt idx="210">
                <c:v>0</c:v>
              </c:pt>
              <c:pt idx="222">
                <c:v>'00</c:v>
              </c:pt>
              <c:pt idx="234">
                <c:v>0</c:v>
              </c:pt>
              <c:pt idx="246">
                <c:v>'02</c:v>
              </c:pt>
              <c:pt idx="270">
                <c:v>'04</c:v>
              </c:pt>
              <c:pt idx="294">
                <c:v>'06</c:v>
              </c:pt>
              <c:pt idx="318">
                <c:v>'08</c:v>
              </c:pt>
              <c:pt idx="342">
                <c:v>'10</c:v>
              </c:pt>
              <c:pt idx="348">
                <c:v>0</c:v>
              </c:pt>
              <c:pt idx="349">
                <c:v>0</c:v>
              </c:pt>
              <c:pt idx="350">
                <c:v>0</c:v>
              </c:pt>
              <c:pt idx="351">
                <c:v>0</c:v>
              </c:pt>
              <c:pt idx="352">
                <c:v>0</c:v>
              </c:pt>
              <c:pt idx="353">
                <c:v>0</c:v>
              </c:pt>
              <c:pt idx="366">
                <c:v>'12</c:v>
              </c:pt>
            </c:strLit>
          </c:cat>
          <c:val>
            <c:numRef>
              <c:f>TIPROHNSA!$I$855:$I$1250</c:f>
              <c:numCache>
                <c:formatCode>0.0</c:formatCode>
                <c:ptCount val="396"/>
                <c:pt idx="0">
                  <c:v>0.62117515378577082</c:v>
                </c:pt>
                <c:pt idx="1">
                  <c:v>0.48409069884326072</c:v>
                </c:pt>
                <c:pt idx="2">
                  <c:v>0.47905657682656511</c:v>
                </c:pt>
                <c:pt idx="3">
                  <c:v>0.20861749622744696</c:v>
                </c:pt>
                <c:pt idx="4">
                  <c:v>0.24981529683518033</c:v>
                </c:pt>
                <c:pt idx="5">
                  <c:v>0.33596060147299056</c:v>
                </c:pt>
                <c:pt idx="6">
                  <c:v>0.59462034904601069</c:v>
                </c:pt>
                <c:pt idx="7">
                  <c:v>0.72008749540468386</c:v>
                </c:pt>
                <c:pt idx="8">
                  <c:v>0.91636313096745425</c:v>
                </c:pt>
                <c:pt idx="9">
                  <c:v>1.0822367195954143</c:v>
                </c:pt>
                <c:pt idx="10">
                  <c:v>1.1033998721661646</c:v>
                </c:pt>
                <c:pt idx="11">
                  <c:v>0.96728257280283003</c:v>
                </c:pt>
                <c:pt idx="12">
                  <c:v>0.97652645222635215</c:v>
                </c:pt>
                <c:pt idx="13">
                  <c:v>0.74130621549184639</c:v>
                </c:pt>
                <c:pt idx="14">
                  <c:v>0.28667401419208716</c:v>
                </c:pt>
                <c:pt idx="15">
                  <c:v>0.19106074835030995</c:v>
                </c:pt>
                <c:pt idx="16">
                  <c:v>-0.13477099537520587</c:v>
                </c:pt>
                <c:pt idx="17">
                  <c:v>-0.43874209310416745</c:v>
                </c:pt>
                <c:pt idx="18">
                  <c:v>-0.80640280172146106</c:v>
                </c:pt>
                <c:pt idx="19">
                  <c:v>-1.1077105860473466</c:v>
                </c:pt>
                <c:pt idx="20">
                  <c:v>-1.4288908617481155</c:v>
                </c:pt>
                <c:pt idx="21">
                  <c:v>-1.6183576728082727</c:v>
                </c:pt>
                <c:pt idx="22">
                  <c:v>-1.6064776899428352</c:v>
                </c:pt>
                <c:pt idx="23">
                  <c:v>-1.4732343577504139</c:v>
                </c:pt>
                <c:pt idx="24">
                  <c:v>-1.387527928466767</c:v>
                </c:pt>
                <c:pt idx="25">
                  <c:v>-1.0043330167807625</c:v>
                </c:pt>
                <c:pt idx="26">
                  <c:v>-0.30479568904753762</c:v>
                </c:pt>
                <c:pt idx="27">
                  <c:v>0.13687534267903345</c:v>
                </c:pt>
                <c:pt idx="28">
                  <c:v>0.62357353423632844</c:v>
                </c:pt>
                <c:pt idx="29">
                  <c:v>0.98519004033394708</c:v>
                </c:pt>
                <c:pt idx="30">
                  <c:v>1.3642895805070907</c:v>
                </c:pt>
                <c:pt idx="31">
                  <c:v>1.7130368349795617</c:v>
                </c:pt>
                <c:pt idx="32">
                  <c:v>1.9695672369459629</c:v>
                </c:pt>
                <c:pt idx="33">
                  <c:v>2.2696613567199364</c:v>
                </c:pt>
                <c:pt idx="34">
                  <c:v>2.5738194270142287</c:v>
                </c:pt>
                <c:pt idx="35">
                  <c:v>2.9290004688551363</c:v>
                </c:pt>
                <c:pt idx="36">
                  <c:v>3.3065023734742027</c:v>
                </c:pt>
                <c:pt idx="37">
                  <c:v>3.538164247396125</c:v>
                </c:pt>
                <c:pt idx="38">
                  <c:v>3.4963500197000599</c:v>
                </c:pt>
                <c:pt idx="39">
                  <c:v>3.5047076426503878</c:v>
                </c:pt>
                <c:pt idx="40">
                  <c:v>3.4382288482994738</c:v>
                </c:pt>
                <c:pt idx="41">
                  <c:v>3.4693717251614231</c:v>
                </c:pt>
                <c:pt idx="42">
                  <c:v>3.4289132595984881</c:v>
                </c:pt>
                <c:pt idx="43">
                  <c:v>3.4440269881968959</c:v>
                </c:pt>
                <c:pt idx="44">
                  <c:v>3.5439226164754416</c:v>
                </c:pt>
                <c:pt idx="45">
                  <c:v>3.5210518477543928</c:v>
                </c:pt>
                <c:pt idx="46">
                  <c:v>3.4205781659629082</c:v>
                </c:pt>
                <c:pt idx="47">
                  <c:v>3.2851741480028522</c:v>
                </c:pt>
                <c:pt idx="48">
                  <c:v>3.1661654750880359</c:v>
                </c:pt>
                <c:pt idx="49">
                  <c:v>2.9929916669915855</c:v>
                </c:pt>
                <c:pt idx="50">
                  <c:v>3.0080395766495656</c:v>
                </c:pt>
                <c:pt idx="51">
                  <c:v>3.0942804412670455</c:v>
                </c:pt>
                <c:pt idx="52">
                  <c:v>3.29540957919032</c:v>
                </c:pt>
                <c:pt idx="53">
                  <c:v>3.5379984807344869</c:v>
                </c:pt>
                <c:pt idx="54">
                  <c:v>3.7438167712194002</c:v>
                </c:pt>
                <c:pt idx="55">
                  <c:v>4.0284344175492066</c:v>
                </c:pt>
                <c:pt idx="56">
                  <c:v>4.3248930530384513</c:v>
                </c:pt>
                <c:pt idx="57">
                  <c:v>4.6221058046451446</c:v>
                </c:pt>
                <c:pt idx="58">
                  <c:v>4.9275711706292924</c:v>
                </c:pt>
                <c:pt idx="59">
                  <c:v>5.2562387086578184</c:v>
                </c:pt>
                <c:pt idx="60">
                  <c:v>5.5018820142917662</c:v>
                </c:pt>
                <c:pt idx="61">
                  <c:v>5.815778557021801</c:v>
                </c:pt>
                <c:pt idx="62">
                  <c:v>5.9774976592836424</c:v>
                </c:pt>
                <c:pt idx="63">
                  <c:v>5.9655269159547828</c:v>
                </c:pt>
                <c:pt idx="64">
                  <c:v>5.9219321138953518</c:v>
                </c:pt>
                <c:pt idx="65">
                  <c:v>5.8299757124808025</c:v>
                </c:pt>
                <c:pt idx="66">
                  <c:v>5.7635841957101519</c:v>
                </c:pt>
                <c:pt idx="67">
                  <c:v>5.6479078360838457</c:v>
                </c:pt>
                <c:pt idx="68">
                  <c:v>5.5105385309897486</c:v>
                </c:pt>
                <c:pt idx="69">
                  <c:v>5.2735593194914543</c:v>
                </c:pt>
                <c:pt idx="70">
                  <c:v>4.9988263497392751</c:v>
                </c:pt>
                <c:pt idx="71">
                  <c:v>4.6426444122715793</c:v>
                </c:pt>
                <c:pt idx="72">
                  <c:v>4.2573006372881821</c:v>
                </c:pt>
                <c:pt idx="73">
                  <c:v>3.9776937203105405</c:v>
                </c:pt>
                <c:pt idx="74">
                  <c:v>3.7354204012153218</c:v>
                </c:pt>
                <c:pt idx="75">
                  <c:v>3.7488058864223035</c:v>
                </c:pt>
                <c:pt idx="76">
                  <c:v>3.7370215998759164</c:v>
                </c:pt>
                <c:pt idx="77">
                  <c:v>3.7725010804923187</c:v>
                </c:pt>
                <c:pt idx="78">
                  <c:v>3.8454011070540872</c:v>
                </c:pt>
                <c:pt idx="79">
                  <c:v>3.8462983729402112</c:v>
                </c:pt>
                <c:pt idx="80">
                  <c:v>3.8839815066322103</c:v>
                </c:pt>
                <c:pt idx="81">
                  <c:v>4.037389371023508</c:v>
                </c:pt>
                <c:pt idx="82">
                  <c:v>4.2728543182082035</c:v>
                </c:pt>
                <c:pt idx="83">
                  <c:v>4.5454678454380399</c:v>
                </c:pt>
                <c:pt idx="84">
                  <c:v>4.9720961185387011</c:v>
                </c:pt>
                <c:pt idx="85">
                  <c:v>5.2546988284535274</c:v>
                </c:pt>
                <c:pt idx="86">
                  <c:v>5.5975803722523381</c:v>
                </c:pt>
                <c:pt idx="87">
                  <c:v>5.8312125072725678</c:v>
                </c:pt>
                <c:pt idx="88">
                  <c:v>6.0031402520104535</c:v>
                </c:pt>
                <c:pt idx="89">
                  <c:v>6.0445594764491233</c:v>
                </c:pt>
                <c:pt idx="90">
                  <c:v>6.102928273901199</c:v>
                </c:pt>
                <c:pt idx="91">
                  <c:v>6.2710004224893368</c:v>
                </c:pt>
                <c:pt idx="92">
                  <c:v>6.4327071028946818</c:v>
                </c:pt>
                <c:pt idx="93">
                  <c:v>6.6965946786343693</c:v>
                </c:pt>
                <c:pt idx="94">
                  <c:v>6.9455492871880438</c:v>
                </c:pt>
                <c:pt idx="95">
                  <c:v>7.1871562749804525</c:v>
                </c:pt>
                <c:pt idx="96">
                  <c:v>7.3030312859663269</c:v>
                </c:pt>
                <c:pt idx="97">
                  <c:v>7.381083711529925</c:v>
                </c:pt>
                <c:pt idx="98">
                  <c:v>7.3996600724447461</c:v>
                </c:pt>
                <c:pt idx="99">
                  <c:v>7.2840351202745381</c:v>
                </c:pt>
                <c:pt idx="100">
                  <c:v>7.358508129414318</c:v>
                </c:pt>
                <c:pt idx="101">
                  <c:v>7.3811726574223115</c:v>
                </c:pt>
                <c:pt idx="102">
                  <c:v>7.403782595338626</c:v>
                </c:pt>
                <c:pt idx="103">
                  <c:v>7.3495688095441096</c:v>
                </c:pt>
                <c:pt idx="104">
                  <c:v>7.0755549683661627</c:v>
                </c:pt>
                <c:pt idx="105">
                  <c:v>6.7660123437031103</c:v>
                </c:pt>
                <c:pt idx="106">
                  <c:v>6.292838917880573</c:v>
                </c:pt>
                <c:pt idx="107">
                  <c:v>5.8351366757466394</c:v>
                </c:pt>
                <c:pt idx="108">
                  <c:v>5.4760211820150175</c:v>
                </c:pt>
                <c:pt idx="109">
                  <c:v>5.1633928725488119</c:v>
                </c:pt>
                <c:pt idx="110">
                  <c:v>4.9184384019683733</c:v>
                </c:pt>
                <c:pt idx="111">
                  <c:v>4.8148592544962554</c:v>
                </c:pt>
                <c:pt idx="112">
                  <c:v>4.5515201285857358</c:v>
                </c:pt>
                <c:pt idx="113">
                  <c:v>4.5021749820474071</c:v>
                </c:pt>
                <c:pt idx="114">
                  <c:v>4.3976749393492867</c:v>
                </c:pt>
                <c:pt idx="115">
                  <c:v>4.2345543308927205</c:v>
                </c:pt>
                <c:pt idx="116">
                  <c:v>4.2243284278266344</c:v>
                </c:pt>
                <c:pt idx="117">
                  <c:v>4.184354622749396</c:v>
                </c:pt>
                <c:pt idx="118">
                  <c:v>4.2873076285888487</c:v>
                </c:pt>
                <c:pt idx="119">
                  <c:v>4.4047871862944845</c:v>
                </c:pt>
                <c:pt idx="120">
                  <c:v>4.4534615149239585</c:v>
                </c:pt>
                <c:pt idx="121">
                  <c:v>4.4912403782776096</c:v>
                </c:pt>
                <c:pt idx="122">
                  <c:v>4.4978451495429397</c:v>
                </c:pt>
                <c:pt idx="123">
                  <c:v>4.5465888321889452</c:v>
                </c:pt>
                <c:pt idx="124">
                  <c:v>4.5818788141627635</c:v>
                </c:pt>
                <c:pt idx="125">
                  <c:v>4.5835235545317801</c:v>
                </c:pt>
                <c:pt idx="126">
                  <c:v>4.5537373654189253</c:v>
                </c:pt>
                <c:pt idx="127">
                  <c:v>4.4927513111930608</c:v>
                </c:pt>
                <c:pt idx="128">
                  <c:v>4.5422270826767317</c:v>
                </c:pt>
                <c:pt idx="129">
                  <c:v>4.383845268743741</c:v>
                </c:pt>
                <c:pt idx="130">
                  <c:v>4.1591313142299384</c:v>
                </c:pt>
                <c:pt idx="131">
                  <c:v>3.8700449154900127</c:v>
                </c:pt>
                <c:pt idx="132">
                  <c:v>3.5234497913000098</c:v>
                </c:pt>
                <c:pt idx="133">
                  <c:v>3.1406701186387664</c:v>
                </c:pt>
                <c:pt idx="134">
                  <c:v>2.667792347795924</c:v>
                </c:pt>
                <c:pt idx="135">
                  <c:v>1.9767017731341525</c:v>
                </c:pt>
                <c:pt idx="136">
                  <c:v>1.3781745061532575</c:v>
                </c:pt>
                <c:pt idx="137">
                  <c:v>0.64586716421672463</c:v>
                </c:pt>
                <c:pt idx="138">
                  <c:v>1.5062914661584159E-2</c:v>
                </c:pt>
                <c:pt idx="139">
                  <c:v>-0.55076321091307534</c:v>
                </c:pt>
                <c:pt idx="140">
                  <c:v>-1.3091381179883541</c:v>
                </c:pt>
                <c:pt idx="141">
                  <c:v>-1.9184380423585594</c:v>
                </c:pt>
                <c:pt idx="142">
                  <c:v>-2.5249775081973524</c:v>
                </c:pt>
                <c:pt idx="143">
                  <c:v>-3.0863446212533461</c:v>
                </c:pt>
                <c:pt idx="144">
                  <c:v>-3.4230431958783214</c:v>
                </c:pt>
                <c:pt idx="145">
                  <c:v>-3.654674428522128</c:v>
                </c:pt>
                <c:pt idx="146">
                  <c:v>-3.7731926387468633</c:v>
                </c:pt>
                <c:pt idx="147">
                  <c:v>-3.5380193844712551</c:v>
                </c:pt>
                <c:pt idx="148">
                  <c:v>-3.3610539616519333</c:v>
                </c:pt>
                <c:pt idx="149">
                  <c:v>-2.9719496473619245</c:v>
                </c:pt>
                <c:pt idx="150">
                  <c:v>-2.6208090345470794</c:v>
                </c:pt>
                <c:pt idx="151">
                  <c:v>-2.2043035608451618</c:v>
                </c:pt>
                <c:pt idx="152">
                  <c:v>-1.6142119498401541</c:v>
                </c:pt>
                <c:pt idx="153">
                  <c:v>-1.0075023688677902</c:v>
                </c:pt>
                <c:pt idx="154">
                  <c:v>-0.30273108645185687</c:v>
                </c:pt>
                <c:pt idx="155">
                  <c:v>0.37354584326530471</c:v>
                </c:pt>
                <c:pt idx="156">
                  <c:v>0.93002424169419839</c:v>
                </c:pt>
                <c:pt idx="157">
                  <c:v>1.4677712669226395</c:v>
                </c:pt>
                <c:pt idx="158">
                  <c:v>1.8817593532589569</c:v>
                </c:pt>
                <c:pt idx="159">
                  <c:v>1.9314169764931961</c:v>
                </c:pt>
                <c:pt idx="160">
                  <c:v>2.0153822691920027</c:v>
                </c:pt>
                <c:pt idx="161">
                  <c:v>1.8745070084492852</c:v>
                </c:pt>
                <c:pt idx="162">
                  <c:v>1.805557738946419</c:v>
                </c:pt>
                <c:pt idx="163">
                  <c:v>1.693190643348899</c:v>
                </c:pt>
                <c:pt idx="164">
                  <c:v>1.5521029768395209</c:v>
                </c:pt>
                <c:pt idx="165">
                  <c:v>1.4449767995088365</c:v>
                </c:pt>
                <c:pt idx="166">
                  <c:v>1.3412717815138393</c:v>
                </c:pt>
                <c:pt idx="167">
                  <c:v>1.3013709843249188</c:v>
                </c:pt>
                <c:pt idx="168">
                  <c:v>1.1567200409060518</c:v>
                </c:pt>
                <c:pt idx="169">
                  <c:v>1.0562733925771397</c:v>
                </c:pt>
                <c:pt idx="170">
                  <c:v>0.99577633617373351</c:v>
                </c:pt>
                <c:pt idx="171">
                  <c:v>1.1683530416136705</c:v>
                </c:pt>
                <c:pt idx="172">
                  <c:v>1.4105851045932383</c:v>
                </c:pt>
                <c:pt idx="173">
                  <c:v>1.6726539707252925</c:v>
                </c:pt>
                <c:pt idx="174">
                  <c:v>1.9781948439848662</c:v>
                </c:pt>
                <c:pt idx="175">
                  <c:v>2.190958672904614</c:v>
                </c:pt>
                <c:pt idx="176">
                  <c:v>2.2956565127698667</c:v>
                </c:pt>
                <c:pt idx="177">
                  <c:v>2.4729878845792825</c:v>
                </c:pt>
                <c:pt idx="178">
                  <c:v>2.5459111713922198</c:v>
                </c:pt>
                <c:pt idx="179">
                  <c:v>2.6685616869136908</c:v>
                </c:pt>
                <c:pt idx="180">
                  <c:v>2.9090586825718248</c:v>
                </c:pt>
                <c:pt idx="181">
                  <c:v>3.0238412890499831</c:v>
                </c:pt>
                <c:pt idx="182">
                  <c:v>3.1859524167943079</c:v>
                </c:pt>
                <c:pt idx="183">
                  <c:v>3.3558438413163714</c:v>
                </c:pt>
                <c:pt idx="184">
                  <c:v>3.3394832064811908</c:v>
                </c:pt>
                <c:pt idx="185">
                  <c:v>3.4884231425811549</c:v>
                </c:pt>
                <c:pt idx="186">
                  <c:v>3.485213814747226</c:v>
                </c:pt>
                <c:pt idx="187">
                  <c:v>3.5585493002485293</c:v>
                </c:pt>
                <c:pt idx="188">
                  <c:v>3.5462676846402417</c:v>
                </c:pt>
                <c:pt idx="189">
                  <c:v>3.4250412862695327</c:v>
                </c:pt>
                <c:pt idx="190">
                  <c:v>3.4164879841094233</c:v>
                </c:pt>
                <c:pt idx="191">
                  <c:v>3.3431770859234859</c:v>
                </c:pt>
                <c:pt idx="192">
                  <c:v>3.1552012727836143</c:v>
                </c:pt>
                <c:pt idx="193">
                  <c:v>2.9866594685020971</c:v>
                </c:pt>
                <c:pt idx="194">
                  <c:v>2.8744513121792465</c:v>
                </c:pt>
                <c:pt idx="195">
                  <c:v>2.5733076682592468</c:v>
                </c:pt>
                <c:pt idx="196">
                  <c:v>2.4753847118144563</c:v>
                </c:pt>
                <c:pt idx="197">
                  <c:v>2.2806123093978243</c:v>
                </c:pt>
                <c:pt idx="198">
                  <c:v>2.200009235989171</c:v>
                </c:pt>
                <c:pt idx="199">
                  <c:v>2.1087836066704426</c:v>
                </c:pt>
                <c:pt idx="200">
                  <c:v>2.2975566369003957</c:v>
                </c:pt>
                <c:pt idx="201">
                  <c:v>2.3782972964499436</c:v>
                </c:pt>
                <c:pt idx="202">
                  <c:v>2.3135951815701503</c:v>
                </c:pt>
                <c:pt idx="203">
                  <c:v>2.2764906551027195</c:v>
                </c:pt>
                <c:pt idx="204">
                  <c:v>2.2738635967641869</c:v>
                </c:pt>
                <c:pt idx="205">
                  <c:v>2.369319719890342</c:v>
                </c:pt>
                <c:pt idx="206">
                  <c:v>2.380731184286546</c:v>
                </c:pt>
                <c:pt idx="207">
                  <c:v>2.574385931027166</c:v>
                </c:pt>
                <c:pt idx="208">
                  <c:v>2.6358844450864041</c:v>
                </c:pt>
                <c:pt idx="209">
                  <c:v>2.6614258781615661</c:v>
                </c:pt>
                <c:pt idx="210">
                  <c:v>2.6183215557704216</c:v>
                </c:pt>
                <c:pt idx="211">
                  <c:v>2.5837306114306244</c:v>
                </c:pt>
                <c:pt idx="212">
                  <c:v>2.4732103983226921</c:v>
                </c:pt>
                <c:pt idx="213">
                  <c:v>2.4417741638861798</c:v>
                </c:pt>
                <c:pt idx="214">
                  <c:v>2.5548825157057706</c:v>
                </c:pt>
                <c:pt idx="215">
                  <c:v>2.5443402685352936</c:v>
                </c:pt>
                <c:pt idx="216">
                  <c:v>2.6125877833073758</c:v>
                </c:pt>
                <c:pt idx="217">
                  <c:v>2.4788594395926964</c:v>
                </c:pt>
                <c:pt idx="218">
                  <c:v>2.2931670338134182</c:v>
                </c:pt>
                <c:pt idx="219">
                  <c:v>1.9898535067263765</c:v>
                </c:pt>
                <c:pt idx="220">
                  <c:v>1.614394916072996</c:v>
                </c:pt>
                <c:pt idx="221">
                  <c:v>1.2400933372829712</c:v>
                </c:pt>
                <c:pt idx="222">
                  <c:v>0.91516717472548237</c:v>
                </c:pt>
                <c:pt idx="223">
                  <c:v>0.37575099690889147</c:v>
                </c:pt>
                <c:pt idx="224">
                  <c:v>-0.58028078034922714</c:v>
                </c:pt>
                <c:pt idx="225">
                  <c:v>-1.3891083938445661</c:v>
                </c:pt>
                <c:pt idx="226">
                  <c:v>-2.3796330240320316</c:v>
                </c:pt>
                <c:pt idx="227">
                  <c:v>-3.4592633318517727</c:v>
                </c:pt>
                <c:pt idx="228">
                  <c:v>-4.7151440338983264</c:v>
                </c:pt>
                <c:pt idx="229">
                  <c:v>-5.8905924392916376</c:v>
                </c:pt>
                <c:pt idx="230">
                  <c:v>-7.1105585488222971</c:v>
                </c:pt>
                <c:pt idx="231">
                  <c:v>-8.3739831252001835</c:v>
                </c:pt>
                <c:pt idx="232">
                  <c:v>-9.5022533933175879</c:v>
                </c:pt>
                <c:pt idx="233">
                  <c:v>-10.646302131982054</c:v>
                </c:pt>
                <c:pt idx="234">
                  <c:v>-11.64981391784255</c:v>
                </c:pt>
                <c:pt idx="235">
                  <c:v>-12.280175312050545</c:v>
                </c:pt>
                <c:pt idx="236">
                  <c:v>-12.231651343727222</c:v>
                </c:pt>
                <c:pt idx="237">
                  <c:v>-12.283915022823408</c:v>
                </c:pt>
                <c:pt idx="238">
                  <c:v>-12.080977286553079</c:v>
                </c:pt>
                <c:pt idx="239">
                  <c:v>-11.477543040889742</c:v>
                </c:pt>
                <c:pt idx="240">
                  <c:v>-10.42976423684236</c:v>
                </c:pt>
                <c:pt idx="241">
                  <c:v>-9.2388126431615376</c:v>
                </c:pt>
                <c:pt idx="242">
                  <c:v>-7.7318946145084055</c:v>
                </c:pt>
                <c:pt idx="243">
                  <c:v>-5.9879914474759772</c:v>
                </c:pt>
                <c:pt idx="244">
                  <c:v>-4.0919057102159968</c:v>
                </c:pt>
                <c:pt idx="245">
                  <c:v>-2.0404663264594376</c:v>
                </c:pt>
                <c:pt idx="246">
                  <c:v>-0.21885909430724837</c:v>
                </c:pt>
                <c:pt idx="247">
                  <c:v>1.3940452818349058</c:v>
                </c:pt>
                <c:pt idx="248">
                  <c:v>2.5935197528803116</c:v>
                </c:pt>
                <c:pt idx="249">
                  <c:v>3.7616181599551055</c:v>
                </c:pt>
                <c:pt idx="250">
                  <c:v>4.7235059309735021</c:v>
                </c:pt>
                <c:pt idx="251">
                  <c:v>5.4752448964404721</c:v>
                </c:pt>
                <c:pt idx="252">
                  <c:v>5.7850747722470146</c:v>
                </c:pt>
                <c:pt idx="253">
                  <c:v>5.9257521060197718</c:v>
                </c:pt>
                <c:pt idx="254">
                  <c:v>5.9042795625661455</c:v>
                </c:pt>
                <c:pt idx="255">
                  <c:v>5.6792791880601925</c:v>
                </c:pt>
                <c:pt idx="256">
                  <c:v>5.1972804304540716</c:v>
                </c:pt>
                <c:pt idx="257">
                  <c:v>4.6644374123726635</c:v>
                </c:pt>
                <c:pt idx="258">
                  <c:v>4.2874383380627705</c:v>
                </c:pt>
                <c:pt idx="259">
                  <c:v>3.9414594124303193</c:v>
                </c:pt>
                <c:pt idx="260">
                  <c:v>3.6322939785259081</c:v>
                </c:pt>
                <c:pt idx="261">
                  <c:v>3.4492756625584207</c:v>
                </c:pt>
                <c:pt idx="262">
                  <c:v>3.3379984087278416</c:v>
                </c:pt>
                <c:pt idx="263">
                  <c:v>3.1144335906636798</c:v>
                </c:pt>
                <c:pt idx="264">
                  <c:v>3.0283388883351989</c:v>
                </c:pt>
                <c:pt idx="265">
                  <c:v>3.116909751188615</c:v>
                </c:pt>
                <c:pt idx="266">
                  <c:v>3.0192951320058938</c:v>
                </c:pt>
                <c:pt idx="267">
                  <c:v>3.0809695243347193</c:v>
                </c:pt>
                <c:pt idx="268">
                  <c:v>3.2434675089471341</c:v>
                </c:pt>
                <c:pt idx="269">
                  <c:v>3.3634709943163159</c:v>
                </c:pt>
                <c:pt idx="270">
                  <c:v>3.3958318121603384</c:v>
                </c:pt>
                <c:pt idx="271">
                  <c:v>3.3675337410434878</c:v>
                </c:pt>
                <c:pt idx="272">
                  <c:v>3.3454839308038231</c:v>
                </c:pt>
                <c:pt idx="273">
                  <c:v>3.2104270818380485</c:v>
                </c:pt>
                <c:pt idx="274">
                  <c:v>3.1115693200700605</c:v>
                </c:pt>
                <c:pt idx="275">
                  <c:v>3.0226585421867043</c:v>
                </c:pt>
                <c:pt idx="276">
                  <c:v>2.8600468416392459</c:v>
                </c:pt>
                <c:pt idx="277">
                  <c:v>2.6202683345267559</c:v>
                </c:pt>
                <c:pt idx="278">
                  <c:v>2.5670880725470795</c:v>
                </c:pt>
                <c:pt idx="279">
                  <c:v>2.4185497911254856</c:v>
                </c:pt>
                <c:pt idx="280">
                  <c:v>2.2193536367421984</c:v>
                </c:pt>
                <c:pt idx="281">
                  <c:v>2.0665574670820916</c:v>
                </c:pt>
                <c:pt idx="282">
                  <c:v>1.9175370783524244</c:v>
                </c:pt>
                <c:pt idx="283">
                  <c:v>1.9315179479132212</c:v>
                </c:pt>
                <c:pt idx="284">
                  <c:v>1.9692915316150419</c:v>
                </c:pt>
                <c:pt idx="285">
                  <c:v>2.0283109641362529</c:v>
                </c:pt>
                <c:pt idx="286">
                  <c:v>2.0195913574601008</c:v>
                </c:pt>
                <c:pt idx="287">
                  <c:v>2.0269579955069901</c:v>
                </c:pt>
                <c:pt idx="288">
                  <c:v>2.0561465889753237</c:v>
                </c:pt>
                <c:pt idx="289">
                  <c:v>2.1015989894120963</c:v>
                </c:pt>
                <c:pt idx="290">
                  <c:v>2.1698164466003078</c:v>
                </c:pt>
                <c:pt idx="291">
                  <c:v>2.2133174813378389</c:v>
                </c:pt>
                <c:pt idx="292">
                  <c:v>2.3498139401917513</c:v>
                </c:pt>
                <c:pt idx="293">
                  <c:v>2.4959575797949043</c:v>
                </c:pt>
                <c:pt idx="294">
                  <c:v>2.6822159069724876</c:v>
                </c:pt>
                <c:pt idx="295">
                  <c:v>2.7614095670041507</c:v>
                </c:pt>
                <c:pt idx="296">
                  <c:v>2.7916667830282194</c:v>
                </c:pt>
                <c:pt idx="297">
                  <c:v>2.8558341403324334</c:v>
                </c:pt>
                <c:pt idx="298">
                  <c:v>2.9707873544955419</c:v>
                </c:pt>
                <c:pt idx="299">
                  <c:v>3.0690004612342392</c:v>
                </c:pt>
                <c:pt idx="300">
                  <c:v>3.1501289159488834</c:v>
                </c:pt>
                <c:pt idx="301">
                  <c:v>3.1203672433720158</c:v>
                </c:pt>
                <c:pt idx="302">
                  <c:v>2.9043535221596102</c:v>
                </c:pt>
                <c:pt idx="303">
                  <c:v>2.6476001435190426</c:v>
                </c:pt>
                <c:pt idx="304">
                  <c:v>2.3017231230989239</c:v>
                </c:pt>
                <c:pt idx="305">
                  <c:v>1.9006274112842902</c:v>
                </c:pt>
                <c:pt idx="306">
                  <c:v>1.5357800267058508</c:v>
                </c:pt>
                <c:pt idx="307">
                  <c:v>1.1707637523082184</c:v>
                </c:pt>
                <c:pt idx="308">
                  <c:v>0.71355998905278284</c:v>
                </c:pt>
                <c:pt idx="309">
                  <c:v>0.25190637234102553</c:v>
                </c:pt>
                <c:pt idx="310">
                  <c:v>-0.36898841476488542</c:v>
                </c:pt>
                <c:pt idx="311">
                  <c:v>-0.99542894981544805</c:v>
                </c:pt>
                <c:pt idx="312">
                  <c:v>-1.472899288714558</c:v>
                </c:pt>
                <c:pt idx="313">
                  <c:v>-1.9001993001879072</c:v>
                </c:pt>
                <c:pt idx="314">
                  <c:v>-2.2887375756122736</c:v>
                </c:pt>
                <c:pt idx="315">
                  <c:v>-2.4675733529353039</c:v>
                </c:pt>
                <c:pt idx="316">
                  <c:v>-2.6222253813681675</c:v>
                </c:pt>
                <c:pt idx="317">
                  <c:v>-2.6701119928677031</c:v>
                </c:pt>
                <c:pt idx="318">
                  <c:v>-2.7903506968182512</c:v>
                </c:pt>
                <c:pt idx="319">
                  <c:v>-2.8850489247018061</c:v>
                </c:pt>
                <c:pt idx="320">
                  <c:v>-2.8081286753580628</c:v>
                </c:pt>
                <c:pt idx="321">
                  <c:v>-2.6953561442105212</c:v>
                </c:pt>
                <c:pt idx="322">
                  <c:v>-2.4272366900887334</c:v>
                </c:pt>
                <c:pt idx="323">
                  <c:v>-1.9592153245453545</c:v>
                </c:pt>
                <c:pt idx="324">
                  <c:v>-1.6934796396007528</c:v>
                </c:pt>
                <c:pt idx="325">
                  <c:v>-1.3755687114099828</c:v>
                </c:pt>
                <c:pt idx="326">
                  <c:v>-0.80695823836079228</c:v>
                </c:pt>
                <c:pt idx="327">
                  <c:v>-0.45879781362397409</c:v>
                </c:pt>
                <c:pt idx="328">
                  <c:v>2.1541598196833434E-2</c:v>
                </c:pt>
                <c:pt idx="329">
                  <c:v>0.39468253303556367</c:v>
                </c:pt>
                <c:pt idx="330">
                  <c:v>0.79639799015129142</c:v>
                </c:pt>
                <c:pt idx="331">
                  <c:v>1.1281326724530913</c:v>
                </c:pt>
                <c:pt idx="332">
                  <c:v>1.3911087408502425</c:v>
                </c:pt>
                <c:pt idx="333">
                  <c:v>1.7412414662126423</c:v>
                </c:pt>
                <c:pt idx="334">
                  <c:v>2.1295856905807966</c:v>
                </c:pt>
                <c:pt idx="335">
                  <c:v>2.3215475209119774</c:v>
                </c:pt>
                <c:pt idx="336">
                  <c:v>2.5876107980265601</c:v>
                </c:pt>
                <c:pt idx="337">
                  <c:v>2.8775230500363733</c:v>
                </c:pt>
                <c:pt idx="338">
                  <c:v>2.9622654779887228</c:v>
                </c:pt>
                <c:pt idx="339">
                  <c:v>3.2110476570763637</c:v>
                </c:pt>
                <c:pt idx="340">
                  <c:v>3.1918081063458743</c:v>
                </c:pt>
                <c:pt idx="341">
                  <c:v>3.2484074216992695</c:v>
                </c:pt>
                <c:pt idx="342">
                  <c:v>3.3521936652184365</c:v>
                </c:pt>
                <c:pt idx="343">
                  <c:v>3.6442341230544741</c:v>
                </c:pt>
                <c:pt idx="344">
                  <c:v>3.9473522125099407</c:v>
                </c:pt>
                <c:pt idx="345">
                  <c:v>3.9845432621159063</c:v>
                </c:pt>
                <c:pt idx="346">
                  <c:v>3.9672471308908257</c:v>
                </c:pt>
                <c:pt idx="347">
                  <c:v>3.9372760803238975</c:v>
                </c:pt>
                <c:pt idx="348">
                  <c:v>3.9558120855990779</c:v>
                </c:pt>
                <c:pt idx="349">
                  <c:v>3.9220478672173726</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numCache>
            </c:numRef>
          </c:val>
          <c:smooth val="0"/>
          <c:extLst>
            <c:ext xmlns:c16="http://schemas.microsoft.com/office/drawing/2014/chart" uri="{C3380CC4-5D6E-409C-BE32-E72D297353CC}">
              <c16:uniqueId val="{00000002-BCC5-46D4-A678-57B5D9EDDA47}"/>
            </c:ext>
          </c:extLst>
        </c:ser>
        <c:dLbls>
          <c:showLegendKey val="0"/>
          <c:showVal val="0"/>
          <c:showCatName val="0"/>
          <c:showSerName val="0"/>
          <c:showPercent val="0"/>
          <c:showBubbleSize val="0"/>
        </c:dLbls>
        <c:marker val="1"/>
        <c:smooth val="0"/>
        <c:axId val="83596800"/>
        <c:axId val="83598336"/>
      </c:lineChart>
      <c:catAx>
        <c:axId val="83584896"/>
        <c:scaling>
          <c:orientation val="minMax"/>
        </c:scaling>
        <c:delete val="0"/>
        <c:axPos val="b"/>
        <c:numFmt formatCode="General" sourceLinked="1"/>
        <c:majorTickMark val="out"/>
        <c:minorTickMark val="none"/>
        <c:tickLblPos val="nextTo"/>
        <c:spPr>
          <a:ln>
            <a:solidFill>
              <a:sysClr val="window" lastClr="FFFFFF">
                <a:lumMod val="65000"/>
              </a:sysClr>
            </a:solidFill>
          </a:ln>
        </c:spPr>
        <c:txPr>
          <a:bodyPr rot="0" vert="horz"/>
          <a:lstStyle/>
          <a:p>
            <a:pPr>
              <a:defRPr sz="1200">
                <a:solidFill>
                  <a:schemeClr val="bg1">
                    <a:lumMod val="65000"/>
                  </a:schemeClr>
                </a:solidFill>
              </a:defRPr>
            </a:pPr>
            <a:endParaRPr lang="en-US"/>
          </a:p>
        </c:txPr>
        <c:crossAx val="83586432"/>
        <c:crossesAt val="-500"/>
        <c:auto val="1"/>
        <c:lblAlgn val="ctr"/>
        <c:lblOffset val="100"/>
        <c:tickLblSkip val="6"/>
        <c:tickMarkSkip val="12"/>
        <c:noMultiLvlLbl val="0"/>
      </c:catAx>
      <c:valAx>
        <c:axId val="83586432"/>
        <c:scaling>
          <c:orientation val="minMax"/>
          <c:max val="15"/>
          <c:min val="-15"/>
        </c:scaling>
        <c:delete val="0"/>
        <c:axPos val="l"/>
        <c:title>
          <c:tx>
            <c:rich>
              <a:bodyPr rot="0" vert="horz"/>
              <a:lstStyle/>
              <a:p>
                <a:pPr algn="ctr">
                  <a:defRPr sz="1200">
                    <a:solidFill>
                      <a:schemeClr val="accent1">
                        <a:lumMod val="75000"/>
                      </a:schemeClr>
                    </a:solidFill>
                  </a:defRPr>
                </a:pPr>
                <a:r>
                  <a:rPr lang="en-US" sz="1200" dirty="0">
                    <a:solidFill>
                      <a:schemeClr val="accent1">
                        <a:lumMod val="75000"/>
                      </a:schemeClr>
                    </a:solidFill>
                  </a:rPr>
                  <a:t>US IP</a:t>
                </a:r>
              </a:p>
            </c:rich>
          </c:tx>
          <c:layout>
            <c:manualLayout>
              <c:xMode val="edge"/>
              <c:yMode val="edge"/>
              <c:x val="0"/>
              <c:y val="0"/>
            </c:manualLayout>
          </c:layout>
          <c:overlay val="0"/>
          <c:spPr>
            <a:noFill/>
            <a:ln w="25400">
              <a:noFill/>
            </a:ln>
          </c:spPr>
        </c:title>
        <c:numFmt formatCode="0" sourceLinked="0"/>
        <c:majorTickMark val="out"/>
        <c:minorTickMark val="none"/>
        <c:tickLblPos val="nextTo"/>
        <c:spPr>
          <a:ln>
            <a:solidFill>
              <a:sysClr val="window" lastClr="FFFFFF">
                <a:lumMod val="65000"/>
              </a:sysClr>
            </a:solidFill>
          </a:ln>
        </c:spPr>
        <c:txPr>
          <a:bodyPr rot="0" vert="horz"/>
          <a:lstStyle/>
          <a:p>
            <a:pPr>
              <a:defRPr sz="1200">
                <a:solidFill>
                  <a:schemeClr val="bg1">
                    <a:lumMod val="65000"/>
                  </a:schemeClr>
                </a:solidFill>
              </a:defRPr>
            </a:pPr>
            <a:endParaRPr lang="en-US"/>
          </a:p>
        </c:txPr>
        <c:crossAx val="83584896"/>
        <c:crosses val="autoZero"/>
        <c:crossBetween val="between"/>
        <c:majorUnit val="5"/>
      </c:valAx>
      <c:catAx>
        <c:axId val="83596800"/>
        <c:scaling>
          <c:orientation val="minMax"/>
        </c:scaling>
        <c:delete val="1"/>
        <c:axPos val="b"/>
        <c:numFmt formatCode="General" sourceLinked="1"/>
        <c:majorTickMark val="out"/>
        <c:minorTickMark val="none"/>
        <c:tickLblPos val="nextTo"/>
        <c:crossAx val="83598336"/>
        <c:crossesAt val="-12"/>
        <c:auto val="1"/>
        <c:lblAlgn val="ctr"/>
        <c:lblOffset val="100"/>
        <c:noMultiLvlLbl val="0"/>
      </c:catAx>
      <c:valAx>
        <c:axId val="83598336"/>
        <c:scaling>
          <c:orientation val="minMax"/>
          <c:max val="15"/>
          <c:min val="-15"/>
        </c:scaling>
        <c:delete val="0"/>
        <c:axPos val="r"/>
        <c:title>
          <c:tx>
            <c:rich>
              <a:bodyPr rot="0" vert="horz"/>
              <a:lstStyle/>
              <a:p>
                <a:pPr algn="ctr">
                  <a:defRPr sz="1200">
                    <a:solidFill>
                      <a:srgbClr val="66FF33"/>
                    </a:solidFill>
                    <a:effectLst/>
                  </a:defRPr>
                </a:pPr>
                <a:r>
                  <a:rPr lang="en-US" sz="1200" dirty="0">
                    <a:solidFill>
                      <a:srgbClr val="FFC000"/>
                    </a:solidFill>
                    <a:effectLst/>
                  </a:rPr>
                  <a:t>Indicator</a:t>
                </a:r>
              </a:p>
            </c:rich>
          </c:tx>
          <c:layout>
            <c:manualLayout>
              <c:xMode val="edge"/>
              <c:yMode val="edge"/>
              <c:x val="0.94415173867228663"/>
              <c:y val="0"/>
            </c:manualLayout>
          </c:layout>
          <c:overlay val="0"/>
          <c:spPr>
            <a:noFill/>
            <a:ln w="25400">
              <a:noFill/>
            </a:ln>
          </c:spPr>
        </c:title>
        <c:numFmt formatCode="0" sourceLinked="0"/>
        <c:majorTickMark val="out"/>
        <c:minorTickMark val="none"/>
        <c:tickLblPos val="nextTo"/>
        <c:spPr>
          <a:ln>
            <a:solidFill>
              <a:sysClr val="window" lastClr="FFFFFF">
                <a:lumMod val="65000"/>
              </a:sysClr>
            </a:solidFill>
          </a:ln>
        </c:spPr>
        <c:txPr>
          <a:bodyPr rot="0" vert="horz"/>
          <a:lstStyle/>
          <a:p>
            <a:pPr>
              <a:defRPr sz="1200">
                <a:solidFill>
                  <a:schemeClr val="bg1">
                    <a:lumMod val="65000"/>
                  </a:schemeClr>
                </a:solidFill>
              </a:defRPr>
            </a:pPr>
            <a:endParaRPr lang="en-US"/>
          </a:p>
        </c:txPr>
        <c:crossAx val="83596800"/>
        <c:crosses val="max"/>
        <c:crossBetween val="between"/>
        <c:majorUnit val="5"/>
        <c:minorUnit val="1"/>
      </c:valAx>
      <c:spPr>
        <a:noFill/>
        <a:ln w="25400">
          <a:noFill/>
        </a:ln>
      </c:spPr>
    </c:plotArea>
    <c:legend>
      <c:legendPos val="r"/>
      <c:legendEntry>
        <c:idx val="0"/>
        <c:delete val="1"/>
      </c:legendEntry>
      <c:layout>
        <c:manualLayout>
          <c:xMode val="edge"/>
          <c:yMode val="edge"/>
          <c:x val="5.0797188487032338E-2"/>
          <c:y val="0.74766944573104821"/>
          <c:w val="0.27829196138618267"/>
          <c:h val="0.13620348926972364"/>
        </c:manualLayout>
      </c:layout>
      <c:overlay val="0"/>
      <c:spPr>
        <a:noFill/>
        <a:ln w="25400">
          <a:noFill/>
        </a:ln>
      </c:spPr>
      <c:txPr>
        <a:bodyPr/>
        <a:lstStyle/>
        <a:p>
          <a:pPr>
            <a:defRPr sz="1200"/>
          </a:pPr>
          <a:endParaRPr lang="en-US"/>
        </a:p>
      </c:txPr>
    </c:legend>
    <c:plotVisOnly val="1"/>
    <c:dispBlanksAs val="gap"/>
    <c:showDLblsOverMax val="0"/>
  </c:chart>
  <c:spPr>
    <a:noFill/>
    <a:ln w="9525">
      <a:noFill/>
    </a:ln>
  </c:spPr>
  <c:txPr>
    <a:bodyPr/>
    <a:lstStyle/>
    <a:p>
      <a:pPr>
        <a:defRPr sz="1400" b="1" i="0" u="none" strike="noStrike" baseline="0">
          <a:solidFill>
            <a:srgbClr val="000000"/>
          </a:solidFill>
          <a:latin typeface="Arial"/>
          <a:ea typeface="Arial"/>
          <a:cs typeface="Arial"/>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1343269591301086E-2"/>
          <c:y val="7.9538242773518772E-2"/>
          <c:w val="0.91359325605900943"/>
          <c:h val="0.82845735799202558"/>
        </c:manualLayout>
      </c:layout>
      <c:lineChart>
        <c:grouping val="standard"/>
        <c:varyColors val="0"/>
        <c:ser>
          <c:idx val="4"/>
          <c:order val="0"/>
          <c:tx>
            <c:v>0</c:v>
          </c:tx>
          <c:spPr>
            <a:ln w="28575">
              <a:solidFill>
                <a:schemeClr val="tx1"/>
              </a:solidFill>
            </a:ln>
          </c:spPr>
          <c:marker>
            <c:symbol val="none"/>
          </c:marker>
          <c:cat>
            <c:numRef>
              <c:f>PPRCTNX!$A$555:$A$950</c:f>
              <c:numCache>
                <c:formatCode>mmm\-yy</c:formatCode>
                <c:ptCount val="396"/>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pt idx="266">
                  <c:v>44621</c:v>
                </c:pt>
                <c:pt idx="267">
                  <c:v>44652</c:v>
                </c:pt>
                <c:pt idx="268">
                  <c:v>44682</c:v>
                </c:pt>
                <c:pt idx="269">
                  <c:v>44713</c:v>
                </c:pt>
                <c:pt idx="270">
                  <c:v>44743</c:v>
                </c:pt>
                <c:pt idx="271">
                  <c:v>44774</c:v>
                </c:pt>
                <c:pt idx="272">
                  <c:v>44805</c:v>
                </c:pt>
                <c:pt idx="273">
                  <c:v>44835</c:v>
                </c:pt>
                <c:pt idx="274">
                  <c:v>44866</c:v>
                </c:pt>
                <c:pt idx="275">
                  <c:v>44896</c:v>
                </c:pt>
                <c:pt idx="276">
                  <c:v>44927</c:v>
                </c:pt>
                <c:pt idx="277">
                  <c:v>44958</c:v>
                </c:pt>
                <c:pt idx="278">
                  <c:v>44986</c:v>
                </c:pt>
                <c:pt idx="279">
                  <c:v>45017</c:v>
                </c:pt>
                <c:pt idx="280">
                  <c:v>45047</c:v>
                </c:pt>
                <c:pt idx="281">
                  <c:v>45078</c:v>
                </c:pt>
                <c:pt idx="282">
                  <c:v>45108</c:v>
                </c:pt>
                <c:pt idx="283">
                  <c:v>45139</c:v>
                </c:pt>
                <c:pt idx="284">
                  <c:v>45170</c:v>
                </c:pt>
                <c:pt idx="285">
                  <c:v>45200</c:v>
                </c:pt>
                <c:pt idx="286">
                  <c:v>45231</c:v>
                </c:pt>
                <c:pt idx="287">
                  <c:v>45261</c:v>
                </c:pt>
                <c:pt idx="288">
                  <c:v>45292</c:v>
                </c:pt>
                <c:pt idx="289">
                  <c:v>45323</c:v>
                </c:pt>
                <c:pt idx="290">
                  <c:v>45352</c:v>
                </c:pt>
                <c:pt idx="291">
                  <c:v>45383</c:v>
                </c:pt>
                <c:pt idx="292">
                  <c:v>45413</c:v>
                </c:pt>
                <c:pt idx="293">
                  <c:v>45444</c:v>
                </c:pt>
                <c:pt idx="294">
                  <c:v>45474</c:v>
                </c:pt>
                <c:pt idx="295">
                  <c:v>45505</c:v>
                </c:pt>
                <c:pt idx="296">
                  <c:v>45536</c:v>
                </c:pt>
                <c:pt idx="297">
                  <c:v>45566</c:v>
                </c:pt>
                <c:pt idx="298">
                  <c:v>45597</c:v>
                </c:pt>
                <c:pt idx="299">
                  <c:v>45627</c:v>
                </c:pt>
                <c:pt idx="300">
                  <c:v>45658</c:v>
                </c:pt>
                <c:pt idx="301">
                  <c:v>45689</c:v>
                </c:pt>
                <c:pt idx="302">
                  <c:v>45717</c:v>
                </c:pt>
                <c:pt idx="303">
                  <c:v>45748</c:v>
                </c:pt>
                <c:pt idx="304">
                  <c:v>45778</c:v>
                </c:pt>
                <c:pt idx="305">
                  <c:v>45809</c:v>
                </c:pt>
                <c:pt idx="306">
                  <c:v>45839</c:v>
                </c:pt>
                <c:pt idx="307">
                  <c:v>45870</c:v>
                </c:pt>
                <c:pt idx="308">
                  <c:v>45901</c:v>
                </c:pt>
                <c:pt idx="309">
                  <c:v>45931</c:v>
                </c:pt>
                <c:pt idx="310">
                  <c:v>45962</c:v>
                </c:pt>
                <c:pt idx="311">
                  <c:v>45992</c:v>
                </c:pt>
                <c:pt idx="312">
                  <c:v>46023</c:v>
                </c:pt>
                <c:pt idx="313">
                  <c:v>46054</c:v>
                </c:pt>
                <c:pt idx="314">
                  <c:v>46082</c:v>
                </c:pt>
                <c:pt idx="315">
                  <c:v>46113</c:v>
                </c:pt>
                <c:pt idx="316">
                  <c:v>46143</c:v>
                </c:pt>
                <c:pt idx="317">
                  <c:v>46174</c:v>
                </c:pt>
                <c:pt idx="318">
                  <c:v>46204</c:v>
                </c:pt>
                <c:pt idx="319">
                  <c:v>46235</c:v>
                </c:pt>
                <c:pt idx="320">
                  <c:v>46266</c:v>
                </c:pt>
                <c:pt idx="321">
                  <c:v>46296</c:v>
                </c:pt>
                <c:pt idx="322">
                  <c:v>46327</c:v>
                </c:pt>
                <c:pt idx="323">
                  <c:v>46357</c:v>
                </c:pt>
                <c:pt idx="324">
                  <c:v>46388</c:v>
                </c:pt>
                <c:pt idx="325">
                  <c:v>46419</c:v>
                </c:pt>
                <c:pt idx="326">
                  <c:v>46447</c:v>
                </c:pt>
                <c:pt idx="327">
                  <c:v>46478</c:v>
                </c:pt>
                <c:pt idx="328">
                  <c:v>46508</c:v>
                </c:pt>
                <c:pt idx="329">
                  <c:v>46539</c:v>
                </c:pt>
                <c:pt idx="330">
                  <c:v>46569</c:v>
                </c:pt>
                <c:pt idx="331">
                  <c:v>46600</c:v>
                </c:pt>
                <c:pt idx="332">
                  <c:v>46631</c:v>
                </c:pt>
                <c:pt idx="333">
                  <c:v>46661</c:v>
                </c:pt>
                <c:pt idx="334">
                  <c:v>46692</c:v>
                </c:pt>
                <c:pt idx="335">
                  <c:v>46722</c:v>
                </c:pt>
                <c:pt idx="336">
                  <c:v>46753</c:v>
                </c:pt>
                <c:pt idx="337">
                  <c:v>46784</c:v>
                </c:pt>
                <c:pt idx="338">
                  <c:v>46813</c:v>
                </c:pt>
                <c:pt idx="339">
                  <c:v>46844</c:v>
                </c:pt>
                <c:pt idx="340">
                  <c:v>46874</c:v>
                </c:pt>
                <c:pt idx="341">
                  <c:v>46905</c:v>
                </c:pt>
                <c:pt idx="342">
                  <c:v>46935</c:v>
                </c:pt>
                <c:pt idx="343">
                  <c:v>46966</c:v>
                </c:pt>
                <c:pt idx="344">
                  <c:v>46997</c:v>
                </c:pt>
                <c:pt idx="345">
                  <c:v>47027</c:v>
                </c:pt>
                <c:pt idx="346">
                  <c:v>47058</c:v>
                </c:pt>
                <c:pt idx="347">
                  <c:v>47088</c:v>
                </c:pt>
                <c:pt idx="348">
                  <c:v>47119</c:v>
                </c:pt>
                <c:pt idx="349">
                  <c:v>47150</c:v>
                </c:pt>
                <c:pt idx="350">
                  <c:v>47178</c:v>
                </c:pt>
                <c:pt idx="351">
                  <c:v>47209</c:v>
                </c:pt>
                <c:pt idx="352">
                  <c:v>47239</c:v>
                </c:pt>
                <c:pt idx="353">
                  <c:v>47270</c:v>
                </c:pt>
                <c:pt idx="354">
                  <c:v>47300</c:v>
                </c:pt>
                <c:pt idx="355">
                  <c:v>47331</c:v>
                </c:pt>
                <c:pt idx="356">
                  <c:v>47362</c:v>
                </c:pt>
                <c:pt idx="357">
                  <c:v>47392</c:v>
                </c:pt>
                <c:pt idx="358">
                  <c:v>47423</c:v>
                </c:pt>
                <c:pt idx="359">
                  <c:v>47453</c:v>
                </c:pt>
                <c:pt idx="360">
                  <c:v>47484</c:v>
                </c:pt>
                <c:pt idx="361">
                  <c:v>47515</c:v>
                </c:pt>
                <c:pt idx="362">
                  <c:v>47543</c:v>
                </c:pt>
                <c:pt idx="363">
                  <c:v>47574</c:v>
                </c:pt>
                <c:pt idx="364">
                  <c:v>47604</c:v>
                </c:pt>
                <c:pt idx="365">
                  <c:v>47635</c:v>
                </c:pt>
                <c:pt idx="366">
                  <c:v>47665</c:v>
                </c:pt>
                <c:pt idx="367">
                  <c:v>47696</c:v>
                </c:pt>
                <c:pt idx="368">
                  <c:v>47727</c:v>
                </c:pt>
                <c:pt idx="369">
                  <c:v>47757</c:v>
                </c:pt>
                <c:pt idx="370">
                  <c:v>47788</c:v>
                </c:pt>
                <c:pt idx="371">
                  <c:v>47818</c:v>
                </c:pt>
                <c:pt idx="372">
                  <c:v>47849</c:v>
                </c:pt>
                <c:pt idx="373">
                  <c:v>47880</c:v>
                </c:pt>
                <c:pt idx="374">
                  <c:v>47908</c:v>
                </c:pt>
                <c:pt idx="375">
                  <c:v>47939</c:v>
                </c:pt>
                <c:pt idx="376">
                  <c:v>47969</c:v>
                </c:pt>
                <c:pt idx="377">
                  <c:v>48000</c:v>
                </c:pt>
                <c:pt idx="378">
                  <c:v>48030</c:v>
                </c:pt>
                <c:pt idx="379">
                  <c:v>48061</c:v>
                </c:pt>
                <c:pt idx="380">
                  <c:v>48092</c:v>
                </c:pt>
                <c:pt idx="381">
                  <c:v>48122</c:v>
                </c:pt>
                <c:pt idx="382">
                  <c:v>48153</c:v>
                </c:pt>
                <c:pt idx="383">
                  <c:v>48183</c:v>
                </c:pt>
                <c:pt idx="384">
                  <c:v>48214</c:v>
                </c:pt>
                <c:pt idx="385">
                  <c:v>48245</c:v>
                </c:pt>
                <c:pt idx="386">
                  <c:v>48274</c:v>
                </c:pt>
                <c:pt idx="387">
                  <c:v>48305</c:v>
                </c:pt>
                <c:pt idx="388">
                  <c:v>48335</c:v>
                </c:pt>
                <c:pt idx="389">
                  <c:v>48366</c:v>
                </c:pt>
                <c:pt idx="390">
                  <c:v>48396</c:v>
                </c:pt>
                <c:pt idx="391">
                  <c:v>48427</c:v>
                </c:pt>
                <c:pt idx="392">
                  <c:v>48458</c:v>
                </c:pt>
                <c:pt idx="393">
                  <c:v>48488</c:v>
                </c:pt>
                <c:pt idx="394">
                  <c:v>48519</c:v>
                </c:pt>
                <c:pt idx="395">
                  <c:v>48549</c:v>
                </c:pt>
              </c:numCache>
            </c:numRef>
          </c:cat>
          <c:val>
            <c:numRef>
              <c:f>PPRCTNX!$C$555:$C$950</c:f>
              <c:numCache>
                <c:formatCode>0</c:formatCode>
                <c:ptCount val="39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numCache>
            </c:numRef>
          </c:val>
          <c:smooth val="0"/>
          <c:extLst>
            <c:ext xmlns:c16="http://schemas.microsoft.com/office/drawing/2014/chart" uri="{C3380CC4-5D6E-409C-BE32-E72D297353CC}">
              <c16:uniqueId val="{00000000-7CAA-45A7-A4E3-0B680AC812E4}"/>
            </c:ext>
          </c:extLst>
        </c:ser>
        <c:ser>
          <c:idx val="2"/>
          <c:order val="1"/>
          <c:tx>
            <c:v>Paperboard Containers</c:v>
          </c:tx>
          <c:spPr>
            <a:ln w="57150">
              <a:solidFill>
                <a:schemeClr val="accent6"/>
              </a:solidFill>
            </a:ln>
            <a:effectLst>
              <a:outerShdw blurRad="50800" dist="50800" dir="5400000" algn="ctr" rotWithShape="0">
                <a:schemeClr val="tx1"/>
              </a:outerShdw>
            </a:effectLst>
          </c:spPr>
          <c:marker>
            <c:symbol val="none"/>
          </c:marker>
          <c:cat>
            <c:numRef>
              <c:f>PPRCTNX!$A$555:$A$950</c:f>
              <c:numCache>
                <c:formatCode>mmm\-yy</c:formatCode>
                <c:ptCount val="396"/>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pt idx="266">
                  <c:v>44621</c:v>
                </c:pt>
                <c:pt idx="267">
                  <c:v>44652</c:v>
                </c:pt>
                <c:pt idx="268">
                  <c:v>44682</c:v>
                </c:pt>
                <c:pt idx="269">
                  <c:v>44713</c:v>
                </c:pt>
                <c:pt idx="270">
                  <c:v>44743</c:v>
                </c:pt>
                <c:pt idx="271">
                  <c:v>44774</c:v>
                </c:pt>
                <c:pt idx="272">
                  <c:v>44805</c:v>
                </c:pt>
                <c:pt idx="273">
                  <c:v>44835</c:v>
                </c:pt>
                <c:pt idx="274">
                  <c:v>44866</c:v>
                </c:pt>
                <c:pt idx="275">
                  <c:v>44896</c:v>
                </c:pt>
                <c:pt idx="276">
                  <c:v>44927</c:v>
                </c:pt>
                <c:pt idx="277">
                  <c:v>44958</c:v>
                </c:pt>
                <c:pt idx="278">
                  <c:v>44986</c:v>
                </c:pt>
                <c:pt idx="279">
                  <c:v>45017</c:v>
                </c:pt>
                <c:pt idx="280">
                  <c:v>45047</c:v>
                </c:pt>
                <c:pt idx="281">
                  <c:v>45078</c:v>
                </c:pt>
                <c:pt idx="282">
                  <c:v>45108</c:v>
                </c:pt>
                <c:pt idx="283">
                  <c:v>45139</c:v>
                </c:pt>
                <c:pt idx="284">
                  <c:v>45170</c:v>
                </c:pt>
                <c:pt idx="285">
                  <c:v>45200</c:v>
                </c:pt>
                <c:pt idx="286">
                  <c:v>45231</c:v>
                </c:pt>
                <c:pt idx="287">
                  <c:v>45261</c:v>
                </c:pt>
                <c:pt idx="288">
                  <c:v>45292</c:v>
                </c:pt>
                <c:pt idx="289">
                  <c:v>45323</c:v>
                </c:pt>
                <c:pt idx="290">
                  <c:v>45352</c:v>
                </c:pt>
                <c:pt idx="291">
                  <c:v>45383</c:v>
                </c:pt>
                <c:pt idx="292">
                  <c:v>45413</c:v>
                </c:pt>
                <c:pt idx="293">
                  <c:v>45444</c:v>
                </c:pt>
                <c:pt idx="294">
                  <c:v>45474</c:v>
                </c:pt>
                <c:pt idx="295">
                  <c:v>45505</c:v>
                </c:pt>
                <c:pt idx="296">
                  <c:v>45536</c:v>
                </c:pt>
                <c:pt idx="297">
                  <c:v>45566</c:v>
                </c:pt>
                <c:pt idx="298">
                  <c:v>45597</c:v>
                </c:pt>
                <c:pt idx="299">
                  <c:v>45627</c:v>
                </c:pt>
                <c:pt idx="300">
                  <c:v>45658</c:v>
                </c:pt>
                <c:pt idx="301">
                  <c:v>45689</c:v>
                </c:pt>
                <c:pt idx="302">
                  <c:v>45717</c:v>
                </c:pt>
                <c:pt idx="303">
                  <c:v>45748</c:v>
                </c:pt>
                <c:pt idx="304">
                  <c:v>45778</c:v>
                </c:pt>
                <c:pt idx="305">
                  <c:v>45809</c:v>
                </c:pt>
                <c:pt idx="306">
                  <c:v>45839</c:v>
                </c:pt>
                <c:pt idx="307">
                  <c:v>45870</c:v>
                </c:pt>
                <c:pt idx="308">
                  <c:v>45901</c:v>
                </c:pt>
                <c:pt idx="309">
                  <c:v>45931</c:v>
                </c:pt>
                <c:pt idx="310">
                  <c:v>45962</c:v>
                </c:pt>
                <c:pt idx="311">
                  <c:v>45992</c:v>
                </c:pt>
                <c:pt idx="312">
                  <c:v>46023</c:v>
                </c:pt>
                <c:pt idx="313">
                  <c:v>46054</c:v>
                </c:pt>
                <c:pt idx="314">
                  <c:v>46082</c:v>
                </c:pt>
                <c:pt idx="315">
                  <c:v>46113</c:v>
                </c:pt>
                <c:pt idx="316">
                  <c:v>46143</c:v>
                </c:pt>
                <c:pt idx="317">
                  <c:v>46174</c:v>
                </c:pt>
                <c:pt idx="318">
                  <c:v>46204</c:v>
                </c:pt>
                <c:pt idx="319">
                  <c:v>46235</c:v>
                </c:pt>
                <c:pt idx="320">
                  <c:v>46266</c:v>
                </c:pt>
                <c:pt idx="321">
                  <c:v>46296</c:v>
                </c:pt>
                <c:pt idx="322">
                  <c:v>46327</c:v>
                </c:pt>
                <c:pt idx="323">
                  <c:v>46357</c:v>
                </c:pt>
                <c:pt idx="324">
                  <c:v>46388</c:v>
                </c:pt>
                <c:pt idx="325">
                  <c:v>46419</c:v>
                </c:pt>
                <c:pt idx="326">
                  <c:v>46447</c:v>
                </c:pt>
                <c:pt idx="327">
                  <c:v>46478</c:v>
                </c:pt>
                <c:pt idx="328">
                  <c:v>46508</c:v>
                </c:pt>
                <c:pt idx="329">
                  <c:v>46539</c:v>
                </c:pt>
                <c:pt idx="330">
                  <c:v>46569</c:v>
                </c:pt>
                <c:pt idx="331">
                  <c:v>46600</c:v>
                </c:pt>
                <c:pt idx="332">
                  <c:v>46631</c:v>
                </c:pt>
                <c:pt idx="333">
                  <c:v>46661</c:v>
                </c:pt>
                <c:pt idx="334">
                  <c:v>46692</c:v>
                </c:pt>
                <c:pt idx="335">
                  <c:v>46722</c:v>
                </c:pt>
                <c:pt idx="336">
                  <c:v>46753</c:v>
                </c:pt>
                <c:pt idx="337">
                  <c:v>46784</c:v>
                </c:pt>
                <c:pt idx="338">
                  <c:v>46813</c:v>
                </c:pt>
                <c:pt idx="339">
                  <c:v>46844</c:v>
                </c:pt>
                <c:pt idx="340">
                  <c:v>46874</c:v>
                </c:pt>
                <c:pt idx="341">
                  <c:v>46905</c:v>
                </c:pt>
                <c:pt idx="342">
                  <c:v>46935</c:v>
                </c:pt>
                <c:pt idx="343">
                  <c:v>46966</c:v>
                </c:pt>
                <c:pt idx="344">
                  <c:v>46997</c:v>
                </c:pt>
                <c:pt idx="345">
                  <c:v>47027</c:v>
                </c:pt>
                <c:pt idx="346">
                  <c:v>47058</c:v>
                </c:pt>
                <c:pt idx="347">
                  <c:v>47088</c:v>
                </c:pt>
                <c:pt idx="348">
                  <c:v>47119</c:v>
                </c:pt>
                <c:pt idx="349">
                  <c:v>47150</c:v>
                </c:pt>
                <c:pt idx="350">
                  <c:v>47178</c:v>
                </c:pt>
                <c:pt idx="351">
                  <c:v>47209</c:v>
                </c:pt>
                <c:pt idx="352">
                  <c:v>47239</c:v>
                </c:pt>
                <c:pt idx="353">
                  <c:v>47270</c:v>
                </c:pt>
                <c:pt idx="354">
                  <c:v>47300</c:v>
                </c:pt>
                <c:pt idx="355">
                  <c:v>47331</c:v>
                </c:pt>
                <c:pt idx="356">
                  <c:v>47362</c:v>
                </c:pt>
                <c:pt idx="357">
                  <c:v>47392</c:v>
                </c:pt>
                <c:pt idx="358">
                  <c:v>47423</c:v>
                </c:pt>
                <c:pt idx="359">
                  <c:v>47453</c:v>
                </c:pt>
                <c:pt idx="360">
                  <c:v>47484</c:v>
                </c:pt>
                <c:pt idx="361">
                  <c:v>47515</c:v>
                </c:pt>
                <c:pt idx="362">
                  <c:v>47543</c:v>
                </c:pt>
                <c:pt idx="363">
                  <c:v>47574</c:v>
                </c:pt>
                <c:pt idx="364">
                  <c:v>47604</c:v>
                </c:pt>
                <c:pt idx="365">
                  <c:v>47635</c:v>
                </c:pt>
                <c:pt idx="366">
                  <c:v>47665</c:v>
                </c:pt>
                <c:pt idx="367">
                  <c:v>47696</c:v>
                </c:pt>
                <c:pt idx="368">
                  <c:v>47727</c:v>
                </c:pt>
                <c:pt idx="369">
                  <c:v>47757</c:v>
                </c:pt>
                <c:pt idx="370">
                  <c:v>47788</c:v>
                </c:pt>
                <c:pt idx="371">
                  <c:v>47818</c:v>
                </c:pt>
                <c:pt idx="372">
                  <c:v>47849</c:v>
                </c:pt>
                <c:pt idx="373">
                  <c:v>47880</c:v>
                </c:pt>
                <c:pt idx="374">
                  <c:v>47908</c:v>
                </c:pt>
                <c:pt idx="375">
                  <c:v>47939</c:v>
                </c:pt>
                <c:pt idx="376">
                  <c:v>47969</c:v>
                </c:pt>
                <c:pt idx="377">
                  <c:v>48000</c:v>
                </c:pt>
                <c:pt idx="378">
                  <c:v>48030</c:v>
                </c:pt>
                <c:pt idx="379">
                  <c:v>48061</c:v>
                </c:pt>
                <c:pt idx="380">
                  <c:v>48092</c:v>
                </c:pt>
                <c:pt idx="381">
                  <c:v>48122</c:v>
                </c:pt>
                <c:pt idx="382">
                  <c:v>48153</c:v>
                </c:pt>
                <c:pt idx="383">
                  <c:v>48183</c:v>
                </c:pt>
                <c:pt idx="384">
                  <c:v>48214</c:v>
                </c:pt>
                <c:pt idx="385">
                  <c:v>48245</c:v>
                </c:pt>
                <c:pt idx="386">
                  <c:v>48274</c:v>
                </c:pt>
                <c:pt idx="387">
                  <c:v>48305</c:v>
                </c:pt>
                <c:pt idx="388">
                  <c:v>48335</c:v>
                </c:pt>
                <c:pt idx="389">
                  <c:v>48366</c:v>
                </c:pt>
                <c:pt idx="390">
                  <c:v>48396</c:v>
                </c:pt>
                <c:pt idx="391">
                  <c:v>48427</c:v>
                </c:pt>
                <c:pt idx="392">
                  <c:v>48458</c:v>
                </c:pt>
                <c:pt idx="393">
                  <c:v>48488</c:v>
                </c:pt>
                <c:pt idx="394">
                  <c:v>48519</c:v>
                </c:pt>
                <c:pt idx="395">
                  <c:v>48549</c:v>
                </c:pt>
              </c:numCache>
            </c:numRef>
          </c:cat>
          <c:val>
            <c:numRef>
              <c:f>PPRCTNX!$I$555:$I$950</c:f>
              <c:numCache>
                <c:formatCode>0.0</c:formatCode>
                <c:ptCount val="396"/>
                <c:pt idx="0">
                  <c:v>-2.3197782269871112</c:v>
                </c:pt>
                <c:pt idx="1">
                  <c:v>-2.8318015358260169</c:v>
                </c:pt>
                <c:pt idx="2">
                  <c:v>-3.1362832809126502</c:v>
                </c:pt>
                <c:pt idx="3">
                  <c:v>-2.9987559443838308</c:v>
                </c:pt>
                <c:pt idx="4">
                  <c:v>-2.8906898764812325</c:v>
                </c:pt>
                <c:pt idx="5">
                  <c:v>-2.6186965420717172</c:v>
                </c:pt>
                <c:pt idx="6">
                  <c:v>-2.4731426784815369</c:v>
                </c:pt>
                <c:pt idx="7">
                  <c:v>-2.6560990324821603</c:v>
                </c:pt>
                <c:pt idx="8">
                  <c:v>-2.6264630126843826</c:v>
                </c:pt>
                <c:pt idx="9">
                  <c:v>-2.8130991316115797</c:v>
                </c:pt>
                <c:pt idx="10">
                  <c:v>-2.9805800689689619</c:v>
                </c:pt>
                <c:pt idx="11">
                  <c:v>-3.1762574210109591</c:v>
                </c:pt>
                <c:pt idx="12">
                  <c:v>-3.5382623577233687</c:v>
                </c:pt>
                <c:pt idx="13">
                  <c:v>-3.5860880875098786</c:v>
                </c:pt>
                <c:pt idx="14">
                  <c:v>-4.0060390338813221</c:v>
                </c:pt>
                <c:pt idx="15">
                  <c:v>-4.4008001118401836</c:v>
                </c:pt>
                <c:pt idx="16">
                  <c:v>-4.5622627714321027</c:v>
                </c:pt>
                <c:pt idx="17">
                  <c:v>-4.7090310222146456</c:v>
                </c:pt>
                <c:pt idx="18">
                  <c:v>-4.8348587411914536</c:v>
                </c:pt>
                <c:pt idx="19">
                  <c:v>-4.7663753110330589</c:v>
                </c:pt>
                <c:pt idx="20">
                  <c:v>-4.6871369732458987</c:v>
                </c:pt>
                <c:pt idx="21">
                  <c:v>-5.0420491422152196</c:v>
                </c:pt>
                <c:pt idx="22">
                  <c:v>-5.2076447968792792</c:v>
                </c:pt>
                <c:pt idx="23">
                  <c:v>-5.6532273102756534</c:v>
                </c:pt>
                <c:pt idx="24">
                  <c:v>-5.626275769074951</c:v>
                </c:pt>
                <c:pt idx="25">
                  <c:v>-5.5363801481293109</c:v>
                </c:pt>
                <c:pt idx="26">
                  <c:v>-5.1607896569635869</c:v>
                </c:pt>
                <c:pt idx="27">
                  <c:v>-4.9454850189885207</c:v>
                </c:pt>
                <c:pt idx="28">
                  <c:v>-4.9160860684095837</c:v>
                </c:pt>
                <c:pt idx="29">
                  <c:v>-4.6635489384975841</c:v>
                </c:pt>
                <c:pt idx="30">
                  <c:v>-4.6007144728660734</c:v>
                </c:pt>
                <c:pt idx="31">
                  <c:v>-4.3029224907551651</c:v>
                </c:pt>
                <c:pt idx="32">
                  <c:v>-4.2444620050310391</c:v>
                </c:pt>
                <c:pt idx="33">
                  <c:v>-3.7284493168440491</c:v>
                </c:pt>
                <c:pt idx="34">
                  <c:v>-3.3376911254561037</c:v>
                </c:pt>
                <c:pt idx="35">
                  <c:v>-2.8164683663888042</c:v>
                </c:pt>
                <c:pt idx="36">
                  <c:v>-2.3612935618148754</c:v>
                </c:pt>
                <c:pt idx="37">
                  <c:v>-2.0239326436742289</c:v>
                </c:pt>
                <c:pt idx="38">
                  <c:v>-1.5324906450080675</c:v>
                </c:pt>
                <c:pt idx="39">
                  <c:v>-1.5059491356193462</c:v>
                </c:pt>
                <c:pt idx="40">
                  <c:v>-1.1664208247318015</c:v>
                </c:pt>
                <c:pt idx="41">
                  <c:v>-1.2687665034954847</c:v>
                </c:pt>
                <c:pt idx="42">
                  <c:v>-1.0493218376341105</c:v>
                </c:pt>
                <c:pt idx="43">
                  <c:v>-1.0801510317175342</c:v>
                </c:pt>
                <c:pt idx="44">
                  <c:v>-1.1580553233430919</c:v>
                </c:pt>
                <c:pt idx="45">
                  <c:v>-1.0043991404171067</c:v>
                </c:pt>
                <c:pt idx="46">
                  <c:v>-0.86912634945537093</c:v>
                </c:pt>
                <c:pt idx="47">
                  <c:v>-0.55122098324217461</c:v>
                </c:pt>
                <c:pt idx="48">
                  <c:v>-0.40647697691935036</c:v>
                </c:pt>
                <c:pt idx="49">
                  <c:v>-0.30167070479878078</c:v>
                </c:pt>
                <c:pt idx="50">
                  <c:v>-0.56205596080447151</c:v>
                </c:pt>
                <c:pt idx="51">
                  <c:v>-0.22353940916443094</c:v>
                </c:pt>
                <c:pt idx="52">
                  <c:v>-7.5364836671610647E-2</c:v>
                </c:pt>
                <c:pt idx="53">
                  <c:v>6.1277663311969377E-2</c:v>
                </c:pt>
                <c:pt idx="54">
                  <c:v>0.22044332788861709</c:v>
                </c:pt>
                <c:pt idx="55">
                  <c:v>0.27509131759553895</c:v>
                </c:pt>
                <c:pt idx="56">
                  <c:v>0.43829553419068645</c:v>
                </c:pt>
                <c:pt idx="57">
                  <c:v>0.45885454139626347</c:v>
                </c:pt>
                <c:pt idx="58">
                  <c:v>0.16547240818611897</c:v>
                </c:pt>
                <c:pt idx="59">
                  <c:v>-0.20800636751465618</c:v>
                </c:pt>
                <c:pt idx="60">
                  <c:v>-0.12167918158758084</c:v>
                </c:pt>
                <c:pt idx="61">
                  <c:v>-0.25783029610649066</c:v>
                </c:pt>
                <c:pt idx="62">
                  <c:v>-7.5037533578765192E-2</c:v>
                </c:pt>
                <c:pt idx="63">
                  <c:v>-0.15769301080754872</c:v>
                </c:pt>
                <c:pt idx="64">
                  <c:v>-0.55041573522247234</c:v>
                </c:pt>
                <c:pt idx="65">
                  <c:v>-0.78978124035849362</c:v>
                </c:pt>
                <c:pt idx="66">
                  <c:v>-1.1222316876420138</c:v>
                </c:pt>
                <c:pt idx="67">
                  <c:v>-1.3575709203308151</c:v>
                </c:pt>
                <c:pt idx="68">
                  <c:v>-1.3261895575670763</c:v>
                </c:pt>
                <c:pt idx="69">
                  <c:v>-1.2776863370748544</c:v>
                </c:pt>
                <c:pt idx="70">
                  <c:v>-0.8876718293374779</c:v>
                </c:pt>
                <c:pt idx="71">
                  <c:v>-0.41324295369400943</c:v>
                </c:pt>
                <c:pt idx="72">
                  <c:v>-0.61318319412970368</c:v>
                </c:pt>
                <c:pt idx="73">
                  <c:v>-0.53702511182555668</c:v>
                </c:pt>
                <c:pt idx="74">
                  <c:v>-0.82847110575369243</c:v>
                </c:pt>
                <c:pt idx="75">
                  <c:v>-1.2866925410586134</c:v>
                </c:pt>
                <c:pt idx="76">
                  <c:v>-1.0500336819233524</c:v>
                </c:pt>
                <c:pt idx="77">
                  <c:v>-0.66371935200194798</c:v>
                </c:pt>
                <c:pt idx="78">
                  <c:v>-0.76315790259492644</c:v>
                </c:pt>
                <c:pt idx="79">
                  <c:v>-0.59396335767358721</c:v>
                </c:pt>
                <c:pt idx="80">
                  <c:v>-0.80298420745302224</c:v>
                </c:pt>
                <c:pt idx="81">
                  <c:v>-1.5217079821582189</c:v>
                </c:pt>
                <c:pt idx="82">
                  <c:v>-2.0281310216840609</c:v>
                </c:pt>
                <c:pt idx="83">
                  <c:v>-2.1792436166224434</c:v>
                </c:pt>
                <c:pt idx="84">
                  <c:v>-2.4500898577538521</c:v>
                </c:pt>
                <c:pt idx="85">
                  <c:v>-2.7066173073544775</c:v>
                </c:pt>
                <c:pt idx="86">
                  <c:v>-2.4199025115571686</c:v>
                </c:pt>
                <c:pt idx="87">
                  <c:v>-1.8013919881301774</c:v>
                </c:pt>
                <c:pt idx="88">
                  <c:v>-1.7206667073032094</c:v>
                </c:pt>
                <c:pt idx="89">
                  <c:v>-1.6505027708089415</c:v>
                </c:pt>
                <c:pt idx="90">
                  <c:v>-0.95807698542763831</c:v>
                </c:pt>
                <c:pt idx="91">
                  <c:v>-0.57091240926212095</c:v>
                </c:pt>
                <c:pt idx="92">
                  <c:v>0.29771685733183517</c:v>
                </c:pt>
                <c:pt idx="93">
                  <c:v>1.1996248252052339</c:v>
                </c:pt>
                <c:pt idx="94">
                  <c:v>1.9246797087498067</c:v>
                </c:pt>
                <c:pt idx="95">
                  <c:v>1.7473004504804663</c:v>
                </c:pt>
                <c:pt idx="96">
                  <c:v>2.2835856157915373</c:v>
                </c:pt>
                <c:pt idx="97">
                  <c:v>2.635342488072979</c:v>
                </c:pt>
                <c:pt idx="98">
                  <c:v>2.6875289502900586</c:v>
                </c:pt>
                <c:pt idx="99">
                  <c:v>2.6267194554034887</c:v>
                </c:pt>
                <c:pt idx="100">
                  <c:v>2.5984155980095807</c:v>
                </c:pt>
                <c:pt idx="101">
                  <c:v>2.4865647658114653</c:v>
                </c:pt>
                <c:pt idx="102">
                  <c:v>2.0029416824555142</c:v>
                </c:pt>
                <c:pt idx="103">
                  <c:v>1.9045307781638598</c:v>
                </c:pt>
                <c:pt idx="104">
                  <c:v>0.77483429501377543</c:v>
                </c:pt>
                <c:pt idx="105">
                  <c:v>-1.4579318933572267</c:v>
                </c:pt>
                <c:pt idx="106">
                  <c:v>-2.8985729538351848</c:v>
                </c:pt>
                <c:pt idx="107">
                  <c:v>-4.1055304972830271</c:v>
                </c:pt>
                <c:pt idx="108">
                  <c:v>-5.5939066432779043</c:v>
                </c:pt>
                <c:pt idx="109">
                  <c:v>-6.7333717089309602</c:v>
                </c:pt>
                <c:pt idx="110">
                  <c:v>-7.8374026525363689</c:v>
                </c:pt>
                <c:pt idx="111">
                  <c:v>-9.5217040704917792</c:v>
                </c:pt>
                <c:pt idx="112">
                  <c:v>-10.621098961311247</c:v>
                </c:pt>
                <c:pt idx="113">
                  <c:v>-11.818907290800979</c:v>
                </c:pt>
                <c:pt idx="114">
                  <c:v>-12.857521656759118</c:v>
                </c:pt>
                <c:pt idx="115">
                  <c:v>-14.171171447055784</c:v>
                </c:pt>
                <c:pt idx="116">
                  <c:v>-14.615948904681488</c:v>
                </c:pt>
                <c:pt idx="117">
                  <c:v>-12.544762834971294</c:v>
                </c:pt>
                <c:pt idx="118">
                  <c:v>-11.59360500664009</c:v>
                </c:pt>
                <c:pt idx="119">
                  <c:v>-10.29059550076154</c:v>
                </c:pt>
                <c:pt idx="120">
                  <c:v>-9.117869486041144</c:v>
                </c:pt>
                <c:pt idx="121">
                  <c:v>-7.8932495999942347</c:v>
                </c:pt>
                <c:pt idx="122">
                  <c:v>-6.8601394357021945</c:v>
                </c:pt>
                <c:pt idx="123">
                  <c:v>-5.0826936619225478</c:v>
                </c:pt>
                <c:pt idx="124">
                  <c:v>-3.7253095623230905</c:v>
                </c:pt>
                <c:pt idx="125">
                  <c:v>-2.2911891106298299</c:v>
                </c:pt>
                <c:pt idx="126">
                  <c:v>-1.1147216054246911</c:v>
                </c:pt>
                <c:pt idx="127">
                  <c:v>0.34541446835088152</c:v>
                </c:pt>
                <c:pt idx="128">
                  <c:v>1.5759489413118501</c:v>
                </c:pt>
                <c:pt idx="129">
                  <c:v>1.4268236397719392</c:v>
                </c:pt>
                <c:pt idx="130" formatCode="0.000">
                  <c:v>1.568844185103373</c:v>
                </c:pt>
                <c:pt idx="131" formatCode="0.000">
                  <c:v>1.6189221977418669</c:v>
                </c:pt>
                <c:pt idx="132" formatCode="0.000">
                  <c:v>1.8849528988227604</c:v>
                </c:pt>
                <c:pt idx="133" formatCode="0.000">
                  <c:v>1.5623132531209478</c:v>
                </c:pt>
                <c:pt idx="134" formatCode="0.000">
                  <c:v>1.7049422698932801</c:v>
                </c:pt>
                <c:pt idx="135" formatCode="0.000">
                  <c:v>1.5165327938117628</c:v>
                </c:pt>
                <c:pt idx="136" formatCode="0.000">
                  <c:v>1.2001648669384792</c:v>
                </c:pt>
                <c:pt idx="137">
                  <c:v>0.93662963739728866</c:v>
                </c:pt>
                <c:pt idx="138">
                  <c:v>1.0388018388818807</c:v>
                </c:pt>
                <c:pt idx="139">
                  <c:v>0.97193681323304304</c:v>
                </c:pt>
                <c:pt idx="140">
                  <c:v>0.77375099569563588</c:v>
                </c:pt>
                <c:pt idx="141">
                  <c:v>0.61810844301002987</c:v>
                </c:pt>
                <c:pt idx="142">
                  <c:v>0.6775905640867137</c:v>
                </c:pt>
                <c:pt idx="143">
                  <c:v>0.60839698337889558</c:v>
                </c:pt>
                <c:pt idx="144">
                  <c:v>0.63830402002960795</c:v>
                </c:pt>
                <c:pt idx="145">
                  <c:v>0.95085876065962793</c:v>
                </c:pt>
                <c:pt idx="146">
                  <c:v>0.67516286400068282</c:v>
                </c:pt>
                <c:pt idx="147">
                  <c:v>0.88472257808977872</c:v>
                </c:pt>
                <c:pt idx="148">
                  <c:v>1.21067283843594</c:v>
                </c:pt>
                <c:pt idx="149">
                  <c:v>1.2856305404766744</c:v>
                </c:pt>
                <c:pt idx="150">
                  <c:v>1.5909095962756794</c:v>
                </c:pt>
                <c:pt idx="151">
                  <c:v>1.9389915701927549</c:v>
                </c:pt>
                <c:pt idx="152">
                  <c:v>1.9323444836801542</c:v>
                </c:pt>
                <c:pt idx="153">
                  <c:v>2.2127756270217986</c:v>
                </c:pt>
                <c:pt idx="154">
                  <c:v>2.3066723762545536</c:v>
                </c:pt>
                <c:pt idx="155">
                  <c:v>2.1698580843524837</c:v>
                </c:pt>
                <c:pt idx="156">
                  <c:v>2.1079049877248366</c:v>
                </c:pt>
                <c:pt idx="157">
                  <c:v>2.0874527071232336</c:v>
                </c:pt>
                <c:pt idx="158">
                  <c:v>2.214874908173897</c:v>
                </c:pt>
                <c:pt idx="159">
                  <c:v>2.4752191838061037</c:v>
                </c:pt>
                <c:pt idx="160">
                  <c:v>2.6251260057441783</c:v>
                </c:pt>
                <c:pt idx="161">
                  <c:v>2.8082911969163717</c:v>
                </c:pt>
                <c:pt idx="162">
                  <c:v>2.6502390581058819</c:v>
                </c:pt>
                <c:pt idx="163">
                  <c:v>2.3364983179268108</c:v>
                </c:pt>
                <c:pt idx="164">
                  <c:v>2.5446090507929284</c:v>
                </c:pt>
                <c:pt idx="165">
                  <c:v>2.2137278670849838</c:v>
                </c:pt>
                <c:pt idx="166">
                  <c:v>2.1296702523998761</c:v>
                </c:pt>
                <c:pt idx="167">
                  <c:v>2.4992752082729055</c:v>
                </c:pt>
                <c:pt idx="168">
                  <c:v>2.4910121676814612</c:v>
                </c:pt>
                <c:pt idx="169">
                  <c:v>2.46301904629982</c:v>
                </c:pt>
                <c:pt idx="170">
                  <c:v>2.7086181039167201</c:v>
                </c:pt>
                <c:pt idx="171">
                  <c:v>2.2600156374957123</c:v>
                </c:pt>
                <c:pt idx="172">
                  <c:v>1.8260297848607649</c:v>
                </c:pt>
                <c:pt idx="173">
                  <c:v>1.8323135102151298</c:v>
                </c:pt>
                <c:pt idx="174">
                  <c:v>1.9009529326897905</c:v>
                </c:pt>
                <c:pt idx="175">
                  <c:v>1.9909273966419505</c:v>
                </c:pt>
                <c:pt idx="176">
                  <c:v>1.9973957285762509</c:v>
                </c:pt>
                <c:pt idx="177">
                  <c:v>2.2033271247833284</c:v>
                </c:pt>
                <c:pt idx="178">
                  <c:v>2.2831391058053043</c:v>
                </c:pt>
                <c:pt idx="179">
                  <c:v>2.2162760188853667</c:v>
                </c:pt>
                <c:pt idx="180">
                  <c:v>2.0802048159707596</c:v>
                </c:pt>
                <c:pt idx="181">
                  <c:v>1.9980968036562103</c:v>
                </c:pt>
                <c:pt idx="182">
                  <c:v>1.8623590360709557</c:v>
                </c:pt>
                <c:pt idx="183">
                  <c:v>1.8466245898414684</c:v>
                </c:pt>
                <c:pt idx="184">
                  <c:v>1.8770578743749269</c:v>
                </c:pt>
                <c:pt idx="185" formatCode="0.00">
                  <c:v>1.6762807321092197</c:v>
                </c:pt>
                <c:pt idx="186" formatCode="0.00">
                  <c:v>1.4287612485129841</c:v>
                </c:pt>
                <c:pt idx="187">
                  <c:v>1.1803925928615513</c:v>
                </c:pt>
                <c:pt idx="188">
                  <c:v>0.9055892795261542</c:v>
                </c:pt>
                <c:pt idx="189">
                  <c:v>0.47986593652964871</c:v>
                </c:pt>
                <c:pt idx="190">
                  <c:v>0.29640846098810414</c:v>
                </c:pt>
                <c:pt idx="191">
                  <c:v>-5.491344927729358E-2</c:v>
                </c:pt>
                <c:pt idx="192">
                  <c:v>-0.10129276088730421</c:v>
                </c:pt>
                <c:pt idx="193">
                  <c:v>-0.14886306568597263</c:v>
                </c:pt>
                <c:pt idx="194">
                  <c:v>-0.46271326354491293</c:v>
                </c:pt>
                <c:pt idx="195">
                  <c:v>-0.29845966311263794</c:v>
                </c:pt>
                <c:pt idx="196">
                  <c:v>-0.2154305119172335</c:v>
                </c:pt>
                <c:pt idx="197">
                  <c:v>-9.5700787702696744E-2</c:v>
                </c:pt>
                <c:pt idx="198">
                  <c:v>-0.12494805733025771</c:v>
                </c:pt>
                <c:pt idx="199">
                  <c:v>0.12146637761600232</c:v>
                </c:pt>
                <c:pt idx="200">
                  <c:v>0.36082940636130445</c:v>
                </c:pt>
                <c:pt idx="201">
                  <c:v>0.85680117007871104</c:v>
                </c:pt>
                <c:pt idx="202">
                  <c:v>1.1867817741745483</c:v>
                </c:pt>
                <c:pt idx="203">
                  <c:v>1.503596165024419</c:v>
                </c:pt>
                <c:pt idx="204">
                  <c:v>1.8587948529085168</c:v>
                </c:pt>
                <c:pt idx="205">
                  <c:v>2.1057639249319209</c:v>
                </c:pt>
                <c:pt idx="206">
                  <c:v>2.7357331389649175</c:v>
                </c:pt>
                <c:pt idx="207">
                  <c:v>2.5802004972637462</c:v>
                </c:pt>
                <c:pt idx="208">
                  <c:v>2.7745194827665074</c:v>
                </c:pt>
                <c:pt idx="209">
                  <c:v>2.8748300978294878</c:v>
                </c:pt>
                <c:pt idx="210">
                  <c:v>3.0362617570860237</c:v>
                </c:pt>
                <c:pt idx="211">
                  <c:v>2.9872835087181784</c:v>
                </c:pt>
                <c:pt idx="212">
                  <c:v>2.8611223423943244</c:v>
                </c:pt>
                <c:pt idx="213">
                  <c:v>2.7184339800776485</c:v>
                </c:pt>
                <c:pt idx="214">
                  <c:v>2.4721153905849462</c:v>
                </c:pt>
                <c:pt idx="215">
                  <c:v>2.5179340006197037</c:v>
                </c:pt>
                <c:pt idx="216">
                  <c:v>2.2248832186950693</c:v>
                </c:pt>
                <c:pt idx="217">
                  <c:v>2.0848602824062255</c:v>
                </c:pt>
                <c:pt idx="218">
                  <c:v>1.5295284162916118</c:v>
                </c:pt>
                <c:pt idx="219">
                  <c:v>1.9408321356671649</c:v>
                </c:pt>
                <c:pt idx="220">
                  <c:v>1.719716799129543</c:v>
                </c:pt>
                <c:pt idx="221">
                  <c:v>1.5570182582744962</c:v>
                </c:pt>
                <c:pt idx="222">
                  <c:v>1.6144243155762155</c:v>
                </c:pt>
                <c:pt idx="223">
                  <c:v>1.6402527182970914</c:v>
                </c:pt>
                <c:pt idx="224">
                  <c:v>1.6219155017153071</c:v>
                </c:pt>
                <c:pt idx="225">
                  <c:v>1.4166252464477651</c:v>
                </c:pt>
                <c:pt idx="226">
                  <c:v>1.2062879464614298</c:v>
                </c:pt>
                <c:pt idx="227">
                  <c:v>0.71203863351050245</c:v>
                </c:pt>
                <c:pt idx="228">
                  <c:v>0.66050631351603784</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numCache>
            </c:numRef>
          </c:val>
          <c:smooth val="0"/>
          <c:extLst>
            <c:ext xmlns:c16="http://schemas.microsoft.com/office/drawing/2014/chart" uri="{C3380CC4-5D6E-409C-BE32-E72D297353CC}">
              <c16:uniqueId val="{00000001-7CAA-45A7-A4E3-0B680AC812E4}"/>
            </c:ext>
          </c:extLst>
        </c:ser>
        <c:ser>
          <c:idx val="0"/>
          <c:order val="3"/>
          <c:tx>
            <c:strRef>
              <c:f>PPRCTNX!$R$2</c:f>
              <c:strCache>
                <c:ptCount val="1"/>
                <c:pt idx="0">
                  <c:v>0.7%</c:v>
                </c:pt>
              </c:strCache>
            </c:strRef>
          </c:tx>
          <c:marker>
            <c:symbol val="none"/>
          </c:marker>
          <c:dLbls>
            <c:dLbl>
              <c:idx val="228"/>
              <c:layout>
                <c:manualLayout>
                  <c:x val="1.8999420404585871E-5"/>
                  <c:y val="-0.1018914141328157"/>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7CAA-45A7-A4E3-0B680AC812E4}"/>
                </c:ext>
              </c:extLst>
            </c:dLbl>
            <c:spPr>
              <a:noFill/>
              <a:ln>
                <a:noFill/>
              </a:ln>
              <a:effectLst/>
            </c:spPr>
            <c:txPr>
              <a:bodyPr wrap="square" lIns="38100" tIns="19050" rIns="38100" bIns="19050" anchor="ctr">
                <a:spAutoFit/>
              </a:bodyPr>
              <a:lstStyle/>
              <a:p>
                <a:pPr>
                  <a:defRPr sz="2000">
                    <a:solidFill>
                      <a:schemeClr val="accent6"/>
                    </a:solidFill>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PPRCTNX!$A$555:$A$950</c:f>
              <c:numCache>
                <c:formatCode>mmm\-yy</c:formatCode>
                <c:ptCount val="396"/>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pt idx="266">
                  <c:v>44621</c:v>
                </c:pt>
                <c:pt idx="267">
                  <c:v>44652</c:v>
                </c:pt>
                <c:pt idx="268">
                  <c:v>44682</c:v>
                </c:pt>
                <c:pt idx="269">
                  <c:v>44713</c:v>
                </c:pt>
                <c:pt idx="270">
                  <c:v>44743</c:v>
                </c:pt>
                <c:pt idx="271">
                  <c:v>44774</c:v>
                </c:pt>
                <c:pt idx="272">
                  <c:v>44805</c:v>
                </c:pt>
                <c:pt idx="273">
                  <c:v>44835</c:v>
                </c:pt>
                <c:pt idx="274">
                  <c:v>44866</c:v>
                </c:pt>
                <c:pt idx="275">
                  <c:v>44896</c:v>
                </c:pt>
                <c:pt idx="276">
                  <c:v>44927</c:v>
                </c:pt>
                <c:pt idx="277">
                  <c:v>44958</c:v>
                </c:pt>
                <c:pt idx="278">
                  <c:v>44986</c:v>
                </c:pt>
                <c:pt idx="279">
                  <c:v>45017</c:v>
                </c:pt>
                <c:pt idx="280">
                  <c:v>45047</c:v>
                </c:pt>
                <c:pt idx="281">
                  <c:v>45078</c:v>
                </c:pt>
                <c:pt idx="282">
                  <c:v>45108</c:v>
                </c:pt>
                <c:pt idx="283">
                  <c:v>45139</c:v>
                </c:pt>
                <c:pt idx="284">
                  <c:v>45170</c:v>
                </c:pt>
                <c:pt idx="285">
                  <c:v>45200</c:v>
                </c:pt>
                <c:pt idx="286">
                  <c:v>45231</c:v>
                </c:pt>
                <c:pt idx="287">
                  <c:v>45261</c:v>
                </c:pt>
                <c:pt idx="288">
                  <c:v>45292</c:v>
                </c:pt>
                <c:pt idx="289">
                  <c:v>45323</c:v>
                </c:pt>
                <c:pt idx="290">
                  <c:v>45352</c:v>
                </c:pt>
                <c:pt idx="291">
                  <c:v>45383</c:v>
                </c:pt>
                <c:pt idx="292">
                  <c:v>45413</c:v>
                </c:pt>
                <c:pt idx="293">
                  <c:v>45444</c:v>
                </c:pt>
                <c:pt idx="294">
                  <c:v>45474</c:v>
                </c:pt>
                <c:pt idx="295">
                  <c:v>45505</c:v>
                </c:pt>
                <c:pt idx="296">
                  <c:v>45536</c:v>
                </c:pt>
                <c:pt idx="297">
                  <c:v>45566</c:v>
                </c:pt>
                <c:pt idx="298">
                  <c:v>45597</c:v>
                </c:pt>
                <c:pt idx="299">
                  <c:v>45627</c:v>
                </c:pt>
                <c:pt idx="300">
                  <c:v>45658</c:v>
                </c:pt>
                <c:pt idx="301">
                  <c:v>45689</c:v>
                </c:pt>
                <c:pt idx="302">
                  <c:v>45717</c:v>
                </c:pt>
                <c:pt idx="303">
                  <c:v>45748</c:v>
                </c:pt>
                <c:pt idx="304">
                  <c:v>45778</c:v>
                </c:pt>
                <c:pt idx="305">
                  <c:v>45809</c:v>
                </c:pt>
                <c:pt idx="306">
                  <c:v>45839</c:v>
                </c:pt>
                <c:pt idx="307">
                  <c:v>45870</c:v>
                </c:pt>
                <c:pt idx="308">
                  <c:v>45901</c:v>
                </c:pt>
                <c:pt idx="309">
                  <c:v>45931</c:v>
                </c:pt>
                <c:pt idx="310">
                  <c:v>45962</c:v>
                </c:pt>
                <c:pt idx="311">
                  <c:v>45992</c:v>
                </c:pt>
                <c:pt idx="312">
                  <c:v>46023</c:v>
                </c:pt>
                <c:pt idx="313">
                  <c:v>46054</c:v>
                </c:pt>
                <c:pt idx="314">
                  <c:v>46082</c:v>
                </c:pt>
                <c:pt idx="315">
                  <c:v>46113</c:v>
                </c:pt>
                <c:pt idx="316">
                  <c:v>46143</c:v>
                </c:pt>
                <c:pt idx="317">
                  <c:v>46174</c:v>
                </c:pt>
                <c:pt idx="318">
                  <c:v>46204</c:v>
                </c:pt>
                <c:pt idx="319">
                  <c:v>46235</c:v>
                </c:pt>
                <c:pt idx="320">
                  <c:v>46266</c:v>
                </c:pt>
                <c:pt idx="321">
                  <c:v>46296</c:v>
                </c:pt>
                <c:pt idx="322">
                  <c:v>46327</c:v>
                </c:pt>
                <c:pt idx="323">
                  <c:v>46357</c:v>
                </c:pt>
                <c:pt idx="324">
                  <c:v>46388</c:v>
                </c:pt>
                <c:pt idx="325">
                  <c:v>46419</c:v>
                </c:pt>
                <c:pt idx="326">
                  <c:v>46447</c:v>
                </c:pt>
                <c:pt idx="327">
                  <c:v>46478</c:v>
                </c:pt>
                <c:pt idx="328">
                  <c:v>46508</c:v>
                </c:pt>
                <c:pt idx="329">
                  <c:v>46539</c:v>
                </c:pt>
                <c:pt idx="330">
                  <c:v>46569</c:v>
                </c:pt>
                <c:pt idx="331">
                  <c:v>46600</c:v>
                </c:pt>
                <c:pt idx="332">
                  <c:v>46631</c:v>
                </c:pt>
                <c:pt idx="333">
                  <c:v>46661</c:v>
                </c:pt>
                <c:pt idx="334">
                  <c:v>46692</c:v>
                </c:pt>
                <c:pt idx="335">
                  <c:v>46722</c:v>
                </c:pt>
                <c:pt idx="336">
                  <c:v>46753</c:v>
                </c:pt>
                <c:pt idx="337">
                  <c:v>46784</c:v>
                </c:pt>
                <c:pt idx="338">
                  <c:v>46813</c:v>
                </c:pt>
                <c:pt idx="339">
                  <c:v>46844</c:v>
                </c:pt>
                <c:pt idx="340">
                  <c:v>46874</c:v>
                </c:pt>
                <c:pt idx="341">
                  <c:v>46905</c:v>
                </c:pt>
                <c:pt idx="342">
                  <c:v>46935</c:v>
                </c:pt>
                <c:pt idx="343">
                  <c:v>46966</c:v>
                </c:pt>
                <c:pt idx="344">
                  <c:v>46997</c:v>
                </c:pt>
                <c:pt idx="345">
                  <c:v>47027</c:v>
                </c:pt>
                <c:pt idx="346">
                  <c:v>47058</c:v>
                </c:pt>
                <c:pt idx="347">
                  <c:v>47088</c:v>
                </c:pt>
                <c:pt idx="348">
                  <c:v>47119</c:v>
                </c:pt>
                <c:pt idx="349">
                  <c:v>47150</c:v>
                </c:pt>
                <c:pt idx="350">
                  <c:v>47178</c:v>
                </c:pt>
                <c:pt idx="351">
                  <c:v>47209</c:v>
                </c:pt>
                <c:pt idx="352">
                  <c:v>47239</c:v>
                </c:pt>
                <c:pt idx="353">
                  <c:v>47270</c:v>
                </c:pt>
                <c:pt idx="354">
                  <c:v>47300</c:v>
                </c:pt>
                <c:pt idx="355">
                  <c:v>47331</c:v>
                </c:pt>
                <c:pt idx="356">
                  <c:v>47362</c:v>
                </c:pt>
                <c:pt idx="357">
                  <c:v>47392</c:v>
                </c:pt>
                <c:pt idx="358">
                  <c:v>47423</c:v>
                </c:pt>
                <c:pt idx="359">
                  <c:v>47453</c:v>
                </c:pt>
                <c:pt idx="360">
                  <c:v>47484</c:v>
                </c:pt>
                <c:pt idx="361">
                  <c:v>47515</c:v>
                </c:pt>
                <c:pt idx="362">
                  <c:v>47543</c:v>
                </c:pt>
                <c:pt idx="363">
                  <c:v>47574</c:v>
                </c:pt>
                <c:pt idx="364">
                  <c:v>47604</c:v>
                </c:pt>
                <c:pt idx="365">
                  <c:v>47635</c:v>
                </c:pt>
                <c:pt idx="366">
                  <c:v>47665</c:v>
                </c:pt>
                <c:pt idx="367">
                  <c:v>47696</c:v>
                </c:pt>
                <c:pt idx="368">
                  <c:v>47727</c:v>
                </c:pt>
                <c:pt idx="369">
                  <c:v>47757</c:v>
                </c:pt>
                <c:pt idx="370">
                  <c:v>47788</c:v>
                </c:pt>
                <c:pt idx="371">
                  <c:v>47818</c:v>
                </c:pt>
                <c:pt idx="372">
                  <c:v>47849</c:v>
                </c:pt>
                <c:pt idx="373">
                  <c:v>47880</c:v>
                </c:pt>
                <c:pt idx="374">
                  <c:v>47908</c:v>
                </c:pt>
                <c:pt idx="375">
                  <c:v>47939</c:v>
                </c:pt>
                <c:pt idx="376">
                  <c:v>47969</c:v>
                </c:pt>
                <c:pt idx="377">
                  <c:v>48000</c:v>
                </c:pt>
                <c:pt idx="378">
                  <c:v>48030</c:v>
                </c:pt>
                <c:pt idx="379">
                  <c:v>48061</c:v>
                </c:pt>
                <c:pt idx="380">
                  <c:v>48092</c:v>
                </c:pt>
                <c:pt idx="381">
                  <c:v>48122</c:v>
                </c:pt>
                <c:pt idx="382">
                  <c:v>48153</c:v>
                </c:pt>
                <c:pt idx="383">
                  <c:v>48183</c:v>
                </c:pt>
                <c:pt idx="384">
                  <c:v>48214</c:v>
                </c:pt>
                <c:pt idx="385">
                  <c:v>48245</c:v>
                </c:pt>
                <c:pt idx="386">
                  <c:v>48274</c:v>
                </c:pt>
                <c:pt idx="387">
                  <c:v>48305</c:v>
                </c:pt>
                <c:pt idx="388">
                  <c:v>48335</c:v>
                </c:pt>
                <c:pt idx="389">
                  <c:v>48366</c:v>
                </c:pt>
                <c:pt idx="390">
                  <c:v>48396</c:v>
                </c:pt>
                <c:pt idx="391">
                  <c:v>48427</c:v>
                </c:pt>
                <c:pt idx="392">
                  <c:v>48458</c:v>
                </c:pt>
                <c:pt idx="393">
                  <c:v>48488</c:v>
                </c:pt>
                <c:pt idx="394">
                  <c:v>48519</c:v>
                </c:pt>
                <c:pt idx="395">
                  <c:v>48549</c:v>
                </c:pt>
              </c:numCache>
            </c:numRef>
          </c:cat>
          <c:val>
            <c:numRef>
              <c:f>PPRCTNX!$R$555:$R$950</c:f>
              <c:numCache>
                <c:formatCode>General</c:formatCode>
                <c:ptCount val="39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0.66050631351603784</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numCache>
            </c:numRef>
          </c:val>
          <c:smooth val="0"/>
          <c:extLst>
            <c:ext xmlns:c16="http://schemas.microsoft.com/office/drawing/2014/chart" uri="{C3380CC4-5D6E-409C-BE32-E72D297353CC}">
              <c16:uniqueId val="{00000003-7CAA-45A7-A4E3-0B680AC812E4}"/>
            </c:ext>
          </c:extLst>
        </c:ser>
        <c:dLbls>
          <c:showLegendKey val="0"/>
          <c:showVal val="0"/>
          <c:showCatName val="0"/>
          <c:showSerName val="0"/>
          <c:showPercent val="0"/>
          <c:showBubbleSize val="0"/>
        </c:dLbls>
        <c:marker val="1"/>
        <c:smooth val="0"/>
        <c:axId val="1385417216"/>
        <c:axId val="1106967296"/>
      </c:lineChart>
      <c:lineChart>
        <c:grouping val="standard"/>
        <c:varyColors val="0"/>
        <c:ser>
          <c:idx val="7"/>
          <c:order val="2"/>
          <c:tx>
            <c:v>Leading Indicator</c:v>
          </c:tx>
          <c:spPr>
            <a:ln w="57150">
              <a:solidFill>
                <a:srgbClr val="00B0F0"/>
              </a:solidFill>
            </a:ln>
            <a:effectLst>
              <a:outerShdw blurRad="50800" dist="50800" dir="5400000" algn="ctr" rotWithShape="0">
                <a:schemeClr val="tx1"/>
              </a:outerShdw>
            </a:effectLst>
          </c:spPr>
          <c:marker>
            <c:symbol val="none"/>
          </c:marker>
          <c:cat>
            <c:multiLvlStrRef>
              <c:f>#REF!</c:f>
            </c:multiLvlStrRef>
          </c:cat>
          <c:val>
            <c:numRef>
              <c:f>ITRLI!$D$261:$D$552</c:f>
              <c:numCache>
                <c:formatCode>0.00000000000000000</c:formatCode>
                <c:ptCount val="292"/>
                <c:pt idx="0">
                  <c:v>4.2547445816210416</c:v>
                </c:pt>
                <c:pt idx="1">
                  <c:v>3.923558815934967</c:v>
                </c:pt>
                <c:pt idx="2">
                  <c:v>3.2725996218068194</c:v>
                </c:pt>
                <c:pt idx="3">
                  <c:v>2.993913281616591</c:v>
                </c:pt>
                <c:pt idx="4">
                  <c:v>3.0001175267032325</c:v>
                </c:pt>
                <c:pt idx="5">
                  <c:v>2.5152104037321323</c:v>
                </c:pt>
                <c:pt idx="6">
                  <c:v>1.6798986052431075</c:v>
                </c:pt>
                <c:pt idx="7">
                  <c:v>1.3020472189107191</c:v>
                </c:pt>
                <c:pt idx="8">
                  <c:v>0.85202834813030792</c:v>
                </c:pt>
                <c:pt idx="9">
                  <c:v>0.61053267385719889</c:v>
                </c:pt>
                <c:pt idx="10">
                  <c:v>0.10505714333339776</c:v>
                </c:pt>
                <c:pt idx="11">
                  <c:v>-0.89601091256385212</c:v>
                </c:pt>
                <c:pt idx="12">
                  <c:v>-2.0648251512722515</c:v>
                </c:pt>
                <c:pt idx="13">
                  <c:v>-3.0806020352188876</c:v>
                </c:pt>
                <c:pt idx="14">
                  <c:v>-3.710236455628221</c:v>
                </c:pt>
                <c:pt idx="15">
                  <c:v>-4.3236988859394039</c:v>
                </c:pt>
                <c:pt idx="16">
                  <c:v>-5.0704959696262373</c:v>
                </c:pt>
                <c:pt idx="17">
                  <c:v>-5.3796991702492543</c:v>
                </c:pt>
                <c:pt idx="18">
                  <c:v>-5.2654897498315769</c:v>
                </c:pt>
                <c:pt idx="19">
                  <c:v>-5.2806789298404357</c:v>
                </c:pt>
                <c:pt idx="20">
                  <c:v>-5.1126584173331153</c:v>
                </c:pt>
                <c:pt idx="21">
                  <c:v>-5.394341927886102</c:v>
                </c:pt>
                <c:pt idx="22">
                  <c:v>-6.105218490336549</c:v>
                </c:pt>
                <c:pt idx="23">
                  <c:v>-6.0094661597383006</c:v>
                </c:pt>
                <c:pt idx="24">
                  <c:v>-4.9431094389396328</c:v>
                </c:pt>
                <c:pt idx="25">
                  <c:v>-3.5147689669422557</c:v>
                </c:pt>
                <c:pt idx="26">
                  <c:v>-2.2352246444900272</c:v>
                </c:pt>
                <c:pt idx="27">
                  <c:v>-1.269516372256436</c:v>
                </c:pt>
                <c:pt idx="28">
                  <c:v>-0.46342034687265532</c:v>
                </c:pt>
                <c:pt idx="29">
                  <c:v>0.18871820261106628</c:v>
                </c:pt>
                <c:pt idx="30">
                  <c:v>0.43565075271604126</c:v>
                </c:pt>
                <c:pt idx="31">
                  <c:v>0.23167234607366</c:v>
                </c:pt>
                <c:pt idx="32">
                  <c:v>-0.20894472587285715</c:v>
                </c:pt>
                <c:pt idx="33">
                  <c:v>3.2277111225635473E-2</c:v>
                </c:pt>
                <c:pt idx="34">
                  <c:v>0.86287617821771379</c:v>
                </c:pt>
                <c:pt idx="35">
                  <c:v>1.3304713628737497</c:v>
                </c:pt>
                <c:pt idx="36">
                  <c:v>1.1523061186082852</c:v>
                </c:pt>
                <c:pt idx="37">
                  <c:v>0.71150665245637679</c:v>
                </c:pt>
                <c:pt idx="38">
                  <c:v>9.1479800557687133E-2</c:v>
                </c:pt>
                <c:pt idx="39">
                  <c:v>-0.77612212176854933</c:v>
                </c:pt>
                <c:pt idx="40">
                  <c:v>-1.2566957380412993</c:v>
                </c:pt>
                <c:pt idx="41">
                  <c:v>-1.2304318883474774</c:v>
                </c:pt>
                <c:pt idx="42">
                  <c:v>-0.78557886777279462</c:v>
                </c:pt>
                <c:pt idx="43">
                  <c:v>8.4285636591906687E-2</c:v>
                </c:pt>
                <c:pt idx="44">
                  <c:v>1.2377007587039164</c:v>
                </c:pt>
                <c:pt idx="45">
                  <c:v>2.1905518352015423</c:v>
                </c:pt>
                <c:pt idx="46">
                  <c:v>2.7936312932936107</c:v>
                </c:pt>
                <c:pt idx="47">
                  <c:v>3.3083383045699115</c:v>
                </c:pt>
                <c:pt idx="48">
                  <c:v>3.6721436379944699</c:v>
                </c:pt>
                <c:pt idx="49">
                  <c:v>3.8273144168965638</c:v>
                </c:pt>
                <c:pt idx="50">
                  <c:v>4.403465168292958</c:v>
                </c:pt>
                <c:pt idx="51">
                  <c:v>5.211213362641927</c:v>
                </c:pt>
                <c:pt idx="52">
                  <c:v>5.6947526611095736</c:v>
                </c:pt>
                <c:pt idx="53">
                  <c:v>5.7263987927168962</c:v>
                </c:pt>
                <c:pt idx="54">
                  <c:v>5.3634448470500926</c:v>
                </c:pt>
                <c:pt idx="55">
                  <c:v>4.9311128627689653</c:v>
                </c:pt>
                <c:pt idx="56">
                  <c:v>4.2621686529241485</c:v>
                </c:pt>
                <c:pt idx="57">
                  <c:v>3.4387520612535978</c:v>
                </c:pt>
                <c:pt idx="58">
                  <c:v>3.0874595550417023</c:v>
                </c:pt>
                <c:pt idx="59">
                  <c:v>2.7884990637656202</c:v>
                </c:pt>
                <c:pt idx="60">
                  <c:v>2.6454404724289318</c:v>
                </c:pt>
                <c:pt idx="61">
                  <c:v>2.6814796926538764</c:v>
                </c:pt>
                <c:pt idx="62">
                  <c:v>2.3474130471338692</c:v>
                </c:pt>
                <c:pt idx="63">
                  <c:v>1.9404947087949131</c:v>
                </c:pt>
                <c:pt idx="64">
                  <c:v>1.5193290369922665</c:v>
                </c:pt>
                <c:pt idx="65">
                  <c:v>1.0230430581028513</c:v>
                </c:pt>
                <c:pt idx="66">
                  <c:v>0.71902915007835067</c:v>
                </c:pt>
                <c:pt idx="67">
                  <c:v>0.77475760239805636</c:v>
                </c:pt>
                <c:pt idx="68">
                  <c:v>0.84242236187742336</c:v>
                </c:pt>
                <c:pt idx="69">
                  <c:v>0.89203894669949479</c:v>
                </c:pt>
                <c:pt idx="70">
                  <c:v>0.72245049849816256</c:v>
                </c:pt>
                <c:pt idx="71">
                  <c:v>0.76250447445774006</c:v>
                </c:pt>
                <c:pt idx="72">
                  <c:v>0.45230915450804066</c:v>
                </c:pt>
                <c:pt idx="73">
                  <c:v>0.2275722433414408</c:v>
                </c:pt>
                <c:pt idx="74">
                  <c:v>0.20151980438885841</c:v>
                </c:pt>
                <c:pt idx="75">
                  <c:v>0.35182533679139899</c:v>
                </c:pt>
                <c:pt idx="76">
                  <c:v>0.61552885535431667</c:v>
                </c:pt>
                <c:pt idx="77">
                  <c:v>0.70970067003577397</c:v>
                </c:pt>
                <c:pt idx="78">
                  <c:v>0.58844115842148892</c:v>
                </c:pt>
                <c:pt idx="79">
                  <c:v>0.29948076882690489</c:v>
                </c:pt>
                <c:pt idx="80">
                  <c:v>0.25542291652078997</c:v>
                </c:pt>
                <c:pt idx="81">
                  <c:v>0.2846779581274258</c:v>
                </c:pt>
                <c:pt idx="82">
                  <c:v>0.25756381120290367</c:v>
                </c:pt>
                <c:pt idx="83">
                  <c:v>-0.10784426163334178</c:v>
                </c:pt>
                <c:pt idx="84">
                  <c:v>4.9596392269016791E-2</c:v>
                </c:pt>
                <c:pt idx="85">
                  <c:v>-5.1121362245073881E-2</c:v>
                </c:pt>
                <c:pt idx="86">
                  <c:v>-0.14883950472093335</c:v>
                </c:pt>
                <c:pt idx="87">
                  <c:v>-0.24824130439011183</c:v>
                </c:pt>
                <c:pt idx="88">
                  <c:v>-0.41244819290335755</c:v>
                </c:pt>
                <c:pt idx="89">
                  <c:v>-0.35493070872495097</c:v>
                </c:pt>
                <c:pt idx="90">
                  <c:v>-0.21399751445719581</c:v>
                </c:pt>
                <c:pt idx="91">
                  <c:v>-0.27833361368666126</c:v>
                </c:pt>
                <c:pt idx="92">
                  <c:v>-0.67667879597218517</c:v>
                </c:pt>
                <c:pt idx="93">
                  <c:v>-0.87442359272780523</c:v>
                </c:pt>
                <c:pt idx="94">
                  <c:v>-1.1078012839699158</c:v>
                </c:pt>
                <c:pt idx="95">
                  <c:v>-1.4619145830611149</c:v>
                </c:pt>
                <c:pt idx="96">
                  <c:v>-2.1916709614821941</c:v>
                </c:pt>
                <c:pt idx="97">
                  <c:v>-2.7378339005208163</c:v>
                </c:pt>
                <c:pt idx="98">
                  <c:v>-3.4375611130271286</c:v>
                </c:pt>
                <c:pt idx="99">
                  <c:v>-4.2114846926553211</c:v>
                </c:pt>
                <c:pt idx="100">
                  <c:v>-4.5137940271958676</c:v>
                </c:pt>
                <c:pt idx="101">
                  <c:v>-4.7451000704362629</c:v>
                </c:pt>
                <c:pt idx="102">
                  <c:v>-5.1438507261815065</c:v>
                </c:pt>
                <c:pt idx="103">
                  <c:v>-5.4289557961189212</c:v>
                </c:pt>
                <c:pt idx="104">
                  <c:v>-5.9631546852704647</c:v>
                </c:pt>
                <c:pt idx="105">
                  <c:v>-7.0922988190045251</c:v>
                </c:pt>
                <c:pt idx="106">
                  <c:v>-8.5158333083770543</c:v>
                </c:pt>
                <c:pt idx="107">
                  <c:v>-9.7220124522744502</c:v>
                </c:pt>
                <c:pt idx="108">
                  <c:v>-10.746681912040884</c:v>
                </c:pt>
                <c:pt idx="109">
                  <c:v>-11.564972420637748</c:v>
                </c:pt>
                <c:pt idx="110">
                  <c:v>-11.741389943138136</c:v>
                </c:pt>
                <c:pt idx="111">
                  <c:v>-11.728884045556828</c:v>
                </c:pt>
                <c:pt idx="112">
                  <c:v>-11.43353074207999</c:v>
                </c:pt>
                <c:pt idx="113">
                  <c:v>-10.629393267263957</c:v>
                </c:pt>
                <c:pt idx="114">
                  <c:v>-9.555425085437701</c:v>
                </c:pt>
                <c:pt idx="115">
                  <c:v>-8.1942848192382787</c:v>
                </c:pt>
                <c:pt idx="116">
                  <c:v>-6.3493148581648082</c:v>
                </c:pt>
                <c:pt idx="117">
                  <c:v>-4.1798714258755423</c:v>
                </c:pt>
                <c:pt idx="118">
                  <c:v>-1.4759802087094489</c:v>
                </c:pt>
                <c:pt idx="119">
                  <c:v>1.4421963473366564</c:v>
                </c:pt>
                <c:pt idx="120">
                  <c:v>3.802287626294218</c:v>
                </c:pt>
                <c:pt idx="121">
                  <c:v>5.7780331565290952</c:v>
                </c:pt>
                <c:pt idx="122">
                  <c:v>6.5448742091618044</c:v>
                </c:pt>
                <c:pt idx="123">
                  <c:v>7.8380981967878025</c:v>
                </c:pt>
                <c:pt idx="124">
                  <c:v>8.6985287907633815</c:v>
                </c:pt>
                <c:pt idx="125">
                  <c:v>8.2124778641557299</c:v>
                </c:pt>
                <c:pt idx="126">
                  <c:v>7.1136441351511328</c:v>
                </c:pt>
                <c:pt idx="127">
                  <c:v>5.4287850945709231</c:v>
                </c:pt>
                <c:pt idx="128">
                  <c:v>3.9238553928940987</c:v>
                </c:pt>
                <c:pt idx="129">
                  <c:v>2.9507113385301311</c:v>
                </c:pt>
                <c:pt idx="130">
                  <c:v>2.6699102850594825</c:v>
                </c:pt>
                <c:pt idx="131">
                  <c:v>2.3899832611223442</c:v>
                </c:pt>
                <c:pt idx="132">
                  <c:v>2.5465109829363586</c:v>
                </c:pt>
                <c:pt idx="133">
                  <c:v>2.9365875111655182</c:v>
                </c:pt>
                <c:pt idx="134">
                  <c:v>3.4489948928530172</c:v>
                </c:pt>
                <c:pt idx="135">
                  <c:v>3.249449321595665</c:v>
                </c:pt>
                <c:pt idx="136">
                  <c:v>2.5406986601621244</c:v>
                </c:pt>
                <c:pt idx="137">
                  <c:v>1.963912374449748</c:v>
                </c:pt>
                <c:pt idx="138">
                  <c:v>2.0529544407605944</c:v>
                </c:pt>
                <c:pt idx="139">
                  <c:v>2.5281083895500944</c:v>
                </c:pt>
                <c:pt idx="140">
                  <c:v>2.843621729811129</c:v>
                </c:pt>
                <c:pt idx="141">
                  <c:v>2.6209239537555535</c:v>
                </c:pt>
                <c:pt idx="142">
                  <c:v>2.2163445729048274</c:v>
                </c:pt>
                <c:pt idx="143">
                  <c:v>1.8436806234280572</c:v>
                </c:pt>
                <c:pt idx="144">
                  <c:v>1.5574177706087262</c:v>
                </c:pt>
                <c:pt idx="145">
                  <c:v>1.1858946385206357</c:v>
                </c:pt>
                <c:pt idx="146">
                  <c:v>1.1900696464069056</c:v>
                </c:pt>
                <c:pt idx="147">
                  <c:v>1.3324678961117169</c:v>
                </c:pt>
                <c:pt idx="148">
                  <c:v>1.494690429300451</c:v>
                </c:pt>
                <c:pt idx="149">
                  <c:v>1.7183036912628926</c:v>
                </c:pt>
                <c:pt idx="150">
                  <c:v>1.5260745897636423</c:v>
                </c:pt>
                <c:pt idx="151">
                  <c:v>1.4522991198723803</c:v>
                </c:pt>
                <c:pt idx="152">
                  <c:v>1.6861837593775681</c:v>
                </c:pt>
                <c:pt idx="153">
                  <c:v>2.1436204101689205</c:v>
                </c:pt>
                <c:pt idx="154">
                  <c:v>2.3312125779181048</c:v>
                </c:pt>
                <c:pt idx="155">
                  <c:v>2.4314421385442286</c:v>
                </c:pt>
                <c:pt idx="156">
                  <c:v>2.3577608410133633</c:v>
                </c:pt>
                <c:pt idx="157">
                  <c:v>2.4269029179631318</c:v>
                </c:pt>
                <c:pt idx="158">
                  <c:v>2.4894662574473774</c:v>
                </c:pt>
                <c:pt idx="159">
                  <c:v>2.4976841183511711</c:v>
                </c:pt>
                <c:pt idx="160">
                  <c:v>2.4209780079096022</c:v>
                </c:pt>
                <c:pt idx="161">
                  <c:v>2.6256023000935134</c:v>
                </c:pt>
                <c:pt idx="162">
                  <c:v>3.0698068867178114</c:v>
                </c:pt>
                <c:pt idx="163">
                  <c:v>3.5808093648352131</c:v>
                </c:pt>
                <c:pt idx="164">
                  <c:v>3.7992504751464264</c:v>
                </c:pt>
                <c:pt idx="165">
                  <c:v>3.9667414123558942</c:v>
                </c:pt>
                <c:pt idx="166">
                  <c:v>3.7465757174991183</c:v>
                </c:pt>
                <c:pt idx="167">
                  <c:v>3.7722300056293152</c:v>
                </c:pt>
                <c:pt idx="168">
                  <c:v>3.6454797857798722</c:v>
                </c:pt>
                <c:pt idx="169">
                  <c:v>2.9238535682724351</c:v>
                </c:pt>
                <c:pt idx="170">
                  <c:v>2.5052000816104654</c:v>
                </c:pt>
                <c:pt idx="171">
                  <c:v>2.5209093633347832</c:v>
                </c:pt>
                <c:pt idx="172">
                  <c:v>2.7463418623216298</c:v>
                </c:pt>
                <c:pt idx="173">
                  <c:v>2.7282468374365441</c:v>
                </c:pt>
                <c:pt idx="174">
                  <c:v>2.7454989252923911</c:v>
                </c:pt>
                <c:pt idx="175">
                  <c:v>2.5641939086267262</c:v>
                </c:pt>
                <c:pt idx="176">
                  <c:v>2.4090039714912903</c:v>
                </c:pt>
                <c:pt idx="177">
                  <c:v>2.0961518547697935</c:v>
                </c:pt>
                <c:pt idx="178">
                  <c:v>2.151136361338132</c:v>
                </c:pt>
                <c:pt idx="179">
                  <c:v>2.1283096359970117</c:v>
                </c:pt>
                <c:pt idx="180">
                  <c:v>1.9958485379935107</c:v>
                </c:pt>
                <c:pt idx="181">
                  <c:v>2.0398528423138704</c:v>
                </c:pt>
                <c:pt idx="182">
                  <c:v>1.8634506432690159</c:v>
                </c:pt>
                <c:pt idx="183">
                  <c:v>1.3921702132388056</c:v>
                </c:pt>
                <c:pt idx="184">
                  <c:v>1.1074618955683444</c:v>
                </c:pt>
                <c:pt idx="185">
                  <c:v>1.0030172344277604</c:v>
                </c:pt>
                <c:pt idx="186">
                  <c:v>0.79601468507917594</c:v>
                </c:pt>
                <c:pt idx="187">
                  <c:v>0.77155434458814198</c:v>
                </c:pt>
                <c:pt idx="188">
                  <c:v>0.50414213462170621</c:v>
                </c:pt>
                <c:pt idx="189">
                  <c:v>0.22110837165342842</c:v>
                </c:pt>
                <c:pt idx="190">
                  <c:v>-4.3319788324331331E-2</c:v>
                </c:pt>
                <c:pt idx="191">
                  <c:v>-0.34429142841819799</c:v>
                </c:pt>
                <c:pt idx="192">
                  <c:v>-0.48137354290107304</c:v>
                </c:pt>
                <c:pt idx="193">
                  <c:v>-0.30572629384963984</c:v>
                </c:pt>
                <c:pt idx="194">
                  <c:v>-0.11849199140800995</c:v>
                </c:pt>
                <c:pt idx="195">
                  <c:v>-8.1247811279270887E-2</c:v>
                </c:pt>
                <c:pt idx="196">
                  <c:v>4.3459668834297929E-2</c:v>
                </c:pt>
                <c:pt idx="197">
                  <c:v>0.13666956656137719</c:v>
                </c:pt>
                <c:pt idx="198">
                  <c:v>0.1917122150909687</c:v>
                </c:pt>
                <c:pt idx="199">
                  <c:v>0.33448841904582211</c:v>
                </c:pt>
                <c:pt idx="200">
                  <c:v>0.35511333867030048</c:v>
                </c:pt>
                <c:pt idx="201">
                  <c:v>0.5748961128567609</c:v>
                </c:pt>
                <c:pt idx="202">
                  <c:v>0.88148376973511355</c:v>
                </c:pt>
                <c:pt idx="203">
                  <c:v>1.2308944232481025</c:v>
                </c:pt>
                <c:pt idx="204">
                  <c:v>1.5723312833362093</c:v>
                </c:pt>
                <c:pt idx="205">
                  <c:v>1.9292622730871789</c:v>
                </c:pt>
                <c:pt idx="206">
                  <c:v>2.0947678669864871</c:v>
                </c:pt>
                <c:pt idx="207">
                  <c:v>2.3691353078459008</c:v>
                </c:pt>
                <c:pt idx="208">
                  <c:v>2.3092440056337518</c:v>
                </c:pt>
                <c:pt idx="209">
                  <c:v>2.3048701943315364</c:v>
                </c:pt>
                <c:pt idx="210">
                  <c:v>2.4177864079247913</c:v>
                </c:pt>
                <c:pt idx="211">
                  <c:v>2.3409504279406073</c:v>
                </c:pt>
                <c:pt idx="212">
                  <c:v>2.5239577261360457</c:v>
                </c:pt>
                <c:pt idx="213">
                  <c:v>2.6281219547045458</c:v>
                </c:pt>
                <c:pt idx="214">
                  <c:v>2.8325017448430763</c:v>
                </c:pt>
                <c:pt idx="215">
                  <c:v>3.0552897495768425</c:v>
                </c:pt>
                <c:pt idx="216">
                  <c:v>3.0703153980045714</c:v>
                </c:pt>
                <c:pt idx="217">
                  <c:v>2.9831355616893758</c:v>
                </c:pt>
                <c:pt idx="218">
                  <c:v>2.8729296503351165</c:v>
                </c:pt>
                <c:pt idx="219">
                  <c:v>2.6897826538066827</c:v>
                </c:pt>
                <c:pt idx="220">
                  <c:v>2.5293972185076017</c:v>
                </c:pt>
                <c:pt idx="221">
                  <c:v>2.2016425975898612</c:v>
                </c:pt>
                <c:pt idx="222">
                  <c:v>1.9917677774025717</c:v>
                </c:pt>
                <c:pt idx="223">
                  <c:v>1.9877371129413834</c:v>
                </c:pt>
                <c:pt idx="224">
                  <c:v>2.1622414558653538</c:v>
                </c:pt>
                <c:pt idx="225">
                  <c:v>2.2017644464091775</c:v>
                </c:pt>
                <c:pt idx="226">
                  <c:v>1.5610702042532469</c:v>
                </c:pt>
                <c:pt idx="227">
                  <c:v>0.99491919898876213</c:v>
                </c:pt>
                <c:pt idx="228">
                  <c:v>0.44377883721389549</c:v>
                </c:pt>
                <c:pt idx="229">
                  <c:v>2.3270579705953802E-2</c:v>
                </c:pt>
                <c:pt idx="230">
                  <c:v>1.8250430048230844E-2</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numCache>
            </c:numRef>
          </c:val>
          <c:smooth val="0"/>
          <c:extLst xmlns:c15="http://schemas.microsoft.com/office/drawing/2012/chart">
            <c:ext xmlns:c16="http://schemas.microsoft.com/office/drawing/2014/chart" uri="{C3380CC4-5D6E-409C-BE32-E72D297353CC}">
              <c16:uniqueId val="{00000004-7CAA-45A7-A4E3-0B680AC812E4}"/>
            </c:ext>
          </c:extLst>
        </c:ser>
        <c:ser>
          <c:idx val="1"/>
          <c:order val="4"/>
          <c:tx>
            <c:strRef>
              <c:f>ITRLI!$Z$2</c:f>
              <c:strCache>
                <c:ptCount val="1"/>
                <c:pt idx="0">
                  <c:v>0.0</c:v>
                </c:pt>
              </c:strCache>
            </c:strRef>
          </c:tx>
          <c:marker>
            <c:symbol val="none"/>
          </c:marker>
          <c:dLbls>
            <c:dLbl>
              <c:idx val="229"/>
              <c:layout>
                <c:manualLayout>
                  <c:x val="0"/>
                  <c:y val="-3.2679738562091505E-2"/>
                </c:manualLayout>
              </c:layout>
              <c:spPr>
                <a:noFill/>
                <a:ln>
                  <a:noFill/>
                </a:ln>
                <a:effectLst/>
              </c:spPr>
              <c:txPr>
                <a:bodyPr wrap="square" lIns="38100" tIns="19050" rIns="38100" bIns="19050" anchor="ctr">
                  <a:spAutoFit/>
                </a:bodyPr>
                <a:lstStyle/>
                <a:p>
                  <a:pPr>
                    <a:defRPr sz="2000">
                      <a:solidFill>
                        <a:srgbClr val="00B0F0"/>
                      </a:solidFill>
                    </a:defRPr>
                  </a:pPr>
                  <a:endParaRPr lang="en-US"/>
                </a:p>
              </c:txPr>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7CAA-45A7-A4E3-0B680AC812E4}"/>
                </c:ext>
              </c:extLst>
            </c:dLbl>
            <c:dLbl>
              <c:idx val="230"/>
              <c:layout>
                <c:manualLayout>
                  <c:x val="-4.3087971274685813E-3"/>
                  <c:y val="-4.324324890641202E-2"/>
                </c:manualLayout>
              </c:layout>
              <c:spPr>
                <a:noFill/>
                <a:ln>
                  <a:noFill/>
                </a:ln>
                <a:effectLst/>
              </c:spPr>
              <c:txPr>
                <a:bodyPr wrap="square" lIns="38100" tIns="19050" rIns="38100" bIns="19050" anchor="ctr">
                  <a:spAutoFit/>
                </a:bodyPr>
                <a:lstStyle/>
                <a:p>
                  <a:pPr>
                    <a:defRPr sz="2000">
                      <a:solidFill>
                        <a:srgbClr val="00B0F0"/>
                      </a:solidFill>
                    </a:defRPr>
                  </a:pPr>
                  <a:endParaRPr lang="en-US"/>
                </a:p>
              </c:txPr>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7CC7-4077-83DD-AB3C4866E43E}"/>
                </c:ext>
              </c:extLst>
            </c:dLbl>
            <c:spPr>
              <a:noFill/>
              <a:ln>
                <a:noFill/>
              </a:ln>
              <a:effectLst/>
            </c:sp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val>
            <c:numRef>
              <c:f>ITRLI!$Z$261:$Z$552</c:f>
              <c:numCache>
                <c:formatCode>General</c:formatCode>
                <c:ptCount val="29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1.8250430048230844E-2</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numCache>
            </c:numRef>
          </c:val>
          <c:smooth val="0"/>
          <c:extLst>
            <c:ext xmlns:c16="http://schemas.microsoft.com/office/drawing/2014/chart" uri="{C3380CC4-5D6E-409C-BE32-E72D297353CC}">
              <c16:uniqueId val="{00000006-7CAA-45A7-A4E3-0B680AC812E4}"/>
            </c:ext>
          </c:extLst>
        </c:ser>
        <c:dLbls>
          <c:showLegendKey val="0"/>
          <c:showVal val="0"/>
          <c:showCatName val="0"/>
          <c:showSerName val="0"/>
          <c:showPercent val="0"/>
          <c:showBubbleSize val="0"/>
        </c:dLbls>
        <c:marker val="1"/>
        <c:smooth val="0"/>
        <c:axId val="1092747264"/>
        <c:axId val="1106967872"/>
      </c:lineChart>
      <c:dateAx>
        <c:axId val="1385417216"/>
        <c:scaling>
          <c:orientation val="minMax"/>
          <c:max val="45627"/>
          <c:min val="36526"/>
        </c:scaling>
        <c:delete val="0"/>
        <c:axPos val="b"/>
        <c:numFmt formatCode="\'yy" sourceLinked="0"/>
        <c:majorTickMark val="out"/>
        <c:minorTickMark val="none"/>
        <c:tickLblPos val="nextTo"/>
        <c:spPr>
          <a:ln w="3175">
            <a:solidFill>
              <a:schemeClr val="bg1">
                <a:lumMod val="75000"/>
              </a:schemeClr>
            </a:solidFill>
            <a:prstDash val="solid"/>
          </a:ln>
        </c:spPr>
        <c:txPr>
          <a:bodyPr rot="0" vert="horz"/>
          <a:lstStyle/>
          <a:p>
            <a:pPr>
              <a:defRPr sz="1200">
                <a:solidFill>
                  <a:schemeClr val="bg1">
                    <a:lumMod val="65000"/>
                  </a:schemeClr>
                </a:solidFill>
              </a:defRPr>
            </a:pPr>
            <a:endParaRPr lang="en-US"/>
          </a:p>
        </c:txPr>
        <c:crossAx val="1106967296"/>
        <c:crossesAt val="-10000"/>
        <c:auto val="0"/>
        <c:lblOffset val="100"/>
        <c:baseTimeUnit val="months"/>
        <c:majorUnit val="2"/>
        <c:majorTimeUnit val="years"/>
        <c:minorUnit val="12"/>
      </c:dateAx>
      <c:valAx>
        <c:axId val="1106967296"/>
        <c:scaling>
          <c:orientation val="minMax"/>
          <c:max val="10"/>
          <c:min val="-15"/>
        </c:scaling>
        <c:delete val="0"/>
        <c:axPos val="l"/>
        <c:title>
          <c:tx>
            <c:rich>
              <a:bodyPr rot="0" vert="horz"/>
              <a:lstStyle/>
              <a:p>
                <a:pPr algn="ctr">
                  <a:defRPr sz="1200">
                    <a:solidFill>
                      <a:schemeClr val="bg1">
                        <a:lumMod val="65000"/>
                      </a:schemeClr>
                    </a:solidFill>
                  </a:defRPr>
                </a:pPr>
                <a:r>
                  <a:rPr lang="en-US" sz="1200">
                    <a:solidFill>
                      <a:schemeClr val="accent6"/>
                    </a:solidFill>
                  </a:rPr>
                  <a:t>Paperboard</a:t>
                </a:r>
                <a:r>
                  <a:rPr lang="en-US" sz="1200" baseline="0">
                    <a:solidFill>
                      <a:schemeClr val="accent6"/>
                    </a:solidFill>
                  </a:rPr>
                  <a:t> Containers</a:t>
                </a:r>
                <a:endParaRPr lang="en-US" sz="1200">
                  <a:solidFill>
                    <a:schemeClr val="accent6"/>
                  </a:solidFill>
                </a:endParaRPr>
              </a:p>
            </c:rich>
          </c:tx>
          <c:layout>
            <c:manualLayout>
              <c:xMode val="edge"/>
              <c:yMode val="edge"/>
              <c:x val="0"/>
              <c:y val="2.3704389892439917E-3"/>
            </c:manualLayout>
          </c:layout>
          <c:overlay val="0"/>
          <c:spPr>
            <a:noFill/>
            <a:ln w="25400">
              <a:noFill/>
            </a:ln>
          </c:spPr>
        </c:title>
        <c:numFmt formatCode="0" sourceLinked="0"/>
        <c:majorTickMark val="out"/>
        <c:minorTickMark val="none"/>
        <c:tickLblPos val="nextTo"/>
        <c:spPr>
          <a:ln w="3175">
            <a:solidFill>
              <a:schemeClr val="bg1">
                <a:lumMod val="75000"/>
              </a:schemeClr>
            </a:solidFill>
            <a:prstDash val="solid"/>
          </a:ln>
        </c:spPr>
        <c:txPr>
          <a:bodyPr rot="0" vert="horz"/>
          <a:lstStyle/>
          <a:p>
            <a:pPr>
              <a:defRPr sz="1200">
                <a:solidFill>
                  <a:schemeClr val="bg1">
                    <a:lumMod val="65000"/>
                  </a:schemeClr>
                </a:solidFill>
              </a:defRPr>
            </a:pPr>
            <a:endParaRPr lang="en-US"/>
          </a:p>
        </c:txPr>
        <c:crossAx val="1385417216"/>
        <c:crosses val="autoZero"/>
        <c:crossBetween val="between"/>
        <c:majorUnit val="5"/>
      </c:valAx>
      <c:catAx>
        <c:axId val="1092747264"/>
        <c:scaling>
          <c:orientation val="minMax"/>
        </c:scaling>
        <c:delete val="1"/>
        <c:axPos val="b"/>
        <c:numFmt formatCode="mmm\-yy" sourceLinked="1"/>
        <c:majorTickMark val="out"/>
        <c:minorTickMark val="none"/>
        <c:tickLblPos val="nextTo"/>
        <c:crossAx val="1106967872"/>
        <c:crossesAt val="1.5"/>
        <c:auto val="0"/>
        <c:lblAlgn val="ctr"/>
        <c:lblOffset val="100"/>
        <c:noMultiLvlLbl val="0"/>
      </c:catAx>
      <c:valAx>
        <c:axId val="1106967872"/>
        <c:scaling>
          <c:orientation val="minMax"/>
          <c:max val="10"/>
          <c:min val="-15"/>
        </c:scaling>
        <c:delete val="0"/>
        <c:axPos val="r"/>
        <c:title>
          <c:tx>
            <c:rich>
              <a:bodyPr rot="0" vert="horz"/>
              <a:lstStyle/>
              <a:p>
                <a:pPr algn="ctr">
                  <a:defRPr sz="1200">
                    <a:solidFill>
                      <a:schemeClr val="accent6"/>
                    </a:solidFill>
                  </a:defRPr>
                </a:pPr>
                <a:r>
                  <a:rPr lang="en-US" sz="1200">
                    <a:solidFill>
                      <a:srgbClr val="00B0F0"/>
                    </a:solidFill>
                  </a:rPr>
                  <a:t>Leading Indicator</a:t>
                </a:r>
              </a:p>
            </c:rich>
          </c:tx>
          <c:layout>
            <c:manualLayout>
              <c:xMode val="edge"/>
              <c:yMode val="edge"/>
              <c:x val="0.94707346849500951"/>
              <c:y val="0"/>
            </c:manualLayout>
          </c:layout>
          <c:overlay val="0"/>
          <c:spPr>
            <a:noFill/>
            <a:ln w="25400">
              <a:noFill/>
            </a:ln>
          </c:spPr>
        </c:title>
        <c:numFmt formatCode="0" sourceLinked="0"/>
        <c:majorTickMark val="out"/>
        <c:minorTickMark val="none"/>
        <c:tickLblPos val="nextTo"/>
        <c:spPr>
          <a:ln w="3175">
            <a:solidFill>
              <a:schemeClr val="bg1">
                <a:lumMod val="75000"/>
              </a:schemeClr>
            </a:solidFill>
            <a:prstDash val="solid"/>
          </a:ln>
        </c:spPr>
        <c:txPr>
          <a:bodyPr rot="0" vert="horz"/>
          <a:lstStyle/>
          <a:p>
            <a:pPr>
              <a:defRPr sz="1200">
                <a:solidFill>
                  <a:schemeClr val="bg1">
                    <a:lumMod val="65000"/>
                  </a:schemeClr>
                </a:solidFill>
              </a:defRPr>
            </a:pPr>
            <a:endParaRPr lang="en-US"/>
          </a:p>
        </c:txPr>
        <c:crossAx val="1092747264"/>
        <c:crosses val="max"/>
        <c:crossBetween val="between"/>
        <c:majorUnit val="5"/>
        <c:minorUnit val="1.0000000000000002E-3"/>
      </c:valAx>
      <c:spPr>
        <a:noFill/>
        <a:ln w="25400">
          <a:noFill/>
        </a:ln>
      </c:spPr>
    </c:plotArea>
    <c:legend>
      <c:legendPos val="r"/>
      <c:legendEntry>
        <c:idx val="0"/>
        <c:delete val="1"/>
      </c:legendEntry>
      <c:legendEntry>
        <c:idx val="2"/>
        <c:delete val="1"/>
      </c:legendEntry>
      <c:legendEntry>
        <c:idx val="4"/>
        <c:delete val="1"/>
      </c:legendEntry>
      <c:layout>
        <c:manualLayout>
          <c:xMode val="edge"/>
          <c:yMode val="edge"/>
          <c:x val="0.68707449515239172"/>
          <c:y val="0.67246590499716952"/>
          <c:w val="0.26190509668434303"/>
          <c:h val="0.1404158303741444"/>
        </c:manualLayout>
      </c:layout>
      <c:overlay val="0"/>
      <c:txPr>
        <a:bodyPr/>
        <a:lstStyle/>
        <a:p>
          <a:pPr>
            <a:defRPr sz="1200"/>
          </a:pPr>
          <a:endParaRPr lang="en-US"/>
        </a:p>
      </c:txPr>
    </c:legend>
    <c:plotVisOnly val="1"/>
    <c:dispBlanksAs val="gap"/>
    <c:showDLblsOverMax val="0"/>
  </c:chart>
  <c:spPr>
    <a:noFill/>
    <a:ln w="9525">
      <a:noFill/>
    </a:ln>
  </c:spPr>
  <c:txPr>
    <a:bodyPr/>
    <a:lstStyle/>
    <a:p>
      <a:pPr>
        <a:defRPr sz="1400" b="1"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73669383702404E-2"/>
          <c:y val="9.3230259173068958E-2"/>
          <c:w val="0.9178082191780822"/>
          <c:h val="0.84309286238005676"/>
        </c:manualLayout>
      </c:layout>
      <c:lineChart>
        <c:grouping val="standard"/>
        <c:varyColors val="0"/>
        <c:ser>
          <c:idx val="1"/>
          <c:order val="0"/>
          <c:tx>
            <c:strRef>
              <c:f>'Industry Labels'!$E$5</c:f>
              <c:strCache>
                <c:ptCount val="1"/>
                <c:pt idx="0">
                  <c:v>Containers - 12/12</c:v>
                </c:pt>
              </c:strCache>
            </c:strRef>
          </c:tx>
          <c:spPr>
            <a:ln w="57150">
              <a:solidFill>
                <a:srgbClr val="183863"/>
              </a:solidFill>
              <a:prstDash val="solid"/>
            </a:ln>
            <a:effectLst>
              <a:outerShdw blurRad="50800" dist="38100" dir="2700000" algn="tl" rotWithShape="0">
                <a:prstClr val="black">
                  <a:alpha val="40000"/>
                </a:prstClr>
              </a:outerShdw>
            </a:effectLst>
          </c:spPr>
          <c:marker>
            <c:symbol val="none"/>
          </c:marker>
          <c:cat>
            <c:numRef>
              <c:f>Company!$A$3:$A$1202</c:f>
              <c:numCache>
                <c:formatCode>mmm\-yy</c:formatCode>
                <c:ptCount val="1200"/>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pt idx="329">
                  <c:v>42887</c:v>
                </c:pt>
                <c:pt idx="330">
                  <c:v>42917</c:v>
                </c:pt>
                <c:pt idx="331">
                  <c:v>42948</c:v>
                </c:pt>
                <c:pt idx="332">
                  <c:v>42979</c:v>
                </c:pt>
                <c:pt idx="333">
                  <c:v>43009</c:v>
                </c:pt>
                <c:pt idx="334">
                  <c:v>43040</c:v>
                </c:pt>
                <c:pt idx="335">
                  <c:v>43070</c:v>
                </c:pt>
                <c:pt idx="336">
                  <c:v>43101</c:v>
                </c:pt>
                <c:pt idx="337">
                  <c:v>43132</c:v>
                </c:pt>
                <c:pt idx="338">
                  <c:v>43160</c:v>
                </c:pt>
                <c:pt idx="339">
                  <c:v>43191</c:v>
                </c:pt>
                <c:pt idx="340">
                  <c:v>43221</c:v>
                </c:pt>
                <c:pt idx="341">
                  <c:v>43252</c:v>
                </c:pt>
                <c:pt idx="342">
                  <c:v>43282</c:v>
                </c:pt>
                <c:pt idx="343">
                  <c:v>43313</c:v>
                </c:pt>
                <c:pt idx="344">
                  <c:v>43344</c:v>
                </c:pt>
                <c:pt idx="345">
                  <c:v>43374</c:v>
                </c:pt>
                <c:pt idx="346">
                  <c:v>43405</c:v>
                </c:pt>
                <c:pt idx="347">
                  <c:v>43435</c:v>
                </c:pt>
                <c:pt idx="348">
                  <c:v>43466</c:v>
                </c:pt>
                <c:pt idx="349">
                  <c:v>43497</c:v>
                </c:pt>
                <c:pt idx="350">
                  <c:v>43525</c:v>
                </c:pt>
                <c:pt idx="351">
                  <c:v>43556</c:v>
                </c:pt>
                <c:pt idx="352">
                  <c:v>43586</c:v>
                </c:pt>
                <c:pt idx="353">
                  <c:v>43617</c:v>
                </c:pt>
                <c:pt idx="354">
                  <c:v>43647</c:v>
                </c:pt>
                <c:pt idx="355">
                  <c:v>43678</c:v>
                </c:pt>
                <c:pt idx="356">
                  <c:v>43709</c:v>
                </c:pt>
                <c:pt idx="357">
                  <c:v>43739</c:v>
                </c:pt>
                <c:pt idx="358">
                  <c:v>43770</c:v>
                </c:pt>
                <c:pt idx="359">
                  <c:v>43800</c:v>
                </c:pt>
                <c:pt idx="360">
                  <c:v>43831</c:v>
                </c:pt>
                <c:pt idx="361">
                  <c:v>43862</c:v>
                </c:pt>
                <c:pt idx="362">
                  <c:v>43891</c:v>
                </c:pt>
                <c:pt idx="363">
                  <c:v>43922</c:v>
                </c:pt>
                <c:pt idx="364">
                  <c:v>43952</c:v>
                </c:pt>
                <c:pt idx="365">
                  <c:v>43983</c:v>
                </c:pt>
                <c:pt idx="366">
                  <c:v>44013</c:v>
                </c:pt>
                <c:pt idx="367">
                  <c:v>44044</c:v>
                </c:pt>
                <c:pt idx="368">
                  <c:v>44075</c:v>
                </c:pt>
                <c:pt idx="369">
                  <c:v>44105</c:v>
                </c:pt>
                <c:pt idx="370">
                  <c:v>44136</c:v>
                </c:pt>
                <c:pt idx="371">
                  <c:v>44166</c:v>
                </c:pt>
                <c:pt idx="372">
                  <c:v>44197</c:v>
                </c:pt>
                <c:pt idx="373">
                  <c:v>44228</c:v>
                </c:pt>
                <c:pt idx="374">
                  <c:v>44256</c:v>
                </c:pt>
                <c:pt idx="375">
                  <c:v>44287</c:v>
                </c:pt>
                <c:pt idx="376">
                  <c:v>44317</c:v>
                </c:pt>
                <c:pt idx="377">
                  <c:v>44348</c:v>
                </c:pt>
                <c:pt idx="378">
                  <c:v>44378</c:v>
                </c:pt>
                <c:pt idx="379">
                  <c:v>44409</c:v>
                </c:pt>
                <c:pt idx="380">
                  <c:v>44440</c:v>
                </c:pt>
                <c:pt idx="381">
                  <c:v>44470</c:v>
                </c:pt>
                <c:pt idx="382">
                  <c:v>44501</c:v>
                </c:pt>
                <c:pt idx="383">
                  <c:v>44531</c:v>
                </c:pt>
                <c:pt idx="384">
                  <c:v>44562</c:v>
                </c:pt>
                <c:pt idx="385">
                  <c:v>44593</c:v>
                </c:pt>
                <c:pt idx="386">
                  <c:v>44621</c:v>
                </c:pt>
                <c:pt idx="387">
                  <c:v>44652</c:v>
                </c:pt>
                <c:pt idx="388">
                  <c:v>44682</c:v>
                </c:pt>
                <c:pt idx="389">
                  <c:v>44713</c:v>
                </c:pt>
                <c:pt idx="390">
                  <c:v>44743</c:v>
                </c:pt>
                <c:pt idx="391">
                  <c:v>44774</c:v>
                </c:pt>
                <c:pt idx="392">
                  <c:v>44805</c:v>
                </c:pt>
                <c:pt idx="393">
                  <c:v>44835</c:v>
                </c:pt>
                <c:pt idx="394">
                  <c:v>44866</c:v>
                </c:pt>
                <c:pt idx="395">
                  <c:v>44896</c:v>
                </c:pt>
                <c:pt idx="396">
                  <c:v>44927</c:v>
                </c:pt>
                <c:pt idx="397">
                  <c:v>44958</c:v>
                </c:pt>
                <c:pt idx="398">
                  <c:v>44986</c:v>
                </c:pt>
                <c:pt idx="399">
                  <c:v>45017</c:v>
                </c:pt>
                <c:pt idx="400">
                  <c:v>45047</c:v>
                </c:pt>
                <c:pt idx="401">
                  <c:v>45078</c:v>
                </c:pt>
                <c:pt idx="402">
                  <c:v>45108</c:v>
                </c:pt>
                <c:pt idx="403">
                  <c:v>45139</c:v>
                </c:pt>
                <c:pt idx="404">
                  <c:v>45170</c:v>
                </c:pt>
                <c:pt idx="405">
                  <c:v>45200</c:v>
                </c:pt>
                <c:pt idx="406">
                  <c:v>45231</c:v>
                </c:pt>
                <c:pt idx="407">
                  <c:v>45261</c:v>
                </c:pt>
                <c:pt idx="408">
                  <c:v>45292</c:v>
                </c:pt>
                <c:pt idx="409">
                  <c:v>45323</c:v>
                </c:pt>
                <c:pt idx="410">
                  <c:v>45352</c:v>
                </c:pt>
                <c:pt idx="411">
                  <c:v>45383</c:v>
                </c:pt>
                <c:pt idx="412">
                  <c:v>45413</c:v>
                </c:pt>
                <c:pt idx="413">
                  <c:v>45444</c:v>
                </c:pt>
                <c:pt idx="414">
                  <c:v>45474</c:v>
                </c:pt>
                <c:pt idx="415">
                  <c:v>45505</c:v>
                </c:pt>
                <c:pt idx="416">
                  <c:v>45536</c:v>
                </c:pt>
                <c:pt idx="417">
                  <c:v>45566</c:v>
                </c:pt>
                <c:pt idx="418">
                  <c:v>45597</c:v>
                </c:pt>
                <c:pt idx="419">
                  <c:v>45627</c:v>
                </c:pt>
                <c:pt idx="420">
                  <c:v>45658</c:v>
                </c:pt>
                <c:pt idx="421">
                  <c:v>45689</c:v>
                </c:pt>
                <c:pt idx="422">
                  <c:v>45717</c:v>
                </c:pt>
                <c:pt idx="423">
                  <c:v>45748</c:v>
                </c:pt>
                <c:pt idx="424">
                  <c:v>45778</c:v>
                </c:pt>
                <c:pt idx="425">
                  <c:v>45809</c:v>
                </c:pt>
                <c:pt idx="426">
                  <c:v>45839</c:v>
                </c:pt>
                <c:pt idx="427">
                  <c:v>45870</c:v>
                </c:pt>
                <c:pt idx="428">
                  <c:v>45901</c:v>
                </c:pt>
                <c:pt idx="429">
                  <c:v>45931</c:v>
                </c:pt>
                <c:pt idx="430">
                  <c:v>45962</c:v>
                </c:pt>
                <c:pt idx="431">
                  <c:v>45992</c:v>
                </c:pt>
                <c:pt idx="432">
                  <c:v>46023</c:v>
                </c:pt>
                <c:pt idx="433">
                  <c:v>46054</c:v>
                </c:pt>
                <c:pt idx="434">
                  <c:v>46082</c:v>
                </c:pt>
                <c:pt idx="435">
                  <c:v>46113</c:v>
                </c:pt>
                <c:pt idx="436">
                  <c:v>46143</c:v>
                </c:pt>
                <c:pt idx="437">
                  <c:v>46174</c:v>
                </c:pt>
                <c:pt idx="438">
                  <c:v>46204</c:v>
                </c:pt>
                <c:pt idx="439">
                  <c:v>46235</c:v>
                </c:pt>
                <c:pt idx="440">
                  <c:v>46266</c:v>
                </c:pt>
                <c:pt idx="441">
                  <c:v>46296</c:v>
                </c:pt>
                <c:pt idx="442">
                  <c:v>46327</c:v>
                </c:pt>
                <c:pt idx="443">
                  <c:v>46357</c:v>
                </c:pt>
                <c:pt idx="444">
                  <c:v>46388</c:v>
                </c:pt>
                <c:pt idx="445">
                  <c:v>46419</c:v>
                </c:pt>
                <c:pt idx="446">
                  <c:v>46447</c:v>
                </c:pt>
                <c:pt idx="447">
                  <c:v>46478</c:v>
                </c:pt>
                <c:pt idx="448">
                  <c:v>46508</c:v>
                </c:pt>
                <c:pt idx="449">
                  <c:v>46539</c:v>
                </c:pt>
                <c:pt idx="450">
                  <c:v>46569</c:v>
                </c:pt>
                <c:pt idx="451">
                  <c:v>46600</c:v>
                </c:pt>
                <c:pt idx="452">
                  <c:v>46631</c:v>
                </c:pt>
                <c:pt idx="453">
                  <c:v>46661</c:v>
                </c:pt>
                <c:pt idx="454">
                  <c:v>46692</c:v>
                </c:pt>
                <c:pt idx="455">
                  <c:v>46722</c:v>
                </c:pt>
                <c:pt idx="456">
                  <c:v>46753</c:v>
                </c:pt>
                <c:pt idx="457">
                  <c:v>46784</c:v>
                </c:pt>
                <c:pt idx="458">
                  <c:v>46813</c:v>
                </c:pt>
                <c:pt idx="459">
                  <c:v>46844</c:v>
                </c:pt>
                <c:pt idx="460">
                  <c:v>46874</c:v>
                </c:pt>
                <c:pt idx="461">
                  <c:v>46905</c:v>
                </c:pt>
                <c:pt idx="462">
                  <c:v>46935</c:v>
                </c:pt>
                <c:pt idx="463">
                  <c:v>46966</c:v>
                </c:pt>
                <c:pt idx="464">
                  <c:v>46997</c:v>
                </c:pt>
                <c:pt idx="465">
                  <c:v>47027</c:v>
                </c:pt>
                <c:pt idx="466">
                  <c:v>47058</c:v>
                </c:pt>
                <c:pt idx="467">
                  <c:v>47088</c:v>
                </c:pt>
                <c:pt idx="468">
                  <c:v>47119</c:v>
                </c:pt>
                <c:pt idx="469">
                  <c:v>47150</c:v>
                </c:pt>
                <c:pt idx="470">
                  <c:v>47178</c:v>
                </c:pt>
                <c:pt idx="471">
                  <c:v>47209</c:v>
                </c:pt>
                <c:pt idx="472">
                  <c:v>47239</c:v>
                </c:pt>
                <c:pt idx="473">
                  <c:v>47270</c:v>
                </c:pt>
                <c:pt idx="474">
                  <c:v>47300</c:v>
                </c:pt>
                <c:pt idx="475">
                  <c:v>47331</c:v>
                </c:pt>
                <c:pt idx="476">
                  <c:v>47362</c:v>
                </c:pt>
                <c:pt idx="477">
                  <c:v>47392</c:v>
                </c:pt>
                <c:pt idx="478">
                  <c:v>47423</c:v>
                </c:pt>
                <c:pt idx="479">
                  <c:v>47453</c:v>
                </c:pt>
                <c:pt idx="480">
                  <c:v>47484</c:v>
                </c:pt>
                <c:pt idx="481">
                  <c:v>47515</c:v>
                </c:pt>
                <c:pt idx="482">
                  <c:v>47543</c:v>
                </c:pt>
                <c:pt idx="483">
                  <c:v>47574</c:v>
                </c:pt>
                <c:pt idx="484">
                  <c:v>47604</c:v>
                </c:pt>
                <c:pt idx="485">
                  <c:v>47635</c:v>
                </c:pt>
                <c:pt idx="486">
                  <c:v>47665</c:v>
                </c:pt>
                <c:pt idx="487">
                  <c:v>47696</c:v>
                </c:pt>
                <c:pt idx="488">
                  <c:v>47727</c:v>
                </c:pt>
                <c:pt idx="489">
                  <c:v>47757</c:v>
                </c:pt>
                <c:pt idx="490">
                  <c:v>47788</c:v>
                </c:pt>
                <c:pt idx="491">
                  <c:v>47818</c:v>
                </c:pt>
                <c:pt idx="492">
                  <c:v>47849</c:v>
                </c:pt>
                <c:pt idx="493">
                  <c:v>47880</c:v>
                </c:pt>
                <c:pt idx="494">
                  <c:v>47908</c:v>
                </c:pt>
                <c:pt idx="495">
                  <c:v>47939</c:v>
                </c:pt>
                <c:pt idx="496">
                  <c:v>47969</c:v>
                </c:pt>
                <c:pt idx="497">
                  <c:v>48000</c:v>
                </c:pt>
                <c:pt idx="498">
                  <c:v>48030</c:v>
                </c:pt>
                <c:pt idx="499">
                  <c:v>48061</c:v>
                </c:pt>
                <c:pt idx="500">
                  <c:v>48092</c:v>
                </c:pt>
                <c:pt idx="501">
                  <c:v>48122</c:v>
                </c:pt>
                <c:pt idx="502">
                  <c:v>48153</c:v>
                </c:pt>
                <c:pt idx="503">
                  <c:v>48183</c:v>
                </c:pt>
                <c:pt idx="504">
                  <c:v>48214</c:v>
                </c:pt>
                <c:pt idx="505">
                  <c:v>48245</c:v>
                </c:pt>
                <c:pt idx="506">
                  <c:v>48274</c:v>
                </c:pt>
                <c:pt idx="507">
                  <c:v>48305</c:v>
                </c:pt>
                <c:pt idx="508">
                  <c:v>48335</c:v>
                </c:pt>
                <c:pt idx="509">
                  <c:v>48366</c:v>
                </c:pt>
                <c:pt idx="510">
                  <c:v>48396</c:v>
                </c:pt>
                <c:pt idx="511">
                  <c:v>48427</c:v>
                </c:pt>
                <c:pt idx="512">
                  <c:v>48458</c:v>
                </c:pt>
                <c:pt idx="513">
                  <c:v>48488</c:v>
                </c:pt>
                <c:pt idx="514">
                  <c:v>48519</c:v>
                </c:pt>
                <c:pt idx="515">
                  <c:v>48549</c:v>
                </c:pt>
                <c:pt idx="516">
                  <c:v>48580</c:v>
                </c:pt>
                <c:pt idx="517">
                  <c:v>48611</c:v>
                </c:pt>
                <c:pt idx="518">
                  <c:v>48639</c:v>
                </c:pt>
                <c:pt idx="519">
                  <c:v>48670</c:v>
                </c:pt>
                <c:pt idx="520">
                  <c:v>48700</c:v>
                </c:pt>
                <c:pt idx="521">
                  <c:v>48731</c:v>
                </c:pt>
                <c:pt idx="522">
                  <c:v>48761</c:v>
                </c:pt>
                <c:pt idx="523">
                  <c:v>48792</c:v>
                </c:pt>
                <c:pt idx="524">
                  <c:v>48823</c:v>
                </c:pt>
                <c:pt idx="525">
                  <c:v>48853</c:v>
                </c:pt>
                <c:pt idx="526">
                  <c:v>48884</c:v>
                </c:pt>
                <c:pt idx="527">
                  <c:v>48914</c:v>
                </c:pt>
                <c:pt idx="528">
                  <c:v>48945</c:v>
                </c:pt>
                <c:pt idx="529">
                  <c:v>48976</c:v>
                </c:pt>
                <c:pt idx="530">
                  <c:v>49004</c:v>
                </c:pt>
                <c:pt idx="531">
                  <c:v>49035</c:v>
                </c:pt>
                <c:pt idx="532">
                  <c:v>49065</c:v>
                </c:pt>
                <c:pt idx="533">
                  <c:v>49096</c:v>
                </c:pt>
                <c:pt idx="534">
                  <c:v>49126</c:v>
                </c:pt>
                <c:pt idx="535">
                  <c:v>49157</c:v>
                </c:pt>
                <c:pt idx="536">
                  <c:v>49188</c:v>
                </c:pt>
                <c:pt idx="537">
                  <c:v>49218</c:v>
                </c:pt>
                <c:pt idx="538">
                  <c:v>49249</c:v>
                </c:pt>
                <c:pt idx="539">
                  <c:v>49279</c:v>
                </c:pt>
                <c:pt idx="540">
                  <c:v>49310</c:v>
                </c:pt>
                <c:pt idx="541">
                  <c:v>49341</c:v>
                </c:pt>
                <c:pt idx="542">
                  <c:v>49369</c:v>
                </c:pt>
                <c:pt idx="543">
                  <c:v>49400</c:v>
                </c:pt>
                <c:pt idx="544">
                  <c:v>49430</c:v>
                </c:pt>
                <c:pt idx="545">
                  <c:v>49461</c:v>
                </c:pt>
                <c:pt idx="546">
                  <c:v>49491</c:v>
                </c:pt>
                <c:pt idx="547">
                  <c:v>49522</c:v>
                </c:pt>
                <c:pt idx="548">
                  <c:v>49553</c:v>
                </c:pt>
                <c:pt idx="549">
                  <c:v>49583</c:v>
                </c:pt>
                <c:pt idx="550">
                  <c:v>49614</c:v>
                </c:pt>
                <c:pt idx="551">
                  <c:v>49644</c:v>
                </c:pt>
                <c:pt idx="552">
                  <c:v>49675</c:v>
                </c:pt>
                <c:pt idx="553">
                  <c:v>49706</c:v>
                </c:pt>
                <c:pt idx="554">
                  <c:v>49735</c:v>
                </c:pt>
                <c:pt idx="555">
                  <c:v>49766</c:v>
                </c:pt>
                <c:pt idx="556">
                  <c:v>49796</c:v>
                </c:pt>
                <c:pt idx="557">
                  <c:v>49827</c:v>
                </c:pt>
                <c:pt idx="558">
                  <c:v>49857</c:v>
                </c:pt>
                <c:pt idx="559">
                  <c:v>49888</c:v>
                </c:pt>
                <c:pt idx="560">
                  <c:v>49919</c:v>
                </c:pt>
                <c:pt idx="561">
                  <c:v>49949</c:v>
                </c:pt>
                <c:pt idx="562">
                  <c:v>49980</c:v>
                </c:pt>
                <c:pt idx="563">
                  <c:v>50010</c:v>
                </c:pt>
                <c:pt idx="564">
                  <c:v>50041</c:v>
                </c:pt>
                <c:pt idx="565">
                  <c:v>50072</c:v>
                </c:pt>
                <c:pt idx="566">
                  <c:v>50100</c:v>
                </c:pt>
                <c:pt idx="567">
                  <c:v>50131</c:v>
                </c:pt>
                <c:pt idx="568">
                  <c:v>50161</c:v>
                </c:pt>
                <c:pt idx="569">
                  <c:v>50192</c:v>
                </c:pt>
                <c:pt idx="570">
                  <c:v>50222</c:v>
                </c:pt>
                <c:pt idx="571">
                  <c:v>50253</c:v>
                </c:pt>
                <c:pt idx="572">
                  <c:v>50284</c:v>
                </c:pt>
                <c:pt idx="573">
                  <c:v>50314</c:v>
                </c:pt>
                <c:pt idx="574">
                  <c:v>50345</c:v>
                </c:pt>
                <c:pt idx="575">
                  <c:v>50375</c:v>
                </c:pt>
                <c:pt idx="576">
                  <c:v>50406</c:v>
                </c:pt>
                <c:pt idx="577">
                  <c:v>50437</c:v>
                </c:pt>
                <c:pt idx="578">
                  <c:v>50465</c:v>
                </c:pt>
                <c:pt idx="579">
                  <c:v>50496</c:v>
                </c:pt>
                <c:pt idx="580">
                  <c:v>50526</c:v>
                </c:pt>
                <c:pt idx="581">
                  <c:v>50557</c:v>
                </c:pt>
                <c:pt idx="582">
                  <c:v>50587</c:v>
                </c:pt>
                <c:pt idx="583">
                  <c:v>50618</c:v>
                </c:pt>
                <c:pt idx="584">
                  <c:v>50649</c:v>
                </c:pt>
                <c:pt idx="585">
                  <c:v>50679</c:v>
                </c:pt>
                <c:pt idx="586">
                  <c:v>50710</c:v>
                </c:pt>
                <c:pt idx="587">
                  <c:v>50740</c:v>
                </c:pt>
                <c:pt idx="588">
                  <c:v>50771</c:v>
                </c:pt>
                <c:pt idx="589">
                  <c:v>50802</c:v>
                </c:pt>
                <c:pt idx="590">
                  <c:v>50830</c:v>
                </c:pt>
                <c:pt idx="591">
                  <c:v>50861</c:v>
                </c:pt>
                <c:pt idx="592">
                  <c:v>50891</c:v>
                </c:pt>
                <c:pt idx="593">
                  <c:v>50922</c:v>
                </c:pt>
                <c:pt idx="594">
                  <c:v>50952</c:v>
                </c:pt>
                <c:pt idx="595">
                  <c:v>50983</c:v>
                </c:pt>
                <c:pt idx="596">
                  <c:v>51014</c:v>
                </c:pt>
                <c:pt idx="597">
                  <c:v>51044</c:v>
                </c:pt>
                <c:pt idx="598">
                  <c:v>51075</c:v>
                </c:pt>
                <c:pt idx="599">
                  <c:v>51105</c:v>
                </c:pt>
                <c:pt idx="600">
                  <c:v>51136</c:v>
                </c:pt>
                <c:pt idx="601">
                  <c:v>51167</c:v>
                </c:pt>
                <c:pt idx="602">
                  <c:v>51196</c:v>
                </c:pt>
                <c:pt idx="603">
                  <c:v>51227</c:v>
                </c:pt>
                <c:pt idx="604">
                  <c:v>51257</c:v>
                </c:pt>
                <c:pt idx="605">
                  <c:v>51288</c:v>
                </c:pt>
                <c:pt idx="606">
                  <c:v>51318</c:v>
                </c:pt>
                <c:pt idx="607">
                  <c:v>51349</c:v>
                </c:pt>
                <c:pt idx="608">
                  <c:v>51380</c:v>
                </c:pt>
                <c:pt idx="609">
                  <c:v>51410</c:v>
                </c:pt>
                <c:pt idx="610">
                  <c:v>51441</c:v>
                </c:pt>
                <c:pt idx="611">
                  <c:v>51471</c:v>
                </c:pt>
                <c:pt idx="612">
                  <c:v>51502</c:v>
                </c:pt>
                <c:pt idx="613">
                  <c:v>51533</c:v>
                </c:pt>
                <c:pt idx="614">
                  <c:v>51561</c:v>
                </c:pt>
                <c:pt idx="615">
                  <c:v>51592</c:v>
                </c:pt>
                <c:pt idx="616">
                  <c:v>51622</c:v>
                </c:pt>
                <c:pt idx="617">
                  <c:v>51653</c:v>
                </c:pt>
                <c:pt idx="618">
                  <c:v>51683</c:v>
                </c:pt>
                <c:pt idx="619">
                  <c:v>51714</c:v>
                </c:pt>
                <c:pt idx="620">
                  <c:v>51745</c:v>
                </c:pt>
                <c:pt idx="621">
                  <c:v>51775</c:v>
                </c:pt>
                <c:pt idx="622">
                  <c:v>51806</c:v>
                </c:pt>
                <c:pt idx="623">
                  <c:v>51836</c:v>
                </c:pt>
                <c:pt idx="624">
                  <c:v>51867</c:v>
                </c:pt>
                <c:pt idx="625">
                  <c:v>51898</c:v>
                </c:pt>
                <c:pt idx="626">
                  <c:v>51926</c:v>
                </c:pt>
                <c:pt idx="627">
                  <c:v>51957</c:v>
                </c:pt>
                <c:pt idx="628">
                  <c:v>51987</c:v>
                </c:pt>
                <c:pt idx="629">
                  <c:v>52018</c:v>
                </c:pt>
                <c:pt idx="630">
                  <c:v>52048</c:v>
                </c:pt>
                <c:pt idx="631">
                  <c:v>52079</c:v>
                </c:pt>
                <c:pt idx="632">
                  <c:v>52110</c:v>
                </c:pt>
                <c:pt idx="633">
                  <c:v>52140</c:v>
                </c:pt>
                <c:pt idx="634">
                  <c:v>52171</c:v>
                </c:pt>
                <c:pt idx="635">
                  <c:v>52201</c:v>
                </c:pt>
                <c:pt idx="636">
                  <c:v>52232</c:v>
                </c:pt>
                <c:pt idx="637">
                  <c:v>52263</c:v>
                </c:pt>
                <c:pt idx="638">
                  <c:v>52291</c:v>
                </c:pt>
                <c:pt idx="639">
                  <c:v>52322</c:v>
                </c:pt>
                <c:pt idx="640">
                  <c:v>52352</c:v>
                </c:pt>
                <c:pt idx="641">
                  <c:v>52383</c:v>
                </c:pt>
                <c:pt idx="642">
                  <c:v>52413</c:v>
                </c:pt>
                <c:pt idx="643">
                  <c:v>52444</c:v>
                </c:pt>
                <c:pt idx="644">
                  <c:v>52475</c:v>
                </c:pt>
                <c:pt idx="645">
                  <c:v>52505</c:v>
                </c:pt>
                <c:pt idx="646">
                  <c:v>52536</c:v>
                </c:pt>
                <c:pt idx="647">
                  <c:v>52566</c:v>
                </c:pt>
                <c:pt idx="648">
                  <c:v>52597</c:v>
                </c:pt>
                <c:pt idx="649">
                  <c:v>52628</c:v>
                </c:pt>
                <c:pt idx="650">
                  <c:v>52657</c:v>
                </c:pt>
                <c:pt idx="651">
                  <c:v>52688</c:v>
                </c:pt>
                <c:pt idx="652">
                  <c:v>52718</c:v>
                </c:pt>
                <c:pt idx="653">
                  <c:v>52749</c:v>
                </c:pt>
                <c:pt idx="654">
                  <c:v>52779</c:v>
                </c:pt>
                <c:pt idx="655">
                  <c:v>52810</c:v>
                </c:pt>
                <c:pt idx="656">
                  <c:v>52841</c:v>
                </c:pt>
                <c:pt idx="657">
                  <c:v>52871</c:v>
                </c:pt>
                <c:pt idx="658">
                  <c:v>52902</c:v>
                </c:pt>
                <c:pt idx="659">
                  <c:v>52932</c:v>
                </c:pt>
                <c:pt idx="660">
                  <c:v>52963</c:v>
                </c:pt>
                <c:pt idx="661">
                  <c:v>52994</c:v>
                </c:pt>
                <c:pt idx="662">
                  <c:v>53022</c:v>
                </c:pt>
                <c:pt idx="663">
                  <c:v>53053</c:v>
                </c:pt>
                <c:pt idx="664">
                  <c:v>53083</c:v>
                </c:pt>
                <c:pt idx="665">
                  <c:v>53114</c:v>
                </c:pt>
                <c:pt idx="666">
                  <c:v>53144</c:v>
                </c:pt>
                <c:pt idx="667">
                  <c:v>53175</c:v>
                </c:pt>
                <c:pt idx="668">
                  <c:v>53206</c:v>
                </c:pt>
                <c:pt idx="669">
                  <c:v>53236</c:v>
                </c:pt>
                <c:pt idx="670">
                  <c:v>53267</c:v>
                </c:pt>
                <c:pt idx="671">
                  <c:v>53297</c:v>
                </c:pt>
                <c:pt idx="672">
                  <c:v>53328</c:v>
                </c:pt>
                <c:pt idx="673">
                  <c:v>53359</c:v>
                </c:pt>
                <c:pt idx="674">
                  <c:v>53387</c:v>
                </c:pt>
                <c:pt idx="675">
                  <c:v>53418</c:v>
                </c:pt>
                <c:pt idx="676">
                  <c:v>53448</c:v>
                </c:pt>
                <c:pt idx="677">
                  <c:v>53479</c:v>
                </c:pt>
                <c:pt idx="678">
                  <c:v>53509</c:v>
                </c:pt>
                <c:pt idx="679">
                  <c:v>53540</c:v>
                </c:pt>
                <c:pt idx="680">
                  <c:v>53571</c:v>
                </c:pt>
                <c:pt idx="681">
                  <c:v>53601</c:v>
                </c:pt>
                <c:pt idx="682">
                  <c:v>53632</c:v>
                </c:pt>
                <c:pt idx="683">
                  <c:v>53662</c:v>
                </c:pt>
                <c:pt idx="684">
                  <c:v>53693</c:v>
                </c:pt>
                <c:pt idx="685">
                  <c:v>53724</c:v>
                </c:pt>
                <c:pt idx="686">
                  <c:v>53752</c:v>
                </c:pt>
                <c:pt idx="687">
                  <c:v>53783</c:v>
                </c:pt>
                <c:pt idx="688">
                  <c:v>53813</c:v>
                </c:pt>
                <c:pt idx="689">
                  <c:v>53844</c:v>
                </c:pt>
                <c:pt idx="690">
                  <c:v>53874</c:v>
                </c:pt>
                <c:pt idx="691">
                  <c:v>53905</c:v>
                </c:pt>
                <c:pt idx="692">
                  <c:v>53936</c:v>
                </c:pt>
                <c:pt idx="693">
                  <c:v>53966</c:v>
                </c:pt>
                <c:pt idx="694">
                  <c:v>53997</c:v>
                </c:pt>
                <c:pt idx="695">
                  <c:v>54027</c:v>
                </c:pt>
                <c:pt idx="696">
                  <c:v>54058</c:v>
                </c:pt>
                <c:pt idx="697">
                  <c:v>54089</c:v>
                </c:pt>
                <c:pt idx="698">
                  <c:v>54118</c:v>
                </c:pt>
                <c:pt idx="699">
                  <c:v>54149</c:v>
                </c:pt>
                <c:pt idx="700">
                  <c:v>54179</c:v>
                </c:pt>
                <c:pt idx="701">
                  <c:v>54210</c:v>
                </c:pt>
                <c:pt idx="702">
                  <c:v>54240</c:v>
                </c:pt>
                <c:pt idx="703">
                  <c:v>54271</c:v>
                </c:pt>
                <c:pt idx="704">
                  <c:v>54302</c:v>
                </c:pt>
                <c:pt idx="705">
                  <c:v>54332</c:v>
                </c:pt>
                <c:pt idx="706">
                  <c:v>54363</c:v>
                </c:pt>
                <c:pt idx="707">
                  <c:v>54393</c:v>
                </c:pt>
                <c:pt idx="708">
                  <c:v>54424</c:v>
                </c:pt>
                <c:pt idx="709">
                  <c:v>54455</c:v>
                </c:pt>
                <c:pt idx="710">
                  <c:v>54483</c:v>
                </c:pt>
                <c:pt idx="711">
                  <c:v>54514</c:v>
                </c:pt>
                <c:pt idx="712">
                  <c:v>54544</c:v>
                </c:pt>
                <c:pt idx="713">
                  <c:v>54575</c:v>
                </c:pt>
                <c:pt idx="714">
                  <c:v>54605</c:v>
                </c:pt>
                <c:pt idx="715">
                  <c:v>54636</c:v>
                </c:pt>
                <c:pt idx="716">
                  <c:v>54667</c:v>
                </c:pt>
                <c:pt idx="717">
                  <c:v>54697</c:v>
                </c:pt>
                <c:pt idx="718">
                  <c:v>54728</c:v>
                </c:pt>
                <c:pt idx="719">
                  <c:v>54758</c:v>
                </c:pt>
                <c:pt idx="720">
                  <c:v>54789</c:v>
                </c:pt>
                <c:pt idx="721">
                  <c:v>54820</c:v>
                </c:pt>
                <c:pt idx="722">
                  <c:v>54848</c:v>
                </c:pt>
                <c:pt idx="723">
                  <c:v>54879</c:v>
                </c:pt>
                <c:pt idx="724">
                  <c:v>54909</c:v>
                </c:pt>
                <c:pt idx="725">
                  <c:v>54940</c:v>
                </c:pt>
                <c:pt idx="726">
                  <c:v>54970</c:v>
                </c:pt>
                <c:pt idx="727">
                  <c:v>55001</c:v>
                </c:pt>
                <c:pt idx="728">
                  <c:v>55032</c:v>
                </c:pt>
                <c:pt idx="729">
                  <c:v>55062</c:v>
                </c:pt>
                <c:pt idx="730">
                  <c:v>55093</c:v>
                </c:pt>
                <c:pt idx="731">
                  <c:v>55123</c:v>
                </c:pt>
                <c:pt idx="732">
                  <c:v>55154</c:v>
                </c:pt>
                <c:pt idx="733">
                  <c:v>55185</c:v>
                </c:pt>
                <c:pt idx="734">
                  <c:v>55213</c:v>
                </c:pt>
                <c:pt idx="735">
                  <c:v>55244</c:v>
                </c:pt>
                <c:pt idx="736">
                  <c:v>55274</c:v>
                </c:pt>
                <c:pt idx="737">
                  <c:v>55305</c:v>
                </c:pt>
                <c:pt idx="738">
                  <c:v>55335</c:v>
                </c:pt>
                <c:pt idx="739">
                  <c:v>55366</c:v>
                </c:pt>
                <c:pt idx="740">
                  <c:v>55397</c:v>
                </c:pt>
                <c:pt idx="741">
                  <c:v>55427</c:v>
                </c:pt>
                <c:pt idx="742">
                  <c:v>55458</c:v>
                </c:pt>
                <c:pt idx="743">
                  <c:v>55488</c:v>
                </c:pt>
                <c:pt idx="744">
                  <c:v>55519</c:v>
                </c:pt>
                <c:pt idx="745">
                  <c:v>55550</c:v>
                </c:pt>
                <c:pt idx="746">
                  <c:v>55579</c:v>
                </c:pt>
                <c:pt idx="747">
                  <c:v>55610</c:v>
                </c:pt>
                <c:pt idx="748">
                  <c:v>55640</c:v>
                </c:pt>
                <c:pt idx="749">
                  <c:v>55671</c:v>
                </c:pt>
                <c:pt idx="750">
                  <c:v>55701</c:v>
                </c:pt>
                <c:pt idx="751">
                  <c:v>55732</c:v>
                </c:pt>
                <c:pt idx="752">
                  <c:v>55763</c:v>
                </c:pt>
                <c:pt idx="753">
                  <c:v>55793</c:v>
                </c:pt>
                <c:pt idx="754">
                  <c:v>55824</c:v>
                </c:pt>
                <c:pt idx="755">
                  <c:v>55854</c:v>
                </c:pt>
                <c:pt idx="756">
                  <c:v>55885</c:v>
                </c:pt>
                <c:pt idx="757">
                  <c:v>55916</c:v>
                </c:pt>
                <c:pt idx="758">
                  <c:v>55944</c:v>
                </c:pt>
                <c:pt idx="759">
                  <c:v>55975</c:v>
                </c:pt>
                <c:pt idx="760">
                  <c:v>56005</c:v>
                </c:pt>
                <c:pt idx="761">
                  <c:v>56036</c:v>
                </c:pt>
                <c:pt idx="762">
                  <c:v>56066</c:v>
                </c:pt>
                <c:pt idx="763">
                  <c:v>56097</c:v>
                </c:pt>
                <c:pt idx="764">
                  <c:v>56128</c:v>
                </c:pt>
                <c:pt idx="765">
                  <c:v>56158</c:v>
                </c:pt>
                <c:pt idx="766">
                  <c:v>56189</c:v>
                </c:pt>
                <c:pt idx="767">
                  <c:v>56219</c:v>
                </c:pt>
                <c:pt idx="768">
                  <c:v>56250</c:v>
                </c:pt>
                <c:pt idx="769">
                  <c:v>56281</c:v>
                </c:pt>
                <c:pt idx="770">
                  <c:v>56309</c:v>
                </c:pt>
                <c:pt idx="771">
                  <c:v>56340</c:v>
                </c:pt>
                <c:pt idx="772">
                  <c:v>56370</c:v>
                </c:pt>
                <c:pt idx="773">
                  <c:v>56401</c:v>
                </c:pt>
                <c:pt idx="774">
                  <c:v>56431</c:v>
                </c:pt>
                <c:pt idx="775">
                  <c:v>56462</c:v>
                </c:pt>
                <c:pt idx="776">
                  <c:v>56493</c:v>
                </c:pt>
                <c:pt idx="777">
                  <c:v>56523</c:v>
                </c:pt>
                <c:pt idx="778">
                  <c:v>56554</c:v>
                </c:pt>
                <c:pt idx="779">
                  <c:v>56584</c:v>
                </c:pt>
                <c:pt idx="780">
                  <c:v>56615</c:v>
                </c:pt>
                <c:pt idx="781">
                  <c:v>56646</c:v>
                </c:pt>
                <c:pt idx="782">
                  <c:v>56674</c:v>
                </c:pt>
                <c:pt idx="783">
                  <c:v>56705</c:v>
                </c:pt>
                <c:pt idx="784">
                  <c:v>56735</c:v>
                </c:pt>
                <c:pt idx="785">
                  <c:v>56766</c:v>
                </c:pt>
                <c:pt idx="786">
                  <c:v>56796</c:v>
                </c:pt>
                <c:pt idx="787">
                  <c:v>56827</c:v>
                </c:pt>
                <c:pt idx="788">
                  <c:v>56858</c:v>
                </c:pt>
                <c:pt idx="789">
                  <c:v>56888</c:v>
                </c:pt>
                <c:pt idx="790">
                  <c:v>56919</c:v>
                </c:pt>
                <c:pt idx="791">
                  <c:v>56949</c:v>
                </c:pt>
                <c:pt idx="792">
                  <c:v>56980</c:v>
                </c:pt>
                <c:pt idx="793">
                  <c:v>57011</c:v>
                </c:pt>
                <c:pt idx="794">
                  <c:v>57040</c:v>
                </c:pt>
                <c:pt idx="795">
                  <c:v>57071</c:v>
                </c:pt>
                <c:pt idx="796">
                  <c:v>57101</c:v>
                </c:pt>
                <c:pt idx="797">
                  <c:v>57132</c:v>
                </c:pt>
                <c:pt idx="798">
                  <c:v>57162</c:v>
                </c:pt>
                <c:pt idx="799">
                  <c:v>57193</c:v>
                </c:pt>
                <c:pt idx="800">
                  <c:v>57224</c:v>
                </c:pt>
                <c:pt idx="801">
                  <c:v>57254</c:v>
                </c:pt>
                <c:pt idx="802">
                  <c:v>57285</c:v>
                </c:pt>
                <c:pt idx="803">
                  <c:v>57315</c:v>
                </c:pt>
                <c:pt idx="804">
                  <c:v>57346</c:v>
                </c:pt>
                <c:pt idx="805">
                  <c:v>57377</c:v>
                </c:pt>
                <c:pt idx="806">
                  <c:v>57405</c:v>
                </c:pt>
                <c:pt idx="807">
                  <c:v>57436</c:v>
                </c:pt>
                <c:pt idx="808">
                  <c:v>57466</c:v>
                </c:pt>
                <c:pt idx="809">
                  <c:v>57497</c:v>
                </c:pt>
                <c:pt idx="810">
                  <c:v>57527</c:v>
                </c:pt>
                <c:pt idx="811">
                  <c:v>57558</c:v>
                </c:pt>
                <c:pt idx="812">
                  <c:v>57589</c:v>
                </c:pt>
                <c:pt idx="813">
                  <c:v>57619</c:v>
                </c:pt>
                <c:pt idx="814">
                  <c:v>57650</c:v>
                </c:pt>
                <c:pt idx="815">
                  <c:v>57680</c:v>
                </c:pt>
                <c:pt idx="816">
                  <c:v>57711</c:v>
                </c:pt>
                <c:pt idx="817">
                  <c:v>57742</c:v>
                </c:pt>
                <c:pt idx="818">
                  <c:v>57770</c:v>
                </c:pt>
                <c:pt idx="819">
                  <c:v>57801</c:v>
                </c:pt>
                <c:pt idx="820">
                  <c:v>57831</c:v>
                </c:pt>
                <c:pt idx="821">
                  <c:v>57862</c:v>
                </c:pt>
                <c:pt idx="822">
                  <c:v>57892</c:v>
                </c:pt>
                <c:pt idx="823">
                  <c:v>57923</c:v>
                </c:pt>
                <c:pt idx="824">
                  <c:v>57954</c:v>
                </c:pt>
                <c:pt idx="825">
                  <c:v>57984</c:v>
                </c:pt>
                <c:pt idx="826">
                  <c:v>58015</c:v>
                </c:pt>
                <c:pt idx="827">
                  <c:v>58045</c:v>
                </c:pt>
                <c:pt idx="828">
                  <c:v>58076</c:v>
                </c:pt>
                <c:pt idx="829">
                  <c:v>58107</c:v>
                </c:pt>
                <c:pt idx="830">
                  <c:v>58135</c:v>
                </c:pt>
                <c:pt idx="831">
                  <c:v>58166</c:v>
                </c:pt>
                <c:pt idx="832">
                  <c:v>58196</c:v>
                </c:pt>
                <c:pt idx="833">
                  <c:v>58227</c:v>
                </c:pt>
                <c:pt idx="834">
                  <c:v>58257</c:v>
                </c:pt>
                <c:pt idx="835">
                  <c:v>58288</c:v>
                </c:pt>
                <c:pt idx="836">
                  <c:v>58319</c:v>
                </c:pt>
                <c:pt idx="837">
                  <c:v>58349</c:v>
                </c:pt>
                <c:pt idx="838">
                  <c:v>58380</c:v>
                </c:pt>
                <c:pt idx="839">
                  <c:v>58410</c:v>
                </c:pt>
                <c:pt idx="840">
                  <c:v>58441</c:v>
                </c:pt>
                <c:pt idx="841">
                  <c:v>58472</c:v>
                </c:pt>
                <c:pt idx="842">
                  <c:v>58501</c:v>
                </c:pt>
                <c:pt idx="843">
                  <c:v>58532</c:v>
                </c:pt>
                <c:pt idx="844">
                  <c:v>58562</c:v>
                </c:pt>
                <c:pt idx="845">
                  <c:v>58593</c:v>
                </c:pt>
                <c:pt idx="846">
                  <c:v>58623</c:v>
                </c:pt>
                <c:pt idx="847">
                  <c:v>58654</c:v>
                </c:pt>
                <c:pt idx="848">
                  <c:v>58685</c:v>
                </c:pt>
                <c:pt idx="849">
                  <c:v>58715</c:v>
                </c:pt>
                <c:pt idx="850">
                  <c:v>58746</c:v>
                </c:pt>
                <c:pt idx="851">
                  <c:v>58776</c:v>
                </c:pt>
                <c:pt idx="852">
                  <c:v>58807</c:v>
                </c:pt>
                <c:pt idx="853">
                  <c:v>58838</c:v>
                </c:pt>
                <c:pt idx="854">
                  <c:v>58866</c:v>
                </c:pt>
                <c:pt idx="855">
                  <c:v>58897</c:v>
                </c:pt>
                <c:pt idx="856">
                  <c:v>58927</c:v>
                </c:pt>
                <c:pt idx="857">
                  <c:v>58958</c:v>
                </c:pt>
                <c:pt idx="858">
                  <c:v>58988</c:v>
                </c:pt>
                <c:pt idx="859">
                  <c:v>59019</c:v>
                </c:pt>
                <c:pt idx="860">
                  <c:v>59050</c:v>
                </c:pt>
                <c:pt idx="861">
                  <c:v>59080</c:v>
                </c:pt>
                <c:pt idx="862">
                  <c:v>59111</c:v>
                </c:pt>
                <c:pt idx="863">
                  <c:v>59141</c:v>
                </c:pt>
                <c:pt idx="864">
                  <c:v>59172</c:v>
                </c:pt>
                <c:pt idx="865">
                  <c:v>59203</c:v>
                </c:pt>
                <c:pt idx="866">
                  <c:v>59231</c:v>
                </c:pt>
                <c:pt idx="867">
                  <c:v>59262</c:v>
                </c:pt>
                <c:pt idx="868">
                  <c:v>59292</c:v>
                </c:pt>
                <c:pt idx="869">
                  <c:v>59323</c:v>
                </c:pt>
                <c:pt idx="870">
                  <c:v>59353</c:v>
                </c:pt>
                <c:pt idx="871">
                  <c:v>59384</c:v>
                </c:pt>
                <c:pt idx="872">
                  <c:v>59415</c:v>
                </c:pt>
                <c:pt idx="873">
                  <c:v>59445</c:v>
                </c:pt>
                <c:pt idx="874">
                  <c:v>59476</c:v>
                </c:pt>
                <c:pt idx="875">
                  <c:v>59506</c:v>
                </c:pt>
                <c:pt idx="876">
                  <c:v>59537</c:v>
                </c:pt>
                <c:pt idx="877">
                  <c:v>59568</c:v>
                </c:pt>
                <c:pt idx="878">
                  <c:v>59596</c:v>
                </c:pt>
                <c:pt idx="879">
                  <c:v>59627</c:v>
                </c:pt>
                <c:pt idx="880">
                  <c:v>59657</c:v>
                </c:pt>
                <c:pt idx="881">
                  <c:v>59688</c:v>
                </c:pt>
                <c:pt idx="882">
                  <c:v>59718</c:v>
                </c:pt>
                <c:pt idx="883">
                  <c:v>59749</c:v>
                </c:pt>
                <c:pt idx="884">
                  <c:v>59780</c:v>
                </c:pt>
                <c:pt idx="885">
                  <c:v>59810</c:v>
                </c:pt>
                <c:pt idx="886">
                  <c:v>59841</c:v>
                </c:pt>
                <c:pt idx="887">
                  <c:v>59871</c:v>
                </c:pt>
                <c:pt idx="888">
                  <c:v>59902</c:v>
                </c:pt>
                <c:pt idx="889">
                  <c:v>59933</c:v>
                </c:pt>
                <c:pt idx="890">
                  <c:v>59962</c:v>
                </c:pt>
                <c:pt idx="891">
                  <c:v>59993</c:v>
                </c:pt>
                <c:pt idx="892">
                  <c:v>60023</c:v>
                </c:pt>
                <c:pt idx="893">
                  <c:v>60054</c:v>
                </c:pt>
                <c:pt idx="894">
                  <c:v>60084</c:v>
                </c:pt>
                <c:pt idx="895">
                  <c:v>60115</c:v>
                </c:pt>
                <c:pt idx="896">
                  <c:v>60146</c:v>
                </c:pt>
                <c:pt idx="897">
                  <c:v>60176</c:v>
                </c:pt>
                <c:pt idx="898">
                  <c:v>60207</c:v>
                </c:pt>
                <c:pt idx="899">
                  <c:v>60237</c:v>
                </c:pt>
                <c:pt idx="900">
                  <c:v>60268</c:v>
                </c:pt>
                <c:pt idx="901">
                  <c:v>60299</c:v>
                </c:pt>
                <c:pt idx="902">
                  <c:v>60327</c:v>
                </c:pt>
                <c:pt idx="903">
                  <c:v>60358</c:v>
                </c:pt>
                <c:pt idx="904">
                  <c:v>60388</c:v>
                </c:pt>
                <c:pt idx="905">
                  <c:v>60419</c:v>
                </c:pt>
                <c:pt idx="906">
                  <c:v>60449</c:v>
                </c:pt>
                <c:pt idx="907">
                  <c:v>60480</c:v>
                </c:pt>
                <c:pt idx="908">
                  <c:v>60511</c:v>
                </c:pt>
                <c:pt idx="909">
                  <c:v>60541</c:v>
                </c:pt>
                <c:pt idx="910">
                  <c:v>60572</c:v>
                </c:pt>
                <c:pt idx="911">
                  <c:v>60602</c:v>
                </c:pt>
                <c:pt idx="912">
                  <c:v>60633</c:v>
                </c:pt>
                <c:pt idx="913">
                  <c:v>60664</c:v>
                </c:pt>
                <c:pt idx="914">
                  <c:v>60692</c:v>
                </c:pt>
                <c:pt idx="915">
                  <c:v>60723</c:v>
                </c:pt>
                <c:pt idx="916">
                  <c:v>60753</c:v>
                </c:pt>
                <c:pt idx="917">
                  <c:v>60784</c:v>
                </c:pt>
                <c:pt idx="918">
                  <c:v>60814</c:v>
                </c:pt>
                <c:pt idx="919">
                  <c:v>60845</c:v>
                </c:pt>
                <c:pt idx="920">
                  <c:v>60876</c:v>
                </c:pt>
                <c:pt idx="921">
                  <c:v>60906</c:v>
                </c:pt>
                <c:pt idx="922">
                  <c:v>60937</c:v>
                </c:pt>
                <c:pt idx="923">
                  <c:v>60967</c:v>
                </c:pt>
                <c:pt idx="924">
                  <c:v>60998</c:v>
                </c:pt>
                <c:pt idx="925">
                  <c:v>61029</c:v>
                </c:pt>
                <c:pt idx="926">
                  <c:v>61057</c:v>
                </c:pt>
                <c:pt idx="927">
                  <c:v>61088</c:v>
                </c:pt>
                <c:pt idx="928">
                  <c:v>61118</c:v>
                </c:pt>
                <c:pt idx="929">
                  <c:v>61149</c:v>
                </c:pt>
                <c:pt idx="930">
                  <c:v>61179</c:v>
                </c:pt>
                <c:pt idx="931">
                  <c:v>61210</c:v>
                </c:pt>
                <c:pt idx="932">
                  <c:v>61241</c:v>
                </c:pt>
                <c:pt idx="933">
                  <c:v>61271</c:v>
                </c:pt>
                <c:pt idx="934">
                  <c:v>61302</c:v>
                </c:pt>
                <c:pt idx="935">
                  <c:v>61332</c:v>
                </c:pt>
                <c:pt idx="936">
                  <c:v>61363</c:v>
                </c:pt>
                <c:pt idx="937">
                  <c:v>61394</c:v>
                </c:pt>
                <c:pt idx="938">
                  <c:v>61423</c:v>
                </c:pt>
                <c:pt idx="939">
                  <c:v>61454</c:v>
                </c:pt>
                <c:pt idx="940">
                  <c:v>61484</c:v>
                </c:pt>
                <c:pt idx="941">
                  <c:v>61515</c:v>
                </c:pt>
                <c:pt idx="942">
                  <c:v>61545</c:v>
                </c:pt>
                <c:pt idx="943">
                  <c:v>61576</c:v>
                </c:pt>
                <c:pt idx="944">
                  <c:v>61607</c:v>
                </c:pt>
                <c:pt idx="945">
                  <c:v>61637</c:v>
                </c:pt>
                <c:pt idx="946">
                  <c:v>61668</c:v>
                </c:pt>
                <c:pt idx="947">
                  <c:v>61698</c:v>
                </c:pt>
                <c:pt idx="948">
                  <c:v>61729</c:v>
                </c:pt>
                <c:pt idx="949">
                  <c:v>61760</c:v>
                </c:pt>
                <c:pt idx="950">
                  <c:v>61788</c:v>
                </c:pt>
                <c:pt idx="951">
                  <c:v>61819</c:v>
                </c:pt>
                <c:pt idx="952">
                  <c:v>61849</c:v>
                </c:pt>
                <c:pt idx="953">
                  <c:v>61880</c:v>
                </c:pt>
                <c:pt idx="954">
                  <c:v>61910</c:v>
                </c:pt>
                <c:pt idx="955">
                  <c:v>61941</c:v>
                </c:pt>
                <c:pt idx="956">
                  <c:v>61972</c:v>
                </c:pt>
                <c:pt idx="957">
                  <c:v>62002</c:v>
                </c:pt>
                <c:pt idx="958">
                  <c:v>62033</c:v>
                </c:pt>
                <c:pt idx="959">
                  <c:v>62063</c:v>
                </c:pt>
                <c:pt idx="960">
                  <c:v>62094</c:v>
                </c:pt>
                <c:pt idx="961">
                  <c:v>62125</c:v>
                </c:pt>
                <c:pt idx="962">
                  <c:v>62153</c:v>
                </c:pt>
                <c:pt idx="963">
                  <c:v>62184</c:v>
                </c:pt>
                <c:pt idx="964">
                  <c:v>62214</c:v>
                </c:pt>
                <c:pt idx="965">
                  <c:v>62245</c:v>
                </c:pt>
                <c:pt idx="966">
                  <c:v>62275</c:v>
                </c:pt>
                <c:pt idx="967">
                  <c:v>62306</c:v>
                </c:pt>
                <c:pt idx="968">
                  <c:v>62337</c:v>
                </c:pt>
                <c:pt idx="969">
                  <c:v>62367</c:v>
                </c:pt>
                <c:pt idx="970">
                  <c:v>62398</c:v>
                </c:pt>
                <c:pt idx="971">
                  <c:v>62428</c:v>
                </c:pt>
                <c:pt idx="972">
                  <c:v>62459</c:v>
                </c:pt>
                <c:pt idx="973">
                  <c:v>62490</c:v>
                </c:pt>
                <c:pt idx="974">
                  <c:v>62518</c:v>
                </c:pt>
                <c:pt idx="975">
                  <c:v>62549</c:v>
                </c:pt>
                <c:pt idx="976">
                  <c:v>62579</c:v>
                </c:pt>
                <c:pt idx="977">
                  <c:v>62610</c:v>
                </c:pt>
                <c:pt idx="978">
                  <c:v>62640</c:v>
                </c:pt>
                <c:pt idx="979">
                  <c:v>62671</c:v>
                </c:pt>
                <c:pt idx="980">
                  <c:v>62702</c:v>
                </c:pt>
                <c:pt idx="981">
                  <c:v>62732</c:v>
                </c:pt>
                <c:pt idx="982">
                  <c:v>62763</c:v>
                </c:pt>
                <c:pt idx="983">
                  <c:v>62793</c:v>
                </c:pt>
                <c:pt idx="984">
                  <c:v>62824</c:v>
                </c:pt>
                <c:pt idx="985">
                  <c:v>62855</c:v>
                </c:pt>
                <c:pt idx="986">
                  <c:v>62884</c:v>
                </c:pt>
                <c:pt idx="987">
                  <c:v>62915</c:v>
                </c:pt>
                <c:pt idx="988">
                  <c:v>62945</c:v>
                </c:pt>
                <c:pt idx="989">
                  <c:v>62976</c:v>
                </c:pt>
                <c:pt idx="990">
                  <c:v>63006</c:v>
                </c:pt>
                <c:pt idx="991">
                  <c:v>63037</c:v>
                </c:pt>
                <c:pt idx="992">
                  <c:v>63068</c:v>
                </c:pt>
                <c:pt idx="993">
                  <c:v>63098</c:v>
                </c:pt>
                <c:pt idx="994">
                  <c:v>63129</c:v>
                </c:pt>
                <c:pt idx="995">
                  <c:v>63159</c:v>
                </c:pt>
                <c:pt idx="996">
                  <c:v>63190</c:v>
                </c:pt>
                <c:pt idx="997">
                  <c:v>63221</c:v>
                </c:pt>
                <c:pt idx="998">
                  <c:v>63249</c:v>
                </c:pt>
                <c:pt idx="999">
                  <c:v>63280</c:v>
                </c:pt>
                <c:pt idx="1000">
                  <c:v>63310</c:v>
                </c:pt>
                <c:pt idx="1001">
                  <c:v>63341</c:v>
                </c:pt>
                <c:pt idx="1002">
                  <c:v>63371</c:v>
                </c:pt>
                <c:pt idx="1003">
                  <c:v>63402</c:v>
                </c:pt>
                <c:pt idx="1004">
                  <c:v>63433</c:v>
                </c:pt>
                <c:pt idx="1005">
                  <c:v>63463</c:v>
                </c:pt>
                <c:pt idx="1006">
                  <c:v>63494</c:v>
                </c:pt>
                <c:pt idx="1007">
                  <c:v>63524</c:v>
                </c:pt>
                <c:pt idx="1008">
                  <c:v>63555</c:v>
                </c:pt>
                <c:pt idx="1009">
                  <c:v>63586</c:v>
                </c:pt>
                <c:pt idx="1010">
                  <c:v>63614</c:v>
                </c:pt>
                <c:pt idx="1011">
                  <c:v>63645</c:v>
                </c:pt>
                <c:pt idx="1012">
                  <c:v>63675</c:v>
                </c:pt>
                <c:pt idx="1013">
                  <c:v>63706</c:v>
                </c:pt>
                <c:pt idx="1014">
                  <c:v>63736</c:v>
                </c:pt>
                <c:pt idx="1015">
                  <c:v>63767</c:v>
                </c:pt>
                <c:pt idx="1016">
                  <c:v>63798</c:v>
                </c:pt>
                <c:pt idx="1017">
                  <c:v>63828</c:v>
                </c:pt>
                <c:pt idx="1018">
                  <c:v>63859</c:v>
                </c:pt>
                <c:pt idx="1019">
                  <c:v>63889</c:v>
                </c:pt>
                <c:pt idx="1020">
                  <c:v>63920</c:v>
                </c:pt>
                <c:pt idx="1021">
                  <c:v>63951</c:v>
                </c:pt>
                <c:pt idx="1022">
                  <c:v>63979</c:v>
                </c:pt>
                <c:pt idx="1023">
                  <c:v>64010</c:v>
                </c:pt>
                <c:pt idx="1024">
                  <c:v>64040</c:v>
                </c:pt>
                <c:pt idx="1025">
                  <c:v>64071</c:v>
                </c:pt>
                <c:pt idx="1026">
                  <c:v>64101</c:v>
                </c:pt>
                <c:pt idx="1027">
                  <c:v>64132</c:v>
                </c:pt>
                <c:pt idx="1028">
                  <c:v>64163</c:v>
                </c:pt>
                <c:pt idx="1029">
                  <c:v>64193</c:v>
                </c:pt>
                <c:pt idx="1030">
                  <c:v>64224</c:v>
                </c:pt>
                <c:pt idx="1031">
                  <c:v>64254</c:v>
                </c:pt>
                <c:pt idx="1032">
                  <c:v>64285</c:v>
                </c:pt>
                <c:pt idx="1033">
                  <c:v>64316</c:v>
                </c:pt>
                <c:pt idx="1034">
                  <c:v>64345</c:v>
                </c:pt>
                <c:pt idx="1035">
                  <c:v>64376</c:v>
                </c:pt>
                <c:pt idx="1036">
                  <c:v>64406</c:v>
                </c:pt>
                <c:pt idx="1037">
                  <c:v>64437</c:v>
                </c:pt>
                <c:pt idx="1038">
                  <c:v>64467</c:v>
                </c:pt>
                <c:pt idx="1039">
                  <c:v>64498</c:v>
                </c:pt>
                <c:pt idx="1040">
                  <c:v>64529</c:v>
                </c:pt>
                <c:pt idx="1041">
                  <c:v>64559</c:v>
                </c:pt>
                <c:pt idx="1042">
                  <c:v>64590</c:v>
                </c:pt>
                <c:pt idx="1043">
                  <c:v>64620</c:v>
                </c:pt>
                <c:pt idx="1044">
                  <c:v>64651</c:v>
                </c:pt>
                <c:pt idx="1045">
                  <c:v>64682</c:v>
                </c:pt>
                <c:pt idx="1046">
                  <c:v>64710</c:v>
                </c:pt>
                <c:pt idx="1047">
                  <c:v>64741</c:v>
                </c:pt>
                <c:pt idx="1048">
                  <c:v>64771</c:v>
                </c:pt>
                <c:pt idx="1049">
                  <c:v>64802</c:v>
                </c:pt>
                <c:pt idx="1050">
                  <c:v>64832</c:v>
                </c:pt>
                <c:pt idx="1051">
                  <c:v>64863</c:v>
                </c:pt>
                <c:pt idx="1052">
                  <c:v>64894</c:v>
                </c:pt>
                <c:pt idx="1053">
                  <c:v>64924</c:v>
                </c:pt>
                <c:pt idx="1054">
                  <c:v>64955</c:v>
                </c:pt>
                <c:pt idx="1055">
                  <c:v>64985</c:v>
                </c:pt>
                <c:pt idx="1056">
                  <c:v>65016</c:v>
                </c:pt>
                <c:pt idx="1057">
                  <c:v>65047</c:v>
                </c:pt>
                <c:pt idx="1058">
                  <c:v>65075</c:v>
                </c:pt>
                <c:pt idx="1059">
                  <c:v>65106</c:v>
                </c:pt>
                <c:pt idx="1060">
                  <c:v>65136</c:v>
                </c:pt>
                <c:pt idx="1061">
                  <c:v>65167</c:v>
                </c:pt>
                <c:pt idx="1062">
                  <c:v>65197</c:v>
                </c:pt>
                <c:pt idx="1063">
                  <c:v>65228</c:v>
                </c:pt>
                <c:pt idx="1064">
                  <c:v>65259</c:v>
                </c:pt>
                <c:pt idx="1065">
                  <c:v>65289</c:v>
                </c:pt>
                <c:pt idx="1066">
                  <c:v>65320</c:v>
                </c:pt>
                <c:pt idx="1067">
                  <c:v>65350</c:v>
                </c:pt>
                <c:pt idx="1068">
                  <c:v>65381</c:v>
                </c:pt>
                <c:pt idx="1069">
                  <c:v>65412</c:v>
                </c:pt>
                <c:pt idx="1070">
                  <c:v>65440</c:v>
                </c:pt>
                <c:pt idx="1071">
                  <c:v>65471</c:v>
                </c:pt>
                <c:pt idx="1072">
                  <c:v>65501</c:v>
                </c:pt>
                <c:pt idx="1073">
                  <c:v>65532</c:v>
                </c:pt>
                <c:pt idx="1074">
                  <c:v>65562</c:v>
                </c:pt>
                <c:pt idx="1075">
                  <c:v>65593</c:v>
                </c:pt>
                <c:pt idx="1076">
                  <c:v>65624</c:v>
                </c:pt>
                <c:pt idx="1077">
                  <c:v>65654</c:v>
                </c:pt>
                <c:pt idx="1078">
                  <c:v>65685</c:v>
                </c:pt>
                <c:pt idx="1079">
                  <c:v>65715</c:v>
                </c:pt>
                <c:pt idx="1080">
                  <c:v>65746</c:v>
                </c:pt>
                <c:pt idx="1081">
                  <c:v>65777</c:v>
                </c:pt>
                <c:pt idx="1082">
                  <c:v>65806</c:v>
                </c:pt>
                <c:pt idx="1083">
                  <c:v>65837</c:v>
                </c:pt>
                <c:pt idx="1084">
                  <c:v>65867</c:v>
                </c:pt>
                <c:pt idx="1085">
                  <c:v>65898</c:v>
                </c:pt>
                <c:pt idx="1086">
                  <c:v>65928</c:v>
                </c:pt>
                <c:pt idx="1087">
                  <c:v>65959</c:v>
                </c:pt>
                <c:pt idx="1088">
                  <c:v>65990</c:v>
                </c:pt>
                <c:pt idx="1089">
                  <c:v>66020</c:v>
                </c:pt>
                <c:pt idx="1090">
                  <c:v>66051</c:v>
                </c:pt>
                <c:pt idx="1091">
                  <c:v>66081</c:v>
                </c:pt>
                <c:pt idx="1092">
                  <c:v>66112</c:v>
                </c:pt>
                <c:pt idx="1093">
                  <c:v>66143</c:v>
                </c:pt>
                <c:pt idx="1094">
                  <c:v>66171</c:v>
                </c:pt>
                <c:pt idx="1095">
                  <c:v>66202</c:v>
                </c:pt>
                <c:pt idx="1096">
                  <c:v>66232</c:v>
                </c:pt>
                <c:pt idx="1097">
                  <c:v>66263</c:v>
                </c:pt>
                <c:pt idx="1098">
                  <c:v>66293</c:v>
                </c:pt>
                <c:pt idx="1099">
                  <c:v>66324</c:v>
                </c:pt>
                <c:pt idx="1100">
                  <c:v>66355</c:v>
                </c:pt>
                <c:pt idx="1101">
                  <c:v>66385</c:v>
                </c:pt>
                <c:pt idx="1102">
                  <c:v>66416</c:v>
                </c:pt>
                <c:pt idx="1103">
                  <c:v>66446</c:v>
                </c:pt>
                <c:pt idx="1104">
                  <c:v>66477</c:v>
                </c:pt>
                <c:pt idx="1105">
                  <c:v>66508</c:v>
                </c:pt>
                <c:pt idx="1106">
                  <c:v>66536</c:v>
                </c:pt>
                <c:pt idx="1107">
                  <c:v>66567</c:v>
                </c:pt>
                <c:pt idx="1108">
                  <c:v>66597</c:v>
                </c:pt>
                <c:pt idx="1109">
                  <c:v>66628</c:v>
                </c:pt>
                <c:pt idx="1110">
                  <c:v>66658</c:v>
                </c:pt>
                <c:pt idx="1111">
                  <c:v>66689</c:v>
                </c:pt>
                <c:pt idx="1112">
                  <c:v>66720</c:v>
                </c:pt>
                <c:pt idx="1113">
                  <c:v>66750</c:v>
                </c:pt>
                <c:pt idx="1114">
                  <c:v>66781</c:v>
                </c:pt>
                <c:pt idx="1115">
                  <c:v>66811</c:v>
                </c:pt>
                <c:pt idx="1116">
                  <c:v>66842</c:v>
                </c:pt>
                <c:pt idx="1117">
                  <c:v>66873</c:v>
                </c:pt>
                <c:pt idx="1118">
                  <c:v>66901</c:v>
                </c:pt>
                <c:pt idx="1119">
                  <c:v>66932</c:v>
                </c:pt>
                <c:pt idx="1120">
                  <c:v>66962</c:v>
                </c:pt>
                <c:pt idx="1121">
                  <c:v>66993</c:v>
                </c:pt>
                <c:pt idx="1122">
                  <c:v>67023</c:v>
                </c:pt>
                <c:pt idx="1123">
                  <c:v>67054</c:v>
                </c:pt>
                <c:pt idx="1124">
                  <c:v>67085</c:v>
                </c:pt>
                <c:pt idx="1125">
                  <c:v>67115</c:v>
                </c:pt>
                <c:pt idx="1126">
                  <c:v>67146</c:v>
                </c:pt>
                <c:pt idx="1127">
                  <c:v>67176</c:v>
                </c:pt>
                <c:pt idx="1128">
                  <c:v>67207</c:v>
                </c:pt>
                <c:pt idx="1129">
                  <c:v>67238</c:v>
                </c:pt>
                <c:pt idx="1130">
                  <c:v>67267</c:v>
                </c:pt>
                <c:pt idx="1131">
                  <c:v>67298</c:v>
                </c:pt>
                <c:pt idx="1132">
                  <c:v>67328</c:v>
                </c:pt>
                <c:pt idx="1133">
                  <c:v>67359</c:v>
                </c:pt>
                <c:pt idx="1134">
                  <c:v>67389</c:v>
                </c:pt>
                <c:pt idx="1135">
                  <c:v>67420</c:v>
                </c:pt>
                <c:pt idx="1136">
                  <c:v>67451</c:v>
                </c:pt>
                <c:pt idx="1137">
                  <c:v>67481</c:v>
                </c:pt>
                <c:pt idx="1138">
                  <c:v>67512</c:v>
                </c:pt>
                <c:pt idx="1139">
                  <c:v>67542</c:v>
                </c:pt>
                <c:pt idx="1140">
                  <c:v>67573</c:v>
                </c:pt>
                <c:pt idx="1141">
                  <c:v>67604</c:v>
                </c:pt>
                <c:pt idx="1142">
                  <c:v>67632</c:v>
                </c:pt>
                <c:pt idx="1143">
                  <c:v>67663</c:v>
                </c:pt>
                <c:pt idx="1144">
                  <c:v>67693</c:v>
                </c:pt>
                <c:pt idx="1145">
                  <c:v>67724</c:v>
                </c:pt>
                <c:pt idx="1146">
                  <c:v>67754</c:v>
                </c:pt>
                <c:pt idx="1147">
                  <c:v>67785</c:v>
                </c:pt>
                <c:pt idx="1148">
                  <c:v>67816</c:v>
                </c:pt>
                <c:pt idx="1149">
                  <c:v>67846</c:v>
                </c:pt>
                <c:pt idx="1150">
                  <c:v>67877</c:v>
                </c:pt>
                <c:pt idx="1151">
                  <c:v>67907</c:v>
                </c:pt>
                <c:pt idx="1152">
                  <c:v>67938</c:v>
                </c:pt>
                <c:pt idx="1153">
                  <c:v>67969</c:v>
                </c:pt>
                <c:pt idx="1154">
                  <c:v>67997</c:v>
                </c:pt>
                <c:pt idx="1155">
                  <c:v>68028</c:v>
                </c:pt>
                <c:pt idx="1156">
                  <c:v>68058</c:v>
                </c:pt>
                <c:pt idx="1157">
                  <c:v>68089</c:v>
                </c:pt>
                <c:pt idx="1158">
                  <c:v>68119</c:v>
                </c:pt>
                <c:pt idx="1159">
                  <c:v>68150</c:v>
                </c:pt>
                <c:pt idx="1160">
                  <c:v>68181</c:v>
                </c:pt>
                <c:pt idx="1161">
                  <c:v>68211</c:v>
                </c:pt>
                <c:pt idx="1162">
                  <c:v>68242</c:v>
                </c:pt>
                <c:pt idx="1163">
                  <c:v>68272</c:v>
                </c:pt>
                <c:pt idx="1164">
                  <c:v>68303</c:v>
                </c:pt>
                <c:pt idx="1165">
                  <c:v>68334</c:v>
                </c:pt>
                <c:pt idx="1166">
                  <c:v>68362</c:v>
                </c:pt>
                <c:pt idx="1167">
                  <c:v>68393</c:v>
                </c:pt>
                <c:pt idx="1168">
                  <c:v>68423</c:v>
                </c:pt>
                <c:pt idx="1169">
                  <c:v>68454</c:v>
                </c:pt>
                <c:pt idx="1170">
                  <c:v>68484</c:v>
                </c:pt>
                <c:pt idx="1171">
                  <c:v>68515</c:v>
                </c:pt>
                <c:pt idx="1172">
                  <c:v>68546</c:v>
                </c:pt>
                <c:pt idx="1173">
                  <c:v>68576</c:v>
                </c:pt>
                <c:pt idx="1174">
                  <c:v>68607</c:v>
                </c:pt>
                <c:pt idx="1175">
                  <c:v>68637</c:v>
                </c:pt>
                <c:pt idx="1176">
                  <c:v>68668</c:v>
                </c:pt>
                <c:pt idx="1177">
                  <c:v>68699</c:v>
                </c:pt>
                <c:pt idx="1178">
                  <c:v>68728</c:v>
                </c:pt>
                <c:pt idx="1179">
                  <c:v>68759</c:v>
                </c:pt>
                <c:pt idx="1180">
                  <c:v>68789</c:v>
                </c:pt>
                <c:pt idx="1181">
                  <c:v>68820</c:v>
                </c:pt>
                <c:pt idx="1182">
                  <c:v>68850</c:v>
                </c:pt>
                <c:pt idx="1183">
                  <c:v>68881</c:v>
                </c:pt>
                <c:pt idx="1184">
                  <c:v>68912</c:v>
                </c:pt>
                <c:pt idx="1185">
                  <c:v>68942</c:v>
                </c:pt>
                <c:pt idx="1186">
                  <c:v>68973</c:v>
                </c:pt>
                <c:pt idx="1187">
                  <c:v>69003</c:v>
                </c:pt>
                <c:pt idx="1188">
                  <c:v>69034</c:v>
                </c:pt>
                <c:pt idx="1189">
                  <c:v>69065</c:v>
                </c:pt>
                <c:pt idx="1190">
                  <c:v>69093</c:v>
                </c:pt>
                <c:pt idx="1191">
                  <c:v>69124</c:v>
                </c:pt>
                <c:pt idx="1192">
                  <c:v>69154</c:v>
                </c:pt>
                <c:pt idx="1193">
                  <c:v>69185</c:v>
                </c:pt>
                <c:pt idx="1194">
                  <c:v>69215</c:v>
                </c:pt>
                <c:pt idx="1195">
                  <c:v>69246</c:v>
                </c:pt>
                <c:pt idx="1196">
                  <c:v>69277</c:v>
                </c:pt>
                <c:pt idx="1197">
                  <c:v>69307</c:v>
                </c:pt>
                <c:pt idx="1198">
                  <c:v>69338</c:v>
                </c:pt>
                <c:pt idx="1199">
                  <c:v>69368</c:v>
                </c:pt>
              </c:numCache>
            </c:numRef>
          </c:cat>
          <c:val>
            <c:numRef>
              <c:f>Company!$K$3:$K$1202</c:f>
              <c:numCache>
                <c:formatCode>General</c:formatCode>
                <c:ptCount val="1200"/>
                <c:pt idx="23" formatCode="0.0">
                  <c:v>1.9217953099265372</c:v>
                </c:pt>
                <c:pt idx="24" formatCode="0.0">
                  <c:v>2.8479439662947925</c:v>
                </c:pt>
                <c:pt idx="25" formatCode="0.0">
                  <c:v>3.560807613185915</c:v>
                </c:pt>
                <c:pt idx="26" formatCode="0.0">
                  <c:v>4.8635438336224013</c:v>
                </c:pt>
                <c:pt idx="27" formatCode="0.0">
                  <c:v>5.291076636418083</c:v>
                </c:pt>
                <c:pt idx="28" formatCode="0.0">
                  <c:v>6.0082500905065359</c:v>
                </c:pt>
                <c:pt idx="29" formatCode="0.0">
                  <c:v>6.1999460278733665</c:v>
                </c:pt>
                <c:pt idx="30" formatCode="0.0">
                  <c:v>6.310036384408761</c:v>
                </c:pt>
                <c:pt idx="31" formatCode="0.0">
                  <c:v>6.1037927181516665</c:v>
                </c:pt>
                <c:pt idx="32" formatCode="0.0">
                  <c:v>5.4483889464052311</c:v>
                </c:pt>
                <c:pt idx="33" formatCode="0.0">
                  <c:v>4.7879482450944977</c:v>
                </c:pt>
                <c:pt idx="34" formatCode="0.0">
                  <c:v>4.4755630853729116</c:v>
                </c:pt>
                <c:pt idx="35" formatCode="0.0">
                  <c:v>4.0694111510680102</c:v>
                </c:pt>
                <c:pt idx="36" formatCode="0.0">
                  <c:v>3.5136323918170405</c:v>
                </c:pt>
                <c:pt idx="37" formatCode="0.0">
                  <c:v>3.2037662588065388</c:v>
                </c:pt>
                <c:pt idx="38" formatCode="0.0">
                  <c:v>2.3907652384691573</c:v>
                </c:pt>
                <c:pt idx="39" formatCode="0.0">
                  <c:v>2.0108521552605794</c:v>
                </c:pt>
                <c:pt idx="40" formatCode="0.0">
                  <c:v>1.4733427436677289</c:v>
                </c:pt>
                <c:pt idx="41" formatCode="0.0">
                  <c:v>1.1204287261140138</c:v>
                </c:pt>
                <c:pt idx="42" formatCode="0.0">
                  <c:v>0.91904752155294034</c:v>
                </c:pt>
                <c:pt idx="43" formatCode="0.0">
                  <c:v>1.0054227232737105</c:v>
                </c:pt>
                <c:pt idx="44" formatCode="0.0">
                  <c:v>1.4231423841831941</c:v>
                </c:pt>
                <c:pt idx="45" formatCode="0.0">
                  <c:v>2.1747193054885798</c:v>
                </c:pt>
                <c:pt idx="46" formatCode="0.0">
                  <c:v>2.5044589996695805</c:v>
                </c:pt>
                <c:pt idx="47" formatCode="0.0">
                  <c:v>2.8696002151165345</c:v>
                </c:pt>
                <c:pt idx="48" formatCode="0.0">
                  <c:v>2.9866274726860382</c:v>
                </c:pt>
                <c:pt idx="49" formatCode="0.0">
                  <c:v>2.9060022761579631</c:v>
                </c:pt>
                <c:pt idx="50" formatCode="0.0">
                  <c:v>2.9338520985773044</c:v>
                </c:pt>
                <c:pt idx="51" formatCode="0.0">
                  <c:v>2.900005284533421</c:v>
                </c:pt>
                <c:pt idx="52" formatCode="0.0">
                  <c:v>2.9794362304029818</c:v>
                </c:pt>
                <c:pt idx="53" formatCode="0.0">
                  <c:v>3.2179229587211893</c:v>
                </c:pt>
                <c:pt idx="54" formatCode="0.0">
                  <c:v>3.5171091707401985</c:v>
                </c:pt>
                <c:pt idx="55" formatCode="0.0">
                  <c:v>3.5518518686752572</c:v>
                </c:pt>
                <c:pt idx="56" formatCode="0.0">
                  <c:v>3.5212591202245562</c:v>
                </c:pt>
                <c:pt idx="57" formatCode="0.0">
                  <c:v>3.2735863327090016</c:v>
                </c:pt>
                <c:pt idx="58" formatCode="0.0">
                  <c:v>3.0555618986414714</c:v>
                </c:pt>
                <c:pt idx="59" formatCode="0.0">
                  <c:v>2.7636349618255451</c:v>
                </c:pt>
                <c:pt idx="60" formatCode="0.0">
                  <c:v>2.9428941356311356</c:v>
                </c:pt>
                <c:pt idx="61" formatCode="0.0">
                  <c:v>3.1043491199785223</c:v>
                </c:pt>
                <c:pt idx="62" formatCode="0.0">
                  <c:v>3.028289219114086</c:v>
                </c:pt>
                <c:pt idx="63" formatCode="0.0">
                  <c:v>2.9180967141162881</c:v>
                </c:pt>
                <c:pt idx="64" formatCode="0.0">
                  <c:v>2.4434903875783647</c:v>
                </c:pt>
                <c:pt idx="65" formatCode="0.0">
                  <c:v>1.8505565860783548</c:v>
                </c:pt>
                <c:pt idx="66" formatCode="0.0">
                  <c:v>0.70286674842337504</c:v>
                </c:pt>
                <c:pt idx="67" formatCode="0.0">
                  <c:v>-0.32126574102768757</c:v>
                </c:pt>
                <c:pt idx="68" formatCode="0.0">
                  <c:v>-0.98904151703408161</c:v>
                </c:pt>
                <c:pt idx="69" formatCode="0.0">
                  <c:v>-1.9870081683555014</c:v>
                </c:pt>
                <c:pt idx="70" formatCode="0.0">
                  <c:v>-2.6115115718140203</c:v>
                </c:pt>
                <c:pt idx="71" formatCode="0.0">
                  <c:v>-2.9913911446640213</c:v>
                </c:pt>
                <c:pt idx="72" formatCode="0.0">
                  <c:v>-4.087043327621771</c:v>
                </c:pt>
                <c:pt idx="73" formatCode="0.0">
                  <c:v>-4.8717061985048105</c:v>
                </c:pt>
                <c:pt idx="74" formatCode="0.0">
                  <c:v>-5.165629318135899</c:v>
                </c:pt>
                <c:pt idx="75" formatCode="0.0">
                  <c:v>-5.3473665207595644</c:v>
                </c:pt>
                <c:pt idx="76" formatCode="0.0">
                  <c:v>-4.9369743907397634</c:v>
                </c:pt>
                <c:pt idx="77" formatCode="0.0">
                  <c:v>-4.2077098616842221</c:v>
                </c:pt>
                <c:pt idx="78" formatCode="0.0">
                  <c:v>-2.9983859651584766</c:v>
                </c:pt>
                <c:pt idx="79" formatCode="0.0">
                  <c:v>-1.8067415742324044</c:v>
                </c:pt>
                <c:pt idx="80" formatCode="0.0">
                  <c:v>-0.85648888763027742</c:v>
                </c:pt>
                <c:pt idx="81" formatCode="0.0">
                  <c:v>5.4849207146844492E-2</c:v>
                </c:pt>
                <c:pt idx="82" formatCode="0.0">
                  <c:v>0.95128035823388757</c:v>
                </c:pt>
                <c:pt idx="83" formatCode="0.0">
                  <c:v>1.2803380150974988</c:v>
                </c:pt>
                <c:pt idx="84" formatCode="0.0">
                  <c:v>2.3376780666163484</c:v>
                </c:pt>
                <c:pt idx="85" formatCode="0.0">
                  <c:v>3.3828040826817869</c:v>
                </c:pt>
                <c:pt idx="86" formatCode="0.0">
                  <c:v>3.909037602937147</c:v>
                </c:pt>
                <c:pt idx="87" formatCode="0.0">
                  <c:v>4.8195752384031749</c:v>
                </c:pt>
                <c:pt idx="88" formatCode="0.0">
                  <c:v>5.0638158237989757</c:v>
                </c:pt>
                <c:pt idx="89" formatCode="0.0">
                  <c:v>5.0325857167056682</c:v>
                </c:pt>
                <c:pt idx="90" formatCode="0.0">
                  <c:v>4.8106036488991322</c:v>
                </c:pt>
                <c:pt idx="91" formatCode="0.0">
                  <c:v>4.7815336961819668</c:v>
                </c:pt>
                <c:pt idx="92" formatCode="0.0">
                  <c:v>4.4513396601251429</c:v>
                </c:pt>
                <c:pt idx="93" formatCode="0.0">
                  <c:v>4.5485401010391513</c:v>
                </c:pt>
                <c:pt idx="94" formatCode="0.0">
                  <c:v>4.6368041242092346</c:v>
                </c:pt>
                <c:pt idx="95" formatCode="0.0">
                  <c:v>4.9037792082923488</c:v>
                </c:pt>
                <c:pt idx="96" formatCode="0.0">
                  <c:v>4.8774406938998993</c:v>
                </c:pt>
                <c:pt idx="97" formatCode="0.0">
                  <c:v>4.559262860663722</c:v>
                </c:pt>
                <c:pt idx="98" formatCode="0.0">
                  <c:v>4.6212935558138639</c:v>
                </c:pt>
                <c:pt idx="99" formatCode="0.0">
                  <c:v>3.7882632514199202</c:v>
                </c:pt>
                <c:pt idx="100" formatCode="0.0">
                  <c:v>3.5528577029938049</c:v>
                </c:pt>
                <c:pt idx="101" formatCode="0.0">
                  <c:v>3.0270179243091064</c:v>
                </c:pt>
                <c:pt idx="102" formatCode="0.0">
                  <c:v>2.6814329728026536</c:v>
                </c:pt>
                <c:pt idx="103" formatCode="0.0">
                  <c:v>2.0230615459081065</c:v>
                </c:pt>
                <c:pt idx="104" formatCode="0.0">
                  <c:v>1.5556130786702909</c:v>
                </c:pt>
                <c:pt idx="105" formatCode="0.0">
                  <c:v>1.0673188254131531</c:v>
                </c:pt>
                <c:pt idx="106" formatCode="0.0">
                  <c:v>0.18412733049473218</c:v>
                </c:pt>
                <c:pt idx="107" formatCode="0.0">
                  <c:v>-0.2261992134077957</c:v>
                </c:pt>
                <c:pt idx="108" formatCode="0.0">
                  <c:v>-0.49868514856278523</c:v>
                </c:pt>
                <c:pt idx="109" formatCode="0.0">
                  <c:v>-0.59826679776588776</c:v>
                </c:pt>
                <c:pt idx="110" formatCode="0.0">
                  <c:v>-0.94177465554756168</c:v>
                </c:pt>
                <c:pt idx="111" formatCode="0.0">
                  <c:v>-1.0277851935985751</c:v>
                </c:pt>
                <c:pt idx="112" formatCode="0.0">
                  <c:v>-1.460331775408747</c:v>
                </c:pt>
                <c:pt idx="113" formatCode="0.0">
                  <c:v>-1.8335596603686639</c:v>
                </c:pt>
                <c:pt idx="114" formatCode="0.0">
                  <c:v>-2.1663242484770961</c:v>
                </c:pt>
                <c:pt idx="115" formatCode="0.0">
                  <c:v>-2.2543332664047568</c:v>
                </c:pt>
                <c:pt idx="116" formatCode="0.0">
                  <c:v>-2.3602116596662484</c:v>
                </c:pt>
                <c:pt idx="117" formatCode="0.0">
                  <c:v>-2.307859453470968</c:v>
                </c:pt>
                <c:pt idx="118" formatCode="0.0">
                  <c:v>-2.1082777385112763</c:v>
                </c:pt>
                <c:pt idx="119" formatCode="0.0">
                  <c:v>-2.1342930094808139</c:v>
                </c:pt>
                <c:pt idx="120" formatCode="0.0">
                  <c:v>-2.3197782269871112</c:v>
                </c:pt>
                <c:pt idx="121" formatCode="0.0">
                  <c:v>-2.8318015358260169</c:v>
                </c:pt>
                <c:pt idx="122" formatCode="0.0">
                  <c:v>-3.1362832809126502</c:v>
                </c:pt>
                <c:pt idx="123" formatCode="0.0">
                  <c:v>-2.9987559443838308</c:v>
                </c:pt>
                <c:pt idx="124" formatCode="0.0">
                  <c:v>-2.8906898764812325</c:v>
                </c:pt>
                <c:pt idx="125" formatCode="0.0">
                  <c:v>-2.6186965420717172</c:v>
                </c:pt>
                <c:pt idx="126" formatCode="0.0">
                  <c:v>-2.4731426784815369</c:v>
                </c:pt>
                <c:pt idx="127" formatCode="0.0">
                  <c:v>-2.6560990324821603</c:v>
                </c:pt>
                <c:pt idx="128" formatCode="0.0">
                  <c:v>-2.6264630126843826</c:v>
                </c:pt>
                <c:pt idx="129" formatCode="0.0">
                  <c:v>-2.8130991316115797</c:v>
                </c:pt>
                <c:pt idx="130" formatCode="0.0">
                  <c:v>-2.9805800689689619</c:v>
                </c:pt>
                <c:pt idx="131" formatCode="0.0">
                  <c:v>-3.1762574210109591</c:v>
                </c:pt>
                <c:pt idx="132" formatCode="0.0">
                  <c:v>-3.5382623577233687</c:v>
                </c:pt>
                <c:pt idx="133" formatCode="0.0">
                  <c:v>-3.5860880875098786</c:v>
                </c:pt>
                <c:pt idx="134" formatCode="0.0">
                  <c:v>-4.0060390338813221</c:v>
                </c:pt>
                <c:pt idx="135" formatCode="0.0">
                  <c:v>-4.4008001118401836</c:v>
                </c:pt>
                <c:pt idx="136" formatCode="0.0">
                  <c:v>-4.5622627714321027</c:v>
                </c:pt>
                <c:pt idx="137" formatCode="0.0">
                  <c:v>-4.7090310222146456</c:v>
                </c:pt>
                <c:pt idx="138" formatCode="0.0">
                  <c:v>-4.8348587411914536</c:v>
                </c:pt>
                <c:pt idx="139" formatCode="0.0">
                  <c:v>-4.7663753110330589</c:v>
                </c:pt>
                <c:pt idx="140" formatCode="0.0">
                  <c:v>-4.6871369732458987</c:v>
                </c:pt>
                <c:pt idx="141" formatCode="0.0">
                  <c:v>-5.0420491422152196</c:v>
                </c:pt>
                <c:pt idx="142" formatCode="0.0">
                  <c:v>-5.2076447968792792</c:v>
                </c:pt>
                <c:pt idx="143" formatCode="0.0">
                  <c:v>-5.6532273102756534</c:v>
                </c:pt>
                <c:pt idx="144" formatCode="0.0">
                  <c:v>-5.626275769074951</c:v>
                </c:pt>
                <c:pt idx="145" formatCode="0.0">
                  <c:v>-5.5363801481293109</c:v>
                </c:pt>
                <c:pt idx="146" formatCode="0.0">
                  <c:v>-5.1607896569635869</c:v>
                </c:pt>
                <c:pt idx="147" formatCode="0.0">
                  <c:v>-4.9454850189885207</c:v>
                </c:pt>
                <c:pt idx="148" formatCode="0.0">
                  <c:v>-4.9160860684095837</c:v>
                </c:pt>
                <c:pt idx="149" formatCode="0.0">
                  <c:v>-4.6635489384975841</c:v>
                </c:pt>
                <c:pt idx="150" formatCode="0.0">
                  <c:v>-4.6007144728660734</c:v>
                </c:pt>
                <c:pt idx="151" formatCode="0.0">
                  <c:v>-4.3029224907551651</c:v>
                </c:pt>
                <c:pt idx="152" formatCode="0.0">
                  <c:v>-4.2444620050310391</c:v>
                </c:pt>
                <c:pt idx="153" formatCode="0.0">
                  <c:v>-3.7284493168440491</c:v>
                </c:pt>
                <c:pt idx="154" formatCode="0.0">
                  <c:v>-3.3376911254561037</c:v>
                </c:pt>
                <c:pt idx="155" formatCode="0.0">
                  <c:v>-2.8164683663888042</c:v>
                </c:pt>
                <c:pt idx="156" formatCode="0.0">
                  <c:v>-2.3612935618148754</c:v>
                </c:pt>
                <c:pt idx="157" formatCode="0.0">
                  <c:v>-2.0239326436742289</c:v>
                </c:pt>
                <c:pt idx="158" formatCode="0.0">
                  <c:v>-1.5324906450080675</c:v>
                </c:pt>
                <c:pt idx="159" formatCode="0.0">
                  <c:v>-1.5059491356193462</c:v>
                </c:pt>
                <c:pt idx="160" formatCode="0.0">
                  <c:v>-1.1664208247318015</c:v>
                </c:pt>
                <c:pt idx="161" formatCode="0.0">
                  <c:v>-1.2687665034954847</c:v>
                </c:pt>
                <c:pt idx="162" formatCode="0.0">
                  <c:v>-1.0493218376341105</c:v>
                </c:pt>
                <c:pt idx="163" formatCode="0.0">
                  <c:v>-1.0801510317175342</c:v>
                </c:pt>
                <c:pt idx="164" formatCode="0.0">
                  <c:v>-1.1580553233430919</c:v>
                </c:pt>
                <c:pt idx="165" formatCode="0.0">
                  <c:v>-1.0043991404171067</c:v>
                </c:pt>
                <c:pt idx="166" formatCode="0.0">
                  <c:v>-0.86912634945537093</c:v>
                </c:pt>
                <c:pt idx="167" formatCode="0.0">
                  <c:v>-0.55122098324217461</c:v>
                </c:pt>
                <c:pt idx="168" formatCode="0.0">
                  <c:v>-0.40647697691935036</c:v>
                </c:pt>
                <c:pt idx="169" formatCode="0.0">
                  <c:v>-0.30167070479878078</c:v>
                </c:pt>
                <c:pt idx="170" formatCode="0.0">
                  <c:v>-0.56205596080447151</c:v>
                </c:pt>
                <c:pt idx="171" formatCode="0.0">
                  <c:v>-0.22353940916443094</c:v>
                </c:pt>
                <c:pt idx="172" formatCode="0.0">
                  <c:v>-7.5364836671610647E-2</c:v>
                </c:pt>
                <c:pt idx="173" formatCode="0.0">
                  <c:v>6.1277663311969377E-2</c:v>
                </c:pt>
                <c:pt idx="174" formatCode="0.0">
                  <c:v>0.22044332788861709</c:v>
                </c:pt>
                <c:pt idx="175" formatCode="0.0">
                  <c:v>0.27509131759553895</c:v>
                </c:pt>
                <c:pt idx="176" formatCode="0.0">
                  <c:v>0.43829553419068645</c:v>
                </c:pt>
                <c:pt idx="177" formatCode="0.0">
                  <c:v>0.45885454139626347</c:v>
                </c:pt>
                <c:pt idx="178" formatCode="0.0">
                  <c:v>0.16547240818611897</c:v>
                </c:pt>
                <c:pt idx="179" formatCode="0.0">
                  <c:v>-0.20800636751465618</c:v>
                </c:pt>
                <c:pt idx="180" formatCode="0.0">
                  <c:v>-0.12167918158758084</c:v>
                </c:pt>
                <c:pt idx="181" formatCode="0.0">
                  <c:v>-0.25783029610649066</c:v>
                </c:pt>
                <c:pt idx="182" formatCode="0.0">
                  <c:v>-7.5037533578765192E-2</c:v>
                </c:pt>
                <c:pt idx="183" formatCode="0.0">
                  <c:v>-0.15769301080754872</c:v>
                </c:pt>
                <c:pt idx="184" formatCode="0.0">
                  <c:v>-0.55041573522247234</c:v>
                </c:pt>
                <c:pt idx="185" formatCode="0.0">
                  <c:v>-0.78978124035849362</c:v>
                </c:pt>
                <c:pt idx="186" formatCode="0.0">
                  <c:v>-1.1222316876420138</c:v>
                </c:pt>
                <c:pt idx="187" formatCode="0.0">
                  <c:v>-1.3575709203308151</c:v>
                </c:pt>
                <c:pt idx="188" formatCode="0.0">
                  <c:v>-1.3261895575670763</c:v>
                </c:pt>
                <c:pt idx="189" formatCode="0.0">
                  <c:v>-1.2776863370748544</c:v>
                </c:pt>
                <c:pt idx="190" formatCode="0.0">
                  <c:v>-0.8876718293374779</c:v>
                </c:pt>
                <c:pt idx="191" formatCode="0.0">
                  <c:v>-0.41324295369400943</c:v>
                </c:pt>
                <c:pt idx="192" formatCode="0.0">
                  <c:v>-0.61318319412970368</c:v>
                </c:pt>
                <c:pt idx="193" formatCode="0.0">
                  <c:v>-0.53702511182555668</c:v>
                </c:pt>
                <c:pt idx="194" formatCode="0.0">
                  <c:v>-0.82847110575369243</c:v>
                </c:pt>
                <c:pt idx="195" formatCode="0.0">
                  <c:v>-1.2866925410586134</c:v>
                </c:pt>
                <c:pt idx="196" formatCode="0.0">
                  <c:v>-1.0500336819233524</c:v>
                </c:pt>
                <c:pt idx="197" formatCode="0.0">
                  <c:v>-0.66371935200194798</c:v>
                </c:pt>
                <c:pt idx="198" formatCode="0.0">
                  <c:v>-0.76315790259492644</c:v>
                </c:pt>
                <c:pt idx="199" formatCode="0.0">
                  <c:v>-0.59396335767358721</c:v>
                </c:pt>
                <c:pt idx="200" formatCode="0.0">
                  <c:v>-0.80298420745302224</c:v>
                </c:pt>
                <c:pt idx="201" formatCode="0.0">
                  <c:v>-1.5217079821582189</c:v>
                </c:pt>
                <c:pt idx="202" formatCode="0.0">
                  <c:v>-2.0281310216840609</c:v>
                </c:pt>
                <c:pt idx="203" formatCode="0.0">
                  <c:v>-2.1792436166224434</c:v>
                </c:pt>
                <c:pt idx="204" formatCode="0.0">
                  <c:v>-2.4500898577538521</c:v>
                </c:pt>
                <c:pt idx="205" formatCode="0.0">
                  <c:v>-2.7066173073544775</c:v>
                </c:pt>
                <c:pt idx="206" formatCode="0.0">
                  <c:v>-2.4199025115571686</c:v>
                </c:pt>
                <c:pt idx="207" formatCode="0.0">
                  <c:v>-1.8013919881301774</c:v>
                </c:pt>
                <c:pt idx="208" formatCode="0.0">
                  <c:v>-1.7206667073032094</c:v>
                </c:pt>
                <c:pt idx="209" formatCode="0.0">
                  <c:v>-1.6505027708089415</c:v>
                </c:pt>
                <c:pt idx="210" formatCode="0.0">
                  <c:v>-0.95807698542763831</c:v>
                </c:pt>
                <c:pt idx="211" formatCode="0.0">
                  <c:v>-0.57091240926212095</c:v>
                </c:pt>
                <c:pt idx="212" formatCode="0.0">
                  <c:v>0.29771685733183517</c:v>
                </c:pt>
                <c:pt idx="213" formatCode="0.0">
                  <c:v>1.1996248252052339</c:v>
                </c:pt>
                <c:pt idx="214" formatCode="0.0">
                  <c:v>1.9246797087498067</c:v>
                </c:pt>
                <c:pt idx="215" formatCode="0.0">
                  <c:v>1.7473004504804663</c:v>
                </c:pt>
                <c:pt idx="216" formatCode="0.0">
                  <c:v>2.2835856157915373</c:v>
                </c:pt>
                <c:pt idx="217" formatCode="0.0">
                  <c:v>2.635342488072979</c:v>
                </c:pt>
                <c:pt idx="218" formatCode="0.0">
                  <c:v>2.6875289502900586</c:v>
                </c:pt>
                <c:pt idx="219" formatCode="0.0">
                  <c:v>2.6267194554034887</c:v>
                </c:pt>
                <c:pt idx="220" formatCode="0.0">
                  <c:v>2.5984155980095807</c:v>
                </c:pt>
                <c:pt idx="221" formatCode="0.0">
                  <c:v>2.4865647658114653</c:v>
                </c:pt>
                <c:pt idx="222" formatCode="0.0">
                  <c:v>2.0029416824555142</c:v>
                </c:pt>
                <c:pt idx="223" formatCode="0.0">
                  <c:v>1.9045307781638598</c:v>
                </c:pt>
                <c:pt idx="224" formatCode="0.0">
                  <c:v>0.77483429501377543</c:v>
                </c:pt>
                <c:pt idx="225" formatCode="0.0">
                  <c:v>-1.4579318933572267</c:v>
                </c:pt>
                <c:pt idx="226" formatCode="0.0">
                  <c:v>-2.8985729538351848</c:v>
                </c:pt>
                <c:pt idx="227" formatCode="0.0">
                  <c:v>-4.1055304972830271</c:v>
                </c:pt>
                <c:pt idx="228" formatCode="0.0">
                  <c:v>-5.5939066432779043</c:v>
                </c:pt>
                <c:pt idx="229" formatCode="0.0">
                  <c:v>-6.7333717089309602</c:v>
                </c:pt>
                <c:pt idx="230" formatCode="0.0">
                  <c:v>-7.8374026525363689</c:v>
                </c:pt>
                <c:pt idx="231" formatCode="0.0">
                  <c:v>-9.5217040704917792</c:v>
                </c:pt>
                <c:pt idx="232" formatCode="0.0">
                  <c:v>-10.621098961311247</c:v>
                </c:pt>
                <c:pt idx="233" formatCode="0.0">
                  <c:v>-11.818907290800979</c:v>
                </c:pt>
                <c:pt idx="234" formatCode="0.0">
                  <c:v>-12.857521656759118</c:v>
                </c:pt>
                <c:pt idx="235" formatCode="0.0">
                  <c:v>-14.171171447055784</c:v>
                </c:pt>
                <c:pt idx="236" formatCode="0.0">
                  <c:v>-14.615948904681488</c:v>
                </c:pt>
                <c:pt idx="237" formatCode="0.0">
                  <c:v>-12.544762834971294</c:v>
                </c:pt>
                <c:pt idx="238" formatCode="0.0">
                  <c:v>-11.59360500664009</c:v>
                </c:pt>
                <c:pt idx="239" formatCode="0.0">
                  <c:v>-10.29059550076154</c:v>
                </c:pt>
                <c:pt idx="240" formatCode="0.0">
                  <c:v>-9.117869486041144</c:v>
                </c:pt>
                <c:pt idx="241" formatCode="0.0">
                  <c:v>-7.8932495999942347</c:v>
                </c:pt>
                <c:pt idx="242" formatCode="0.0">
                  <c:v>-6.8601394357021945</c:v>
                </c:pt>
                <c:pt idx="243" formatCode="0.0">
                  <c:v>-5.0826936619225478</c:v>
                </c:pt>
                <c:pt idx="244" formatCode="0.0">
                  <c:v>-3.7253095623230905</c:v>
                </c:pt>
                <c:pt idx="245" formatCode="0.0">
                  <c:v>-2.2911891106298299</c:v>
                </c:pt>
                <c:pt idx="246" formatCode="0.0">
                  <c:v>-1.1147216054246911</c:v>
                </c:pt>
                <c:pt idx="247" formatCode="0.0">
                  <c:v>0.34541446835088152</c:v>
                </c:pt>
                <c:pt idx="248" formatCode="0.0">
                  <c:v>1.5759489413118501</c:v>
                </c:pt>
                <c:pt idx="249" formatCode="0.0">
                  <c:v>1.4268236397719392</c:v>
                </c:pt>
                <c:pt idx="250" formatCode="0.0">
                  <c:v>1.568844185103373</c:v>
                </c:pt>
                <c:pt idx="251" formatCode="0.0">
                  <c:v>1.6189221977418669</c:v>
                </c:pt>
                <c:pt idx="252" formatCode="0.0">
                  <c:v>1.8849528988227604</c:v>
                </c:pt>
                <c:pt idx="253" formatCode="0.0">
                  <c:v>1.5623132531209478</c:v>
                </c:pt>
                <c:pt idx="254" formatCode="0.0">
                  <c:v>1.7049422698932801</c:v>
                </c:pt>
                <c:pt idx="255" formatCode="0.0">
                  <c:v>1.5165327938117628</c:v>
                </c:pt>
                <c:pt idx="256" formatCode="0.0">
                  <c:v>1.2001648669384792</c:v>
                </c:pt>
                <c:pt idx="257" formatCode="0.0">
                  <c:v>0.93662963739728866</c:v>
                </c:pt>
                <c:pt idx="258" formatCode="0.0">
                  <c:v>1.0388018388818807</c:v>
                </c:pt>
                <c:pt idx="259" formatCode="0.0">
                  <c:v>0.97193681323304304</c:v>
                </c:pt>
                <c:pt idx="260" formatCode="0.0">
                  <c:v>0.77375099569563588</c:v>
                </c:pt>
                <c:pt idx="261" formatCode="0.0">
                  <c:v>0.61810844301002987</c:v>
                </c:pt>
                <c:pt idx="262" formatCode="0.0">
                  <c:v>0.6775905640867137</c:v>
                </c:pt>
                <c:pt idx="263" formatCode="0.0">
                  <c:v>0.60839698337889558</c:v>
                </c:pt>
                <c:pt idx="264" formatCode="0.0">
                  <c:v>0.63830402002960795</c:v>
                </c:pt>
                <c:pt idx="265" formatCode="0.0">
                  <c:v>0.95085876065962793</c:v>
                </c:pt>
                <c:pt idx="266" formatCode="0.0">
                  <c:v>0.67516286400068282</c:v>
                </c:pt>
                <c:pt idx="267" formatCode="0.0">
                  <c:v>0.88472257808977872</c:v>
                </c:pt>
                <c:pt idx="268" formatCode="0.0">
                  <c:v>1.21067283843594</c:v>
                </c:pt>
                <c:pt idx="269" formatCode="0.0">
                  <c:v>1.2856305404766744</c:v>
                </c:pt>
                <c:pt idx="270" formatCode="0.0">
                  <c:v>1.5909095962756794</c:v>
                </c:pt>
                <c:pt idx="271" formatCode="0.0">
                  <c:v>1.9389915701927549</c:v>
                </c:pt>
                <c:pt idx="272" formatCode="0.0">
                  <c:v>1.9323444836801542</c:v>
                </c:pt>
                <c:pt idx="273" formatCode="0.0">
                  <c:v>2.2127756270217986</c:v>
                </c:pt>
                <c:pt idx="274" formatCode="0.0">
                  <c:v>2.3066723762545536</c:v>
                </c:pt>
                <c:pt idx="275" formatCode="0.0">
                  <c:v>2.1698580843524837</c:v>
                </c:pt>
                <c:pt idx="276" formatCode="0.0">
                  <c:v>2.1079049877248366</c:v>
                </c:pt>
                <c:pt idx="277" formatCode="0.0">
                  <c:v>2.0874527071232336</c:v>
                </c:pt>
                <c:pt idx="278" formatCode="0.0">
                  <c:v>2.214874908173897</c:v>
                </c:pt>
                <c:pt idx="279" formatCode="0.0">
                  <c:v>2.4752191838061037</c:v>
                </c:pt>
                <c:pt idx="280" formatCode="0.0">
                  <c:v>2.6251260057441783</c:v>
                </c:pt>
                <c:pt idx="281" formatCode="0.0">
                  <c:v>2.8082911969163717</c:v>
                </c:pt>
                <c:pt idx="282" formatCode="0.0">
                  <c:v>2.6502390581058819</c:v>
                </c:pt>
                <c:pt idx="283" formatCode="0.0">
                  <c:v>2.3364983179268108</c:v>
                </c:pt>
                <c:pt idx="284" formatCode="0.0">
                  <c:v>2.5446090507929284</c:v>
                </c:pt>
                <c:pt idx="285" formatCode="0.0">
                  <c:v>2.2137278670849838</c:v>
                </c:pt>
                <c:pt idx="286" formatCode="0.0">
                  <c:v>2.1296702523998761</c:v>
                </c:pt>
                <c:pt idx="287" formatCode="0.0">
                  <c:v>2.4992752082729055</c:v>
                </c:pt>
                <c:pt idx="288" formatCode="0.0">
                  <c:v>2.4910121676814612</c:v>
                </c:pt>
                <c:pt idx="289" formatCode="0.0">
                  <c:v>2.46301904629982</c:v>
                </c:pt>
                <c:pt idx="290" formatCode="0.0">
                  <c:v>2.7086181039167201</c:v>
                </c:pt>
                <c:pt idx="291" formatCode="0.0">
                  <c:v>2.2600156374957123</c:v>
                </c:pt>
                <c:pt idx="292" formatCode="0.0">
                  <c:v>1.8260297848607649</c:v>
                </c:pt>
                <c:pt idx="293" formatCode="0.0">
                  <c:v>1.8323135102151298</c:v>
                </c:pt>
                <c:pt idx="294" formatCode="0.0">
                  <c:v>1.9009529326897905</c:v>
                </c:pt>
                <c:pt idx="295" formatCode="0.0">
                  <c:v>1.9909273966419505</c:v>
                </c:pt>
                <c:pt idx="296" formatCode="0.0">
                  <c:v>1.9973957285762509</c:v>
                </c:pt>
                <c:pt idx="297" formatCode="0.0">
                  <c:v>2.2033271247833284</c:v>
                </c:pt>
                <c:pt idx="298" formatCode="0.0">
                  <c:v>2.2831391058053043</c:v>
                </c:pt>
                <c:pt idx="299" formatCode="0.0">
                  <c:v>2.2162760188853667</c:v>
                </c:pt>
                <c:pt idx="300" formatCode="0.0">
                  <c:v>2.0802048159707596</c:v>
                </c:pt>
                <c:pt idx="301" formatCode="0.0">
                  <c:v>1.9980968036562103</c:v>
                </c:pt>
                <c:pt idx="302" formatCode="0.0">
                  <c:v>1.8623590360709557</c:v>
                </c:pt>
                <c:pt idx="303" formatCode="0.0">
                  <c:v>1.8466245898414684</c:v>
                </c:pt>
                <c:pt idx="304" formatCode="0.0">
                  <c:v>1.8770578743749269</c:v>
                </c:pt>
                <c:pt idx="305" formatCode="0.0">
                  <c:v>1.6762807321092197</c:v>
                </c:pt>
                <c:pt idx="306" formatCode="0.0">
                  <c:v>1.4287612485129841</c:v>
                </c:pt>
                <c:pt idx="307" formatCode="0.0">
                  <c:v>1.1803925928615513</c:v>
                </c:pt>
                <c:pt idx="308" formatCode="0.0">
                  <c:v>0.9055892795261542</c:v>
                </c:pt>
                <c:pt idx="309" formatCode="0.0">
                  <c:v>0.47986593652964871</c:v>
                </c:pt>
                <c:pt idx="310" formatCode="0.0">
                  <c:v>0.29640846098810414</c:v>
                </c:pt>
                <c:pt idx="311" formatCode="0.0">
                  <c:v>-5.491344927729358E-2</c:v>
                </c:pt>
                <c:pt idx="312" formatCode="0.0">
                  <c:v>-0.10129276088730421</c:v>
                </c:pt>
                <c:pt idx="313" formatCode="0.0">
                  <c:v>-0.14886306568597263</c:v>
                </c:pt>
                <c:pt idx="314" formatCode="0.0">
                  <c:v>-0.46271326354491293</c:v>
                </c:pt>
                <c:pt idx="315" formatCode="0.0">
                  <c:v>-0.29845966311263794</c:v>
                </c:pt>
                <c:pt idx="316" formatCode="0.0">
                  <c:v>-0.2154305119172335</c:v>
                </c:pt>
                <c:pt idx="317" formatCode="0.0">
                  <c:v>-9.5700787702696744E-2</c:v>
                </c:pt>
                <c:pt idx="318" formatCode="0.0">
                  <c:v>-0.12494805733025771</c:v>
                </c:pt>
                <c:pt idx="319" formatCode="0.0">
                  <c:v>0.12146637761600232</c:v>
                </c:pt>
                <c:pt idx="320" formatCode="0.0">
                  <c:v>0.36082940636130445</c:v>
                </c:pt>
                <c:pt idx="321" formatCode="0.0">
                  <c:v>0.85680117007871104</c:v>
                </c:pt>
                <c:pt idx="322" formatCode="0.0">
                  <c:v>1.1867817741745483</c:v>
                </c:pt>
                <c:pt idx="323" formatCode="0.0">
                  <c:v>1.503596165024419</c:v>
                </c:pt>
                <c:pt idx="324" formatCode="0.0">
                  <c:v>1.8587948529085168</c:v>
                </c:pt>
                <c:pt idx="325" formatCode="0.0">
                  <c:v>2.1057639249319209</c:v>
                </c:pt>
                <c:pt idx="326" formatCode="0.0">
                  <c:v>2.7357331389649175</c:v>
                </c:pt>
                <c:pt idx="327" formatCode="0.0">
                  <c:v>2.5802004972637462</c:v>
                </c:pt>
                <c:pt idx="328" formatCode="0.0">
                  <c:v>2.7745194827665074</c:v>
                </c:pt>
                <c:pt idx="329" formatCode="0.0">
                  <c:v>2.8748300978294878</c:v>
                </c:pt>
                <c:pt idx="330" formatCode="0.0">
                  <c:v>3.0362617570860237</c:v>
                </c:pt>
                <c:pt idx="331" formatCode="0.0">
                  <c:v>2.9872835087181784</c:v>
                </c:pt>
                <c:pt idx="332" formatCode="0.0">
                  <c:v>2.8611223423943244</c:v>
                </c:pt>
                <c:pt idx="333" formatCode="0.0">
                  <c:v>2.7184339800776485</c:v>
                </c:pt>
                <c:pt idx="334" formatCode="0.0">
                  <c:v>2.4721153905849462</c:v>
                </c:pt>
                <c:pt idx="335" formatCode="0.0">
                  <c:v>2.5179340006197037</c:v>
                </c:pt>
                <c:pt idx="336" formatCode="0.0">
                  <c:v>2.2248832186950693</c:v>
                </c:pt>
                <c:pt idx="337" formatCode="0.0">
                  <c:v>2.0848602824062255</c:v>
                </c:pt>
                <c:pt idx="338" formatCode="0.0">
                  <c:v>1.5295284162916118</c:v>
                </c:pt>
                <c:pt idx="339" formatCode="0.0">
                  <c:v>1.9408321356671649</c:v>
                </c:pt>
                <c:pt idx="340" formatCode="0.0">
                  <c:v>1.719716799129543</c:v>
                </c:pt>
                <c:pt idx="341" formatCode="0.0">
                  <c:v>1.5570182582744962</c:v>
                </c:pt>
                <c:pt idx="342" formatCode="0.0">
                  <c:v>1.6144243155762155</c:v>
                </c:pt>
                <c:pt idx="343" formatCode="0.0">
                  <c:v>1.6402527182970914</c:v>
                </c:pt>
                <c:pt idx="344" formatCode="0.0">
                  <c:v>1.6219155017153071</c:v>
                </c:pt>
                <c:pt idx="345" formatCode="0.0">
                  <c:v>1.4166252464477651</c:v>
                </c:pt>
                <c:pt idx="346" formatCode="0.0">
                  <c:v>1.2062879464614298</c:v>
                </c:pt>
                <c:pt idx="347" formatCode="0.0">
                  <c:v>0.71203863351050245</c:v>
                </c:pt>
                <c:pt idx="348" formatCode="0.0">
                  <c:v>0.66050631351603784</c:v>
                </c:pt>
                <c:pt idx="349" formatCode="0.0">
                  <c:v>#N/A</c:v>
                </c:pt>
                <c:pt idx="350" formatCode="0.0">
                  <c:v>#N/A</c:v>
                </c:pt>
                <c:pt idx="351" formatCode="0.0">
                  <c:v>#N/A</c:v>
                </c:pt>
                <c:pt idx="352" formatCode="0.0">
                  <c:v>#N/A</c:v>
                </c:pt>
                <c:pt idx="353" formatCode="0.0">
                  <c:v>#N/A</c:v>
                </c:pt>
                <c:pt idx="354" formatCode="0.0">
                  <c:v>#N/A</c:v>
                </c:pt>
                <c:pt idx="355" formatCode="0.0">
                  <c:v>#N/A</c:v>
                </c:pt>
                <c:pt idx="356" formatCode="0.0">
                  <c:v>#N/A</c:v>
                </c:pt>
                <c:pt idx="357" formatCode="0.0">
                  <c:v>#N/A</c:v>
                </c:pt>
                <c:pt idx="358" formatCode="0.0">
                  <c:v>#N/A</c:v>
                </c:pt>
                <c:pt idx="359" formatCode="0.0">
                  <c:v>#N/A</c:v>
                </c:pt>
                <c:pt idx="360" formatCode="0.0">
                  <c:v>#N/A</c:v>
                </c:pt>
                <c:pt idx="361" formatCode="0.0">
                  <c:v>#N/A</c:v>
                </c:pt>
                <c:pt idx="362" formatCode="0.0">
                  <c:v>#N/A</c:v>
                </c:pt>
                <c:pt idx="363" formatCode="0.0">
                  <c:v>#N/A</c:v>
                </c:pt>
                <c:pt idx="364" formatCode="0.0">
                  <c:v>#N/A</c:v>
                </c:pt>
                <c:pt idx="365" formatCode="0.0">
                  <c:v>#N/A</c:v>
                </c:pt>
                <c:pt idx="366" formatCode="0.0">
                  <c:v>#N/A</c:v>
                </c:pt>
                <c:pt idx="367" formatCode="0.0">
                  <c:v>#N/A</c:v>
                </c:pt>
                <c:pt idx="368" formatCode="0.0">
                  <c:v>#N/A</c:v>
                </c:pt>
                <c:pt idx="369" formatCode="0.0">
                  <c:v>#N/A</c:v>
                </c:pt>
                <c:pt idx="370" formatCode="0.0">
                  <c:v>#N/A</c:v>
                </c:pt>
                <c:pt idx="371" formatCode="0.0">
                  <c:v>#N/A</c:v>
                </c:pt>
                <c:pt idx="372" formatCode="0.0">
                  <c:v>#N/A</c:v>
                </c:pt>
                <c:pt idx="373" formatCode="0.0">
                  <c:v>#N/A</c:v>
                </c:pt>
                <c:pt idx="374" formatCode="0.0">
                  <c:v>#N/A</c:v>
                </c:pt>
                <c:pt idx="375" formatCode="0.0">
                  <c:v>#N/A</c:v>
                </c:pt>
                <c:pt idx="376" formatCode="0.0">
                  <c:v>#N/A</c:v>
                </c:pt>
                <c:pt idx="377" formatCode="0.0">
                  <c:v>#N/A</c:v>
                </c:pt>
                <c:pt idx="378" formatCode="0.0">
                  <c:v>#N/A</c:v>
                </c:pt>
                <c:pt idx="379" formatCode="0.0">
                  <c:v>#N/A</c:v>
                </c:pt>
                <c:pt idx="380" formatCode="0.0">
                  <c:v>#N/A</c:v>
                </c:pt>
                <c:pt idx="381" formatCode="0.0">
                  <c:v>#N/A</c:v>
                </c:pt>
                <c:pt idx="382" formatCode="0.0">
                  <c:v>#N/A</c:v>
                </c:pt>
                <c:pt idx="383" formatCode="0.0">
                  <c:v>#N/A</c:v>
                </c:pt>
              </c:numCache>
            </c:numRef>
          </c:val>
          <c:smooth val="0"/>
          <c:extLst>
            <c:ext xmlns:c16="http://schemas.microsoft.com/office/drawing/2014/chart" uri="{C3380CC4-5D6E-409C-BE32-E72D297353CC}">
              <c16:uniqueId val="{00000000-16B9-46F6-87D2-966D0F96A988}"/>
            </c:ext>
          </c:extLst>
        </c:ser>
        <c:ser>
          <c:idx val="4"/>
          <c:order val="1"/>
          <c:tx>
            <c:strRef>
              <c:f>'Industry Labels'!$F$5</c:f>
              <c:strCache>
                <c:ptCount val="1"/>
                <c:pt idx="0">
                  <c:v>Containers Forecast - 12/12</c:v>
                </c:pt>
              </c:strCache>
            </c:strRef>
          </c:tx>
          <c:spPr>
            <a:ln w="38100">
              <a:solidFill>
                <a:srgbClr val="183863"/>
              </a:solidFill>
              <a:prstDash val="sysDash"/>
            </a:ln>
          </c:spPr>
          <c:marker>
            <c:symbol val="none"/>
          </c:marker>
          <c:cat>
            <c:numRef>
              <c:f>Company!$A$3:$A$1202</c:f>
              <c:numCache>
                <c:formatCode>mmm\-yy</c:formatCode>
                <c:ptCount val="1200"/>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pt idx="329">
                  <c:v>42887</c:v>
                </c:pt>
                <c:pt idx="330">
                  <c:v>42917</c:v>
                </c:pt>
                <c:pt idx="331">
                  <c:v>42948</c:v>
                </c:pt>
                <c:pt idx="332">
                  <c:v>42979</c:v>
                </c:pt>
                <c:pt idx="333">
                  <c:v>43009</c:v>
                </c:pt>
                <c:pt idx="334">
                  <c:v>43040</c:v>
                </c:pt>
                <c:pt idx="335">
                  <c:v>43070</c:v>
                </c:pt>
                <c:pt idx="336">
                  <c:v>43101</c:v>
                </c:pt>
                <c:pt idx="337">
                  <c:v>43132</c:v>
                </c:pt>
                <c:pt idx="338">
                  <c:v>43160</c:v>
                </c:pt>
                <c:pt idx="339">
                  <c:v>43191</c:v>
                </c:pt>
                <c:pt idx="340">
                  <c:v>43221</c:v>
                </c:pt>
                <c:pt idx="341">
                  <c:v>43252</c:v>
                </c:pt>
                <c:pt idx="342">
                  <c:v>43282</c:v>
                </c:pt>
                <c:pt idx="343">
                  <c:v>43313</c:v>
                </c:pt>
                <c:pt idx="344">
                  <c:v>43344</c:v>
                </c:pt>
                <c:pt idx="345">
                  <c:v>43374</c:v>
                </c:pt>
                <c:pt idx="346">
                  <c:v>43405</c:v>
                </c:pt>
                <c:pt idx="347">
                  <c:v>43435</c:v>
                </c:pt>
                <c:pt idx="348">
                  <c:v>43466</c:v>
                </c:pt>
                <c:pt idx="349">
                  <c:v>43497</c:v>
                </c:pt>
                <c:pt idx="350">
                  <c:v>43525</c:v>
                </c:pt>
                <c:pt idx="351">
                  <c:v>43556</c:v>
                </c:pt>
                <c:pt idx="352">
                  <c:v>43586</c:v>
                </c:pt>
                <c:pt idx="353">
                  <c:v>43617</c:v>
                </c:pt>
                <c:pt idx="354">
                  <c:v>43647</c:v>
                </c:pt>
                <c:pt idx="355">
                  <c:v>43678</c:v>
                </c:pt>
                <c:pt idx="356">
                  <c:v>43709</c:v>
                </c:pt>
                <c:pt idx="357">
                  <c:v>43739</c:v>
                </c:pt>
                <c:pt idx="358">
                  <c:v>43770</c:v>
                </c:pt>
                <c:pt idx="359">
                  <c:v>43800</c:v>
                </c:pt>
                <c:pt idx="360">
                  <c:v>43831</c:v>
                </c:pt>
                <c:pt idx="361">
                  <c:v>43862</c:v>
                </c:pt>
                <c:pt idx="362">
                  <c:v>43891</c:v>
                </c:pt>
                <c:pt idx="363">
                  <c:v>43922</c:v>
                </c:pt>
                <c:pt idx="364">
                  <c:v>43952</c:v>
                </c:pt>
                <c:pt idx="365">
                  <c:v>43983</c:v>
                </c:pt>
                <c:pt idx="366">
                  <c:v>44013</c:v>
                </c:pt>
                <c:pt idx="367">
                  <c:v>44044</c:v>
                </c:pt>
                <c:pt idx="368">
                  <c:v>44075</c:v>
                </c:pt>
                <c:pt idx="369">
                  <c:v>44105</c:v>
                </c:pt>
                <c:pt idx="370">
                  <c:v>44136</c:v>
                </c:pt>
                <c:pt idx="371">
                  <c:v>44166</c:v>
                </c:pt>
                <c:pt idx="372">
                  <c:v>44197</c:v>
                </c:pt>
                <c:pt idx="373">
                  <c:v>44228</c:v>
                </c:pt>
                <c:pt idx="374">
                  <c:v>44256</c:v>
                </c:pt>
                <c:pt idx="375">
                  <c:v>44287</c:v>
                </c:pt>
                <c:pt idx="376">
                  <c:v>44317</c:v>
                </c:pt>
                <c:pt idx="377">
                  <c:v>44348</c:v>
                </c:pt>
                <c:pt idx="378">
                  <c:v>44378</c:v>
                </c:pt>
                <c:pt idx="379">
                  <c:v>44409</c:v>
                </c:pt>
                <c:pt idx="380">
                  <c:v>44440</c:v>
                </c:pt>
                <c:pt idx="381">
                  <c:v>44470</c:v>
                </c:pt>
                <c:pt idx="382">
                  <c:v>44501</c:v>
                </c:pt>
                <c:pt idx="383">
                  <c:v>44531</c:v>
                </c:pt>
                <c:pt idx="384">
                  <c:v>44562</c:v>
                </c:pt>
                <c:pt idx="385">
                  <c:v>44593</c:v>
                </c:pt>
                <c:pt idx="386">
                  <c:v>44621</c:v>
                </c:pt>
                <c:pt idx="387">
                  <c:v>44652</c:v>
                </c:pt>
                <c:pt idx="388">
                  <c:v>44682</c:v>
                </c:pt>
                <c:pt idx="389">
                  <c:v>44713</c:v>
                </c:pt>
                <c:pt idx="390">
                  <c:v>44743</c:v>
                </c:pt>
                <c:pt idx="391">
                  <c:v>44774</c:v>
                </c:pt>
                <c:pt idx="392">
                  <c:v>44805</c:v>
                </c:pt>
                <c:pt idx="393">
                  <c:v>44835</c:v>
                </c:pt>
                <c:pt idx="394">
                  <c:v>44866</c:v>
                </c:pt>
                <c:pt idx="395">
                  <c:v>44896</c:v>
                </c:pt>
                <c:pt idx="396">
                  <c:v>44927</c:v>
                </c:pt>
                <c:pt idx="397">
                  <c:v>44958</c:v>
                </c:pt>
                <c:pt idx="398">
                  <c:v>44986</c:v>
                </c:pt>
                <c:pt idx="399">
                  <c:v>45017</c:v>
                </c:pt>
                <c:pt idx="400">
                  <c:v>45047</c:v>
                </c:pt>
                <c:pt idx="401">
                  <c:v>45078</c:v>
                </c:pt>
                <c:pt idx="402">
                  <c:v>45108</c:v>
                </c:pt>
                <c:pt idx="403">
                  <c:v>45139</c:v>
                </c:pt>
                <c:pt idx="404">
                  <c:v>45170</c:v>
                </c:pt>
                <c:pt idx="405">
                  <c:v>45200</c:v>
                </c:pt>
                <c:pt idx="406">
                  <c:v>45231</c:v>
                </c:pt>
                <c:pt idx="407">
                  <c:v>45261</c:v>
                </c:pt>
                <c:pt idx="408">
                  <c:v>45292</c:v>
                </c:pt>
                <c:pt idx="409">
                  <c:v>45323</c:v>
                </c:pt>
                <c:pt idx="410">
                  <c:v>45352</c:v>
                </c:pt>
                <c:pt idx="411">
                  <c:v>45383</c:v>
                </c:pt>
                <c:pt idx="412">
                  <c:v>45413</c:v>
                </c:pt>
                <c:pt idx="413">
                  <c:v>45444</c:v>
                </c:pt>
                <c:pt idx="414">
                  <c:v>45474</c:v>
                </c:pt>
                <c:pt idx="415">
                  <c:v>45505</c:v>
                </c:pt>
                <c:pt idx="416">
                  <c:v>45536</c:v>
                </c:pt>
                <c:pt idx="417">
                  <c:v>45566</c:v>
                </c:pt>
                <c:pt idx="418">
                  <c:v>45597</c:v>
                </c:pt>
                <c:pt idx="419">
                  <c:v>45627</c:v>
                </c:pt>
                <c:pt idx="420">
                  <c:v>45658</c:v>
                </c:pt>
                <c:pt idx="421">
                  <c:v>45689</c:v>
                </c:pt>
                <c:pt idx="422">
                  <c:v>45717</c:v>
                </c:pt>
                <c:pt idx="423">
                  <c:v>45748</c:v>
                </c:pt>
                <c:pt idx="424">
                  <c:v>45778</c:v>
                </c:pt>
                <c:pt idx="425">
                  <c:v>45809</c:v>
                </c:pt>
                <c:pt idx="426">
                  <c:v>45839</c:v>
                </c:pt>
                <c:pt idx="427">
                  <c:v>45870</c:v>
                </c:pt>
                <c:pt idx="428">
                  <c:v>45901</c:v>
                </c:pt>
                <c:pt idx="429">
                  <c:v>45931</c:v>
                </c:pt>
                <c:pt idx="430">
                  <c:v>45962</c:v>
                </c:pt>
                <c:pt idx="431">
                  <c:v>45992</c:v>
                </c:pt>
                <c:pt idx="432">
                  <c:v>46023</c:v>
                </c:pt>
                <c:pt idx="433">
                  <c:v>46054</c:v>
                </c:pt>
                <c:pt idx="434">
                  <c:v>46082</c:v>
                </c:pt>
                <c:pt idx="435">
                  <c:v>46113</c:v>
                </c:pt>
                <c:pt idx="436">
                  <c:v>46143</c:v>
                </c:pt>
                <c:pt idx="437">
                  <c:v>46174</c:v>
                </c:pt>
                <c:pt idx="438">
                  <c:v>46204</c:v>
                </c:pt>
                <c:pt idx="439">
                  <c:v>46235</c:v>
                </c:pt>
                <c:pt idx="440">
                  <c:v>46266</c:v>
                </c:pt>
                <c:pt idx="441">
                  <c:v>46296</c:v>
                </c:pt>
                <c:pt idx="442">
                  <c:v>46327</c:v>
                </c:pt>
                <c:pt idx="443">
                  <c:v>46357</c:v>
                </c:pt>
                <c:pt idx="444">
                  <c:v>46388</c:v>
                </c:pt>
                <c:pt idx="445">
                  <c:v>46419</c:v>
                </c:pt>
                <c:pt idx="446">
                  <c:v>46447</c:v>
                </c:pt>
                <c:pt idx="447">
                  <c:v>46478</c:v>
                </c:pt>
                <c:pt idx="448">
                  <c:v>46508</c:v>
                </c:pt>
                <c:pt idx="449">
                  <c:v>46539</c:v>
                </c:pt>
                <c:pt idx="450">
                  <c:v>46569</c:v>
                </c:pt>
                <c:pt idx="451">
                  <c:v>46600</c:v>
                </c:pt>
                <c:pt idx="452">
                  <c:v>46631</c:v>
                </c:pt>
                <c:pt idx="453">
                  <c:v>46661</c:v>
                </c:pt>
                <c:pt idx="454">
                  <c:v>46692</c:v>
                </c:pt>
                <c:pt idx="455">
                  <c:v>46722</c:v>
                </c:pt>
                <c:pt idx="456">
                  <c:v>46753</c:v>
                </c:pt>
                <c:pt idx="457">
                  <c:v>46784</c:v>
                </c:pt>
                <c:pt idx="458">
                  <c:v>46813</c:v>
                </c:pt>
                <c:pt idx="459">
                  <c:v>46844</c:v>
                </c:pt>
                <c:pt idx="460">
                  <c:v>46874</c:v>
                </c:pt>
                <c:pt idx="461">
                  <c:v>46905</c:v>
                </c:pt>
                <c:pt idx="462">
                  <c:v>46935</c:v>
                </c:pt>
                <c:pt idx="463">
                  <c:v>46966</c:v>
                </c:pt>
                <c:pt idx="464">
                  <c:v>46997</c:v>
                </c:pt>
                <c:pt idx="465">
                  <c:v>47027</c:v>
                </c:pt>
                <c:pt idx="466">
                  <c:v>47058</c:v>
                </c:pt>
                <c:pt idx="467">
                  <c:v>47088</c:v>
                </c:pt>
                <c:pt idx="468">
                  <c:v>47119</c:v>
                </c:pt>
                <c:pt idx="469">
                  <c:v>47150</c:v>
                </c:pt>
                <c:pt idx="470">
                  <c:v>47178</c:v>
                </c:pt>
                <c:pt idx="471">
                  <c:v>47209</c:v>
                </c:pt>
                <c:pt idx="472">
                  <c:v>47239</c:v>
                </c:pt>
                <c:pt idx="473">
                  <c:v>47270</c:v>
                </c:pt>
                <c:pt idx="474">
                  <c:v>47300</c:v>
                </c:pt>
                <c:pt idx="475">
                  <c:v>47331</c:v>
                </c:pt>
                <c:pt idx="476">
                  <c:v>47362</c:v>
                </c:pt>
                <c:pt idx="477">
                  <c:v>47392</c:v>
                </c:pt>
                <c:pt idx="478">
                  <c:v>47423</c:v>
                </c:pt>
                <c:pt idx="479">
                  <c:v>47453</c:v>
                </c:pt>
                <c:pt idx="480">
                  <c:v>47484</c:v>
                </c:pt>
                <c:pt idx="481">
                  <c:v>47515</c:v>
                </c:pt>
                <c:pt idx="482">
                  <c:v>47543</c:v>
                </c:pt>
                <c:pt idx="483">
                  <c:v>47574</c:v>
                </c:pt>
                <c:pt idx="484">
                  <c:v>47604</c:v>
                </c:pt>
                <c:pt idx="485">
                  <c:v>47635</c:v>
                </c:pt>
                <c:pt idx="486">
                  <c:v>47665</c:v>
                </c:pt>
                <c:pt idx="487">
                  <c:v>47696</c:v>
                </c:pt>
                <c:pt idx="488">
                  <c:v>47727</c:v>
                </c:pt>
                <c:pt idx="489">
                  <c:v>47757</c:v>
                </c:pt>
                <c:pt idx="490">
                  <c:v>47788</c:v>
                </c:pt>
                <c:pt idx="491">
                  <c:v>47818</c:v>
                </c:pt>
                <c:pt idx="492">
                  <c:v>47849</c:v>
                </c:pt>
                <c:pt idx="493">
                  <c:v>47880</c:v>
                </c:pt>
                <c:pt idx="494">
                  <c:v>47908</c:v>
                </c:pt>
                <c:pt idx="495">
                  <c:v>47939</c:v>
                </c:pt>
                <c:pt idx="496">
                  <c:v>47969</c:v>
                </c:pt>
                <c:pt idx="497">
                  <c:v>48000</c:v>
                </c:pt>
                <c:pt idx="498">
                  <c:v>48030</c:v>
                </c:pt>
                <c:pt idx="499">
                  <c:v>48061</c:v>
                </c:pt>
                <c:pt idx="500">
                  <c:v>48092</c:v>
                </c:pt>
                <c:pt idx="501">
                  <c:v>48122</c:v>
                </c:pt>
                <c:pt idx="502">
                  <c:v>48153</c:v>
                </c:pt>
                <c:pt idx="503">
                  <c:v>48183</c:v>
                </c:pt>
                <c:pt idx="504">
                  <c:v>48214</c:v>
                </c:pt>
                <c:pt idx="505">
                  <c:v>48245</c:v>
                </c:pt>
                <c:pt idx="506">
                  <c:v>48274</c:v>
                </c:pt>
                <c:pt idx="507">
                  <c:v>48305</c:v>
                </c:pt>
                <c:pt idx="508">
                  <c:v>48335</c:v>
                </c:pt>
                <c:pt idx="509">
                  <c:v>48366</c:v>
                </c:pt>
                <c:pt idx="510">
                  <c:v>48396</c:v>
                </c:pt>
                <c:pt idx="511">
                  <c:v>48427</c:v>
                </c:pt>
                <c:pt idx="512">
                  <c:v>48458</c:v>
                </c:pt>
                <c:pt idx="513">
                  <c:v>48488</c:v>
                </c:pt>
                <c:pt idx="514">
                  <c:v>48519</c:v>
                </c:pt>
                <c:pt idx="515">
                  <c:v>48549</c:v>
                </c:pt>
                <c:pt idx="516">
                  <c:v>48580</c:v>
                </c:pt>
                <c:pt idx="517">
                  <c:v>48611</c:v>
                </c:pt>
                <c:pt idx="518">
                  <c:v>48639</c:v>
                </c:pt>
                <c:pt idx="519">
                  <c:v>48670</c:v>
                </c:pt>
                <c:pt idx="520">
                  <c:v>48700</c:v>
                </c:pt>
                <c:pt idx="521">
                  <c:v>48731</c:v>
                </c:pt>
                <c:pt idx="522">
                  <c:v>48761</c:v>
                </c:pt>
                <c:pt idx="523">
                  <c:v>48792</c:v>
                </c:pt>
                <c:pt idx="524">
                  <c:v>48823</c:v>
                </c:pt>
                <c:pt idx="525">
                  <c:v>48853</c:v>
                </c:pt>
                <c:pt idx="526">
                  <c:v>48884</c:v>
                </c:pt>
                <c:pt idx="527">
                  <c:v>48914</c:v>
                </c:pt>
                <c:pt idx="528">
                  <c:v>48945</c:v>
                </c:pt>
                <c:pt idx="529">
                  <c:v>48976</c:v>
                </c:pt>
                <c:pt idx="530">
                  <c:v>49004</c:v>
                </c:pt>
                <c:pt idx="531">
                  <c:v>49035</c:v>
                </c:pt>
                <c:pt idx="532">
                  <c:v>49065</c:v>
                </c:pt>
                <c:pt idx="533">
                  <c:v>49096</c:v>
                </c:pt>
                <c:pt idx="534">
                  <c:v>49126</c:v>
                </c:pt>
                <c:pt idx="535">
                  <c:v>49157</c:v>
                </c:pt>
                <c:pt idx="536">
                  <c:v>49188</c:v>
                </c:pt>
                <c:pt idx="537">
                  <c:v>49218</c:v>
                </c:pt>
                <c:pt idx="538">
                  <c:v>49249</c:v>
                </c:pt>
                <c:pt idx="539">
                  <c:v>49279</c:v>
                </c:pt>
                <c:pt idx="540">
                  <c:v>49310</c:v>
                </c:pt>
                <c:pt idx="541">
                  <c:v>49341</c:v>
                </c:pt>
                <c:pt idx="542">
                  <c:v>49369</c:v>
                </c:pt>
                <c:pt idx="543">
                  <c:v>49400</c:v>
                </c:pt>
                <c:pt idx="544">
                  <c:v>49430</c:v>
                </c:pt>
                <c:pt idx="545">
                  <c:v>49461</c:v>
                </c:pt>
                <c:pt idx="546">
                  <c:v>49491</c:v>
                </c:pt>
                <c:pt idx="547">
                  <c:v>49522</c:v>
                </c:pt>
                <c:pt idx="548">
                  <c:v>49553</c:v>
                </c:pt>
                <c:pt idx="549">
                  <c:v>49583</c:v>
                </c:pt>
                <c:pt idx="550">
                  <c:v>49614</c:v>
                </c:pt>
                <c:pt idx="551">
                  <c:v>49644</c:v>
                </c:pt>
                <c:pt idx="552">
                  <c:v>49675</c:v>
                </c:pt>
                <c:pt idx="553">
                  <c:v>49706</c:v>
                </c:pt>
                <c:pt idx="554">
                  <c:v>49735</c:v>
                </c:pt>
                <c:pt idx="555">
                  <c:v>49766</c:v>
                </c:pt>
                <c:pt idx="556">
                  <c:v>49796</c:v>
                </c:pt>
                <c:pt idx="557">
                  <c:v>49827</c:v>
                </c:pt>
                <c:pt idx="558">
                  <c:v>49857</c:v>
                </c:pt>
                <c:pt idx="559">
                  <c:v>49888</c:v>
                </c:pt>
                <c:pt idx="560">
                  <c:v>49919</c:v>
                </c:pt>
                <c:pt idx="561">
                  <c:v>49949</c:v>
                </c:pt>
                <c:pt idx="562">
                  <c:v>49980</c:v>
                </c:pt>
                <c:pt idx="563">
                  <c:v>50010</c:v>
                </c:pt>
                <c:pt idx="564">
                  <c:v>50041</c:v>
                </c:pt>
                <c:pt idx="565">
                  <c:v>50072</c:v>
                </c:pt>
                <c:pt idx="566">
                  <c:v>50100</c:v>
                </c:pt>
                <c:pt idx="567">
                  <c:v>50131</c:v>
                </c:pt>
                <c:pt idx="568">
                  <c:v>50161</c:v>
                </c:pt>
                <c:pt idx="569">
                  <c:v>50192</c:v>
                </c:pt>
                <c:pt idx="570">
                  <c:v>50222</c:v>
                </c:pt>
                <c:pt idx="571">
                  <c:v>50253</c:v>
                </c:pt>
                <c:pt idx="572">
                  <c:v>50284</c:v>
                </c:pt>
                <c:pt idx="573">
                  <c:v>50314</c:v>
                </c:pt>
                <c:pt idx="574">
                  <c:v>50345</c:v>
                </c:pt>
                <c:pt idx="575">
                  <c:v>50375</c:v>
                </c:pt>
                <c:pt idx="576">
                  <c:v>50406</c:v>
                </c:pt>
                <c:pt idx="577">
                  <c:v>50437</c:v>
                </c:pt>
                <c:pt idx="578">
                  <c:v>50465</c:v>
                </c:pt>
                <c:pt idx="579">
                  <c:v>50496</c:v>
                </c:pt>
                <c:pt idx="580">
                  <c:v>50526</c:v>
                </c:pt>
                <c:pt idx="581">
                  <c:v>50557</c:v>
                </c:pt>
                <c:pt idx="582">
                  <c:v>50587</c:v>
                </c:pt>
                <c:pt idx="583">
                  <c:v>50618</c:v>
                </c:pt>
                <c:pt idx="584">
                  <c:v>50649</c:v>
                </c:pt>
                <c:pt idx="585">
                  <c:v>50679</c:v>
                </c:pt>
                <c:pt idx="586">
                  <c:v>50710</c:v>
                </c:pt>
                <c:pt idx="587">
                  <c:v>50740</c:v>
                </c:pt>
                <c:pt idx="588">
                  <c:v>50771</c:v>
                </c:pt>
                <c:pt idx="589">
                  <c:v>50802</c:v>
                </c:pt>
                <c:pt idx="590">
                  <c:v>50830</c:v>
                </c:pt>
                <c:pt idx="591">
                  <c:v>50861</c:v>
                </c:pt>
                <c:pt idx="592">
                  <c:v>50891</c:v>
                </c:pt>
                <c:pt idx="593">
                  <c:v>50922</c:v>
                </c:pt>
                <c:pt idx="594">
                  <c:v>50952</c:v>
                </c:pt>
                <c:pt idx="595">
                  <c:v>50983</c:v>
                </c:pt>
                <c:pt idx="596">
                  <c:v>51014</c:v>
                </c:pt>
                <c:pt idx="597">
                  <c:v>51044</c:v>
                </c:pt>
                <c:pt idx="598">
                  <c:v>51075</c:v>
                </c:pt>
                <c:pt idx="599">
                  <c:v>51105</c:v>
                </c:pt>
                <c:pt idx="600">
                  <c:v>51136</c:v>
                </c:pt>
                <c:pt idx="601">
                  <c:v>51167</c:v>
                </c:pt>
                <c:pt idx="602">
                  <c:v>51196</c:v>
                </c:pt>
                <c:pt idx="603">
                  <c:v>51227</c:v>
                </c:pt>
                <c:pt idx="604">
                  <c:v>51257</c:v>
                </c:pt>
                <c:pt idx="605">
                  <c:v>51288</c:v>
                </c:pt>
                <c:pt idx="606">
                  <c:v>51318</c:v>
                </c:pt>
                <c:pt idx="607">
                  <c:v>51349</c:v>
                </c:pt>
                <c:pt idx="608">
                  <c:v>51380</c:v>
                </c:pt>
                <c:pt idx="609">
                  <c:v>51410</c:v>
                </c:pt>
                <c:pt idx="610">
                  <c:v>51441</c:v>
                </c:pt>
                <c:pt idx="611">
                  <c:v>51471</c:v>
                </c:pt>
                <c:pt idx="612">
                  <c:v>51502</c:v>
                </c:pt>
                <c:pt idx="613">
                  <c:v>51533</c:v>
                </c:pt>
                <c:pt idx="614">
                  <c:v>51561</c:v>
                </c:pt>
                <c:pt idx="615">
                  <c:v>51592</c:v>
                </c:pt>
                <c:pt idx="616">
                  <c:v>51622</c:v>
                </c:pt>
                <c:pt idx="617">
                  <c:v>51653</c:v>
                </c:pt>
                <c:pt idx="618">
                  <c:v>51683</c:v>
                </c:pt>
                <c:pt idx="619">
                  <c:v>51714</c:v>
                </c:pt>
                <c:pt idx="620">
                  <c:v>51745</c:v>
                </c:pt>
                <c:pt idx="621">
                  <c:v>51775</c:v>
                </c:pt>
                <c:pt idx="622">
                  <c:v>51806</c:v>
                </c:pt>
                <c:pt idx="623">
                  <c:v>51836</c:v>
                </c:pt>
                <c:pt idx="624">
                  <c:v>51867</c:v>
                </c:pt>
                <c:pt idx="625">
                  <c:v>51898</c:v>
                </c:pt>
                <c:pt idx="626">
                  <c:v>51926</c:v>
                </c:pt>
                <c:pt idx="627">
                  <c:v>51957</c:v>
                </c:pt>
                <c:pt idx="628">
                  <c:v>51987</c:v>
                </c:pt>
                <c:pt idx="629">
                  <c:v>52018</c:v>
                </c:pt>
                <c:pt idx="630">
                  <c:v>52048</c:v>
                </c:pt>
                <c:pt idx="631">
                  <c:v>52079</c:v>
                </c:pt>
                <c:pt idx="632">
                  <c:v>52110</c:v>
                </c:pt>
                <c:pt idx="633">
                  <c:v>52140</c:v>
                </c:pt>
                <c:pt idx="634">
                  <c:v>52171</c:v>
                </c:pt>
                <c:pt idx="635">
                  <c:v>52201</c:v>
                </c:pt>
                <c:pt idx="636">
                  <c:v>52232</c:v>
                </c:pt>
                <c:pt idx="637">
                  <c:v>52263</c:v>
                </c:pt>
                <c:pt idx="638">
                  <c:v>52291</c:v>
                </c:pt>
                <c:pt idx="639">
                  <c:v>52322</c:v>
                </c:pt>
                <c:pt idx="640">
                  <c:v>52352</c:v>
                </c:pt>
                <c:pt idx="641">
                  <c:v>52383</c:v>
                </c:pt>
                <c:pt idx="642">
                  <c:v>52413</c:v>
                </c:pt>
                <c:pt idx="643">
                  <c:v>52444</c:v>
                </c:pt>
                <c:pt idx="644">
                  <c:v>52475</c:v>
                </c:pt>
                <c:pt idx="645">
                  <c:v>52505</c:v>
                </c:pt>
                <c:pt idx="646">
                  <c:v>52536</c:v>
                </c:pt>
                <c:pt idx="647">
                  <c:v>52566</c:v>
                </c:pt>
                <c:pt idx="648">
                  <c:v>52597</c:v>
                </c:pt>
                <c:pt idx="649">
                  <c:v>52628</c:v>
                </c:pt>
                <c:pt idx="650">
                  <c:v>52657</c:v>
                </c:pt>
                <c:pt idx="651">
                  <c:v>52688</c:v>
                </c:pt>
                <c:pt idx="652">
                  <c:v>52718</c:v>
                </c:pt>
                <c:pt idx="653">
                  <c:v>52749</c:v>
                </c:pt>
                <c:pt idx="654">
                  <c:v>52779</c:v>
                </c:pt>
                <c:pt idx="655">
                  <c:v>52810</c:v>
                </c:pt>
                <c:pt idx="656">
                  <c:v>52841</c:v>
                </c:pt>
                <c:pt idx="657">
                  <c:v>52871</c:v>
                </c:pt>
                <c:pt idx="658">
                  <c:v>52902</c:v>
                </c:pt>
                <c:pt idx="659">
                  <c:v>52932</c:v>
                </c:pt>
                <c:pt idx="660">
                  <c:v>52963</c:v>
                </c:pt>
                <c:pt idx="661">
                  <c:v>52994</c:v>
                </c:pt>
                <c:pt idx="662">
                  <c:v>53022</c:v>
                </c:pt>
                <c:pt idx="663">
                  <c:v>53053</c:v>
                </c:pt>
                <c:pt idx="664">
                  <c:v>53083</c:v>
                </c:pt>
                <c:pt idx="665">
                  <c:v>53114</c:v>
                </c:pt>
                <c:pt idx="666">
                  <c:v>53144</c:v>
                </c:pt>
                <c:pt idx="667">
                  <c:v>53175</c:v>
                </c:pt>
                <c:pt idx="668">
                  <c:v>53206</c:v>
                </c:pt>
                <c:pt idx="669">
                  <c:v>53236</c:v>
                </c:pt>
                <c:pt idx="670">
                  <c:v>53267</c:v>
                </c:pt>
                <c:pt idx="671">
                  <c:v>53297</c:v>
                </c:pt>
                <c:pt idx="672">
                  <c:v>53328</c:v>
                </c:pt>
                <c:pt idx="673">
                  <c:v>53359</c:v>
                </c:pt>
                <c:pt idx="674">
                  <c:v>53387</c:v>
                </c:pt>
                <c:pt idx="675">
                  <c:v>53418</c:v>
                </c:pt>
                <c:pt idx="676">
                  <c:v>53448</c:v>
                </c:pt>
                <c:pt idx="677">
                  <c:v>53479</c:v>
                </c:pt>
                <c:pt idx="678">
                  <c:v>53509</c:v>
                </c:pt>
                <c:pt idx="679">
                  <c:v>53540</c:v>
                </c:pt>
                <c:pt idx="680">
                  <c:v>53571</c:v>
                </c:pt>
                <c:pt idx="681">
                  <c:v>53601</c:v>
                </c:pt>
                <c:pt idx="682">
                  <c:v>53632</c:v>
                </c:pt>
                <c:pt idx="683">
                  <c:v>53662</c:v>
                </c:pt>
                <c:pt idx="684">
                  <c:v>53693</c:v>
                </c:pt>
                <c:pt idx="685">
                  <c:v>53724</c:v>
                </c:pt>
                <c:pt idx="686">
                  <c:v>53752</c:v>
                </c:pt>
                <c:pt idx="687">
                  <c:v>53783</c:v>
                </c:pt>
                <c:pt idx="688">
                  <c:v>53813</c:v>
                </c:pt>
                <c:pt idx="689">
                  <c:v>53844</c:v>
                </c:pt>
                <c:pt idx="690">
                  <c:v>53874</c:v>
                </c:pt>
                <c:pt idx="691">
                  <c:v>53905</c:v>
                </c:pt>
                <c:pt idx="692">
                  <c:v>53936</c:v>
                </c:pt>
                <c:pt idx="693">
                  <c:v>53966</c:v>
                </c:pt>
                <c:pt idx="694">
                  <c:v>53997</c:v>
                </c:pt>
                <c:pt idx="695">
                  <c:v>54027</c:v>
                </c:pt>
                <c:pt idx="696">
                  <c:v>54058</c:v>
                </c:pt>
                <c:pt idx="697">
                  <c:v>54089</c:v>
                </c:pt>
                <c:pt idx="698">
                  <c:v>54118</c:v>
                </c:pt>
                <c:pt idx="699">
                  <c:v>54149</c:v>
                </c:pt>
                <c:pt idx="700">
                  <c:v>54179</c:v>
                </c:pt>
                <c:pt idx="701">
                  <c:v>54210</c:v>
                </c:pt>
                <c:pt idx="702">
                  <c:v>54240</c:v>
                </c:pt>
                <c:pt idx="703">
                  <c:v>54271</c:v>
                </c:pt>
                <c:pt idx="704">
                  <c:v>54302</c:v>
                </c:pt>
                <c:pt idx="705">
                  <c:v>54332</c:v>
                </c:pt>
                <c:pt idx="706">
                  <c:v>54363</c:v>
                </c:pt>
                <c:pt idx="707">
                  <c:v>54393</c:v>
                </c:pt>
                <c:pt idx="708">
                  <c:v>54424</c:v>
                </c:pt>
                <c:pt idx="709">
                  <c:v>54455</c:v>
                </c:pt>
                <c:pt idx="710">
                  <c:v>54483</c:v>
                </c:pt>
                <c:pt idx="711">
                  <c:v>54514</c:v>
                </c:pt>
                <c:pt idx="712">
                  <c:v>54544</c:v>
                </c:pt>
                <c:pt idx="713">
                  <c:v>54575</c:v>
                </c:pt>
                <c:pt idx="714">
                  <c:v>54605</c:v>
                </c:pt>
                <c:pt idx="715">
                  <c:v>54636</c:v>
                </c:pt>
                <c:pt idx="716">
                  <c:v>54667</c:v>
                </c:pt>
                <c:pt idx="717">
                  <c:v>54697</c:v>
                </c:pt>
                <c:pt idx="718">
                  <c:v>54728</c:v>
                </c:pt>
                <c:pt idx="719">
                  <c:v>54758</c:v>
                </c:pt>
                <c:pt idx="720">
                  <c:v>54789</c:v>
                </c:pt>
                <c:pt idx="721">
                  <c:v>54820</c:v>
                </c:pt>
                <c:pt idx="722">
                  <c:v>54848</c:v>
                </c:pt>
                <c:pt idx="723">
                  <c:v>54879</c:v>
                </c:pt>
                <c:pt idx="724">
                  <c:v>54909</c:v>
                </c:pt>
                <c:pt idx="725">
                  <c:v>54940</c:v>
                </c:pt>
                <c:pt idx="726">
                  <c:v>54970</c:v>
                </c:pt>
                <c:pt idx="727">
                  <c:v>55001</c:v>
                </c:pt>
                <c:pt idx="728">
                  <c:v>55032</c:v>
                </c:pt>
                <c:pt idx="729">
                  <c:v>55062</c:v>
                </c:pt>
                <c:pt idx="730">
                  <c:v>55093</c:v>
                </c:pt>
                <c:pt idx="731">
                  <c:v>55123</c:v>
                </c:pt>
                <c:pt idx="732">
                  <c:v>55154</c:v>
                </c:pt>
                <c:pt idx="733">
                  <c:v>55185</c:v>
                </c:pt>
                <c:pt idx="734">
                  <c:v>55213</c:v>
                </c:pt>
                <c:pt idx="735">
                  <c:v>55244</c:v>
                </c:pt>
                <c:pt idx="736">
                  <c:v>55274</c:v>
                </c:pt>
                <c:pt idx="737">
                  <c:v>55305</c:v>
                </c:pt>
                <c:pt idx="738">
                  <c:v>55335</c:v>
                </c:pt>
                <c:pt idx="739">
                  <c:v>55366</c:v>
                </c:pt>
                <c:pt idx="740">
                  <c:v>55397</c:v>
                </c:pt>
                <c:pt idx="741">
                  <c:v>55427</c:v>
                </c:pt>
                <c:pt idx="742">
                  <c:v>55458</c:v>
                </c:pt>
                <c:pt idx="743">
                  <c:v>55488</c:v>
                </c:pt>
                <c:pt idx="744">
                  <c:v>55519</c:v>
                </c:pt>
                <c:pt idx="745">
                  <c:v>55550</c:v>
                </c:pt>
                <c:pt idx="746">
                  <c:v>55579</c:v>
                </c:pt>
                <c:pt idx="747">
                  <c:v>55610</c:v>
                </c:pt>
                <c:pt idx="748">
                  <c:v>55640</c:v>
                </c:pt>
                <c:pt idx="749">
                  <c:v>55671</c:v>
                </c:pt>
                <c:pt idx="750">
                  <c:v>55701</c:v>
                </c:pt>
                <c:pt idx="751">
                  <c:v>55732</c:v>
                </c:pt>
                <c:pt idx="752">
                  <c:v>55763</c:v>
                </c:pt>
                <c:pt idx="753">
                  <c:v>55793</c:v>
                </c:pt>
                <c:pt idx="754">
                  <c:v>55824</c:v>
                </c:pt>
                <c:pt idx="755">
                  <c:v>55854</c:v>
                </c:pt>
                <c:pt idx="756">
                  <c:v>55885</c:v>
                </c:pt>
                <c:pt idx="757">
                  <c:v>55916</c:v>
                </c:pt>
                <c:pt idx="758">
                  <c:v>55944</c:v>
                </c:pt>
                <c:pt idx="759">
                  <c:v>55975</c:v>
                </c:pt>
                <c:pt idx="760">
                  <c:v>56005</c:v>
                </c:pt>
                <c:pt idx="761">
                  <c:v>56036</c:v>
                </c:pt>
                <c:pt idx="762">
                  <c:v>56066</c:v>
                </c:pt>
                <c:pt idx="763">
                  <c:v>56097</c:v>
                </c:pt>
                <c:pt idx="764">
                  <c:v>56128</c:v>
                </c:pt>
                <c:pt idx="765">
                  <c:v>56158</c:v>
                </c:pt>
                <c:pt idx="766">
                  <c:v>56189</c:v>
                </c:pt>
                <c:pt idx="767">
                  <c:v>56219</c:v>
                </c:pt>
                <c:pt idx="768">
                  <c:v>56250</c:v>
                </c:pt>
                <c:pt idx="769">
                  <c:v>56281</c:v>
                </c:pt>
                <c:pt idx="770">
                  <c:v>56309</c:v>
                </c:pt>
                <c:pt idx="771">
                  <c:v>56340</c:v>
                </c:pt>
                <c:pt idx="772">
                  <c:v>56370</c:v>
                </c:pt>
                <c:pt idx="773">
                  <c:v>56401</c:v>
                </c:pt>
                <c:pt idx="774">
                  <c:v>56431</c:v>
                </c:pt>
                <c:pt idx="775">
                  <c:v>56462</c:v>
                </c:pt>
                <c:pt idx="776">
                  <c:v>56493</c:v>
                </c:pt>
                <c:pt idx="777">
                  <c:v>56523</c:v>
                </c:pt>
                <c:pt idx="778">
                  <c:v>56554</c:v>
                </c:pt>
                <c:pt idx="779">
                  <c:v>56584</c:v>
                </c:pt>
                <c:pt idx="780">
                  <c:v>56615</c:v>
                </c:pt>
                <c:pt idx="781">
                  <c:v>56646</c:v>
                </c:pt>
                <c:pt idx="782">
                  <c:v>56674</c:v>
                </c:pt>
                <c:pt idx="783">
                  <c:v>56705</c:v>
                </c:pt>
                <c:pt idx="784">
                  <c:v>56735</c:v>
                </c:pt>
                <c:pt idx="785">
                  <c:v>56766</c:v>
                </c:pt>
                <c:pt idx="786">
                  <c:v>56796</c:v>
                </c:pt>
                <c:pt idx="787">
                  <c:v>56827</c:v>
                </c:pt>
                <c:pt idx="788">
                  <c:v>56858</c:v>
                </c:pt>
                <c:pt idx="789">
                  <c:v>56888</c:v>
                </c:pt>
                <c:pt idx="790">
                  <c:v>56919</c:v>
                </c:pt>
                <c:pt idx="791">
                  <c:v>56949</c:v>
                </c:pt>
                <c:pt idx="792">
                  <c:v>56980</c:v>
                </c:pt>
                <c:pt idx="793">
                  <c:v>57011</c:v>
                </c:pt>
                <c:pt idx="794">
                  <c:v>57040</c:v>
                </c:pt>
                <c:pt idx="795">
                  <c:v>57071</c:v>
                </c:pt>
                <c:pt idx="796">
                  <c:v>57101</c:v>
                </c:pt>
                <c:pt idx="797">
                  <c:v>57132</c:v>
                </c:pt>
                <c:pt idx="798">
                  <c:v>57162</c:v>
                </c:pt>
                <c:pt idx="799">
                  <c:v>57193</c:v>
                </c:pt>
                <c:pt idx="800">
                  <c:v>57224</c:v>
                </c:pt>
                <c:pt idx="801">
                  <c:v>57254</c:v>
                </c:pt>
                <c:pt idx="802">
                  <c:v>57285</c:v>
                </c:pt>
                <c:pt idx="803">
                  <c:v>57315</c:v>
                </c:pt>
                <c:pt idx="804">
                  <c:v>57346</c:v>
                </c:pt>
                <c:pt idx="805">
                  <c:v>57377</c:v>
                </c:pt>
                <c:pt idx="806">
                  <c:v>57405</c:v>
                </c:pt>
                <c:pt idx="807">
                  <c:v>57436</c:v>
                </c:pt>
                <c:pt idx="808">
                  <c:v>57466</c:v>
                </c:pt>
                <c:pt idx="809">
                  <c:v>57497</c:v>
                </c:pt>
                <c:pt idx="810">
                  <c:v>57527</c:v>
                </c:pt>
                <c:pt idx="811">
                  <c:v>57558</c:v>
                </c:pt>
                <c:pt idx="812">
                  <c:v>57589</c:v>
                </c:pt>
                <c:pt idx="813">
                  <c:v>57619</c:v>
                </c:pt>
                <c:pt idx="814">
                  <c:v>57650</c:v>
                </c:pt>
                <c:pt idx="815">
                  <c:v>57680</c:v>
                </c:pt>
                <c:pt idx="816">
                  <c:v>57711</c:v>
                </c:pt>
                <c:pt idx="817">
                  <c:v>57742</c:v>
                </c:pt>
                <c:pt idx="818">
                  <c:v>57770</c:v>
                </c:pt>
                <c:pt idx="819">
                  <c:v>57801</c:v>
                </c:pt>
                <c:pt idx="820">
                  <c:v>57831</c:v>
                </c:pt>
                <c:pt idx="821">
                  <c:v>57862</c:v>
                </c:pt>
                <c:pt idx="822">
                  <c:v>57892</c:v>
                </c:pt>
                <c:pt idx="823">
                  <c:v>57923</c:v>
                </c:pt>
                <c:pt idx="824">
                  <c:v>57954</c:v>
                </c:pt>
                <c:pt idx="825">
                  <c:v>57984</c:v>
                </c:pt>
                <c:pt idx="826">
                  <c:v>58015</c:v>
                </c:pt>
                <c:pt idx="827">
                  <c:v>58045</c:v>
                </c:pt>
                <c:pt idx="828">
                  <c:v>58076</c:v>
                </c:pt>
                <c:pt idx="829">
                  <c:v>58107</c:v>
                </c:pt>
                <c:pt idx="830">
                  <c:v>58135</c:v>
                </c:pt>
                <c:pt idx="831">
                  <c:v>58166</c:v>
                </c:pt>
                <c:pt idx="832">
                  <c:v>58196</c:v>
                </c:pt>
                <c:pt idx="833">
                  <c:v>58227</c:v>
                </c:pt>
                <c:pt idx="834">
                  <c:v>58257</c:v>
                </c:pt>
                <c:pt idx="835">
                  <c:v>58288</c:v>
                </c:pt>
                <c:pt idx="836">
                  <c:v>58319</c:v>
                </c:pt>
                <c:pt idx="837">
                  <c:v>58349</c:v>
                </c:pt>
                <c:pt idx="838">
                  <c:v>58380</c:v>
                </c:pt>
                <c:pt idx="839">
                  <c:v>58410</c:v>
                </c:pt>
                <c:pt idx="840">
                  <c:v>58441</c:v>
                </c:pt>
                <c:pt idx="841">
                  <c:v>58472</c:v>
                </c:pt>
                <c:pt idx="842">
                  <c:v>58501</c:v>
                </c:pt>
                <c:pt idx="843">
                  <c:v>58532</c:v>
                </c:pt>
                <c:pt idx="844">
                  <c:v>58562</c:v>
                </c:pt>
                <c:pt idx="845">
                  <c:v>58593</c:v>
                </c:pt>
                <c:pt idx="846">
                  <c:v>58623</c:v>
                </c:pt>
                <c:pt idx="847">
                  <c:v>58654</c:v>
                </c:pt>
                <c:pt idx="848">
                  <c:v>58685</c:v>
                </c:pt>
                <c:pt idx="849">
                  <c:v>58715</c:v>
                </c:pt>
                <c:pt idx="850">
                  <c:v>58746</c:v>
                </c:pt>
                <c:pt idx="851">
                  <c:v>58776</c:v>
                </c:pt>
                <c:pt idx="852">
                  <c:v>58807</c:v>
                </c:pt>
                <c:pt idx="853">
                  <c:v>58838</c:v>
                </c:pt>
                <c:pt idx="854">
                  <c:v>58866</c:v>
                </c:pt>
                <c:pt idx="855">
                  <c:v>58897</c:v>
                </c:pt>
                <c:pt idx="856">
                  <c:v>58927</c:v>
                </c:pt>
                <c:pt idx="857">
                  <c:v>58958</c:v>
                </c:pt>
                <c:pt idx="858">
                  <c:v>58988</c:v>
                </c:pt>
                <c:pt idx="859">
                  <c:v>59019</c:v>
                </c:pt>
                <c:pt idx="860">
                  <c:v>59050</c:v>
                </c:pt>
                <c:pt idx="861">
                  <c:v>59080</c:v>
                </c:pt>
                <c:pt idx="862">
                  <c:v>59111</c:v>
                </c:pt>
                <c:pt idx="863">
                  <c:v>59141</c:v>
                </c:pt>
                <c:pt idx="864">
                  <c:v>59172</c:v>
                </c:pt>
                <c:pt idx="865">
                  <c:v>59203</c:v>
                </c:pt>
                <c:pt idx="866">
                  <c:v>59231</c:v>
                </c:pt>
                <c:pt idx="867">
                  <c:v>59262</c:v>
                </c:pt>
                <c:pt idx="868">
                  <c:v>59292</c:v>
                </c:pt>
                <c:pt idx="869">
                  <c:v>59323</c:v>
                </c:pt>
                <c:pt idx="870">
                  <c:v>59353</c:v>
                </c:pt>
                <c:pt idx="871">
                  <c:v>59384</c:v>
                </c:pt>
                <c:pt idx="872">
                  <c:v>59415</c:v>
                </c:pt>
                <c:pt idx="873">
                  <c:v>59445</c:v>
                </c:pt>
                <c:pt idx="874">
                  <c:v>59476</c:v>
                </c:pt>
                <c:pt idx="875">
                  <c:v>59506</c:v>
                </c:pt>
                <c:pt idx="876">
                  <c:v>59537</c:v>
                </c:pt>
                <c:pt idx="877">
                  <c:v>59568</c:v>
                </c:pt>
                <c:pt idx="878">
                  <c:v>59596</c:v>
                </c:pt>
                <c:pt idx="879">
                  <c:v>59627</c:v>
                </c:pt>
                <c:pt idx="880">
                  <c:v>59657</c:v>
                </c:pt>
                <c:pt idx="881">
                  <c:v>59688</c:v>
                </c:pt>
                <c:pt idx="882">
                  <c:v>59718</c:v>
                </c:pt>
                <c:pt idx="883">
                  <c:v>59749</c:v>
                </c:pt>
                <c:pt idx="884">
                  <c:v>59780</c:v>
                </c:pt>
                <c:pt idx="885">
                  <c:v>59810</c:v>
                </c:pt>
                <c:pt idx="886">
                  <c:v>59841</c:v>
                </c:pt>
                <c:pt idx="887">
                  <c:v>59871</c:v>
                </c:pt>
                <c:pt idx="888">
                  <c:v>59902</c:v>
                </c:pt>
                <c:pt idx="889">
                  <c:v>59933</c:v>
                </c:pt>
                <c:pt idx="890">
                  <c:v>59962</c:v>
                </c:pt>
                <c:pt idx="891">
                  <c:v>59993</c:v>
                </c:pt>
                <c:pt idx="892">
                  <c:v>60023</c:v>
                </c:pt>
                <c:pt idx="893">
                  <c:v>60054</c:v>
                </c:pt>
                <c:pt idx="894">
                  <c:v>60084</c:v>
                </c:pt>
                <c:pt idx="895">
                  <c:v>60115</c:v>
                </c:pt>
                <c:pt idx="896">
                  <c:v>60146</c:v>
                </c:pt>
                <c:pt idx="897">
                  <c:v>60176</c:v>
                </c:pt>
                <c:pt idx="898">
                  <c:v>60207</c:v>
                </c:pt>
                <c:pt idx="899">
                  <c:v>60237</c:v>
                </c:pt>
                <c:pt idx="900">
                  <c:v>60268</c:v>
                </c:pt>
                <c:pt idx="901">
                  <c:v>60299</c:v>
                </c:pt>
                <c:pt idx="902">
                  <c:v>60327</c:v>
                </c:pt>
                <c:pt idx="903">
                  <c:v>60358</c:v>
                </c:pt>
                <c:pt idx="904">
                  <c:v>60388</c:v>
                </c:pt>
                <c:pt idx="905">
                  <c:v>60419</c:v>
                </c:pt>
                <c:pt idx="906">
                  <c:v>60449</c:v>
                </c:pt>
                <c:pt idx="907">
                  <c:v>60480</c:v>
                </c:pt>
                <c:pt idx="908">
                  <c:v>60511</c:v>
                </c:pt>
                <c:pt idx="909">
                  <c:v>60541</c:v>
                </c:pt>
                <c:pt idx="910">
                  <c:v>60572</c:v>
                </c:pt>
                <c:pt idx="911">
                  <c:v>60602</c:v>
                </c:pt>
                <c:pt idx="912">
                  <c:v>60633</c:v>
                </c:pt>
                <c:pt idx="913">
                  <c:v>60664</c:v>
                </c:pt>
                <c:pt idx="914">
                  <c:v>60692</c:v>
                </c:pt>
                <c:pt idx="915">
                  <c:v>60723</c:v>
                </c:pt>
                <c:pt idx="916">
                  <c:v>60753</c:v>
                </c:pt>
                <c:pt idx="917">
                  <c:v>60784</c:v>
                </c:pt>
                <c:pt idx="918">
                  <c:v>60814</c:v>
                </c:pt>
                <c:pt idx="919">
                  <c:v>60845</c:v>
                </c:pt>
                <c:pt idx="920">
                  <c:v>60876</c:v>
                </c:pt>
                <c:pt idx="921">
                  <c:v>60906</c:v>
                </c:pt>
                <c:pt idx="922">
                  <c:v>60937</c:v>
                </c:pt>
                <c:pt idx="923">
                  <c:v>60967</c:v>
                </c:pt>
                <c:pt idx="924">
                  <c:v>60998</c:v>
                </c:pt>
                <c:pt idx="925">
                  <c:v>61029</c:v>
                </c:pt>
                <c:pt idx="926">
                  <c:v>61057</c:v>
                </c:pt>
                <c:pt idx="927">
                  <c:v>61088</c:v>
                </c:pt>
                <c:pt idx="928">
                  <c:v>61118</c:v>
                </c:pt>
                <c:pt idx="929">
                  <c:v>61149</c:v>
                </c:pt>
                <c:pt idx="930">
                  <c:v>61179</c:v>
                </c:pt>
                <c:pt idx="931">
                  <c:v>61210</c:v>
                </c:pt>
                <c:pt idx="932">
                  <c:v>61241</c:v>
                </c:pt>
                <c:pt idx="933">
                  <c:v>61271</c:v>
                </c:pt>
                <c:pt idx="934">
                  <c:v>61302</c:v>
                </c:pt>
                <c:pt idx="935">
                  <c:v>61332</c:v>
                </c:pt>
                <c:pt idx="936">
                  <c:v>61363</c:v>
                </c:pt>
                <c:pt idx="937">
                  <c:v>61394</c:v>
                </c:pt>
                <c:pt idx="938">
                  <c:v>61423</c:v>
                </c:pt>
                <c:pt idx="939">
                  <c:v>61454</c:v>
                </c:pt>
                <c:pt idx="940">
                  <c:v>61484</c:v>
                </c:pt>
                <c:pt idx="941">
                  <c:v>61515</c:v>
                </c:pt>
                <c:pt idx="942">
                  <c:v>61545</c:v>
                </c:pt>
                <c:pt idx="943">
                  <c:v>61576</c:v>
                </c:pt>
                <c:pt idx="944">
                  <c:v>61607</c:v>
                </c:pt>
                <c:pt idx="945">
                  <c:v>61637</c:v>
                </c:pt>
                <c:pt idx="946">
                  <c:v>61668</c:v>
                </c:pt>
                <c:pt idx="947">
                  <c:v>61698</c:v>
                </c:pt>
                <c:pt idx="948">
                  <c:v>61729</c:v>
                </c:pt>
                <c:pt idx="949">
                  <c:v>61760</c:v>
                </c:pt>
                <c:pt idx="950">
                  <c:v>61788</c:v>
                </c:pt>
                <c:pt idx="951">
                  <c:v>61819</c:v>
                </c:pt>
                <c:pt idx="952">
                  <c:v>61849</c:v>
                </c:pt>
                <c:pt idx="953">
                  <c:v>61880</c:v>
                </c:pt>
                <c:pt idx="954">
                  <c:v>61910</c:v>
                </c:pt>
                <c:pt idx="955">
                  <c:v>61941</c:v>
                </c:pt>
                <c:pt idx="956">
                  <c:v>61972</c:v>
                </c:pt>
                <c:pt idx="957">
                  <c:v>62002</c:v>
                </c:pt>
                <c:pt idx="958">
                  <c:v>62033</c:v>
                </c:pt>
                <c:pt idx="959">
                  <c:v>62063</c:v>
                </c:pt>
                <c:pt idx="960">
                  <c:v>62094</c:v>
                </c:pt>
                <c:pt idx="961">
                  <c:v>62125</c:v>
                </c:pt>
                <c:pt idx="962">
                  <c:v>62153</c:v>
                </c:pt>
                <c:pt idx="963">
                  <c:v>62184</c:v>
                </c:pt>
                <c:pt idx="964">
                  <c:v>62214</c:v>
                </c:pt>
                <c:pt idx="965">
                  <c:v>62245</c:v>
                </c:pt>
                <c:pt idx="966">
                  <c:v>62275</c:v>
                </c:pt>
                <c:pt idx="967">
                  <c:v>62306</c:v>
                </c:pt>
                <c:pt idx="968">
                  <c:v>62337</c:v>
                </c:pt>
                <c:pt idx="969">
                  <c:v>62367</c:v>
                </c:pt>
                <c:pt idx="970">
                  <c:v>62398</c:v>
                </c:pt>
                <c:pt idx="971">
                  <c:v>62428</c:v>
                </c:pt>
                <c:pt idx="972">
                  <c:v>62459</c:v>
                </c:pt>
                <c:pt idx="973">
                  <c:v>62490</c:v>
                </c:pt>
                <c:pt idx="974">
                  <c:v>62518</c:v>
                </c:pt>
                <c:pt idx="975">
                  <c:v>62549</c:v>
                </c:pt>
                <c:pt idx="976">
                  <c:v>62579</c:v>
                </c:pt>
                <c:pt idx="977">
                  <c:v>62610</c:v>
                </c:pt>
                <c:pt idx="978">
                  <c:v>62640</c:v>
                </c:pt>
                <c:pt idx="979">
                  <c:v>62671</c:v>
                </c:pt>
                <c:pt idx="980">
                  <c:v>62702</c:v>
                </c:pt>
                <c:pt idx="981">
                  <c:v>62732</c:v>
                </c:pt>
                <c:pt idx="982">
                  <c:v>62763</c:v>
                </c:pt>
                <c:pt idx="983">
                  <c:v>62793</c:v>
                </c:pt>
                <c:pt idx="984">
                  <c:v>62824</c:v>
                </c:pt>
                <c:pt idx="985">
                  <c:v>62855</c:v>
                </c:pt>
                <c:pt idx="986">
                  <c:v>62884</c:v>
                </c:pt>
                <c:pt idx="987">
                  <c:v>62915</c:v>
                </c:pt>
                <c:pt idx="988">
                  <c:v>62945</c:v>
                </c:pt>
                <c:pt idx="989">
                  <c:v>62976</c:v>
                </c:pt>
                <c:pt idx="990">
                  <c:v>63006</c:v>
                </c:pt>
                <c:pt idx="991">
                  <c:v>63037</c:v>
                </c:pt>
                <c:pt idx="992">
                  <c:v>63068</c:v>
                </c:pt>
                <c:pt idx="993">
                  <c:v>63098</c:v>
                </c:pt>
                <c:pt idx="994">
                  <c:v>63129</c:v>
                </c:pt>
                <c:pt idx="995">
                  <c:v>63159</c:v>
                </c:pt>
                <c:pt idx="996">
                  <c:v>63190</c:v>
                </c:pt>
                <c:pt idx="997">
                  <c:v>63221</c:v>
                </c:pt>
                <c:pt idx="998">
                  <c:v>63249</c:v>
                </c:pt>
                <c:pt idx="999">
                  <c:v>63280</c:v>
                </c:pt>
                <c:pt idx="1000">
                  <c:v>63310</c:v>
                </c:pt>
                <c:pt idx="1001">
                  <c:v>63341</c:v>
                </c:pt>
                <c:pt idx="1002">
                  <c:v>63371</c:v>
                </c:pt>
                <c:pt idx="1003">
                  <c:v>63402</c:v>
                </c:pt>
                <c:pt idx="1004">
                  <c:v>63433</c:v>
                </c:pt>
                <c:pt idx="1005">
                  <c:v>63463</c:v>
                </c:pt>
                <c:pt idx="1006">
                  <c:v>63494</c:v>
                </c:pt>
                <c:pt idx="1007">
                  <c:v>63524</c:v>
                </c:pt>
                <c:pt idx="1008">
                  <c:v>63555</c:v>
                </c:pt>
                <c:pt idx="1009">
                  <c:v>63586</c:v>
                </c:pt>
                <c:pt idx="1010">
                  <c:v>63614</c:v>
                </c:pt>
                <c:pt idx="1011">
                  <c:v>63645</c:v>
                </c:pt>
                <c:pt idx="1012">
                  <c:v>63675</c:v>
                </c:pt>
                <c:pt idx="1013">
                  <c:v>63706</c:v>
                </c:pt>
                <c:pt idx="1014">
                  <c:v>63736</c:v>
                </c:pt>
                <c:pt idx="1015">
                  <c:v>63767</c:v>
                </c:pt>
                <c:pt idx="1016">
                  <c:v>63798</c:v>
                </c:pt>
                <c:pt idx="1017">
                  <c:v>63828</c:v>
                </c:pt>
                <c:pt idx="1018">
                  <c:v>63859</c:v>
                </c:pt>
                <c:pt idx="1019">
                  <c:v>63889</c:v>
                </c:pt>
                <c:pt idx="1020">
                  <c:v>63920</c:v>
                </c:pt>
                <c:pt idx="1021">
                  <c:v>63951</c:v>
                </c:pt>
                <c:pt idx="1022">
                  <c:v>63979</c:v>
                </c:pt>
                <c:pt idx="1023">
                  <c:v>64010</c:v>
                </c:pt>
                <c:pt idx="1024">
                  <c:v>64040</c:v>
                </c:pt>
                <c:pt idx="1025">
                  <c:v>64071</c:v>
                </c:pt>
                <c:pt idx="1026">
                  <c:v>64101</c:v>
                </c:pt>
                <c:pt idx="1027">
                  <c:v>64132</c:v>
                </c:pt>
                <c:pt idx="1028">
                  <c:v>64163</c:v>
                </c:pt>
                <c:pt idx="1029">
                  <c:v>64193</c:v>
                </c:pt>
                <c:pt idx="1030">
                  <c:v>64224</c:v>
                </c:pt>
                <c:pt idx="1031">
                  <c:v>64254</c:v>
                </c:pt>
                <c:pt idx="1032">
                  <c:v>64285</c:v>
                </c:pt>
                <c:pt idx="1033">
                  <c:v>64316</c:v>
                </c:pt>
                <c:pt idx="1034">
                  <c:v>64345</c:v>
                </c:pt>
                <c:pt idx="1035">
                  <c:v>64376</c:v>
                </c:pt>
                <c:pt idx="1036">
                  <c:v>64406</c:v>
                </c:pt>
                <c:pt idx="1037">
                  <c:v>64437</c:v>
                </c:pt>
                <c:pt idx="1038">
                  <c:v>64467</c:v>
                </c:pt>
                <c:pt idx="1039">
                  <c:v>64498</c:v>
                </c:pt>
                <c:pt idx="1040">
                  <c:v>64529</c:v>
                </c:pt>
                <c:pt idx="1041">
                  <c:v>64559</c:v>
                </c:pt>
                <c:pt idx="1042">
                  <c:v>64590</c:v>
                </c:pt>
                <c:pt idx="1043">
                  <c:v>64620</c:v>
                </c:pt>
                <c:pt idx="1044">
                  <c:v>64651</c:v>
                </c:pt>
                <c:pt idx="1045">
                  <c:v>64682</c:v>
                </c:pt>
                <c:pt idx="1046">
                  <c:v>64710</c:v>
                </c:pt>
                <c:pt idx="1047">
                  <c:v>64741</c:v>
                </c:pt>
                <c:pt idx="1048">
                  <c:v>64771</c:v>
                </c:pt>
                <c:pt idx="1049">
                  <c:v>64802</c:v>
                </c:pt>
                <c:pt idx="1050">
                  <c:v>64832</c:v>
                </c:pt>
                <c:pt idx="1051">
                  <c:v>64863</c:v>
                </c:pt>
                <c:pt idx="1052">
                  <c:v>64894</c:v>
                </c:pt>
                <c:pt idx="1053">
                  <c:v>64924</c:v>
                </c:pt>
                <c:pt idx="1054">
                  <c:v>64955</c:v>
                </c:pt>
                <c:pt idx="1055">
                  <c:v>64985</c:v>
                </c:pt>
                <c:pt idx="1056">
                  <c:v>65016</c:v>
                </c:pt>
                <c:pt idx="1057">
                  <c:v>65047</c:v>
                </c:pt>
                <c:pt idx="1058">
                  <c:v>65075</c:v>
                </c:pt>
                <c:pt idx="1059">
                  <c:v>65106</c:v>
                </c:pt>
                <c:pt idx="1060">
                  <c:v>65136</c:v>
                </c:pt>
                <c:pt idx="1061">
                  <c:v>65167</c:v>
                </c:pt>
                <c:pt idx="1062">
                  <c:v>65197</c:v>
                </c:pt>
                <c:pt idx="1063">
                  <c:v>65228</c:v>
                </c:pt>
                <c:pt idx="1064">
                  <c:v>65259</c:v>
                </c:pt>
                <c:pt idx="1065">
                  <c:v>65289</c:v>
                </c:pt>
                <c:pt idx="1066">
                  <c:v>65320</c:v>
                </c:pt>
                <c:pt idx="1067">
                  <c:v>65350</c:v>
                </c:pt>
                <c:pt idx="1068">
                  <c:v>65381</c:v>
                </c:pt>
                <c:pt idx="1069">
                  <c:v>65412</c:v>
                </c:pt>
                <c:pt idx="1070">
                  <c:v>65440</c:v>
                </c:pt>
                <c:pt idx="1071">
                  <c:v>65471</c:v>
                </c:pt>
                <c:pt idx="1072">
                  <c:v>65501</c:v>
                </c:pt>
                <c:pt idx="1073">
                  <c:v>65532</c:v>
                </c:pt>
                <c:pt idx="1074">
                  <c:v>65562</c:v>
                </c:pt>
                <c:pt idx="1075">
                  <c:v>65593</c:v>
                </c:pt>
                <c:pt idx="1076">
                  <c:v>65624</c:v>
                </c:pt>
                <c:pt idx="1077">
                  <c:v>65654</c:v>
                </c:pt>
                <c:pt idx="1078">
                  <c:v>65685</c:v>
                </c:pt>
                <c:pt idx="1079">
                  <c:v>65715</c:v>
                </c:pt>
                <c:pt idx="1080">
                  <c:v>65746</c:v>
                </c:pt>
                <c:pt idx="1081">
                  <c:v>65777</c:v>
                </c:pt>
                <c:pt idx="1082">
                  <c:v>65806</c:v>
                </c:pt>
                <c:pt idx="1083">
                  <c:v>65837</c:v>
                </c:pt>
                <c:pt idx="1084">
                  <c:v>65867</c:v>
                </c:pt>
                <c:pt idx="1085">
                  <c:v>65898</c:v>
                </c:pt>
                <c:pt idx="1086">
                  <c:v>65928</c:v>
                </c:pt>
                <c:pt idx="1087">
                  <c:v>65959</c:v>
                </c:pt>
                <c:pt idx="1088">
                  <c:v>65990</c:v>
                </c:pt>
                <c:pt idx="1089">
                  <c:v>66020</c:v>
                </c:pt>
                <c:pt idx="1090">
                  <c:v>66051</c:v>
                </c:pt>
                <c:pt idx="1091">
                  <c:v>66081</c:v>
                </c:pt>
                <c:pt idx="1092">
                  <c:v>66112</c:v>
                </c:pt>
                <c:pt idx="1093">
                  <c:v>66143</c:v>
                </c:pt>
                <c:pt idx="1094">
                  <c:v>66171</c:v>
                </c:pt>
                <c:pt idx="1095">
                  <c:v>66202</c:v>
                </c:pt>
                <c:pt idx="1096">
                  <c:v>66232</c:v>
                </c:pt>
                <c:pt idx="1097">
                  <c:v>66263</c:v>
                </c:pt>
                <c:pt idx="1098">
                  <c:v>66293</c:v>
                </c:pt>
                <c:pt idx="1099">
                  <c:v>66324</c:v>
                </c:pt>
                <c:pt idx="1100">
                  <c:v>66355</c:v>
                </c:pt>
                <c:pt idx="1101">
                  <c:v>66385</c:v>
                </c:pt>
                <c:pt idx="1102">
                  <c:v>66416</c:v>
                </c:pt>
                <c:pt idx="1103">
                  <c:v>66446</c:v>
                </c:pt>
                <c:pt idx="1104">
                  <c:v>66477</c:v>
                </c:pt>
                <c:pt idx="1105">
                  <c:v>66508</c:v>
                </c:pt>
                <c:pt idx="1106">
                  <c:v>66536</c:v>
                </c:pt>
                <c:pt idx="1107">
                  <c:v>66567</c:v>
                </c:pt>
                <c:pt idx="1108">
                  <c:v>66597</c:v>
                </c:pt>
                <c:pt idx="1109">
                  <c:v>66628</c:v>
                </c:pt>
                <c:pt idx="1110">
                  <c:v>66658</c:v>
                </c:pt>
                <c:pt idx="1111">
                  <c:v>66689</c:v>
                </c:pt>
                <c:pt idx="1112">
                  <c:v>66720</c:v>
                </c:pt>
                <c:pt idx="1113">
                  <c:v>66750</c:v>
                </c:pt>
                <c:pt idx="1114">
                  <c:v>66781</c:v>
                </c:pt>
                <c:pt idx="1115">
                  <c:v>66811</c:v>
                </c:pt>
                <c:pt idx="1116">
                  <c:v>66842</c:v>
                </c:pt>
                <c:pt idx="1117">
                  <c:v>66873</c:v>
                </c:pt>
                <c:pt idx="1118">
                  <c:v>66901</c:v>
                </c:pt>
                <c:pt idx="1119">
                  <c:v>66932</c:v>
                </c:pt>
                <c:pt idx="1120">
                  <c:v>66962</c:v>
                </c:pt>
                <c:pt idx="1121">
                  <c:v>66993</c:v>
                </c:pt>
                <c:pt idx="1122">
                  <c:v>67023</c:v>
                </c:pt>
                <c:pt idx="1123">
                  <c:v>67054</c:v>
                </c:pt>
                <c:pt idx="1124">
                  <c:v>67085</c:v>
                </c:pt>
                <c:pt idx="1125">
                  <c:v>67115</c:v>
                </c:pt>
                <c:pt idx="1126">
                  <c:v>67146</c:v>
                </c:pt>
                <c:pt idx="1127">
                  <c:v>67176</c:v>
                </c:pt>
                <c:pt idx="1128">
                  <c:v>67207</c:v>
                </c:pt>
                <c:pt idx="1129">
                  <c:v>67238</c:v>
                </c:pt>
                <c:pt idx="1130">
                  <c:v>67267</c:v>
                </c:pt>
                <c:pt idx="1131">
                  <c:v>67298</c:v>
                </c:pt>
                <c:pt idx="1132">
                  <c:v>67328</c:v>
                </c:pt>
                <c:pt idx="1133">
                  <c:v>67359</c:v>
                </c:pt>
                <c:pt idx="1134">
                  <c:v>67389</c:v>
                </c:pt>
                <c:pt idx="1135">
                  <c:v>67420</c:v>
                </c:pt>
                <c:pt idx="1136">
                  <c:v>67451</c:v>
                </c:pt>
                <c:pt idx="1137">
                  <c:v>67481</c:v>
                </c:pt>
                <c:pt idx="1138">
                  <c:v>67512</c:v>
                </c:pt>
                <c:pt idx="1139">
                  <c:v>67542</c:v>
                </c:pt>
                <c:pt idx="1140">
                  <c:v>67573</c:v>
                </c:pt>
                <c:pt idx="1141">
                  <c:v>67604</c:v>
                </c:pt>
                <c:pt idx="1142">
                  <c:v>67632</c:v>
                </c:pt>
                <c:pt idx="1143">
                  <c:v>67663</c:v>
                </c:pt>
                <c:pt idx="1144">
                  <c:v>67693</c:v>
                </c:pt>
                <c:pt idx="1145">
                  <c:v>67724</c:v>
                </c:pt>
                <c:pt idx="1146">
                  <c:v>67754</c:v>
                </c:pt>
                <c:pt idx="1147">
                  <c:v>67785</c:v>
                </c:pt>
                <c:pt idx="1148">
                  <c:v>67816</c:v>
                </c:pt>
                <c:pt idx="1149">
                  <c:v>67846</c:v>
                </c:pt>
                <c:pt idx="1150">
                  <c:v>67877</c:v>
                </c:pt>
                <c:pt idx="1151">
                  <c:v>67907</c:v>
                </c:pt>
                <c:pt idx="1152">
                  <c:v>67938</c:v>
                </c:pt>
                <c:pt idx="1153">
                  <c:v>67969</c:v>
                </c:pt>
                <c:pt idx="1154">
                  <c:v>67997</c:v>
                </c:pt>
                <c:pt idx="1155">
                  <c:v>68028</c:v>
                </c:pt>
                <c:pt idx="1156">
                  <c:v>68058</c:v>
                </c:pt>
                <c:pt idx="1157">
                  <c:v>68089</c:v>
                </c:pt>
                <c:pt idx="1158">
                  <c:v>68119</c:v>
                </c:pt>
                <c:pt idx="1159">
                  <c:v>68150</c:v>
                </c:pt>
                <c:pt idx="1160">
                  <c:v>68181</c:v>
                </c:pt>
                <c:pt idx="1161">
                  <c:v>68211</c:v>
                </c:pt>
                <c:pt idx="1162">
                  <c:v>68242</c:v>
                </c:pt>
                <c:pt idx="1163">
                  <c:v>68272</c:v>
                </c:pt>
                <c:pt idx="1164">
                  <c:v>68303</c:v>
                </c:pt>
                <c:pt idx="1165">
                  <c:v>68334</c:v>
                </c:pt>
                <c:pt idx="1166">
                  <c:v>68362</c:v>
                </c:pt>
                <c:pt idx="1167">
                  <c:v>68393</c:v>
                </c:pt>
                <c:pt idx="1168">
                  <c:v>68423</c:v>
                </c:pt>
                <c:pt idx="1169">
                  <c:v>68454</c:v>
                </c:pt>
                <c:pt idx="1170">
                  <c:v>68484</c:v>
                </c:pt>
                <c:pt idx="1171">
                  <c:v>68515</c:v>
                </c:pt>
                <c:pt idx="1172">
                  <c:v>68546</c:v>
                </c:pt>
                <c:pt idx="1173">
                  <c:v>68576</c:v>
                </c:pt>
                <c:pt idx="1174">
                  <c:v>68607</c:v>
                </c:pt>
                <c:pt idx="1175">
                  <c:v>68637</c:v>
                </c:pt>
                <c:pt idx="1176">
                  <c:v>68668</c:v>
                </c:pt>
                <c:pt idx="1177">
                  <c:v>68699</c:v>
                </c:pt>
                <c:pt idx="1178">
                  <c:v>68728</c:v>
                </c:pt>
                <c:pt idx="1179">
                  <c:v>68759</c:v>
                </c:pt>
                <c:pt idx="1180">
                  <c:v>68789</c:v>
                </c:pt>
                <c:pt idx="1181">
                  <c:v>68820</c:v>
                </c:pt>
                <c:pt idx="1182">
                  <c:v>68850</c:v>
                </c:pt>
                <c:pt idx="1183">
                  <c:v>68881</c:v>
                </c:pt>
                <c:pt idx="1184">
                  <c:v>68912</c:v>
                </c:pt>
                <c:pt idx="1185">
                  <c:v>68942</c:v>
                </c:pt>
                <c:pt idx="1186">
                  <c:v>68973</c:v>
                </c:pt>
                <c:pt idx="1187">
                  <c:v>69003</c:v>
                </c:pt>
                <c:pt idx="1188">
                  <c:v>69034</c:v>
                </c:pt>
                <c:pt idx="1189">
                  <c:v>69065</c:v>
                </c:pt>
                <c:pt idx="1190">
                  <c:v>69093</c:v>
                </c:pt>
                <c:pt idx="1191">
                  <c:v>69124</c:v>
                </c:pt>
                <c:pt idx="1192">
                  <c:v>69154</c:v>
                </c:pt>
                <c:pt idx="1193">
                  <c:v>69185</c:v>
                </c:pt>
                <c:pt idx="1194">
                  <c:v>69215</c:v>
                </c:pt>
                <c:pt idx="1195">
                  <c:v>69246</c:v>
                </c:pt>
                <c:pt idx="1196">
                  <c:v>69277</c:v>
                </c:pt>
                <c:pt idx="1197">
                  <c:v>69307</c:v>
                </c:pt>
                <c:pt idx="1198">
                  <c:v>69338</c:v>
                </c:pt>
                <c:pt idx="1199">
                  <c:v>69368</c:v>
                </c:pt>
              </c:numCache>
            </c:numRef>
          </c:cat>
          <c:val>
            <c:numRef>
              <c:f>Company!$Q$3:$Q$1202</c:f>
              <c:numCache>
                <c:formatCode>General</c:formatCode>
                <c:ptCount val="1200"/>
                <c:pt idx="288" formatCode="0.0">
                  <c:v>#N/A</c:v>
                </c:pt>
                <c:pt idx="289" formatCode="0.0">
                  <c:v>#N/A</c:v>
                </c:pt>
                <c:pt idx="290" formatCode="0.0">
                  <c:v>#N/A</c:v>
                </c:pt>
                <c:pt idx="291" formatCode="0.0">
                  <c:v>#N/A</c:v>
                </c:pt>
                <c:pt idx="292" formatCode="0.0">
                  <c:v>#N/A</c:v>
                </c:pt>
                <c:pt idx="293" formatCode="0.0">
                  <c:v>#N/A</c:v>
                </c:pt>
                <c:pt idx="294" formatCode="0.0">
                  <c:v>#N/A</c:v>
                </c:pt>
                <c:pt idx="295" formatCode="0.0">
                  <c:v>#N/A</c:v>
                </c:pt>
                <c:pt idx="296" formatCode="0.0">
                  <c:v>#N/A</c:v>
                </c:pt>
                <c:pt idx="297" formatCode="0.0">
                  <c:v>#N/A</c:v>
                </c:pt>
                <c:pt idx="298" formatCode="0.0">
                  <c:v>#N/A</c:v>
                </c:pt>
                <c:pt idx="299" formatCode="0.0">
                  <c:v>#N/A</c:v>
                </c:pt>
                <c:pt idx="300" formatCode="0.0">
                  <c:v>#N/A</c:v>
                </c:pt>
                <c:pt idx="301" formatCode="0.0">
                  <c:v>#N/A</c:v>
                </c:pt>
                <c:pt idx="302" formatCode="0.0">
                  <c:v>#N/A</c:v>
                </c:pt>
                <c:pt idx="303" formatCode="0.0">
                  <c:v>#N/A</c:v>
                </c:pt>
                <c:pt idx="304" formatCode="0.0">
                  <c:v>#N/A</c:v>
                </c:pt>
                <c:pt idx="305" formatCode="0.0">
                  <c:v>#N/A</c:v>
                </c:pt>
                <c:pt idx="306" formatCode="0.0">
                  <c:v>#N/A</c:v>
                </c:pt>
                <c:pt idx="307" formatCode="0.0">
                  <c:v>#N/A</c:v>
                </c:pt>
                <c:pt idx="308" formatCode="0.0">
                  <c:v>#N/A</c:v>
                </c:pt>
                <c:pt idx="309" formatCode="0.0">
                  <c:v>#N/A</c:v>
                </c:pt>
                <c:pt idx="310" formatCode="0.0">
                  <c:v>#N/A</c:v>
                </c:pt>
                <c:pt idx="311" formatCode="0.0">
                  <c:v>#N/A</c:v>
                </c:pt>
                <c:pt idx="312" formatCode="0.0">
                  <c:v>#N/A</c:v>
                </c:pt>
                <c:pt idx="313" formatCode="0.0">
                  <c:v>#N/A</c:v>
                </c:pt>
                <c:pt idx="314" formatCode="0.0">
                  <c:v>#N/A</c:v>
                </c:pt>
                <c:pt idx="315" formatCode="0.0">
                  <c:v>#N/A</c:v>
                </c:pt>
                <c:pt idx="316" formatCode="0.0">
                  <c:v>#N/A</c:v>
                </c:pt>
                <c:pt idx="317" formatCode="0.0">
                  <c:v>#N/A</c:v>
                </c:pt>
                <c:pt idx="318" formatCode="0.0">
                  <c:v>#N/A</c:v>
                </c:pt>
                <c:pt idx="319" formatCode="0.0">
                  <c:v>#N/A</c:v>
                </c:pt>
                <c:pt idx="320" formatCode="0.0">
                  <c:v>#N/A</c:v>
                </c:pt>
                <c:pt idx="321" formatCode="0.0">
                  <c:v>#N/A</c:v>
                </c:pt>
                <c:pt idx="322" formatCode="0.0">
                  <c:v>#N/A</c:v>
                </c:pt>
                <c:pt idx="323" formatCode="0.0">
                  <c:v>#N/A</c:v>
                </c:pt>
                <c:pt idx="324" formatCode="0.0">
                  <c:v>#N/A</c:v>
                </c:pt>
                <c:pt idx="325" formatCode="0.0">
                  <c:v>#N/A</c:v>
                </c:pt>
                <c:pt idx="326" formatCode="0.0">
                  <c:v>#N/A</c:v>
                </c:pt>
                <c:pt idx="327" formatCode="0.0">
                  <c:v>#N/A</c:v>
                </c:pt>
                <c:pt idx="328" formatCode="0.0">
                  <c:v>#N/A</c:v>
                </c:pt>
                <c:pt idx="329" formatCode="0.0">
                  <c:v>#N/A</c:v>
                </c:pt>
                <c:pt idx="330" formatCode="0.0">
                  <c:v>#N/A</c:v>
                </c:pt>
                <c:pt idx="331" formatCode="0.0">
                  <c:v>#N/A</c:v>
                </c:pt>
                <c:pt idx="332" formatCode="0.0">
                  <c:v>#N/A</c:v>
                </c:pt>
                <c:pt idx="333" formatCode="0.0">
                  <c:v>#N/A</c:v>
                </c:pt>
                <c:pt idx="334" formatCode="0.0">
                  <c:v>#N/A</c:v>
                </c:pt>
                <c:pt idx="335" formatCode="0.0">
                  <c:v>#N/A</c:v>
                </c:pt>
                <c:pt idx="336" formatCode="0.0">
                  <c:v>#N/A</c:v>
                </c:pt>
                <c:pt idx="337" formatCode="0.0">
                  <c:v>#N/A</c:v>
                </c:pt>
                <c:pt idx="338" formatCode="0.0">
                  <c:v>#N/A</c:v>
                </c:pt>
                <c:pt idx="339" formatCode="0.0">
                  <c:v>#N/A</c:v>
                </c:pt>
                <c:pt idx="340" formatCode="0.0">
                  <c:v>#N/A</c:v>
                </c:pt>
                <c:pt idx="341" formatCode="0.0">
                  <c:v>#N/A</c:v>
                </c:pt>
                <c:pt idx="342" formatCode="0.0">
                  <c:v>#N/A</c:v>
                </c:pt>
                <c:pt idx="343" formatCode="0.0">
                  <c:v>#N/A</c:v>
                </c:pt>
                <c:pt idx="344" formatCode="0.0">
                  <c:v>#N/A</c:v>
                </c:pt>
                <c:pt idx="345" formatCode="0.0">
                  <c:v>#N/A</c:v>
                </c:pt>
                <c:pt idx="346" formatCode="0.0">
                  <c:v>#N/A</c:v>
                </c:pt>
                <c:pt idx="347" formatCode="0.0">
                  <c:v>#N/A</c:v>
                </c:pt>
                <c:pt idx="348" formatCode="0.0">
                  <c:v>#N/A</c:v>
                </c:pt>
                <c:pt idx="349" formatCode="0.0">
                  <c:v>#N/A</c:v>
                </c:pt>
                <c:pt idx="350" formatCode="0.0">
                  <c:v>#N/A</c:v>
                </c:pt>
                <c:pt idx="351" formatCode="0.0">
                  <c:v>#N/A</c:v>
                </c:pt>
                <c:pt idx="352" formatCode="0.0">
                  <c:v>#N/A</c:v>
                </c:pt>
                <c:pt idx="353" formatCode="0.0">
                  <c:v>#N/A</c:v>
                </c:pt>
                <c:pt idx="354" formatCode="0.0">
                  <c:v>#N/A</c:v>
                </c:pt>
                <c:pt idx="355" formatCode="0.0">
                  <c:v>#N/A</c:v>
                </c:pt>
                <c:pt idx="356" formatCode="0.0">
                  <c:v>#N/A</c:v>
                </c:pt>
                <c:pt idx="357" formatCode="0.0">
                  <c:v>#N/A</c:v>
                </c:pt>
                <c:pt idx="358" formatCode="0.0">
                  <c:v>#N/A</c:v>
                </c:pt>
                <c:pt idx="359" formatCode="0.0">
                  <c:v>#N/A</c:v>
                </c:pt>
                <c:pt idx="360" formatCode="0.0">
                  <c:v>#N/A</c:v>
                </c:pt>
                <c:pt idx="361" formatCode="0.0">
                  <c:v>#N/A</c:v>
                </c:pt>
                <c:pt idx="362" formatCode="0.0">
                  <c:v>#N/A</c:v>
                </c:pt>
                <c:pt idx="363" formatCode="0.0">
                  <c:v>#N/A</c:v>
                </c:pt>
                <c:pt idx="364" formatCode="0.0">
                  <c:v>#N/A</c:v>
                </c:pt>
                <c:pt idx="365" formatCode="0.0">
                  <c:v>#N/A</c:v>
                </c:pt>
                <c:pt idx="366" formatCode="0.0">
                  <c:v>#N/A</c:v>
                </c:pt>
                <c:pt idx="367" formatCode="0.0">
                  <c:v>#N/A</c:v>
                </c:pt>
                <c:pt idx="368" formatCode="0.0">
                  <c:v>#N/A</c:v>
                </c:pt>
                <c:pt idx="369" formatCode="0.0">
                  <c:v>#N/A</c:v>
                </c:pt>
                <c:pt idx="370" formatCode="0.0">
                  <c:v>#N/A</c:v>
                </c:pt>
                <c:pt idx="371" formatCode="0.0">
                  <c:v>#N/A</c:v>
                </c:pt>
                <c:pt idx="372" formatCode="0.0">
                  <c:v>#N/A</c:v>
                </c:pt>
                <c:pt idx="373" formatCode="0.0">
                  <c:v>#N/A</c:v>
                </c:pt>
                <c:pt idx="374" formatCode="0.0">
                  <c:v>#N/A</c:v>
                </c:pt>
                <c:pt idx="375" formatCode="0.0">
                  <c:v>#N/A</c:v>
                </c:pt>
                <c:pt idx="376" formatCode="0.0">
                  <c:v>#N/A</c:v>
                </c:pt>
                <c:pt idx="377" formatCode="0.0">
                  <c:v>#N/A</c:v>
                </c:pt>
                <c:pt idx="378" formatCode="0.0">
                  <c:v>#N/A</c:v>
                </c:pt>
                <c:pt idx="379" formatCode="0.0">
                  <c:v>#N/A</c:v>
                </c:pt>
                <c:pt idx="380" formatCode="0.0">
                  <c:v>#N/A</c:v>
                </c:pt>
                <c:pt idx="381" formatCode="0.0">
                  <c:v>#N/A</c:v>
                </c:pt>
                <c:pt idx="382" formatCode="0.0">
                  <c:v>#N/A</c:v>
                </c:pt>
                <c:pt idx="383" formatCode="0.0">
                  <c:v>#N/A</c:v>
                </c:pt>
              </c:numCache>
            </c:numRef>
          </c:val>
          <c:smooth val="0"/>
          <c:extLst>
            <c:ext xmlns:c16="http://schemas.microsoft.com/office/drawing/2014/chart" uri="{C3380CC4-5D6E-409C-BE32-E72D297353CC}">
              <c16:uniqueId val="{00000001-16B9-46F6-87D2-966D0F96A988}"/>
            </c:ext>
          </c:extLst>
        </c:ser>
        <c:ser>
          <c:idx val="5"/>
          <c:order val="2"/>
          <c:tx>
            <c:v>UMR forecast</c:v>
          </c:tx>
          <c:spPr>
            <a:ln w="38100">
              <a:solidFill>
                <a:srgbClr val="183863"/>
              </a:solidFill>
              <a:prstDash val="sysDash"/>
            </a:ln>
          </c:spPr>
          <c:marker>
            <c:symbol val="none"/>
          </c:marker>
          <c:cat>
            <c:numRef>
              <c:f>Company!$A$3:$A$1202</c:f>
              <c:numCache>
                <c:formatCode>mmm\-yy</c:formatCode>
                <c:ptCount val="1200"/>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pt idx="329">
                  <c:v>42887</c:v>
                </c:pt>
                <c:pt idx="330">
                  <c:v>42917</c:v>
                </c:pt>
                <c:pt idx="331">
                  <c:v>42948</c:v>
                </c:pt>
                <c:pt idx="332">
                  <c:v>42979</c:v>
                </c:pt>
                <c:pt idx="333">
                  <c:v>43009</c:v>
                </c:pt>
                <c:pt idx="334">
                  <c:v>43040</c:v>
                </c:pt>
                <c:pt idx="335">
                  <c:v>43070</c:v>
                </c:pt>
                <c:pt idx="336">
                  <c:v>43101</c:v>
                </c:pt>
                <c:pt idx="337">
                  <c:v>43132</c:v>
                </c:pt>
                <c:pt idx="338">
                  <c:v>43160</c:v>
                </c:pt>
                <c:pt idx="339">
                  <c:v>43191</c:v>
                </c:pt>
                <c:pt idx="340">
                  <c:v>43221</c:v>
                </c:pt>
                <c:pt idx="341">
                  <c:v>43252</c:v>
                </c:pt>
                <c:pt idx="342">
                  <c:v>43282</c:v>
                </c:pt>
                <c:pt idx="343">
                  <c:v>43313</c:v>
                </c:pt>
                <c:pt idx="344">
                  <c:v>43344</c:v>
                </c:pt>
                <c:pt idx="345">
                  <c:v>43374</c:v>
                </c:pt>
                <c:pt idx="346">
                  <c:v>43405</c:v>
                </c:pt>
                <c:pt idx="347">
                  <c:v>43435</c:v>
                </c:pt>
                <c:pt idx="348">
                  <c:v>43466</c:v>
                </c:pt>
                <c:pt idx="349">
                  <c:v>43497</c:v>
                </c:pt>
                <c:pt idx="350">
                  <c:v>43525</c:v>
                </c:pt>
                <c:pt idx="351">
                  <c:v>43556</c:v>
                </c:pt>
                <c:pt idx="352">
                  <c:v>43586</c:v>
                </c:pt>
                <c:pt idx="353">
                  <c:v>43617</c:v>
                </c:pt>
                <c:pt idx="354">
                  <c:v>43647</c:v>
                </c:pt>
                <c:pt idx="355">
                  <c:v>43678</c:v>
                </c:pt>
                <c:pt idx="356">
                  <c:v>43709</c:v>
                </c:pt>
                <c:pt idx="357">
                  <c:v>43739</c:v>
                </c:pt>
                <c:pt idx="358">
                  <c:v>43770</c:v>
                </c:pt>
                <c:pt idx="359">
                  <c:v>43800</c:v>
                </c:pt>
                <c:pt idx="360">
                  <c:v>43831</c:v>
                </c:pt>
                <c:pt idx="361">
                  <c:v>43862</c:v>
                </c:pt>
                <c:pt idx="362">
                  <c:v>43891</c:v>
                </c:pt>
                <c:pt idx="363">
                  <c:v>43922</c:v>
                </c:pt>
                <c:pt idx="364">
                  <c:v>43952</c:v>
                </c:pt>
                <c:pt idx="365">
                  <c:v>43983</c:v>
                </c:pt>
                <c:pt idx="366">
                  <c:v>44013</c:v>
                </c:pt>
                <c:pt idx="367">
                  <c:v>44044</c:v>
                </c:pt>
                <c:pt idx="368">
                  <c:v>44075</c:v>
                </c:pt>
                <c:pt idx="369">
                  <c:v>44105</c:v>
                </c:pt>
                <c:pt idx="370">
                  <c:v>44136</c:v>
                </c:pt>
                <c:pt idx="371">
                  <c:v>44166</c:v>
                </c:pt>
                <c:pt idx="372">
                  <c:v>44197</c:v>
                </c:pt>
                <c:pt idx="373">
                  <c:v>44228</c:v>
                </c:pt>
                <c:pt idx="374">
                  <c:v>44256</c:v>
                </c:pt>
                <c:pt idx="375">
                  <c:v>44287</c:v>
                </c:pt>
                <c:pt idx="376">
                  <c:v>44317</c:v>
                </c:pt>
                <c:pt idx="377">
                  <c:v>44348</c:v>
                </c:pt>
                <c:pt idx="378">
                  <c:v>44378</c:v>
                </c:pt>
                <c:pt idx="379">
                  <c:v>44409</c:v>
                </c:pt>
                <c:pt idx="380">
                  <c:v>44440</c:v>
                </c:pt>
                <c:pt idx="381">
                  <c:v>44470</c:v>
                </c:pt>
                <c:pt idx="382">
                  <c:v>44501</c:v>
                </c:pt>
                <c:pt idx="383">
                  <c:v>44531</c:v>
                </c:pt>
                <c:pt idx="384">
                  <c:v>44562</c:v>
                </c:pt>
                <c:pt idx="385">
                  <c:v>44593</c:v>
                </c:pt>
                <c:pt idx="386">
                  <c:v>44621</c:v>
                </c:pt>
                <c:pt idx="387">
                  <c:v>44652</c:v>
                </c:pt>
                <c:pt idx="388">
                  <c:v>44682</c:v>
                </c:pt>
                <c:pt idx="389">
                  <c:v>44713</c:v>
                </c:pt>
                <c:pt idx="390">
                  <c:v>44743</c:v>
                </c:pt>
                <c:pt idx="391">
                  <c:v>44774</c:v>
                </c:pt>
                <c:pt idx="392">
                  <c:v>44805</c:v>
                </c:pt>
                <c:pt idx="393">
                  <c:v>44835</c:v>
                </c:pt>
                <c:pt idx="394">
                  <c:v>44866</c:v>
                </c:pt>
                <c:pt idx="395">
                  <c:v>44896</c:v>
                </c:pt>
                <c:pt idx="396">
                  <c:v>44927</c:v>
                </c:pt>
                <c:pt idx="397">
                  <c:v>44958</c:v>
                </c:pt>
                <c:pt idx="398">
                  <c:v>44986</c:v>
                </c:pt>
                <c:pt idx="399">
                  <c:v>45017</c:v>
                </c:pt>
                <c:pt idx="400">
                  <c:v>45047</c:v>
                </c:pt>
                <c:pt idx="401">
                  <c:v>45078</c:v>
                </c:pt>
                <c:pt idx="402">
                  <c:v>45108</c:v>
                </c:pt>
                <c:pt idx="403">
                  <c:v>45139</c:v>
                </c:pt>
                <c:pt idx="404">
                  <c:v>45170</c:v>
                </c:pt>
                <c:pt idx="405">
                  <c:v>45200</c:v>
                </c:pt>
                <c:pt idx="406">
                  <c:v>45231</c:v>
                </c:pt>
                <c:pt idx="407">
                  <c:v>45261</c:v>
                </c:pt>
                <c:pt idx="408">
                  <c:v>45292</c:v>
                </c:pt>
                <c:pt idx="409">
                  <c:v>45323</c:v>
                </c:pt>
                <c:pt idx="410">
                  <c:v>45352</c:v>
                </c:pt>
                <c:pt idx="411">
                  <c:v>45383</c:v>
                </c:pt>
                <c:pt idx="412">
                  <c:v>45413</c:v>
                </c:pt>
                <c:pt idx="413">
                  <c:v>45444</c:v>
                </c:pt>
                <c:pt idx="414">
                  <c:v>45474</c:v>
                </c:pt>
                <c:pt idx="415">
                  <c:v>45505</c:v>
                </c:pt>
                <c:pt idx="416">
                  <c:v>45536</c:v>
                </c:pt>
                <c:pt idx="417">
                  <c:v>45566</c:v>
                </c:pt>
                <c:pt idx="418">
                  <c:v>45597</c:v>
                </c:pt>
                <c:pt idx="419">
                  <c:v>45627</c:v>
                </c:pt>
                <c:pt idx="420">
                  <c:v>45658</c:v>
                </c:pt>
                <c:pt idx="421">
                  <c:v>45689</c:v>
                </c:pt>
                <c:pt idx="422">
                  <c:v>45717</c:v>
                </c:pt>
                <c:pt idx="423">
                  <c:v>45748</c:v>
                </c:pt>
                <c:pt idx="424">
                  <c:v>45778</c:v>
                </c:pt>
                <c:pt idx="425">
                  <c:v>45809</c:v>
                </c:pt>
                <c:pt idx="426">
                  <c:v>45839</c:v>
                </c:pt>
                <c:pt idx="427">
                  <c:v>45870</c:v>
                </c:pt>
                <c:pt idx="428">
                  <c:v>45901</c:v>
                </c:pt>
                <c:pt idx="429">
                  <c:v>45931</c:v>
                </c:pt>
                <c:pt idx="430">
                  <c:v>45962</c:v>
                </c:pt>
                <c:pt idx="431">
                  <c:v>45992</c:v>
                </c:pt>
                <c:pt idx="432">
                  <c:v>46023</c:v>
                </c:pt>
                <c:pt idx="433">
                  <c:v>46054</c:v>
                </c:pt>
                <c:pt idx="434">
                  <c:v>46082</c:v>
                </c:pt>
                <c:pt idx="435">
                  <c:v>46113</c:v>
                </c:pt>
                <c:pt idx="436">
                  <c:v>46143</c:v>
                </c:pt>
                <c:pt idx="437">
                  <c:v>46174</c:v>
                </c:pt>
                <c:pt idx="438">
                  <c:v>46204</c:v>
                </c:pt>
                <c:pt idx="439">
                  <c:v>46235</c:v>
                </c:pt>
                <c:pt idx="440">
                  <c:v>46266</c:v>
                </c:pt>
                <c:pt idx="441">
                  <c:v>46296</c:v>
                </c:pt>
                <c:pt idx="442">
                  <c:v>46327</c:v>
                </c:pt>
                <c:pt idx="443">
                  <c:v>46357</c:v>
                </c:pt>
                <c:pt idx="444">
                  <c:v>46388</c:v>
                </c:pt>
                <c:pt idx="445">
                  <c:v>46419</c:v>
                </c:pt>
                <c:pt idx="446">
                  <c:v>46447</c:v>
                </c:pt>
                <c:pt idx="447">
                  <c:v>46478</c:v>
                </c:pt>
                <c:pt idx="448">
                  <c:v>46508</c:v>
                </c:pt>
                <c:pt idx="449">
                  <c:v>46539</c:v>
                </c:pt>
                <c:pt idx="450">
                  <c:v>46569</c:v>
                </c:pt>
                <c:pt idx="451">
                  <c:v>46600</c:v>
                </c:pt>
                <c:pt idx="452">
                  <c:v>46631</c:v>
                </c:pt>
                <c:pt idx="453">
                  <c:v>46661</c:v>
                </c:pt>
                <c:pt idx="454">
                  <c:v>46692</c:v>
                </c:pt>
                <c:pt idx="455">
                  <c:v>46722</c:v>
                </c:pt>
                <c:pt idx="456">
                  <c:v>46753</c:v>
                </c:pt>
                <c:pt idx="457">
                  <c:v>46784</c:v>
                </c:pt>
                <c:pt idx="458">
                  <c:v>46813</c:v>
                </c:pt>
                <c:pt idx="459">
                  <c:v>46844</c:v>
                </c:pt>
                <c:pt idx="460">
                  <c:v>46874</c:v>
                </c:pt>
                <c:pt idx="461">
                  <c:v>46905</c:v>
                </c:pt>
                <c:pt idx="462">
                  <c:v>46935</c:v>
                </c:pt>
                <c:pt idx="463">
                  <c:v>46966</c:v>
                </c:pt>
                <c:pt idx="464">
                  <c:v>46997</c:v>
                </c:pt>
                <c:pt idx="465">
                  <c:v>47027</c:v>
                </c:pt>
                <c:pt idx="466">
                  <c:v>47058</c:v>
                </c:pt>
                <c:pt idx="467">
                  <c:v>47088</c:v>
                </c:pt>
                <c:pt idx="468">
                  <c:v>47119</c:v>
                </c:pt>
                <c:pt idx="469">
                  <c:v>47150</c:v>
                </c:pt>
                <c:pt idx="470">
                  <c:v>47178</c:v>
                </c:pt>
                <c:pt idx="471">
                  <c:v>47209</c:v>
                </c:pt>
                <c:pt idx="472">
                  <c:v>47239</c:v>
                </c:pt>
                <c:pt idx="473">
                  <c:v>47270</c:v>
                </c:pt>
                <c:pt idx="474">
                  <c:v>47300</c:v>
                </c:pt>
                <c:pt idx="475">
                  <c:v>47331</c:v>
                </c:pt>
                <c:pt idx="476">
                  <c:v>47362</c:v>
                </c:pt>
                <c:pt idx="477">
                  <c:v>47392</c:v>
                </c:pt>
                <c:pt idx="478">
                  <c:v>47423</c:v>
                </c:pt>
                <c:pt idx="479">
                  <c:v>47453</c:v>
                </c:pt>
                <c:pt idx="480">
                  <c:v>47484</c:v>
                </c:pt>
                <c:pt idx="481">
                  <c:v>47515</c:v>
                </c:pt>
                <c:pt idx="482">
                  <c:v>47543</c:v>
                </c:pt>
                <c:pt idx="483">
                  <c:v>47574</c:v>
                </c:pt>
                <c:pt idx="484">
                  <c:v>47604</c:v>
                </c:pt>
                <c:pt idx="485">
                  <c:v>47635</c:v>
                </c:pt>
                <c:pt idx="486">
                  <c:v>47665</c:v>
                </c:pt>
                <c:pt idx="487">
                  <c:v>47696</c:v>
                </c:pt>
                <c:pt idx="488">
                  <c:v>47727</c:v>
                </c:pt>
                <c:pt idx="489">
                  <c:v>47757</c:v>
                </c:pt>
                <c:pt idx="490">
                  <c:v>47788</c:v>
                </c:pt>
                <c:pt idx="491">
                  <c:v>47818</c:v>
                </c:pt>
                <c:pt idx="492">
                  <c:v>47849</c:v>
                </c:pt>
                <c:pt idx="493">
                  <c:v>47880</c:v>
                </c:pt>
                <c:pt idx="494">
                  <c:v>47908</c:v>
                </c:pt>
                <c:pt idx="495">
                  <c:v>47939</c:v>
                </c:pt>
                <c:pt idx="496">
                  <c:v>47969</c:v>
                </c:pt>
                <c:pt idx="497">
                  <c:v>48000</c:v>
                </c:pt>
                <c:pt idx="498">
                  <c:v>48030</c:v>
                </c:pt>
                <c:pt idx="499">
                  <c:v>48061</c:v>
                </c:pt>
                <c:pt idx="500">
                  <c:v>48092</c:v>
                </c:pt>
                <c:pt idx="501">
                  <c:v>48122</c:v>
                </c:pt>
                <c:pt idx="502">
                  <c:v>48153</c:v>
                </c:pt>
                <c:pt idx="503">
                  <c:v>48183</c:v>
                </c:pt>
                <c:pt idx="504">
                  <c:v>48214</c:v>
                </c:pt>
                <c:pt idx="505">
                  <c:v>48245</c:v>
                </c:pt>
                <c:pt idx="506">
                  <c:v>48274</c:v>
                </c:pt>
                <c:pt idx="507">
                  <c:v>48305</c:v>
                </c:pt>
                <c:pt idx="508">
                  <c:v>48335</c:v>
                </c:pt>
                <c:pt idx="509">
                  <c:v>48366</c:v>
                </c:pt>
                <c:pt idx="510">
                  <c:v>48396</c:v>
                </c:pt>
                <c:pt idx="511">
                  <c:v>48427</c:v>
                </c:pt>
                <c:pt idx="512">
                  <c:v>48458</c:v>
                </c:pt>
                <c:pt idx="513">
                  <c:v>48488</c:v>
                </c:pt>
                <c:pt idx="514">
                  <c:v>48519</c:v>
                </c:pt>
                <c:pt idx="515">
                  <c:v>48549</c:v>
                </c:pt>
                <c:pt idx="516">
                  <c:v>48580</c:v>
                </c:pt>
                <c:pt idx="517">
                  <c:v>48611</c:v>
                </c:pt>
                <c:pt idx="518">
                  <c:v>48639</c:v>
                </c:pt>
                <c:pt idx="519">
                  <c:v>48670</c:v>
                </c:pt>
                <c:pt idx="520">
                  <c:v>48700</c:v>
                </c:pt>
                <c:pt idx="521">
                  <c:v>48731</c:v>
                </c:pt>
                <c:pt idx="522">
                  <c:v>48761</c:v>
                </c:pt>
                <c:pt idx="523">
                  <c:v>48792</c:v>
                </c:pt>
                <c:pt idx="524">
                  <c:v>48823</c:v>
                </c:pt>
                <c:pt idx="525">
                  <c:v>48853</c:v>
                </c:pt>
                <c:pt idx="526">
                  <c:v>48884</c:v>
                </c:pt>
                <c:pt idx="527">
                  <c:v>48914</c:v>
                </c:pt>
                <c:pt idx="528">
                  <c:v>48945</c:v>
                </c:pt>
                <c:pt idx="529">
                  <c:v>48976</c:v>
                </c:pt>
                <c:pt idx="530">
                  <c:v>49004</c:v>
                </c:pt>
                <c:pt idx="531">
                  <c:v>49035</c:v>
                </c:pt>
                <c:pt idx="532">
                  <c:v>49065</c:v>
                </c:pt>
                <c:pt idx="533">
                  <c:v>49096</c:v>
                </c:pt>
                <c:pt idx="534">
                  <c:v>49126</c:v>
                </c:pt>
                <c:pt idx="535">
                  <c:v>49157</c:v>
                </c:pt>
                <c:pt idx="536">
                  <c:v>49188</c:v>
                </c:pt>
                <c:pt idx="537">
                  <c:v>49218</c:v>
                </c:pt>
                <c:pt idx="538">
                  <c:v>49249</c:v>
                </c:pt>
                <c:pt idx="539">
                  <c:v>49279</c:v>
                </c:pt>
                <c:pt idx="540">
                  <c:v>49310</c:v>
                </c:pt>
                <c:pt idx="541">
                  <c:v>49341</c:v>
                </c:pt>
                <c:pt idx="542">
                  <c:v>49369</c:v>
                </c:pt>
                <c:pt idx="543">
                  <c:v>49400</c:v>
                </c:pt>
                <c:pt idx="544">
                  <c:v>49430</c:v>
                </c:pt>
                <c:pt idx="545">
                  <c:v>49461</c:v>
                </c:pt>
                <c:pt idx="546">
                  <c:v>49491</c:v>
                </c:pt>
                <c:pt idx="547">
                  <c:v>49522</c:v>
                </c:pt>
                <c:pt idx="548">
                  <c:v>49553</c:v>
                </c:pt>
                <c:pt idx="549">
                  <c:v>49583</c:v>
                </c:pt>
                <c:pt idx="550">
                  <c:v>49614</c:v>
                </c:pt>
                <c:pt idx="551">
                  <c:v>49644</c:v>
                </c:pt>
                <c:pt idx="552">
                  <c:v>49675</c:v>
                </c:pt>
                <c:pt idx="553">
                  <c:v>49706</c:v>
                </c:pt>
                <c:pt idx="554">
                  <c:v>49735</c:v>
                </c:pt>
                <c:pt idx="555">
                  <c:v>49766</c:v>
                </c:pt>
                <c:pt idx="556">
                  <c:v>49796</c:v>
                </c:pt>
                <c:pt idx="557">
                  <c:v>49827</c:v>
                </c:pt>
                <c:pt idx="558">
                  <c:v>49857</c:v>
                </c:pt>
                <c:pt idx="559">
                  <c:v>49888</c:v>
                </c:pt>
                <c:pt idx="560">
                  <c:v>49919</c:v>
                </c:pt>
                <c:pt idx="561">
                  <c:v>49949</c:v>
                </c:pt>
                <c:pt idx="562">
                  <c:v>49980</c:v>
                </c:pt>
                <c:pt idx="563">
                  <c:v>50010</c:v>
                </c:pt>
                <c:pt idx="564">
                  <c:v>50041</c:v>
                </c:pt>
                <c:pt idx="565">
                  <c:v>50072</c:v>
                </c:pt>
                <c:pt idx="566">
                  <c:v>50100</c:v>
                </c:pt>
                <c:pt idx="567">
                  <c:v>50131</c:v>
                </c:pt>
                <c:pt idx="568">
                  <c:v>50161</c:v>
                </c:pt>
                <c:pt idx="569">
                  <c:v>50192</c:v>
                </c:pt>
                <c:pt idx="570">
                  <c:v>50222</c:v>
                </c:pt>
                <c:pt idx="571">
                  <c:v>50253</c:v>
                </c:pt>
                <c:pt idx="572">
                  <c:v>50284</c:v>
                </c:pt>
                <c:pt idx="573">
                  <c:v>50314</c:v>
                </c:pt>
                <c:pt idx="574">
                  <c:v>50345</c:v>
                </c:pt>
                <c:pt idx="575">
                  <c:v>50375</c:v>
                </c:pt>
                <c:pt idx="576">
                  <c:v>50406</c:v>
                </c:pt>
                <c:pt idx="577">
                  <c:v>50437</c:v>
                </c:pt>
                <c:pt idx="578">
                  <c:v>50465</c:v>
                </c:pt>
                <c:pt idx="579">
                  <c:v>50496</c:v>
                </c:pt>
                <c:pt idx="580">
                  <c:v>50526</c:v>
                </c:pt>
                <c:pt idx="581">
                  <c:v>50557</c:v>
                </c:pt>
                <c:pt idx="582">
                  <c:v>50587</c:v>
                </c:pt>
                <c:pt idx="583">
                  <c:v>50618</c:v>
                </c:pt>
                <c:pt idx="584">
                  <c:v>50649</c:v>
                </c:pt>
                <c:pt idx="585">
                  <c:v>50679</c:v>
                </c:pt>
                <c:pt idx="586">
                  <c:v>50710</c:v>
                </c:pt>
                <c:pt idx="587">
                  <c:v>50740</c:v>
                </c:pt>
                <c:pt idx="588">
                  <c:v>50771</c:v>
                </c:pt>
                <c:pt idx="589">
                  <c:v>50802</c:v>
                </c:pt>
                <c:pt idx="590">
                  <c:v>50830</c:v>
                </c:pt>
                <c:pt idx="591">
                  <c:v>50861</c:v>
                </c:pt>
                <c:pt idx="592">
                  <c:v>50891</c:v>
                </c:pt>
                <c:pt idx="593">
                  <c:v>50922</c:v>
                </c:pt>
                <c:pt idx="594">
                  <c:v>50952</c:v>
                </c:pt>
                <c:pt idx="595">
                  <c:v>50983</c:v>
                </c:pt>
                <c:pt idx="596">
                  <c:v>51014</c:v>
                </c:pt>
                <c:pt idx="597">
                  <c:v>51044</c:v>
                </c:pt>
                <c:pt idx="598">
                  <c:v>51075</c:v>
                </c:pt>
                <c:pt idx="599">
                  <c:v>51105</c:v>
                </c:pt>
                <c:pt idx="600">
                  <c:v>51136</c:v>
                </c:pt>
                <c:pt idx="601">
                  <c:v>51167</c:v>
                </c:pt>
                <c:pt idx="602">
                  <c:v>51196</c:v>
                </c:pt>
                <c:pt idx="603">
                  <c:v>51227</c:v>
                </c:pt>
                <c:pt idx="604">
                  <c:v>51257</c:v>
                </c:pt>
                <c:pt idx="605">
                  <c:v>51288</c:v>
                </c:pt>
                <c:pt idx="606">
                  <c:v>51318</c:v>
                </c:pt>
                <c:pt idx="607">
                  <c:v>51349</c:v>
                </c:pt>
                <c:pt idx="608">
                  <c:v>51380</c:v>
                </c:pt>
                <c:pt idx="609">
                  <c:v>51410</c:v>
                </c:pt>
                <c:pt idx="610">
                  <c:v>51441</c:v>
                </c:pt>
                <c:pt idx="611">
                  <c:v>51471</c:v>
                </c:pt>
                <c:pt idx="612">
                  <c:v>51502</c:v>
                </c:pt>
                <c:pt idx="613">
                  <c:v>51533</c:v>
                </c:pt>
                <c:pt idx="614">
                  <c:v>51561</c:v>
                </c:pt>
                <c:pt idx="615">
                  <c:v>51592</c:v>
                </c:pt>
                <c:pt idx="616">
                  <c:v>51622</c:v>
                </c:pt>
                <c:pt idx="617">
                  <c:v>51653</c:v>
                </c:pt>
                <c:pt idx="618">
                  <c:v>51683</c:v>
                </c:pt>
                <c:pt idx="619">
                  <c:v>51714</c:v>
                </c:pt>
                <c:pt idx="620">
                  <c:v>51745</c:v>
                </c:pt>
                <c:pt idx="621">
                  <c:v>51775</c:v>
                </c:pt>
                <c:pt idx="622">
                  <c:v>51806</c:v>
                </c:pt>
                <c:pt idx="623">
                  <c:v>51836</c:v>
                </c:pt>
                <c:pt idx="624">
                  <c:v>51867</c:v>
                </c:pt>
                <c:pt idx="625">
                  <c:v>51898</c:v>
                </c:pt>
                <c:pt idx="626">
                  <c:v>51926</c:v>
                </c:pt>
                <c:pt idx="627">
                  <c:v>51957</c:v>
                </c:pt>
                <c:pt idx="628">
                  <c:v>51987</c:v>
                </c:pt>
                <c:pt idx="629">
                  <c:v>52018</c:v>
                </c:pt>
                <c:pt idx="630">
                  <c:v>52048</c:v>
                </c:pt>
                <c:pt idx="631">
                  <c:v>52079</c:v>
                </c:pt>
                <c:pt idx="632">
                  <c:v>52110</c:v>
                </c:pt>
                <c:pt idx="633">
                  <c:v>52140</c:v>
                </c:pt>
                <c:pt idx="634">
                  <c:v>52171</c:v>
                </c:pt>
                <c:pt idx="635">
                  <c:v>52201</c:v>
                </c:pt>
                <c:pt idx="636">
                  <c:v>52232</c:v>
                </c:pt>
                <c:pt idx="637">
                  <c:v>52263</c:v>
                </c:pt>
                <c:pt idx="638">
                  <c:v>52291</c:v>
                </c:pt>
                <c:pt idx="639">
                  <c:v>52322</c:v>
                </c:pt>
                <c:pt idx="640">
                  <c:v>52352</c:v>
                </c:pt>
                <c:pt idx="641">
                  <c:v>52383</c:v>
                </c:pt>
                <c:pt idx="642">
                  <c:v>52413</c:v>
                </c:pt>
                <c:pt idx="643">
                  <c:v>52444</c:v>
                </c:pt>
                <c:pt idx="644">
                  <c:v>52475</c:v>
                </c:pt>
                <c:pt idx="645">
                  <c:v>52505</c:v>
                </c:pt>
                <c:pt idx="646">
                  <c:v>52536</c:v>
                </c:pt>
                <c:pt idx="647">
                  <c:v>52566</c:v>
                </c:pt>
                <c:pt idx="648">
                  <c:v>52597</c:v>
                </c:pt>
                <c:pt idx="649">
                  <c:v>52628</c:v>
                </c:pt>
                <c:pt idx="650">
                  <c:v>52657</c:v>
                </c:pt>
                <c:pt idx="651">
                  <c:v>52688</c:v>
                </c:pt>
                <c:pt idx="652">
                  <c:v>52718</c:v>
                </c:pt>
                <c:pt idx="653">
                  <c:v>52749</c:v>
                </c:pt>
                <c:pt idx="654">
                  <c:v>52779</c:v>
                </c:pt>
                <c:pt idx="655">
                  <c:v>52810</c:v>
                </c:pt>
                <c:pt idx="656">
                  <c:v>52841</c:v>
                </c:pt>
                <c:pt idx="657">
                  <c:v>52871</c:v>
                </c:pt>
                <c:pt idx="658">
                  <c:v>52902</c:v>
                </c:pt>
                <c:pt idx="659">
                  <c:v>52932</c:v>
                </c:pt>
                <c:pt idx="660">
                  <c:v>52963</c:v>
                </c:pt>
                <c:pt idx="661">
                  <c:v>52994</c:v>
                </c:pt>
                <c:pt idx="662">
                  <c:v>53022</c:v>
                </c:pt>
                <c:pt idx="663">
                  <c:v>53053</c:v>
                </c:pt>
                <c:pt idx="664">
                  <c:v>53083</c:v>
                </c:pt>
                <c:pt idx="665">
                  <c:v>53114</c:v>
                </c:pt>
                <c:pt idx="666">
                  <c:v>53144</c:v>
                </c:pt>
                <c:pt idx="667">
                  <c:v>53175</c:v>
                </c:pt>
                <c:pt idx="668">
                  <c:v>53206</c:v>
                </c:pt>
                <c:pt idx="669">
                  <c:v>53236</c:v>
                </c:pt>
                <c:pt idx="670">
                  <c:v>53267</c:v>
                </c:pt>
                <c:pt idx="671">
                  <c:v>53297</c:v>
                </c:pt>
                <c:pt idx="672">
                  <c:v>53328</c:v>
                </c:pt>
                <c:pt idx="673">
                  <c:v>53359</c:v>
                </c:pt>
                <c:pt idx="674">
                  <c:v>53387</c:v>
                </c:pt>
                <c:pt idx="675">
                  <c:v>53418</c:v>
                </c:pt>
                <c:pt idx="676">
                  <c:v>53448</c:v>
                </c:pt>
                <c:pt idx="677">
                  <c:v>53479</c:v>
                </c:pt>
                <c:pt idx="678">
                  <c:v>53509</c:v>
                </c:pt>
                <c:pt idx="679">
                  <c:v>53540</c:v>
                </c:pt>
                <c:pt idx="680">
                  <c:v>53571</c:v>
                </c:pt>
                <c:pt idx="681">
                  <c:v>53601</c:v>
                </c:pt>
                <c:pt idx="682">
                  <c:v>53632</c:v>
                </c:pt>
                <c:pt idx="683">
                  <c:v>53662</c:v>
                </c:pt>
                <c:pt idx="684">
                  <c:v>53693</c:v>
                </c:pt>
                <c:pt idx="685">
                  <c:v>53724</c:v>
                </c:pt>
                <c:pt idx="686">
                  <c:v>53752</c:v>
                </c:pt>
                <c:pt idx="687">
                  <c:v>53783</c:v>
                </c:pt>
                <c:pt idx="688">
                  <c:v>53813</c:v>
                </c:pt>
                <c:pt idx="689">
                  <c:v>53844</c:v>
                </c:pt>
                <c:pt idx="690">
                  <c:v>53874</c:v>
                </c:pt>
                <c:pt idx="691">
                  <c:v>53905</c:v>
                </c:pt>
                <c:pt idx="692">
                  <c:v>53936</c:v>
                </c:pt>
                <c:pt idx="693">
                  <c:v>53966</c:v>
                </c:pt>
                <c:pt idx="694">
                  <c:v>53997</c:v>
                </c:pt>
                <c:pt idx="695">
                  <c:v>54027</c:v>
                </c:pt>
                <c:pt idx="696">
                  <c:v>54058</c:v>
                </c:pt>
                <c:pt idx="697">
                  <c:v>54089</c:v>
                </c:pt>
                <c:pt idx="698">
                  <c:v>54118</c:v>
                </c:pt>
                <c:pt idx="699">
                  <c:v>54149</c:v>
                </c:pt>
                <c:pt idx="700">
                  <c:v>54179</c:v>
                </c:pt>
                <c:pt idx="701">
                  <c:v>54210</c:v>
                </c:pt>
                <c:pt idx="702">
                  <c:v>54240</c:v>
                </c:pt>
                <c:pt idx="703">
                  <c:v>54271</c:v>
                </c:pt>
                <c:pt idx="704">
                  <c:v>54302</c:v>
                </c:pt>
                <c:pt idx="705">
                  <c:v>54332</c:v>
                </c:pt>
                <c:pt idx="706">
                  <c:v>54363</c:v>
                </c:pt>
                <c:pt idx="707">
                  <c:v>54393</c:v>
                </c:pt>
                <c:pt idx="708">
                  <c:v>54424</c:v>
                </c:pt>
                <c:pt idx="709">
                  <c:v>54455</c:v>
                </c:pt>
                <c:pt idx="710">
                  <c:v>54483</c:v>
                </c:pt>
                <c:pt idx="711">
                  <c:v>54514</c:v>
                </c:pt>
                <c:pt idx="712">
                  <c:v>54544</c:v>
                </c:pt>
                <c:pt idx="713">
                  <c:v>54575</c:v>
                </c:pt>
                <c:pt idx="714">
                  <c:v>54605</c:v>
                </c:pt>
                <c:pt idx="715">
                  <c:v>54636</c:v>
                </c:pt>
                <c:pt idx="716">
                  <c:v>54667</c:v>
                </c:pt>
                <c:pt idx="717">
                  <c:v>54697</c:v>
                </c:pt>
                <c:pt idx="718">
                  <c:v>54728</c:v>
                </c:pt>
                <c:pt idx="719">
                  <c:v>54758</c:v>
                </c:pt>
                <c:pt idx="720">
                  <c:v>54789</c:v>
                </c:pt>
                <c:pt idx="721">
                  <c:v>54820</c:v>
                </c:pt>
                <c:pt idx="722">
                  <c:v>54848</c:v>
                </c:pt>
                <c:pt idx="723">
                  <c:v>54879</c:v>
                </c:pt>
                <c:pt idx="724">
                  <c:v>54909</c:v>
                </c:pt>
                <c:pt idx="725">
                  <c:v>54940</c:v>
                </c:pt>
                <c:pt idx="726">
                  <c:v>54970</c:v>
                </c:pt>
                <c:pt idx="727">
                  <c:v>55001</c:v>
                </c:pt>
                <c:pt idx="728">
                  <c:v>55032</c:v>
                </c:pt>
                <c:pt idx="729">
                  <c:v>55062</c:v>
                </c:pt>
                <c:pt idx="730">
                  <c:v>55093</c:v>
                </c:pt>
                <c:pt idx="731">
                  <c:v>55123</c:v>
                </c:pt>
                <c:pt idx="732">
                  <c:v>55154</c:v>
                </c:pt>
                <c:pt idx="733">
                  <c:v>55185</c:v>
                </c:pt>
                <c:pt idx="734">
                  <c:v>55213</c:v>
                </c:pt>
                <c:pt idx="735">
                  <c:v>55244</c:v>
                </c:pt>
                <c:pt idx="736">
                  <c:v>55274</c:v>
                </c:pt>
                <c:pt idx="737">
                  <c:v>55305</c:v>
                </c:pt>
                <c:pt idx="738">
                  <c:v>55335</c:v>
                </c:pt>
                <c:pt idx="739">
                  <c:v>55366</c:v>
                </c:pt>
                <c:pt idx="740">
                  <c:v>55397</c:v>
                </c:pt>
                <c:pt idx="741">
                  <c:v>55427</c:v>
                </c:pt>
                <c:pt idx="742">
                  <c:v>55458</c:v>
                </c:pt>
                <c:pt idx="743">
                  <c:v>55488</c:v>
                </c:pt>
                <c:pt idx="744">
                  <c:v>55519</c:v>
                </c:pt>
                <c:pt idx="745">
                  <c:v>55550</c:v>
                </c:pt>
                <c:pt idx="746">
                  <c:v>55579</c:v>
                </c:pt>
                <c:pt idx="747">
                  <c:v>55610</c:v>
                </c:pt>
                <c:pt idx="748">
                  <c:v>55640</c:v>
                </c:pt>
                <c:pt idx="749">
                  <c:v>55671</c:v>
                </c:pt>
                <c:pt idx="750">
                  <c:v>55701</c:v>
                </c:pt>
                <c:pt idx="751">
                  <c:v>55732</c:v>
                </c:pt>
                <c:pt idx="752">
                  <c:v>55763</c:v>
                </c:pt>
                <c:pt idx="753">
                  <c:v>55793</c:v>
                </c:pt>
                <c:pt idx="754">
                  <c:v>55824</c:v>
                </c:pt>
                <c:pt idx="755">
                  <c:v>55854</c:v>
                </c:pt>
                <c:pt idx="756">
                  <c:v>55885</c:v>
                </c:pt>
                <c:pt idx="757">
                  <c:v>55916</c:v>
                </c:pt>
                <c:pt idx="758">
                  <c:v>55944</c:v>
                </c:pt>
                <c:pt idx="759">
                  <c:v>55975</c:v>
                </c:pt>
                <c:pt idx="760">
                  <c:v>56005</c:v>
                </c:pt>
                <c:pt idx="761">
                  <c:v>56036</c:v>
                </c:pt>
                <c:pt idx="762">
                  <c:v>56066</c:v>
                </c:pt>
                <c:pt idx="763">
                  <c:v>56097</c:v>
                </c:pt>
                <c:pt idx="764">
                  <c:v>56128</c:v>
                </c:pt>
                <c:pt idx="765">
                  <c:v>56158</c:v>
                </c:pt>
                <c:pt idx="766">
                  <c:v>56189</c:v>
                </c:pt>
                <c:pt idx="767">
                  <c:v>56219</c:v>
                </c:pt>
                <c:pt idx="768">
                  <c:v>56250</c:v>
                </c:pt>
                <c:pt idx="769">
                  <c:v>56281</c:v>
                </c:pt>
                <c:pt idx="770">
                  <c:v>56309</c:v>
                </c:pt>
                <c:pt idx="771">
                  <c:v>56340</c:v>
                </c:pt>
                <c:pt idx="772">
                  <c:v>56370</c:v>
                </c:pt>
                <c:pt idx="773">
                  <c:v>56401</c:v>
                </c:pt>
                <c:pt idx="774">
                  <c:v>56431</c:v>
                </c:pt>
                <c:pt idx="775">
                  <c:v>56462</c:v>
                </c:pt>
                <c:pt idx="776">
                  <c:v>56493</c:v>
                </c:pt>
                <c:pt idx="777">
                  <c:v>56523</c:v>
                </c:pt>
                <c:pt idx="778">
                  <c:v>56554</c:v>
                </c:pt>
                <c:pt idx="779">
                  <c:v>56584</c:v>
                </c:pt>
                <c:pt idx="780">
                  <c:v>56615</c:v>
                </c:pt>
                <c:pt idx="781">
                  <c:v>56646</c:v>
                </c:pt>
                <c:pt idx="782">
                  <c:v>56674</c:v>
                </c:pt>
                <c:pt idx="783">
                  <c:v>56705</c:v>
                </c:pt>
                <c:pt idx="784">
                  <c:v>56735</c:v>
                </c:pt>
                <c:pt idx="785">
                  <c:v>56766</c:v>
                </c:pt>
                <c:pt idx="786">
                  <c:v>56796</c:v>
                </c:pt>
                <c:pt idx="787">
                  <c:v>56827</c:v>
                </c:pt>
                <c:pt idx="788">
                  <c:v>56858</c:v>
                </c:pt>
                <c:pt idx="789">
                  <c:v>56888</c:v>
                </c:pt>
                <c:pt idx="790">
                  <c:v>56919</c:v>
                </c:pt>
                <c:pt idx="791">
                  <c:v>56949</c:v>
                </c:pt>
                <c:pt idx="792">
                  <c:v>56980</c:v>
                </c:pt>
                <c:pt idx="793">
                  <c:v>57011</c:v>
                </c:pt>
                <c:pt idx="794">
                  <c:v>57040</c:v>
                </c:pt>
                <c:pt idx="795">
                  <c:v>57071</c:v>
                </c:pt>
                <c:pt idx="796">
                  <c:v>57101</c:v>
                </c:pt>
                <c:pt idx="797">
                  <c:v>57132</c:v>
                </c:pt>
                <c:pt idx="798">
                  <c:v>57162</c:v>
                </c:pt>
                <c:pt idx="799">
                  <c:v>57193</c:v>
                </c:pt>
                <c:pt idx="800">
                  <c:v>57224</c:v>
                </c:pt>
                <c:pt idx="801">
                  <c:v>57254</c:v>
                </c:pt>
                <c:pt idx="802">
                  <c:v>57285</c:v>
                </c:pt>
                <c:pt idx="803">
                  <c:v>57315</c:v>
                </c:pt>
                <c:pt idx="804">
                  <c:v>57346</c:v>
                </c:pt>
                <c:pt idx="805">
                  <c:v>57377</c:v>
                </c:pt>
                <c:pt idx="806">
                  <c:v>57405</c:v>
                </c:pt>
                <c:pt idx="807">
                  <c:v>57436</c:v>
                </c:pt>
                <c:pt idx="808">
                  <c:v>57466</c:v>
                </c:pt>
                <c:pt idx="809">
                  <c:v>57497</c:v>
                </c:pt>
                <c:pt idx="810">
                  <c:v>57527</c:v>
                </c:pt>
                <c:pt idx="811">
                  <c:v>57558</c:v>
                </c:pt>
                <c:pt idx="812">
                  <c:v>57589</c:v>
                </c:pt>
                <c:pt idx="813">
                  <c:v>57619</c:v>
                </c:pt>
                <c:pt idx="814">
                  <c:v>57650</c:v>
                </c:pt>
                <c:pt idx="815">
                  <c:v>57680</c:v>
                </c:pt>
                <c:pt idx="816">
                  <c:v>57711</c:v>
                </c:pt>
                <c:pt idx="817">
                  <c:v>57742</c:v>
                </c:pt>
                <c:pt idx="818">
                  <c:v>57770</c:v>
                </c:pt>
                <c:pt idx="819">
                  <c:v>57801</c:v>
                </c:pt>
                <c:pt idx="820">
                  <c:v>57831</c:v>
                </c:pt>
                <c:pt idx="821">
                  <c:v>57862</c:v>
                </c:pt>
                <c:pt idx="822">
                  <c:v>57892</c:v>
                </c:pt>
                <c:pt idx="823">
                  <c:v>57923</c:v>
                </c:pt>
                <c:pt idx="824">
                  <c:v>57954</c:v>
                </c:pt>
                <c:pt idx="825">
                  <c:v>57984</c:v>
                </c:pt>
                <c:pt idx="826">
                  <c:v>58015</c:v>
                </c:pt>
                <c:pt idx="827">
                  <c:v>58045</c:v>
                </c:pt>
                <c:pt idx="828">
                  <c:v>58076</c:v>
                </c:pt>
                <c:pt idx="829">
                  <c:v>58107</c:v>
                </c:pt>
                <c:pt idx="830">
                  <c:v>58135</c:v>
                </c:pt>
                <c:pt idx="831">
                  <c:v>58166</c:v>
                </c:pt>
                <c:pt idx="832">
                  <c:v>58196</c:v>
                </c:pt>
                <c:pt idx="833">
                  <c:v>58227</c:v>
                </c:pt>
                <c:pt idx="834">
                  <c:v>58257</c:v>
                </c:pt>
                <c:pt idx="835">
                  <c:v>58288</c:v>
                </c:pt>
                <c:pt idx="836">
                  <c:v>58319</c:v>
                </c:pt>
                <c:pt idx="837">
                  <c:v>58349</c:v>
                </c:pt>
                <c:pt idx="838">
                  <c:v>58380</c:v>
                </c:pt>
                <c:pt idx="839">
                  <c:v>58410</c:v>
                </c:pt>
                <c:pt idx="840">
                  <c:v>58441</c:v>
                </c:pt>
                <c:pt idx="841">
                  <c:v>58472</c:v>
                </c:pt>
                <c:pt idx="842">
                  <c:v>58501</c:v>
                </c:pt>
                <c:pt idx="843">
                  <c:v>58532</c:v>
                </c:pt>
                <c:pt idx="844">
                  <c:v>58562</c:v>
                </c:pt>
                <c:pt idx="845">
                  <c:v>58593</c:v>
                </c:pt>
                <c:pt idx="846">
                  <c:v>58623</c:v>
                </c:pt>
                <c:pt idx="847">
                  <c:v>58654</c:v>
                </c:pt>
                <c:pt idx="848">
                  <c:v>58685</c:v>
                </c:pt>
                <c:pt idx="849">
                  <c:v>58715</c:v>
                </c:pt>
                <c:pt idx="850">
                  <c:v>58746</c:v>
                </c:pt>
                <c:pt idx="851">
                  <c:v>58776</c:v>
                </c:pt>
                <c:pt idx="852">
                  <c:v>58807</c:v>
                </c:pt>
                <c:pt idx="853">
                  <c:v>58838</c:v>
                </c:pt>
                <c:pt idx="854">
                  <c:v>58866</c:v>
                </c:pt>
                <c:pt idx="855">
                  <c:v>58897</c:v>
                </c:pt>
                <c:pt idx="856">
                  <c:v>58927</c:v>
                </c:pt>
                <c:pt idx="857">
                  <c:v>58958</c:v>
                </c:pt>
                <c:pt idx="858">
                  <c:v>58988</c:v>
                </c:pt>
                <c:pt idx="859">
                  <c:v>59019</c:v>
                </c:pt>
                <c:pt idx="860">
                  <c:v>59050</c:v>
                </c:pt>
                <c:pt idx="861">
                  <c:v>59080</c:v>
                </c:pt>
                <c:pt idx="862">
                  <c:v>59111</c:v>
                </c:pt>
                <c:pt idx="863">
                  <c:v>59141</c:v>
                </c:pt>
                <c:pt idx="864">
                  <c:v>59172</c:v>
                </c:pt>
                <c:pt idx="865">
                  <c:v>59203</c:v>
                </c:pt>
                <c:pt idx="866">
                  <c:v>59231</c:v>
                </c:pt>
                <c:pt idx="867">
                  <c:v>59262</c:v>
                </c:pt>
                <c:pt idx="868">
                  <c:v>59292</c:v>
                </c:pt>
                <c:pt idx="869">
                  <c:v>59323</c:v>
                </c:pt>
                <c:pt idx="870">
                  <c:v>59353</c:v>
                </c:pt>
                <c:pt idx="871">
                  <c:v>59384</c:v>
                </c:pt>
                <c:pt idx="872">
                  <c:v>59415</c:v>
                </c:pt>
                <c:pt idx="873">
                  <c:v>59445</c:v>
                </c:pt>
                <c:pt idx="874">
                  <c:v>59476</c:v>
                </c:pt>
                <c:pt idx="875">
                  <c:v>59506</c:v>
                </c:pt>
                <c:pt idx="876">
                  <c:v>59537</c:v>
                </c:pt>
                <c:pt idx="877">
                  <c:v>59568</c:v>
                </c:pt>
                <c:pt idx="878">
                  <c:v>59596</c:v>
                </c:pt>
                <c:pt idx="879">
                  <c:v>59627</c:v>
                </c:pt>
                <c:pt idx="880">
                  <c:v>59657</c:v>
                </c:pt>
                <c:pt idx="881">
                  <c:v>59688</c:v>
                </c:pt>
                <c:pt idx="882">
                  <c:v>59718</c:v>
                </c:pt>
                <c:pt idx="883">
                  <c:v>59749</c:v>
                </c:pt>
                <c:pt idx="884">
                  <c:v>59780</c:v>
                </c:pt>
                <c:pt idx="885">
                  <c:v>59810</c:v>
                </c:pt>
                <c:pt idx="886">
                  <c:v>59841</c:v>
                </c:pt>
                <c:pt idx="887">
                  <c:v>59871</c:v>
                </c:pt>
                <c:pt idx="888">
                  <c:v>59902</c:v>
                </c:pt>
                <c:pt idx="889">
                  <c:v>59933</c:v>
                </c:pt>
                <c:pt idx="890">
                  <c:v>59962</c:v>
                </c:pt>
                <c:pt idx="891">
                  <c:v>59993</c:v>
                </c:pt>
                <c:pt idx="892">
                  <c:v>60023</c:v>
                </c:pt>
                <c:pt idx="893">
                  <c:v>60054</c:v>
                </c:pt>
                <c:pt idx="894">
                  <c:v>60084</c:v>
                </c:pt>
                <c:pt idx="895">
                  <c:v>60115</c:v>
                </c:pt>
                <c:pt idx="896">
                  <c:v>60146</c:v>
                </c:pt>
                <c:pt idx="897">
                  <c:v>60176</c:v>
                </c:pt>
                <c:pt idx="898">
                  <c:v>60207</c:v>
                </c:pt>
                <c:pt idx="899">
                  <c:v>60237</c:v>
                </c:pt>
                <c:pt idx="900">
                  <c:v>60268</c:v>
                </c:pt>
                <c:pt idx="901">
                  <c:v>60299</c:v>
                </c:pt>
                <c:pt idx="902">
                  <c:v>60327</c:v>
                </c:pt>
                <c:pt idx="903">
                  <c:v>60358</c:v>
                </c:pt>
                <c:pt idx="904">
                  <c:v>60388</c:v>
                </c:pt>
                <c:pt idx="905">
                  <c:v>60419</c:v>
                </c:pt>
                <c:pt idx="906">
                  <c:v>60449</c:v>
                </c:pt>
                <c:pt idx="907">
                  <c:v>60480</c:v>
                </c:pt>
                <c:pt idx="908">
                  <c:v>60511</c:v>
                </c:pt>
                <c:pt idx="909">
                  <c:v>60541</c:v>
                </c:pt>
                <c:pt idx="910">
                  <c:v>60572</c:v>
                </c:pt>
                <c:pt idx="911">
                  <c:v>60602</c:v>
                </c:pt>
                <c:pt idx="912">
                  <c:v>60633</c:v>
                </c:pt>
                <c:pt idx="913">
                  <c:v>60664</c:v>
                </c:pt>
                <c:pt idx="914">
                  <c:v>60692</c:v>
                </c:pt>
                <c:pt idx="915">
                  <c:v>60723</c:v>
                </c:pt>
                <c:pt idx="916">
                  <c:v>60753</c:v>
                </c:pt>
                <c:pt idx="917">
                  <c:v>60784</c:v>
                </c:pt>
                <c:pt idx="918">
                  <c:v>60814</c:v>
                </c:pt>
                <c:pt idx="919">
                  <c:v>60845</c:v>
                </c:pt>
                <c:pt idx="920">
                  <c:v>60876</c:v>
                </c:pt>
                <c:pt idx="921">
                  <c:v>60906</c:v>
                </c:pt>
                <c:pt idx="922">
                  <c:v>60937</c:v>
                </c:pt>
                <c:pt idx="923">
                  <c:v>60967</c:v>
                </c:pt>
                <c:pt idx="924">
                  <c:v>60998</c:v>
                </c:pt>
                <c:pt idx="925">
                  <c:v>61029</c:v>
                </c:pt>
                <c:pt idx="926">
                  <c:v>61057</c:v>
                </c:pt>
                <c:pt idx="927">
                  <c:v>61088</c:v>
                </c:pt>
                <c:pt idx="928">
                  <c:v>61118</c:v>
                </c:pt>
                <c:pt idx="929">
                  <c:v>61149</c:v>
                </c:pt>
                <c:pt idx="930">
                  <c:v>61179</c:v>
                </c:pt>
                <c:pt idx="931">
                  <c:v>61210</c:v>
                </c:pt>
                <c:pt idx="932">
                  <c:v>61241</c:v>
                </c:pt>
                <c:pt idx="933">
                  <c:v>61271</c:v>
                </c:pt>
                <c:pt idx="934">
                  <c:v>61302</c:v>
                </c:pt>
                <c:pt idx="935">
                  <c:v>61332</c:v>
                </c:pt>
                <c:pt idx="936">
                  <c:v>61363</c:v>
                </c:pt>
                <c:pt idx="937">
                  <c:v>61394</c:v>
                </c:pt>
                <c:pt idx="938">
                  <c:v>61423</c:v>
                </c:pt>
                <c:pt idx="939">
                  <c:v>61454</c:v>
                </c:pt>
                <c:pt idx="940">
                  <c:v>61484</c:v>
                </c:pt>
                <c:pt idx="941">
                  <c:v>61515</c:v>
                </c:pt>
                <c:pt idx="942">
                  <c:v>61545</c:v>
                </c:pt>
                <c:pt idx="943">
                  <c:v>61576</c:v>
                </c:pt>
                <c:pt idx="944">
                  <c:v>61607</c:v>
                </c:pt>
                <c:pt idx="945">
                  <c:v>61637</c:v>
                </c:pt>
                <c:pt idx="946">
                  <c:v>61668</c:v>
                </c:pt>
                <c:pt idx="947">
                  <c:v>61698</c:v>
                </c:pt>
                <c:pt idx="948">
                  <c:v>61729</c:v>
                </c:pt>
                <c:pt idx="949">
                  <c:v>61760</c:v>
                </c:pt>
                <c:pt idx="950">
                  <c:v>61788</c:v>
                </c:pt>
                <c:pt idx="951">
                  <c:v>61819</c:v>
                </c:pt>
                <c:pt idx="952">
                  <c:v>61849</c:v>
                </c:pt>
                <c:pt idx="953">
                  <c:v>61880</c:v>
                </c:pt>
                <c:pt idx="954">
                  <c:v>61910</c:v>
                </c:pt>
                <c:pt idx="955">
                  <c:v>61941</c:v>
                </c:pt>
                <c:pt idx="956">
                  <c:v>61972</c:v>
                </c:pt>
                <c:pt idx="957">
                  <c:v>62002</c:v>
                </c:pt>
                <c:pt idx="958">
                  <c:v>62033</c:v>
                </c:pt>
                <c:pt idx="959">
                  <c:v>62063</c:v>
                </c:pt>
                <c:pt idx="960">
                  <c:v>62094</c:v>
                </c:pt>
                <c:pt idx="961">
                  <c:v>62125</c:v>
                </c:pt>
                <c:pt idx="962">
                  <c:v>62153</c:v>
                </c:pt>
                <c:pt idx="963">
                  <c:v>62184</c:v>
                </c:pt>
                <c:pt idx="964">
                  <c:v>62214</c:v>
                </c:pt>
                <c:pt idx="965">
                  <c:v>62245</c:v>
                </c:pt>
                <c:pt idx="966">
                  <c:v>62275</c:v>
                </c:pt>
                <c:pt idx="967">
                  <c:v>62306</c:v>
                </c:pt>
                <c:pt idx="968">
                  <c:v>62337</c:v>
                </c:pt>
                <c:pt idx="969">
                  <c:v>62367</c:v>
                </c:pt>
                <c:pt idx="970">
                  <c:v>62398</c:v>
                </c:pt>
                <c:pt idx="971">
                  <c:v>62428</c:v>
                </c:pt>
                <c:pt idx="972">
                  <c:v>62459</c:v>
                </c:pt>
                <c:pt idx="973">
                  <c:v>62490</c:v>
                </c:pt>
                <c:pt idx="974">
                  <c:v>62518</c:v>
                </c:pt>
                <c:pt idx="975">
                  <c:v>62549</c:v>
                </c:pt>
                <c:pt idx="976">
                  <c:v>62579</c:v>
                </c:pt>
                <c:pt idx="977">
                  <c:v>62610</c:v>
                </c:pt>
                <c:pt idx="978">
                  <c:v>62640</c:v>
                </c:pt>
                <c:pt idx="979">
                  <c:v>62671</c:v>
                </c:pt>
                <c:pt idx="980">
                  <c:v>62702</c:v>
                </c:pt>
                <c:pt idx="981">
                  <c:v>62732</c:v>
                </c:pt>
                <c:pt idx="982">
                  <c:v>62763</c:v>
                </c:pt>
                <c:pt idx="983">
                  <c:v>62793</c:v>
                </c:pt>
                <c:pt idx="984">
                  <c:v>62824</c:v>
                </c:pt>
                <c:pt idx="985">
                  <c:v>62855</c:v>
                </c:pt>
                <c:pt idx="986">
                  <c:v>62884</c:v>
                </c:pt>
                <c:pt idx="987">
                  <c:v>62915</c:v>
                </c:pt>
                <c:pt idx="988">
                  <c:v>62945</c:v>
                </c:pt>
                <c:pt idx="989">
                  <c:v>62976</c:v>
                </c:pt>
                <c:pt idx="990">
                  <c:v>63006</c:v>
                </c:pt>
                <c:pt idx="991">
                  <c:v>63037</c:v>
                </c:pt>
                <c:pt idx="992">
                  <c:v>63068</c:v>
                </c:pt>
                <c:pt idx="993">
                  <c:v>63098</c:v>
                </c:pt>
                <c:pt idx="994">
                  <c:v>63129</c:v>
                </c:pt>
                <c:pt idx="995">
                  <c:v>63159</c:v>
                </c:pt>
                <c:pt idx="996">
                  <c:v>63190</c:v>
                </c:pt>
                <c:pt idx="997">
                  <c:v>63221</c:v>
                </c:pt>
                <c:pt idx="998">
                  <c:v>63249</c:v>
                </c:pt>
                <c:pt idx="999">
                  <c:v>63280</c:v>
                </c:pt>
                <c:pt idx="1000">
                  <c:v>63310</c:v>
                </c:pt>
                <c:pt idx="1001">
                  <c:v>63341</c:v>
                </c:pt>
                <c:pt idx="1002">
                  <c:v>63371</c:v>
                </c:pt>
                <c:pt idx="1003">
                  <c:v>63402</c:v>
                </c:pt>
                <c:pt idx="1004">
                  <c:v>63433</c:v>
                </c:pt>
                <c:pt idx="1005">
                  <c:v>63463</c:v>
                </c:pt>
                <c:pt idx="1006">
                  <c:v>63494</c:v>
                </c:pt>
                <c:pt idx="1007">
                  <c:v>63524</c:v>
                </c:pt>
                <c:pt idx="1008">
                  <c:v>63555</c:v>
                </c:pt>
                <c:pt idx="1009">
                  <c:v>63586</c:v>
                </c:pt>
                <c:pt idx="1010">
                  <c:v>63614</c:v>
                </c:pt>
                <c:pt idx="1011">
                  <c:v>63645</c:v>
                </c:pt>
                <c:pt idx="1012">
                  <c:v>63675</c:v>
                </c:pt>
                <c:pt idx="1013">
                  <c:v>63706</c:v>
                </c:pt>
                <c:pt idx="1014">
                  <c:v>63736</c:v>
                </c:pt>
                <c:pt idx="1015">
                  <c:v>63767</c:v>
                </c:pt>
                <c:pt idx="1016">
                  <c:v>63798</c:v>
                </c:pt>
                <c:pt idx="1017">
                  <c:v>63828</c:v>
                </c:pt>
                <c:pt idx="1018">
                  <c:v>63859</c:v>
                </c:pt>
                <c:pt idx="1019">
                  <c:v>63889</c:v>
                </c:pt>
                <c:pt idx="1020">
                  <c:v>63920</c:v>
                </c:pt>
                <c:pt idx="1021">
                  <c:v>63951</c:v>
                </c:pt>
                <c:pt idx="1022">
                  <c:v>63979</c:v>
                </c:pt>
                <c:pt idx="1023">
                  <c:v>64010</c:v>
                </c:pt>
                <c:pt idx="1024">
                  <c:v>64040</c:v>
                </c:pt>
                <c:pt idx="1025">
                  <c:v>64071</c:v>
                </c:pt>
                <c:pt idx="1026">
                  <c:v>64101</c:v>
                </c:pt>
                <c:pt idx="1027">
                  <c:v>64132</c:v>
                </c:pt>
                <c:pt idx="1028">
                  <c:v>64163</c:v>
                </c:pt>
                <c:pt idx="1029">
                  <c:v>64193</c:v>
                </c:pt>
                <c:pt idx="1030">
                  <c:v>64224</c:v>
                </c:pt>
                <c:pt idx="1031">
                  <c:v>64254</c:v>
                </c:pt>
                <c:pt idx="1032">
                  <c:v>64285</c:v>
                </c:pt>
                <c:pt idx="1033">
                  <c:v>64316</c:v>
                </c:pt>
                <c:pt idx="1034">
                  <c:v>64345</c:v>
                </c:pt>
                <c:pt idx="1035">
                  <c:v>64376</c:v>
                </c:pt>
                <c:pt idx="1036">
                  <c:v>64406</c:v>
                </c:pt>
                <c:pt idx="1037">
                  <c:v>64437</c:v>
                </c:pt>
                <c:pt idx="1038">
                  <c:v>64467</c:v>
                </c:pt>
                <c:pt idx="1039">
                  <c:v>64498</c:v>
                </c:pt>
                <c:pt idx="1040">
                  <c:v>64529</c:v>
                </c:pt>
                <c:pt idx="1041">
                  <c:v>64559</c:v>
                </c:pt>
                <c:pt idx="1042">
                  <c:v>64590</c:v>
                </c:pt>
                <c:pt idx="1043">
                  <c:v>64620</c:v>
                </c:pt>
                <c:pt idx="1044">
                  <c:v>64651</c:v>
                </c:pt>
                <c:pt idx="1045">
                  <c:v>64682</c:v>
                </c:pt>
                <c:pt idx="1046">
                  <c:v>64710</c:v>
                </c:pt>
                <c:pt idx="1047">
                  <c:v>64741</c:v>
                </c:pt>
                <c:pt idx="1048">
                  <c:v>64771</c:v>
                </c:pt>
                <c:pt idx="1049">
                  <c:v>64802</c:v>
                </c:pt>
                <c:pt idx="1050">
                  <c:v>64832</c:v>
                </c:pt>
                <c:pt idx="1051">
                  <c:v>64863</c:v>
                </c:pt>
                <c:pt idx="1052">
                  <c:v>64894</c:v>
                </c:pt>
                <c:pt idx="1053">
                  <c:v>64924</c:v>
                </c:pt>
                <c:pt idx="1054">
                  <c:v>64955</c:v>
                </c:pt>
                <c:pt idx="1055">
                  <c:v>64985</c:v>
                </c:pt>
                <c:pt idx="1056">
                  <c:v>65016</c:v>
                </c:pt>
                <c:pt idx="1057">
                  <c:v>65047</c:v>
                </c:pt>
                <c:pt idx="1058">
                  <c:v>65075</c:v>
                </c:pt>
                <c:pt idx="1059">
                  <c:v>65106</c:v>
                </c:pt>
                <c:pt idx="1060">
                  <c:v>65136</c:v>
                </c:pt>
                <c:pt idx="1061">
                  <c:v>65167</c:v>
                </c:pt>
                <c:pt idx="1062">
                  <c:v>65197</c:v>
                </c:pt>
                <c:pt idx="1063">
                  <c:v>65228</c:v>
                </c:pt>
                <c:pt idx="1064">
                  <c:v>65259</c:v>
                </c:pt>
                <c:pt idx="1065">
                  <c:v>65289</c:v>
                </c:pt>
                <c:pt idx="1066">
                  <c:v>65320</c:v>
                </c:pt>
                <c:pt idx="1067">
                  <c:v>65350</c:v>
                </c:pt>
                <c:pt idx="1068">
                  <c:v>65381</c:v>
                </c:pt>
                <c:pt idx="1069">
                  <c:v>65412</c:v>
                </c:pt>
                <c:pt idx="1070">
                  <c:v>65440</c:v>
                </c:pt>
                <c:pt idx="1071">
                  <c:v>65471</c:v>
                </c:pt>
                <c:pt idx="1072">
                  <c:v>65501</c:v>
                </c:pt>
                <c:pt idx="1073">
                  <c:v>65532</c:v>
                </c:pt>
                <c:pt idx="1074">
                  <c:v>65562</c:v>
                </c:pt>
                <c:pt idx="1075">
                  <c:v>65593</c:v>
                </c:pt>
                <c:pt idx="1076">
                  <c:v>65624</c:v>
                </c:pt>
                <c:pt idx="1077">
                  <c:v>65654</c:v>
                </c:pt>
                <c:pt idx="1078">
                  <c:v>65685</c:v>
                </c:pt>
                <c:pt idx="1079">
                  <c:v>65715</c:v>
                </c:pt>
                <c:pt idx="1080">
                  <c:v>65746</c:v>
                </c:pt>
                <c:pt idx="1081">
                  <c:v>65777</c:v>
                </c:pt>
                <c:pt idx="1082">
                  <c:v>65806</c:v>
                </c:pt>
                <c:pt idx="1083">
                  <c:v>65837</c:v>
                </c:pt>
                <c:pt idx="1084">
                  <c:v>65867</c:v>
                </c:pt>
                <c:pt idx="1085">
                  <c:v>65898</c:v>
                </c:pt>
                <c:pt idx="1086">
                  <c:v>65928</c:v>
                </c:pt>
                <c:pt idx="1087">
                  <c:v>65959</c:v>
                </c:pt>
                <c:pt idx="1088">
                  <c:v>65990</c:v>
                </c:pt>
                <c:pt idx="1089">
                  <c:v>66020</c:v>
                </c:pt>
                <c:pt idx="1090">
                  <c:v>66051</c:v>
                </c:pt>
                <c:pt idx="1091">
                  <c:v>66081</c:v>
                </c:pt>
                <c:pt idx="1092">
                  <c:v>66112</c:v>
                </c:pt>
                <c:pt idx="1093">
                  <c:v>66143</c:v>
                </c:pt>
                <c:pt idx="1094">
                  <c:v>66171</c:v>
                </c:pt>
                <c:pt idx="1095">
                  <c:v>66202</c:v>
                </c:pt>
                <c:pt idx="1096">
                  <c:v>66232</c:v>
                </c:pt>
                <c:pt idx="1097">
                  <c:v>66263</c:v>
                </c:pt>
                <c:pt idx="1098">
                  <c:v>66293</c:v>
                </c:pt>
                <c:pt idx="1099">
                  <c:v>66324</c:v>
                </c:pt>
                <c:pt idx="1100">
                  <c:v>66355</c:v>
                </c:pt>
                <c:pt idx="1101">
                  <c:v>66385</c:v>
                </c:pt>
                <c:pt idx="1102">
                  <c:v>66416</c:v>
                </c:pt>
                <c:pt idx="1103">
                  <c:v>66446</c:v>
                </c:pt>
                <c:pt idx="1104">
                  <c:v>66477</c:v>
                </c:pt>
                <c:pt idx="1105">
                  <c:v>66508</c:v>
                </c:pt>
                <c:pt idx="1106">
                  <c:v>66536</c:v>
                </c:pt>
                <c:pt idx="1107">
                  <c:v>66567</c:v>
                </c:pt>
                <c:pt idx="1108">
                  <c:v>66597</c:v>
                </c:pt>
                <c:pt idx="1109">
                  <c:v>66628</c:v>
                </c:pt>
                <c:pt idx="1110">
                  <c:v>66658</c:v>
                </c:pt>
                <c:pt idx="1111">
                  <c:v>66689</c:v>
                </c:pt>
                <c:pt idx="1112">
                  <c:v>66720</c:v>
                </c:pt>
                <c:pt idx="1113">
                  <c:v>66750</c:v>
                </c:pt>
                <c:pt idx="1114">
                  <c:v>66781</c:v>
                </c:pt>
                <c:pt idx="1115">
                  <c:v>66811</c:v>
                </c:pt>
                <c:pt idx="1116">
                  <c:v>66842</c:v>
                </c:pt>
                <c:pt idx="1117">
                  <c:v>66873</c:v>
                </c:pt>
                <c:pt idx="1118">
                  <c:v>66901</c:v>
                </c:pt>
                <c:pt idx="1119">
                  <c:v>66932</c:v>
                </c:pt>
                <c:pt idx="1120">
                  <c:v>66962</c:v>
                </c:pt>
                <c:pt idx="1121">
                  <c:v>66993</c:v>
                </c:pt>
                <c:pt idx="1122">
                  <c:v>67023</c:v>
                </c:pt>
                <c:pt idx="1123">
                  <c:v>67054</c:v>
                </c:pt>
                <c:pt idx="1124">
                  <c:v>67085</c:v>
                </c:pt>
                <c:pt idx="1125">
                  <c:v>67115</c:v>
                </c:pt>
                <c:pt idx="1126">
                  <c:v>67146</c:v>
                </c:pt>
                <c:pt idx="1127">
                  <c:v>67176</c:v>
                </c:pt>
                <c:pt idx="1128">
                  <c:v>67207</c:v>
                </c:pt>
                <c:pt idx="1129">
                  <c:v>67238</c:v>
                </c:pt>
                <c:pt idx="1130">
                  <c:v>67267</c:v>
                </c:pt>
                <c:pt idx="1131">
                  <c:v>67298</c:v>
                </c:pt>
                <c:pt idx="1132">
                  <c:v>67328</c:v>
                </c:pt>
                <c:pt idx="1133">
                  <c:v>67359</c:v>
                </c:pt>
                <c:pt idx="1134">
                  <c:v>67389</c:v>
                </c:pt>
                <c:pt idx="1135">
                  <c:v>67420</c:v>
                </c:pt>
                <c:pt idx="1136">
                  <c:v>67451</c:v>
                </c:pt>
                <c:pt idx="1137">
                  <c:v>67481</c:v>
                </c:pt>
                <c:pt idx="1138">
                  <c:v>67512</c:v>
                </c:pt>
                <c:pt idx="1139">
                  <c:v>67542</c:v>
                </c:pt>
                <c:pt idx="1140">
                  <c:v>67573</c:v>
                </c:pt>
                <c:pt idx="1141">
                  <c:v>67604</c:v>
                </c:pt>
                <c:pt idx="1142">
                  <c:v>67632</c:v>
                </c:pt>
                <c:pt idx="1143">
                  <c:v>67663</c:v>
                </c:pt>
                <c:pt idx="1144">
                  <c:v>67693</c:v>
                </c:pt>
                <c:pt idx="1145">
                  <c:v>67724</c:v>
                </c:pt>
                <c:pt idx="1146">
                  <c:v>67754</c:v>
                </c:pt>
                <c:pt idx="1147">
                  <c:v>67785</c:v>
                </c:pt>
                <c:pt idx="1148">
                  <c:v>67816</c:v>
                </c:pt>
                <c:pt idx="1149">
                  <c:v>67846</c:v>
                </c:pt>
                <c:pt idx="1150">
                  <c:v>67877</c:v>
                </c:pt>
                <c:pt idx="1151">
                  <c:v>67907</c:v>
                </c:pt>
                <c:pt idx="1152">
                  <c:v>67938</c:v>
                </c:pt>
                <c:pt idx="1153">
                  <c:v>67969</c:v>
                </c:pt>
                <c:pt idx="1154">
                  <c:v>67997</c:v>
                </c:pt>
                <c:pt idx="1155">
                  <c:v>68028</c:v>
                </c:pt>
                <c:pt idx="1156">
                  <c:v>68058</c:v>
                </c:pt>
                <c:pt idx="1157">
                  <c:v>68089</c:v>
                </c:pt>
                <c:pt idx="1158">
                  <c:v>68119</c:v>
                </c:pt>
                <c:pt idx="1159">
                  <c:v>68150</c:v>
                </c:pt>
                <c:pt idx="1160">
                  <c:v>68181</c:v>
                </c:pt>
                <c:pt idx="1161">
                  <c:v>68211</c:v>
                </c:pt>
                <c:pt idx="1162">
                  <c:v>68242</c:v>
                </c:pt>
                <c:pt idx="1163">
                  <c:v>68272</c:v>
                </c:pt>
                <c:pt idx="1164">
                  <c:v>68303</c:v>
                </c:pt>
                <c:pt idx="1165">
                  <c:v>68334</c:v>
                </c:pt>
                <c:pt idx="1166">
                  <c:v>68362</c:v>
                </c:pt>
                <c:pt idx="1167">
                  <c:v>68393</c:v>
                </c:pt>
                <c:pt idx="1168">
                  <c:v>68423</c:v>
                </c:pt>
                <c:pt idx="1169">
                  <c:v>68454</c:v>
                </c:pt>
                <c:pt idx="1170">
                  <c:v>68484</c:v>
                </c:pt>
                <c:pt idx="1171">
                  <c:v>68515</c:v>
                </c:pt>
                <c:pt idx="1172">
                  <c:v>68546</c:v>
                </c:pt>
                <c:pt idx="1173">
                  <c:v>68576</c:v>
                </c:pt>
                <c:pt idx="1174">
                  <c:v>68607</c:v>
                </c:pt>
                <c:pt idx="1175">
                  <c:v>68637</c:v>
                </c:pt>
                <c:pt idx="1176">
                  <c:v>68668</c:v>
                </c:pt>
                <c:pt idx="1177">
                  <c:v>68699</c:v>
                </c:pt>
                <c:pt idx="1178">
                  <c:v>68728</c:v>
                </c:pt>
                <c:pt idx="1179">
                  <c:v>68759</c:v>
                </c:pt>
                <c:pt idx="1180">
                  <c:v>68789</c:v>
                </c:pt>
                <c:pt idx="1181">
                  <c:v>68820</c:v>
                </c:pt>
                <c:pt idx="1182">
                  <c:v>68850</c:v>
                </c:pt>
                <c:pt idx="1183">
                  <c:v>68881</c:v>
                </c:pt>
                <c:pt idx="1184">
                  <c:v>68912</c:v>
                </c:pt>
                <c:pt idx="1185">
                  <c:v>68942</c:v>
                </c:pt>
                <c:pt idx="1186">
                  <c:v>68973</c:v>
                </c:pt>
                <c:pt idx="1187">
                  <c:v>69003</c:v>
                </c:pt>
                <c:pt idx="1188">
                  <c:v>69034</c:v>
                </c:pt>
                <c:pt idx="1189">
                  <c:v>69065</c:v>
                </c:pt>
                <c:pt idx="1190">
                  <c:v>69093</c:v>
                </c:pt>
                <c:pt idx="1191">
                  <c:v>69124</c:v>
                </c:pt>
                <c:pt idx="1192">
                  <c:v>69154</c:v>
                </c:pt>
                <c:pt idx="1193">
                  <c:v>69185</c:v>
                </c:pt>
                <c:pt idx="1194">
                  <c:v>69215</c:v>
                </c:pt>
                <c:pt idx="1195">
                  <c:v>69246</c:v>
                </c:pt>
                <c:pt idx="1196">
                  <c:v>69277</c:v>
                </c:pt>
                <c:pt idx="1197">
                  <c:v>69307</c:v>
                </c:pt>
                <c:pt idx="1198">
                  <c:v>69338</c:v>
                </c:pt>
                <c:pt idx="1199">
                  <c:v>69368</c:v>
                </c:pt>
              </c:numCache>
            </c:numRef>
          </c:cat>
          <c:val>
            <c:numRef>
              <c:f>Company!$S$3:$S$1202</c:f>
              <c:numCache>
                <c:formatCode>General</c:formatCode>
                <c:ptCount val="1200"/>
                <c:pt idx="288" formatCode="0.0">
                  <c:v>#N/A</c:v>
                </c:pt>
                <c:pt idx="289" formatCode="0.0">
                  <c:v>#N/A</c:v>
                </c:pt>
                <c:pt idx="290" formatCode="0.0">
                  <c:v>#N/A</c:v>
                </c:pt>
                <c:pt idx="291" formatCode="0.0">
                  <c:v>#N/A</c:v>
                </c:pt>
                <c:pt idx="292" formatCode="0.0">
                  <c:v>#N/A</c:v>
                </c:pt>
                <c:pt idx="293" formatCode="0.0">
                  <c:v>#N/A</c:v>
                </c:pt>
                <c:pt idx="294" formatCode="0.0">
                  <c:v>#N/A</c:v>
                </c:pt>
                <c:pt idx="295" formatCode="0.0">
                  <c:v>#N/A</c:v>
                </c:pt>
                <c:pt idx="296" formatCode="0.0">
                  <c:v>#N/A</c:v>
                </c:pt>
                <c:pt idx="297" formatCode="0.0">
                  <c:v>#N/A</c:v>
                </c:pt>
                <c:pt idx="298" formatCode="0.0">
                  <c:v>#N/A</c:v>
                </c:pt>
                <c:pt idx="299" formatCode="0.0">
                  <c:v>#N/A</c:v>
                </c:pt>
                <c:pt idx="300" formatCode="0.0">
                  <c:v>#N/A</c:v>
                </c:pt>
                <c:pt idx="301" formatCode="0.0">
                  <c:v>#N/A</c:v>
                </c:pt>
                <c:pt idx="302" formatCode="0.0">
                  <c:v>#N/A</c:v>
                </c:pt>
                <c:pt idx="303" formatCode="0.0">
                  <c:v>#N/A</c:v>
                </c:pt>
                <c:pt idx="304" formatCode="0.0">
                  <c:v>#N/A</c:v>
                </c:pt>
                <c:pt idx="305" formatCode="0.0">
                  <c:v>#N/A</c:v>
                </c:pt>
                <c:pt idx="306" formatCode="0.0">
                  <c:v>#N/A</c:v>
                </c:pt>
                <c:pt idx="307" formatCode="0.0">
                  <c:v>#N/A</c:v>
                </c:pt>
                <c:pt idx="308" formatCode="0.0">
                  <c:v>#N/A</c:v>
                </c:pt>
                <c:pt idx="309" formatCode="0.0">
                  <c:v>#N/A</c:v>
                </c:pt>
                <c:pt idx="310" formatCode="0.0">
                  <c:v>#N/A</c:v>
                </c:pt>
                <c:pt idx="311" formatCode="0.0">
                  <c:v>#N/A</c:v>
                </c:pt>
                <c:pt idx="312" formatCode="0.0">
                  <c:v>#N/A</c:v>
                </c:pt>
                <c:pt idx="313" formatCode="0.0">
                  <c:v>#N/A</c:v>
                </c:pt>
                <c:pt idx="314" formatCode="0.0">
                  <c:v>#N/A</c:v>
                </c:pt>
                <c:pt idx="315" formatCode="0.0">
                  <c:v>#N/A</c:v>
                </c:pt>
                <c:pt idx="316" formatCode="0.0">
                  <c:v>#N/A</c:v>
                </c:pt>
                <c:pt idx="317" formatCode="0.0">
                  <c:v>#N/A</c:v>
                </c:pt>
                <c:pt idx="318" formatCode="0.0">
                  <c:v>#N/A</c:v>
                </c:pt>
                <c:pt idx="319" formatCode="0.0">
                  <c:v>#N/A</c:v>
                </c:pt>
                <c:pt idx="320" formatCode="0.0">
                  <c:v>#N/A</c:v>
                </c:pt>
                <c:pt idx="321" formatCode="0.0">
                  <c:v>#N/A</c:v>
                </c:pt>
                <c:pt idx="322" formatCode="0.0">
                  <c:v>#N/A</c:v>
                </c:pt>
                <c:pt idx="323" formatCode="0.0">
                  <c:v>#N/A</c:v>
                </c:pt>
                <c:pt idx="324" formatCode="0.0">
                  <c:v>#N/A</c:v>
                </c:pt>
                <c:pt idx="325" formatCode="0.0">
                  <c:v>#N/A</c:v>
                </c:pt>
                <c:pt idx="326" formatCode="0.0">
                  <c:v>#N/A</c:v>
                </c:pt>
                <c:pt idx="327" formatCode="0.0">
                  <c:v>#N/A</c:v>
                </c:pt>
                <c:pt idx="328" formatCode="0.0">
                  <c:v>#N/A</c:v>
                </c:pt>
                <c:pt idx="329" formatCode="0.0">
                  <c:v>#N/A</c:v>
                </c:pt>
                <c:pt idx="330" formatCode="0.0">
                  <c:v>#N/A</c:v>
                </c:pt>
                <c:pt idx="331" formatCode="0.0">
                  <c:v>#N/A</c:v>
                </c:pt>
                <c:pt idx="332" formatCode="0.0">
                  <c:v>#N/A</c:v>
                </c:pt>
                <c:pt idx="333" formatCode="0.0">
                  <c:v>#N/A</c:v>
                </c:pt>
                <c:pt idx="334" formatCode="0.0">
                  <c:v>#N/A</c:v>
                </c:pt>
                <c:pt idx="335" formatCode="0.0">
                  <c:v>#N/A</c:v>
                </c:pt>
                <c:pt idx="336" formatCode="0.0">
                  <c:v>#N/A</c:v>
                </c:pt>
                <c:pt idx="337" formatCode="0.0">
                  <c:v>#N/A</c:v>
                </c:pt>
                <c:pt idx="338" formatCode="0.0">
                  <c:v>#N/A</c:v>
                </c:pt>
                <c:pt idx="339" formatCode="0.0">
                  <c:v>#N/A</c:v>
                </c:pt>
                <c:pt idx="340" formatCode="0.0">
                  <c:v>#N/A</c:v>
                </c:pt>
                <c:pt idx="341" formatCode="0.0">
                  <c:v>#N/A</c:v>
                </c:pt>
                <c:pt idx="342" formatCode="0.0">
                  <c:v>#N/A</c:v>
                </c:pt>
                <c:pt idx="343" formatCode="0.0">
                  <c:v>#N/A</c:v>
                </c:pt>
                <c:pt idx="344" formatCode="0.0">
                  <c:v>#N/A</c:v>
                </c:pt>
                <c:pt idx="345" formatCode="0.0">
                  <c:v>#N/A</c:v>
                </c:pt>
                <c:pt idx="346" formatCode="0.0">
                  <c:v>#N/A</c:v>
                </c:pt>
                <c:pt idx="347" formatCode="0.0">
                  <c:v>#N/A</c:v>
                </c:pt>
                <c:pt idx="348" formatCode="0.0">
                  <c:v>#N/A</c:v>
                </c:pt>
                <c:pt idx="349" formatCode="0.0">
                  <c:v>#N/A</c:v>
                </c:pt>
                <c:pt idx="350" formatCode="0.0">
                  <c:v>#N/A</c:v>
                </c:pt>
                <c:pt idx="351" formatCode="0.0">
                  <c:v>#N/A</c:v>
                </c:pt>
                <c:pt idx="352" formatCode="0.0">
                  <c:v>#N/A</c:v>
                </c:pt>
                <c:pt idx="353" formatCode="0.0">
                  <c:v>#N/A</c:v>
                </c:pt>
                <c:pt idx="354" formatCode="0.0">
                  <c:v>#N/A</c:v>
                </c:pt>
                <c:pt idx="355" formatCode="0.0">
                  <c:v>#N/A</c:v>
                </c:pt>
                <c:pt idx="356" formatCode="0.0">
                  <c:v>#N/A</c:v>
                </c:pt>
                <c:pt idx="357" formatCode="0.0">
                  <c:v>#N/A</c:v>
                </c:pt>
                <c:pt idx="358" formatCode="0.0">
                  <c:v>#N/A</c:v>
                </c:pt>
                <c:pt idx="359" formatCode="0.0">
                  <c:v>#N/A</c:v>
                </c:pt>
                <c:pt idx="360" formatCode="0.0">
                  <c:v>#N/A</c:v>
                </c:pt>
                <c:pt idx="361" formatCode="0.0">
                  <c:v>#N/A</c:v>
                </c:pt>
                <c:pt idx="362" formatCode="0.0">
                  <c:v>#N/A</c:v>
                </c:pt>
                <c:pt idx="363" formatCode="0.0">
                  <c:v>#N/A</c:v>
                </c:pt>
                <c:pt idx="364" formatCode="0.0">
                  <c:v>#N/A</c:v>
                </c:pt>
                <c:pt idx="365" formatCode="0.0">
                  <c:v>#N/A</c:v>
                </c:pt>
                <c:pt idx="366" formatCode="0.0">
                  <c:v>#N/A</c:v>
                </c:pt>
                <c:pt idx="367" formatCode="0.0">
                  <c:v>#N/A</c:v>
                </c:pt>
                <c:pt idx="368" formatCode="0.0">
                  <c:v>#N/A</c:v>
                </c:pt>
                <c:pt idx="369" formatCode="0.0">
                  <c:v>#N/A</c:v>
                </c:pt>
                <c:pt idx="370" formatCode="0.0">
                  <c:v>#N/A</c:v>
                </c:pt>
                <c:pt idx="371" formatCode="0.0">
                  <c:v>#N/A</c:v>
                </c:pt>
                <c:pt idx="372" formatCode="0.0">
                  <c:v>#N/A</c:v>
                </c:pt>
                <c:pt idx="373" formatCode="0.0">
                  <c:v>#N/A</c:v>
                </c:pt>
                <c:pt idx="374" formatCode="0.0">
                  <c:v>#N/A</c:v>
                </c:pt>
                <c:pt idx="375" formatCode="0.0">
                  <c:v>#N/A</c:v>
                </c:pt>
                <c:pt idx="376" formatCode="0.0">
                  <c:v>#N/A</c:v>
                </c:pt>
                <c:pt idx="377" formatCode="0.0">
                  <c:v>#N/A</c:v>
                </c:pt>
                <c:pt idx="378" formatCode="0.0">
                  <c:v>#N/A</c:v>
                </c:pt>
                <c:pt idx="379" formatCode="0.0">
                  <c:v>#N/A</c:v>
                </c:pt>
                <c:pt idx="380" formatCode="0.0">
                  <c:v>#N/A</c:v>
                </c:pt>
                <c:pt idx="381" formatCode="0.0">
                  <c:v>#N/A</c:v>
                </c:pt>
                <c:pt idx="382" formatCode="0.0">
                  <c:v>#N/A</c:v>
                </c:pt>
                <c:pt idx="383" formatCode="0.0">
                  <c:v>#N/A</c:v>
                </c:pt>
              </c:numCache>
            </c:numRef>
          </c:val>
          <c:smooth val="0"/>
          <c:extLst>
            <c:ext xmlns:c16="http://schemas.microsoft.com/office/drawing/2014/chart" uri="{C3380CC4-5D6E-409C-BE32-E72D297353CC}">
              <c16:uniqueId val="{00000002-16B9-46F6-87D2-966D0F96A988}"/>
            </c:ext>
          </c:extLst>
        </c:ser>
        <c:ser>
          <c:idx val="2"/>
          <c:order val="5"/>
          <c:tx>
            <c:v>0</c:v>
          </c:tx>
          <c:spPr>
            <a:ln w="28575">
              <a:solidFill>
                <a:srgbClr val="002060"/>
              </a:solidFill>
              <a:prstDash val="solid"/>
            </a:ln>
          </c:spPr>
          <c:marker>
            <c:symbol val="none"/>
          </c:marker>
          <c:cat>
            <c:numRef>
              <c:f>Company!$A$3:$A$1202</c:f>
              <c:numCache>
                <c:formatCode>mmm\-yy</c:formatCode>
                <c:ptCount val="1200"/>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pt idx="329">
                  <c:v>42887</c:v>
                </c:pt>
                <c:pt idx="330">
                  <c:v>42917</c:v>
                </c:pt>
                <c:pt idx="331">
                  <c:v>42948</c:v>
                </c:pt>
                <c:pt idx="332">
                  <c:v>42979</c:v>
                </c:pt>
                <c:pt idx="333">
                  <c:v>43009</c:v>
                </c:pt>
                <c:pt idx="334">
                  <c:v>43040</c:v>
                </c:pt>
                <c:pt idx="335">
                  <c:v>43070</c:v>
                </c:pt>
                <c:pt idx="336">
                  <c:v>43101</c:v>
                </c:pt>
                <c:pt idx="337">
                  <c:v>43132</c:v>
                </c:pt>
                <c:pt idx="338">
                  <c:v>43160</c:v>
                </c:pt>
                <c:pt idx="339">
                  <c:v>43191</c:v>
                </c:pt>
                <c:pt idx="340">
                  <c:v>43221</c:v>
                </c:pt>
                <c:pt idx="341">
                  <c:v>43252</c:v>
                </c:pt>
                <c:pt idx="342">
                  <c:v>43282</c:v>
                </c:pt>
                <c:pt idx="343">
                  <c:v>43313</c:v>
                </c:pt>
                <c:pt idx="344">
                  <c:v>43344</c:v>
                </c:pt>
                <c:pt idx="345">
                  <c:v>43374</c:v>
                </c:pt>
                <c:pt idx="346">
                  <c:v>43405</c:v>
                </c:pt>
                <c:pt idx="347">
                  <c:v>43435</c:v>
                </c:pt>
                <c:pt idx="348">
                  <c:v>43466</c:v>
                </c:pt>
                <c:pt idx="349">
                  <c:v>43497</c:v>
                </c:pt>
                <c:pt idx="350">
                  <c:v>43525</c:v>
                </c:pt>
                <c:pt idx="351">
                  <c:v>43556</c:v>
                </c:pt>
                <c:pt idx="352">
                  <c:v>43586</c:v>
                </c:pt>
                <c:pt idx="353">
                  <c:v>43617</c:v>
                </c:pt>
                <c:pt idx="354">
                  <c:v>43647</c:v>
                </c:pt>
                <c:pt idx="355">
                  <c:v>43678</c:v>
                </c:pt>
                <c:pt idx="356">
                  <c:v>43709</c:v>
                </c:pt>
                <c:pt idx="357">
                  <c:v>43739</c:v>
                </c:pt>
                <c:pt idx="358">
                  <c:v>43770</c:v>
                </c:pt>
                <c:pt idx="359">
                  <c:v>43800</c:v>
                </c:pt>
                <c:pt idx="360">
                  <c:v>43831</c:v>
                </c:pt>
                <c:pt idx="361">
                  <c:v>43862</c:v>
                </c:pt>
                <c:pt idx="362">
                  <c:v>43891</c:v>
                </c:pt>
                <c:pt idx="363">
                  <c:v>43922</c:v>
                </c:pt>
                <c:pt idx="364">
                  <c:v>43952</c:v>
                </c:pt>
                <c:pt idx="365">
                  <c:v>43983</c:v>
                </c:pt>
                <c:pt idx="366">
                  <c:v>44013</c:v>
                </c:pt>
                <c:pt idx="367">
                  <c:v>44044</c:v>
                </c:pt>
                <c:pt idx="368">
                  <c:v>44075</c:v>
                </c:pt>
                <c:pt idx="369">
                  <c:v>44105</c:v>
                </c:pt>
                <c:pt idx="370">
                  <c:v>44136</c:v>
                </c:pt>
                <c:pt idx="371">
                  <c:v>44166</c:v>
                </c:pt>
                <c:pt idx="372">
                  <c:v>44197</c:v>
                </c:pt>
                <c:pt idx="373">
                  <c:v>44228</c:v>
                </c:pt>
                <c:pt idx="374">
                  <c:v>44256</c:v>
                </c:pt>
                <c:pt idx="375">
                  <c:v>44287</c:v>
                </c:pt>
                <c:pt idx="376">
                  <c:v>44317</c:v>
                </c:pt>
                <c:pt idx="377">
                  <c:v>44348</c:v>
                </c:pt>
                <c:pt idx="378">
                  <c:v>44378</c:v>
                </c:pt>
                <c:pt idx="379">
                  <c:v>44409</c:v>
                </c:pt>
                <c:pt idx="380">
                  <c:v>44440</c:v>
                </c:pt>
                <c:pt idx="381">
                  <c:v>44470</c:v>
                </c:pt>
                <c:pt idx="382">
                  <c:v>44501</c:v>
                </c:pt>
                <c:pt idx="383">
                  <c:v>44531</c:v>
                </c:pt>
                <c:pt idx="384">
                  <c:v>44562</c:v>
                </c:pt>
                <c:pt idx="385">
                  <c:v>44593</c:v>
                </c:pt>
                <c:pt idx="386">
                  <c:v>44621</c:v>
                </c:pt>
                <c:pt idx="387">
                  <c:v>44652</c:v>
                </c:pt>
                <c:pt idx="388">
                  <c:v>44682</c:v>
                </c:pt>
                <c:pt idx="389">
                  <c:v>44713</c:v>
                </c:pt>
                <c:pt idx="390">
                  <c:v>44743</c:v>
                </c:pt>
                <c:pt idx="391">
                  <c:v>44774</c:v>
                </c:pt>
                <c:pt idx="392">
                  <c:v>44805</c:v>
                </c:pt>
                <c:pt idx="393">
                  <c:v>44835</c:v>
                </c:pt>
                <c:pt idx="394">
                  <c:v>44866</c:v>
                </c:pt>
                <c:pt idx="395">
                  <c:v>44896</c:v>
                </c:pt>
                <c:pt idx="396">
                  <c:v>44927</c:v>
                </c:pt>
                <c:pt idx="397">
                  <c:v>44958</c:v>
                </c:pt>
                <c:pt idx="398">
                  <c:v>44986</c:v>
                </c:pt>
                <c:pt idx="399">
                  <c:v>45017</c:v>
                </c:pt>
                <c:pt idx="400">
                  <c:v>45047</c:v>
                </c:pt>
                <c:pt idx="401">
                  <c:v>45078</c:v>
                </c:pt>
                <c:pt idx="402">
                  <c:v>45108</c:v>
                </c:pt>
                <c:pt idx="403">
                  <c:v>45139</c:v>
                </c:pt>
                <c:pt idx="404">
                  <c:v>45170</c:v>
                </c:pt>
                <c:pt idx="405">
                  <c:v>45200</c:v>
                </c:pt>
                <c:pt idx="406">
                  <c:v>45231</c:v>
                </c:pt>
                <c:pt idx="407">
                  <c:v>45261</c:v>
                </c:pt>
                <c:pt idx="408">
                  <c:v>45292</c:v>
                </c:pt>
                <c:pt idx="409">
                  <c:v>45323</c:v>
                </c:pt>
                <c:pt idx="410">
                  <c:v>45352</c:v>
                </c:pt>
                <c:pt idx="411">
                  <c:v>45383</c:v>
                </c:pt>
                <c:pt idx="412">
                  <c:v>45413</c:v>
                </c:pt>
                <c:pt idx="413">
                  <c:v>45444</c:v>
                </c:pt>
                <c:pt idx="414">
                  <c:v>45474</c:v>
                </c:pt>
                <c:pt idx="415">
                  <c:v>45505</c:v>
                </c:pt>
                <c:pt idx="416">
                  <c:v>45536</c:v>
                </c:pt>
                <c:pt idx="417">
                  <c:v>45566</c:v>
                </c:pt>
                <c:pt idx="418">
                  <c:v>45597</c:v>
                </c:pt>
                <c:pt idx="419">
                  <c:v>45627</c:v>
                </c:pt>
                <c:pt idx="420">
                  <c:v>45658</c:v>
                </c:pt>
                <c:pt idx="421">
                  <c:v>45689</c:v>
                </c:pt>
                <c:pt idx="422">
                  <c:v>45717</c:v>
                </c:pt>
                <c:pt idx="423">
                  <c:v>45748</c:v>
                </c:pt>
                <c:pt idx="424">
                  <c:v>45778</c:v>
                </c:pt>
                <c:pt idx="425">
                  <c:v>45809</c:v>
                </c:pt>
                <c:pt idx="426">
                  <c:v>45839</c:v>
                </c:pt>
                <c:pt idx="427">
                  <c:v>45870</c:v>
                </c:pt>
                <c:pt idx="428">
                  <c:v>45901</c:v>
                </c:pt>
                <c:pt idx="429">
                  <c:v>45931</c:v>
                </c:pt>
                <c:pt idx="430">
                  <c:v>45962</c:v>
                </c:pt>
                <c:pt idx="431">
                  <c:v>45992</c:v>
                </c:pt>
                <c:pt idx="432">
                  <c:v>46023</c:v>
                </c:pt>
                <c:pt idx="433">
                  <c:v>46054</c:v>
                </c:pt>
                <c:pt idx="434">
                  <c:v>46082</c:v>
                </c:pt>
                <c:pt idx="435">
                  <c:v>46113</c:v>
                </c:pt>
                <c:pt idx="436">
                  <c:v>46143</c:v>
                </c:pt>
                <c:pt idx="437">
                  <c:v>46174</c:v>
                </c:pt>
                <c:pt idx="438">
                  <c:v>46204</c:v>
                </c:pt>
                <c:pt idx="439">
                  <c:v>46235</c:v>
                </c:pt>
                <c:pt idx="440">
                  <c:v>46266</c:v>
                </c:pt>
                <c:pt idx="441">
                  <c:v>46296</c:v>
                </c:pt>
                <c:pt idx="442">
                  <c:v>46327</c:v>
                </c:pt>
                <c:pt idx="443">
                  <c:v>46357</c:v>
                </c:pt>
                <c:pt idx="444">
                  <c:v>46388</c:v>
                </c:pt>
                <c:pt idx="445">
                  <c:v>46419</c:v>
                </c:pt>
                <c:pt idx="446">
                  <c:v>46447</c:v>
                </c:pt>
                <c:pt idx="447">
                  <c:v>46478</c:v>
                </c:pt>
                <c:pt idx="448">
                  <c:v>46508</c:v>
                </c:pt>
                <c:pt idx="449">
                  <c:v>46539</c:v>
                </c:pt>
                <c:pt idx="450">
                  <c:v>46569</c:v>
                </c:pt>
                <c:pt idx="451">
                  <c:v>46600</c:v>
                </c:pt>
                <c:pt idx="452">
                  <c:v>46631</c:v>
                </c:pt>
                <c:pt idx="453">
                  <c:v>46661</c:v>
                </c:pt>
                <c:pt idx="454">
                  <c:v>46692</c:v>
                </c:pt>
                <c:pt idx="455">
                  <c:v>46722</c:v>
                </c:pt>
                <c:pt idx="456">
                  <c:v>46753</c:v>
                </c:pt>
                <c:pt idx="457">
                  <c:v>46784</c:v>
                </c:pt>
                <c:pt idx="458">
                  <c:v>46813</c:v>
                </c:pt>
                <c:pt idx="459">
                  <c:v>46844</c:v>
                </c:pt>
                <c:pt idx="460">
                  <c:v>46874</c:v>
                </c:pt>
                <c:pt idx="461">
                  <c:v>46905</c:v>
                </c:pt>
                <c:pt idx="462">
                  <c:v>46935</c:v>
                </c:pt>
                <c:pt idx="463">
                  <c:v>46966</c:v>
                </c:pt>
                <c:pt idx="464">
                  <c:v>46997</c:v>
                </c:pt>
                <c:pt idx="465">
                  <c:v>47027</c:v>
                </c:pt>
                <c:pt idx="466">
                  <c:v>47058</c:v>
                </c:pt>
                <c:pt idx="467">
                  <c:v>47088</c:v>
                </c:pt>
                <c:pt idx="468">
                  <c:v>47119</c:v>
                </c:pt>
                <c:pt idx="469">
                  <c:v>47150</c:v>
                </c:pt>
                <c:pt idx="470">
                  <c:v>47178</c:v>
                </c:pt>
                <c:pt idx="471">
                  <c:v>47209</c:v>
                </c:pt>
                <c:pt idx="472">
                  <c:v>47239</c:v>
                </c:pt>
                <c:pt idx="473">
                  <c:v>47270</c:v>
                </c:pt>
                <c:pt idx="474">
                  <c:v>47300</c:v>
                </c:pt>
                <c:pt idx="475">
                  <c:v>47331</c:v>
                </c:pt>
                <c:pt idx="476">
                  <c:v>47362</c:v>
                </c:pt>
                <c:pt idx="477">
                  <c:v>47392</c:v>
                </c:pt>
                <c:pt idx="478">
                  <c:v>47423</c:v>
                </c:pt>
                <c:pt idx="479">
                  <c:v>47453</c:v>
                </c:pt>
                <c:pt idx="480">
                  <c:v>47484</c:v>
                </c:pt>
                <c:pt idx="481">
                  <c:v>47515</c:v>
                </c:pt>
                <c:pt idx="482">
                  <c:v>47543</c:v>
                </c:pt>
                <c:pt idx="483">
                  <c:v>47574</c:v>
                </c:pt>
                <c:pt idx="484">
                  <c:v>47604</c:v>
                </c:pt>
                <c:pt idx="485">
                  <c:v>47635</c:v>
                </c:pt>
                <c:pt idx="486">
                  <c:v>47665</c:v>
                </c:pt>
                <c:pt idx="487">
                  <c:v>47696</c:v>
                </c:pt>
                <c:pt idx="488">
                  <c:v>47727</c:v>
                </c:pt>
                <c:pt idx="489">
                  <c:v>47757</c:v>
                </c:pt>
                <c:pt idx="490">
                  <c:v>47788</c:v>
                </c:pt>
                <c:pt idx="491">
                  <c:v>47818</c:v>
                </c:pt>
                <c:pt idx="492">
                  <c:v>47849</c:v>
                </c:pt>
                <c:pt idx="493">
                  <c:v>47880</c:v>
                </c:pt>
                <c:pt idx="494">
                  <c:v>47908</c:v>
                </c:pt>
                <c:pt idx="495">
                  <c:v>47939</c:v>
                </c:pt>
                <c:pt idx="496">
                  <c:v>47969</c:v>
                </c:pt>
                <c:pt idx="497">
                  <c:v>48000</c:v>
                </c:pt>
                <c:pt idx="498">
                  <c:v>48030</c:v>
                </c:pt>
                <c:pt idx="499">
                  <c:v>48061</c:v>
                </c:pt>
                <c:pt idx="500">
                  <c:v>48092</c:v>
                </c:pt>
                <c:pt idx="501">
                  <c:v>48122</c:v>
                </c:pt>
                <c:pt idx="502">
                  <c:v>48153</c:v>
                </c:pt>
                <c:pt idx="503">
                  <c:v>48183</c:v>
                </c:pt>
                <c:pt idx="504">
                  <c:v>48214</c:v>
                </c:pt>
                <c:pt idx="505">
                  <c:v>48245</c:v>
                </c:pt>
                <c:pt idx="506">
                  <c:v>48274</c:v>
                </c:pt>
                <c:pt idx="507">
                  <c:v>48305</c:v>
                </c:pt>
                <c:pt idx="508">
                  <c:v>48335</c:v>
                </c:pt>
                <c:pt idx="509">
                  <c:v>48366</c:v>
                </c:pt>
                <c:pt idx="510">
                  <c:v>48396</c:v>
                </c:pt>
                <c:pt idx="511">
                  <c:v>48427</c:v>
                </c:pt>
                <c:pt idx="512">
                  <c:v>48458</c:v>
                </c:pt>
                <c:pt idx="513">
                  <c:v>48488</c:v>
                </c:pt>
                <c:pt idx="514">
                  <c:v>48519</c:v>
                </c:pt>
                <c:pt idx="515">
                  <c:v>48549</c:v>
                </c:pt>
                <c:pt idx="516">
                  <c:v>48580</c:v>
                </c:pt>
                <c:pt idx="517">
                  <c:v>48611</c:v>
                </c:pt>
                <c:pt idx="518">
                  <c:v>48639</c:v>
                </c:pt>
                <c:pt idx="519">
                  <c:v>48670</c:v>
                </c:pt>
                <c:pt idx="520">
                  <c:v>48700</c:v>
                </c:pt>
                <c:pt idx="521">
                  <c:v>48731</c:v>
                </c:pt>
                <c:pt idx="522">
                  <c:v>48761</c:v>
                </c:pt>
                <c:pt idx="523">
                  <c:v>48792</c:v>
                </c:pt>
                <c:pt idx="524">
                  <c:v>48823</c:v>
                </c:pt>
                <c:pt idx="525">
                  <c:v>48853</c:v>
                </c:pt>
                <c:pt idx="526">
                  <c:v>48884</c:v>
                </c:pt>
                <c:pt idx="527">
                  <c:v>48914</c:v>
                </c:pt>
                <c:pt idx="528">
                  <c:v>48945</c:v>
                </c:pt>
                <c:pt idx="529">
                  <c:v>48976</c:v>
                </c:pt>
                <c:pt idx="530">
                  <c:v>49004</c:v>
                </c:pt>
                <c:pt idx="531">
                  <c:v>49035</c:v>
                </c:pt>
                <c:pt idx="532">
                  <c:v>49065</c:v>
                </c:pt>
                <c:pt idx="533">
                  <c:v>49096</c:v>
                </c:pt>
                <c:pt idx="534">
                  <c:v>49126</c:v>
                </c:pt>
                <c:pt idx="535">
                  <c:v>49157</c:v>
                </c:pt>
                <c:pt idx="536">
                  <c:v>49188</c:v>
                </c:pt>
                <c:pt idx="537">
                  <c:v>49218</c:v>
                </c:pt>
                <c:pt idx="538">
                  <c:v>49249</c:v>
                </c:pt>
                <c:pt idx="539">
                  <c:v>49279</c:v>
                </c:pt>
                <c:pt idx="540">
                  <c:v>49310</c:v>
                </c:pt>
                <c:pt idx="541">
                  <c:v>49341</c:v>
                </c:pt>
                <c:pt idx="542">
                  <c:v>49369</c:v>
                </c:pt>
                <c:pt idx="543">
                  <c:v>49400</c:v>
                </c:pt>
                <c:pt idx="544">
                  <c:v>49430</c:v>
                </c:pt>
                <c:pt idx="545">
                  <c:v>49461</c:v>
                </c:pt>
                <c:pt idx="546">
                  <c:v>49491</c:v>
                </c:pt>
                <c:pt idx="547">
                  <c:v>49522</c:v>
                </c:pt>
                <c:pt idx="548">
                  <c:v>49553</c:v>
                </c:pt>
                <c:pt idx="549">
                  <c:v>49583</c:v>
                </c:pt>
                <c:pt idx="550">
                  <c:v>49614</c:v>
                </c:pt>
                <c:pt idx="551">
                  <c:v>49644</c:v>
                </c:pt>
                <c:pt idx="552">
                  <c:v>49675</c:v>
                </c:pt>
                <c:pt idx="553">
                  <c:v>49706</c:v>
                </c:pt>
                <c:pt idx="554">
                  <c:v>49735</c:v>
                </c:pt>
                <c:pt idx="555">
                  <c:v>49766</c:v>
                </c:pt>
                <c:pt idx="556">
                  <c:v>49796</c:v>
                </c:pt>
                <c:pt idx="557">
                  <c:v>49827</c:v>
                </c:pt>
                <c:pt idx="558">
                  <c:v>49857</c:v>
                </c:pt>
                <c:pt idx="559">
                  <c:v>49888</c:v>
                </c:pt>
                <c:pt idx="560">
                  <c:v>49919</c:v>
                </c:pt>
                <c:pt idx="561">
                  <c:v>49949</c:v>
                </c:pt>
                <c:pt idx="562">
                  <c:v>49980</c:v>
                </c:pt>
                <c:pt idx="563">
                  <c:v>50010</c:v>
                </c:pt>
                <c:pt idx="564">
                  <c:v>50041</c:v>
                </c:pt>
                <c:pt idx="565">
                  <c:v>50072</c:v>
                </c:pt>
                <c:pt idx="566">
                  <c:v>50100</c:v>
                </c:pt>
                <c:pt idx="567">
                  <c:v>50131</c:v>
                </c:pt>
                <c:pt idx="568">
                  <c:v>50161</c:v>
                </c:pt>
                <c:pt idx="569">
                  <c:v>50192</c:v>
                </c:pt>
                <c:pt idx="570">
                  <c:v>50222</c:v>
                </c:pt>
                <c:pt idx="571">
                  <c:v>50253</c:v>
                </c:pt>
                <c:pt idx="572">
                  <c:v>50284</c:v>
                </c:pt>
                <c:pt idx="573">
                  <c:v>50314</c:v>
                </c:pt>
                <c:pt idx="574">
                  <c:v>50345</c:v>
                </c:pt>
                <c:pt idx="575">
                  <c:v>50375</c:v>
                </c:pt>
                <c:pt idx="576">
                  <c:v>50406</c:v>
                </c:pt>
                <c:pt idx="577">
                  <c:v>50437</c:v>
                </c:pt>
                <c:pt idx="578">
                  <c:v>50465</c:v>
                </c:pt>
                <c:pt idx="579">
                  <c:v>50496</c:v>
                </c:pt>
                <c:pt idx="580">
                  <c:v>50526</c:v>
                </c:pt>
                <c:pt idx="581">
                  <c:v>50557</c:v>
                </c:pt>
                <c:pt idx="582">
                  <c:v>50587</c:v>
                </c:pt>
                <c:pt idx="583">
                  <c:v>50618</c:v>
                </c:pt>
                <c:pt idx="584">
                  <c:v>50649</c:v>
                </c:pt>
                <c:pt idx="585">
                  <c:v>50679</c:v>
                </c:pt>
                <c:pt idx="586">
                  <c:v>50710</c:v>
                </c:pt>
                <c:pt idx="587">
                  <c:v>50740</c:v>
                </c:pt>
                <c:pt idx="588">
                  <c:v>50771</c:v>
                </c:pt>
                <c:pt idx="589">
                  <c:v>50802</c:v>
                </c:pt>
                <c:pt idx="590">
                  <c:v>50830</c:v>
                </c:pt>
                <c:pt idx="591">
                  <c:v>50861</c:v>
                </c:pt>
                <c:pt idx="592">
                  <c:v>50891</c:v>
                </c:pt>
                <c:pt idx="593">
                  <c:v>50922</c:v>
                </c:pt>
                <c:pt idx="594">
                  <c:v>50952</c:v>
                </c:pt>
                <c:pt idx="595">
                  <c:v>50983</c:v>
                </c:pt>
                <c:pt idx="596">
                  <c:v>51014</c:v>
                </c:pt>
                <c:pt idx="597">
                  <c:v>51044</c:v>
                </c:pt>
                <c:pt idx="598">
                  <c:v>51075</c:v>
                </c:pt>
                <c:pt idx="599">
                  <c:v>51105</c:v>
                </c:pt>
                <c:pt idx="600">
                  <c:v>51136</c:v>
                </c:pt>
                <c:pt idx="601">
                  <c:v>51167</c:v>
                </c:pt>
                <c:pt idx="602">
                  <c:v>51196</c:v>
                </c:pt>
                <c:pt idx="603">
                  <c:v>51227</c:v>
                </c:pt>
                <c:pt idx="604">
                  <c:v>51257</c:v>
                </c:pt>
                <c:pt idx="605">
                  <c:v>51288</c:v>
                </c:pt>
                <c:pt idx="606">
                  <c:v>51318</c:v>
                </c:pt>
                <c:pt idx="607">
                  <c:v>51349</c:v>
                </c:pt>
                <c:pt idx="608">
                  <c:v>51380</c:v>
                </c:pt>
                <c:pt idx="609">
                  <c:v>51410</c:v>
                </c:pt>
                <c:pt idx="610">
                  <c:v>51441</c:v>
                </c:pt>
                <c:pt idx="611">
                  <c:v>51471</c:v>
                </c:pt>
                <c:pt idx="612">
                  <c:v>51502</c:v>
                </c:pt>
                <c:pt idx="613">
                  <c:v>51533</c:v>
                </c:pt>
                <c:pt idx="614">
                  <c:v>51561</c:v>
                </c:pt>
                <c:pt idx="615">
                  <c:v>51592</c:v>
                </c:pt>
                <c:pt idx="616">
                  <c:v>51622</c:v>
                </c:pt>
                <c:pt idx="617">
                  <c:v>51653</c:v>
                </c:pt>
                <c:pt idx="618">
                  <c:v>51683</c:v>
                </c:pt>
                <c:pt idx="619">
                  <c:v>51714</c:v>
                </c:pt>
                <c:pt idx="620">
                  <c:v>51745</c:v>
                </c:pt>
                <c:pt idx="621">
                  <c:v>51775</c:v>
                </c:pt>
                <c:pt idx="622">
                  <c:v>51806</c:v>
                </c:pt>
                <c:pt idx="623">
                  <c:v>51836</c:v>
                </c:pt>
                <c:pt idx="624">
                  <c:v>51867</c:v>
                </c:pt>
                <c:pt idx="625">
                  <c:v>51898</c:v>
                </c:pt>
                <c:pt idx="626">
                  <c:v>51926</c:v>
                </c:pt>
                <c:pt idx="627">
                  <c:v>51957</c:v>
                </c:pt>
                <c:pt idx="628">
                  <c:v>51987</c:v>
                </c:pt>
                <c:pt idx="629">
                  <c:v>52018</c:v>
                </c:pt>
                <c:pt idx="630">
                  <c:v>52048</c:v>
                </c:pt>
                <c:pt idx="631">
                  <c:v>52079</c:v>
                </c:pt>
                <c:pt idx="632">
                  <c:v>52110</c:v>
                </c:pt>
                <c:pt idx="633">
                  <c:v>52140</c:v>
                </c:pt>
                <c:pt idx="634">
                  <c:v>52171</c:v>
                </c:pt>
                <c:pt idx="635">
                  <c:v>52201</c:v>
                </c:pt>
                <c:pt idx="636">
                  <c:v>52232</c:v>
                </c:pt>
                <c:pt idx="637">
                  <c:v>52263</c:v>
                </c:pt>
                <c:pt idx="638">
                  <c:v>52291</c:v>
                </c:pt>
                <c:pt idx="639">
                  <c:v>52322</c:v>
                </c:pt>
                <c:pt idx="640">
                  <c:v>52352</c:v>
                </c:pt>
                <c:pt idx="641">
                  <c:v>52383</c:v>
                </c:pt>
                <c:pt idx="642">
                  <c:v>52413</c:v>
                </c:pt>
                <c:pt idx="643">
                  <c:v>52444</c:v>
                </c:pt>
                <c:pt idx="644">
                  <c:v>52475</c:v>
                </c:pt>
                <c:pt idx="645">
                  <c:v>52505</c:v>
                </c:pt>
                <c:pt idx="646">
                  <c:v>52536</c:v>
                </c:pt>
                <c:pt idx="647">
                  <c:v>52566</c:v>
                </c:pt>
                <c:pt idx="648">
                  <c:v>52597</c:v>
                </c:pt>
                <c:pt idx="649">
                  <c:v>52628</c:v>
                </c:pt>
                <c:pt idx="650">
                  <c:v>52657</c:v>
                </c:pt>
                <c:pt idx="651">
                  <c:v>52688</c:v>
                </c:pt>
                <c:pt idx="652">
                  <c:v>52718</c:v>
                </c:pt>
                <c:pt idx="653">
                  <c:v>52749</c:v>
                </c:pt>
                <c:pt idx="654">
                  <c:v>52779</c:v>
                </c:pt>
                <c:pt idx="655">
                  <c:v>52810</c:v>
                </c:pt>
                <c:pt idx="656">
                  <c:v>52841</c:v>
                </c:pt>
                <c:pt idx="657">
                  <c:v>52871</c:v>
                </c:pt>
                <c:pt idx="658">
                  <c:v>52902</c:v>
                </c:pt>
                <c:pt idx="659">
                  <c:v>52932</c:v>
                </c:pt>
                <c:pt idx="660">
                  <c:v>52963</c:v>
                </c:pt>
                <c:pt idx="661">
                  <c:v>52994</c:v>
                </c:pt>
                <c:pt idx="662">
                  <c:v>53022</c:v>
                </c:pt>
                <c:pt idx="663">
                  <c:v>53053</c:v>
                </c:pt>
                <c:pt idx="664">
                  <c:v>53083</c:v>
                </c:pt>
                <c:pt idx="665">
                  <c:v>53114</c:v>
                </c:pt>
                <c:pt idx="666">
                  <c:v>53144</c:v>
                </c:pt>
                <c:pt idx="667">
                  <c:v>53175</c:v>
                </c:pt>
                <c:pt idx="668">
                  <c:v>53206</c:v>
                </c:pt>
                <c:pt idx="669">
                  <c:v>53236</c:v>
                </c:pt>
                <c:pt idx="670">
                  <c:v>53267</c:v>
                </c:pt>
                <c:pt idx="671">
                  <c:v>53297</c:v>
                </c:pt>
                <c:pt idx="672">
                  <c:v>53328</c:v>
                </c:pt>
                <c:pt idx="673">
                  <c:v>53359</c:v>
                </c:pt>
                <c:pt idx="674">
                  <c:v>53387</c:v>
                </c:pt>
                <c:pt idx="675">
                  <c:v>53418</c:v>
                </c:pt>
                <c:pt idx="676">
                  <c:v>53448</c:v>
                </c:pt>
                <c:pt idx="677">
                  <c:v>53479</c:v>
                </c:pt>
                <c:pt idx="678">
                  <c:v>53509</c:v>
                </c:pt>
                <c:pt idx="679">
                  <c:v>53540</c:v>
                </c:pt>
                <c:pt idx="680">
                  <c:v>53571</c:v>
                </c:pt>
                <c:pt idx="681">
                  <c:v>53601</c:v>
                </c:pt>
                <c:pt idx="682">
                  <c:v>53632</c:v>
                </c:pt>
                <c:pt idx="683">
                  <c:v>53662</c:v>
                </c:pt>
                <c:pt idx="684">
                  <c:v>53693</c:v>
                </c:pt>
                <c:pt idx="685">
                  <c:v>53724</c:v>
                </c:pt>
                <c:pt idx="686">
                  <c:v>53752</c:v>
                </c:pt>
                <c:pt idx="687">
                  <c:v>53783</c:v>
                </c:pt>
                <c:pt idx="688">
                  <c:v>53813</c:v>
                </c:pt>
                <c:pt idx="689">
                  <c:v>53844</c:v>
                </c:pt>
                <c:pt idx="690">
                  <c:v>53874</c:v>
                </c:pt>
                <c:pt idx="691">
                  <c:v>53905</c:v>
                </c:pt>
                <c:pt idx="692">
                  <c:v>53936</c:v>
                </c:pt>
                <c:pt idx="693">
                  <c:v>53966</c:v>
                </c:pt>
                <c:pt idx="694">
                  <c:v>53997</c:v>
                </c:pt>
                <c:pt idx="695">
                  <c:v>54027</c:v>
                </c:pt>
                <c:pt idx="696">
                  <c:v>54058</c:v>
                </c:pt>
                <c:pt idx="697">
                  <c:v>54089</c:v>
                </c:pt>
                <c:pt idx="698">
                  <c:v>54118</c:v>
                </c:pt>
                <c:pt idx="699">
                  <c:v>54149</c:v>
                </c:pt>
                <c:pt idx="700">
                  <c:v>54179</c:v>
                </c:pt>
                <c:pt idx="701">
                  <c:v>54210</c:v>
                </c:pt>
                <c:pt idx="702">
                  <c:v>54240</c:v>
                </c:pt>
                <c:pt idx="703">
                  <c:v>54271</c:v>
                </c:pt>
                <c:pt idx="704">
                  <c:v>54302</c:v>
                </c:pt>
                <c:pt idx="705">
                  <c:v>54332</c:v>
                </c:pt>
                <c:pt idx="706">
                  <c:v>54363</c:v>
                </c:pt>
                <c:pt idx="707">
                  <c:v>54393</c:v>
                </c:pt>
                <c:pt idx="708">
                  <c:v>54424</c:v>
                </c:pt>
                <c:pt idx="709">
                  <c:v>54455</c:v>
                </c:pt>
                <c:pt idx="710">
                  <c:v>54483</c:v>
                </c:pt>
                <c:pt idx="711">
                  <c:v>54514</c:v>
                </c:pt>
                <c:pt idx="712">
                  <c:v>54544</c:v>
                </c:pt>
                <c:pt idx="713">
                  <c:v>54575</c:v>
                </c:pt>
                <c:pt idx="714">
                  <c:v>54605</c:v>
                </c:pt>
                <c:pt idx="715">
                  <c:v>54636</c:v>
                </c:pt>
                <c:pt idx="716">
                  <c:v>54667</c:v>
                </c:pt>
                <c:pt idx="717">
                  <c:v>54697</c:v>
                </c:pt>
                <c:pt idx="718">
                  <c:v>54728</c:v>
                </c:pt>
                <c:pt idx="719">
                  <c:v>54758</c:v>
                </c:pt>
                <c:pt idx="720">
                  <c:v>54789</c:v>
                </c:pt>
                <c:pt idx="721">
                  <c:v>54820</c:v>
                </c:pt>
                <c:pt idx="722">
                  <c:v>54848</c:v>
                </c:pt>
                <c:pt idx="723">
                  <c:v>54879</c:v>
                </c:pt>
                <c:pt idx="724">
                  <c:v>54909</c:v>
                </c:pt>
                <c:pt idx="725">
                  <c:v>54940</c:v>
                </c:pt>
                <c:pt idx="726">
                  <c:v>54970</c:v>
                </c:pt>
                <c:pt idx="727">
                  <c:v>55001</c:v>
                </c:pt>
                <c:pt idx="728">
                  <c:v>55032</c:v>
                </c:pt>
                <c:pt idx="729">
                  <c:v>55062</c:v>
                </c:pt>
                <c:pt idx="730">
                  <c:v>55093</c:v>
                </c:pt>
                <c:pt idx="731">
                  <c:v>55123</c:v>
                </c:pt>
                <c:pt idx="732">
                  <c:v>55154</c:v>
                </c:pt>
                <c:pt idx="733">
                  <c:v>55185</c:v>
                </c:pt>
                <c:pt idx="734">
                  <c:v>55213</c:v>
                </c:pt>
                <c:pt idx="735">
                  <c:v>55244</c:v>
                </c:pt>
                <c:pt idx="736">
                  <c:v>55274</c:v>
                </c:pt>
                <c:pt idx="737">
                  <c:v>55305</c:v>
                </c:pt>
                <c:pt idx="738">
                  <c:v>55335</c:v>
                </c:pt>
                <c:pt idx="739">
                  <c:v>55366</c:v>
                </c:pt>
                <c:pt idx="740">
                  <c:v>55397</c:v>
                </c:pt>
                <c:pt idx="741">
                  <c:v>55427</c:v>
                </c:pt>
                <c:pt idx="742">
                  <c:v>55458</c:v>
                </c:pt>
                <c:pt idx="743">
                  <c:v>55488</c:v>
                </c:pt>
                <c:pt idx="744">
                  <c:v>55519</c:v>
                </c:pt>
                <c:pt idx="745">
                  <c:v>55550</c:v>
                </c:pt>
                <c:pt idx="746">
                  <c:v>55579</c:v>
                </c:pt>
                <c:pt idx="747">
                  <c:v>55610</c:v>
                </c:pt>
                <c:pt idx="748">
                  <c:v>55640</c:v>
                </c:pt>
                <c:pt idx="749">
                  <c:v>55671</c:v>
                </c:pt>
                <c:pt idx="750">
                  <c:v>55701</c:v>
                </c:pt>
                <c:pt idx="751">
                  <c:v>55732</c:v>
                </c:pt>
                <c:pt idx="752">
                  <c:v>55763</c:v>
                </c:pt>
                <c:pt idx="753">
                  <c:v>55793</c:v>
                </c:pt>
                <c:pt idx="754">
                  <c:v>55824</c:v>
                </c:pt>
                <c:pt idx="755">
                  <c:v>55854</c:v>
                </c:pt>
                <c:pt idx="756">
                  <c:v>55885</c:v>
                </c:pt>
                <c:pt idx="757">
                  <c:v>55916</c:v>
                </c:pt>
                <c:pt idx="758">
                  <c:v>55944</c:v>
                </c:pt>
                <c:pt idx="759">
                  <c:v>55975</c:v>
                </c:pt>
                <c:pt idx="760">
                  <c:v>56005</c:v>
                </c:pt>
                <c:pt idx="761">
                  <c:v>56036</c:v>
                </c:pt>
                <c:pt idx="762">
                  <c:v>56066</c:v>
                </c:pt>
                <c:pt idx="763">
                  <c:v>56097</c:v>
                </c:pt>
                <c:pt idx="764">
                  <c:v>56128</c:v>
                </c:pt>
                <c:pt idx="765">
                  <c:v>56158</c:v>
                </c:pt>
                <c:pt idx="766">
                  <c:v>56189</c:v>
                </c:pt>
                <c:pt idx="767">
                  <c:v>56219</c:v>
                </c:pt>
                <c:pt idx="768">
                  <c:v>56250</c:v>
                </c:pt>
                <c:pt idx="769">
                  <c:v>56281</c:v>
                </c:pt>
                <c:pt idx="770">
                  <c:v>56309</c:v>
                </c:pt>
                <c:pt idx="771">
                  <c:v>56340</c:v>
                </c:pt>
                <c:pt idx="772">
                  <c:v>56370</c:v>
                </c:pt>
                <c:pt idx="773">
                  <c:v>56401</c:v>
                </c:pt>
                <c:pt idx="774">
                  <c:v>56431</c:v>
                </c:pt>
                <c:pt idx="775">
                  <c:v>56462</c:v>
                </c:pt>
                <c:pt idx="776">
                  <c:v>56493</c:v>
                </c:pt>
                <c:pt idx="777">
                  <c:v>56523</c:v>
                </c:pt>
                <c:pt idx="778">
                  <c:v>56554</c:v>
                </c:pt>
                <c:pt idx="779">
                  <c:v>56584</c:v>
                </c:pt>
                <c:pt idx="780">
                  <c:v>56615</c:v>
                </c:pt>
                <c:pt idx="781">
                  <c:v>56646</c:v>
                </c:pt>
                <c:pt idx="782">
                  <c:v>56674</c:v>
                </c:pt>
                <c:pt idx="783">
                  <c:v>56705</c:v>
                </c:pt>
                <c:pt idx="784">
                  <c:v>56735</c:v>
                </c:pt>
                <c:pt idx="785">
                  <c:v>56766</c:v>
                </c:pt>
                <c:pt idx="786">
                  <c:v>56796</c:v>
                </c:pt>
                <c:pt idx="787">
                  <c:v>56827</c:v>
                </c:pt>
                <c:pt idx="788">
                  <c:v>56858</c:v>
                </c:pt>
                <c:pt idx="789">
                  <c:v>56888</c:v>
                </c:pt>
                <c:pt idx="790">
                  <c:v>56919</c:v>
                </c:pt>
                <c:pt idx="791">
                  <c:v>56949</c:v>
                </c:pt>
                <c:pt idx="792">
                  <c:v>56980</c:v>
                </c:pt>
                <c:pt idx="793">
                  <c:v>57011</c:v>
                </c:pt>
                <c:pt idx="794">
                  <c:v>57040</c:v>
                </c:pt>
                <c:pt idx="795">
                  <c:v>57071</c:v>
                </c:pt>
                <c:pt idx="796">
                  <c:v>57101</c:v>
                </c:pt>
                <c:pt idx="797">
                  <c:v>57132</c:v>
                </c:pt>
                <c:pt idx="798">
                  <c:v>57162</c:v>
                </c:pt>
                <c:pt idx="799">
                  <c:v>57193</c:v>
                </c:pt>
                <c:pt idx="800">
                  <c:v>57224</c:v>
                </c:pt>
                <c:pt idx="801">
                  <c:v>57254</c:v>
                </c:pt>
                <c:pt idx="802">
                  <c:v>57285</c:v>
                </c:pt>
                <c:pt idx="803">
                  <c:v>57315</c:v>
                </c:pt>
                <c:pt idx="804">
                  <c:v>57346</c:v>
                </c:pt>
                <c:pt idx="805">
                  <c:v>57377</c:v>
                </c:pt>
                <c:pt idx="806">
                  <c:v>57405</c:v>
                </c:pt>
                <c:pt idx="807">
                  <c:v>57436</c:v>
                </c:pt>
                <c:pt idx="808">
                  <c:v>57466</c:v>
                </c:pt>
                <c:pt idx="809">
                  <c:v>57497</c:v>
                </c:pt>
                <c:pt idx="810">
                  <c:v>57527</c:v>
                </c:pt>
                <c:pt idx="811">
                  <c:v>57558</c:v>
                </c:pt>
                <c:pt idx="812">
                  <c:v>57589</c:v>
                </c:pt>
                <c:pt idx="813">
                  <c:v>57619</c:v>
                </c:pt>
                <c:pt idx="814">
                  <c:v>57650</c:v>
                </c:pt>
                <c:pt idx="815">
                  <c:v>57680</c:v>
                </c:pt>
                <c:pt idx="816">
                  <c:v>57711</c:v>
                </c:pt>
                <c:pt idx="817">
                  <c:v>57742</c:v>
                </c:pt>
                <c:pt idx="818">
                  <c:v>57770</c:v>
                </c:pt>
                <c:pt idx="819">
                  <c:v>57801</c:v>
                </c:pt>
                <c:pt idx="820">
                  <c:v>57831</c:v>
                </c:pt>
                <c:pt idx="821">
                  <c:v>57862</c:v>
                </c:pt>
                <c:pt idx="822">
                  <c:v>57892</c:v>
                </c:pt>
                <c:pt idx="823">
                  <c:v>57923</c:v>
                </c:pt>
                <c:pt idx="824">
                  <c:v>57954</c:v>
                </c:pt>
                <c:pt idx="825">
                  <c:v>57984</c:v>
                </c:pt>
                <c:pt idx="826">
                  <c:v>58015</c:v>
                </c:pt>
                <c:pt idx="827">
                  <c:v>58045</c:v>
                </c:pt>
                <c:pt idx="828">
                  <c:v>58076</c:v>
                </c:pt>
                <c:pt idx="829">
                  <c:v>58107</c:v>
                </c:pt>
                <c:pt idx="830">
                  <c:v>58135</c:v>
                </c:pt>
                <c:pt idx="831">
                  <c:v>58166</c:v>
                </c:pt>
                <c:pt idx="832">
                  <c:v>58196</c:v>
                </c:pt>
                <c:pt idx="833">
                  <c:v>58227</c:v>
                </c:pt>
                <c:pt idx="834">
                  <c:v>58257</c:v>
                </c:pt>
                <c:pt idx="835">
                  <c:v>58288</c:v>
                </c:pt>
                <c:pt idx="836">
                  <c:v>58319</c:v>
                </c:pt>
                <c:pt idx="837">
                  <c:v>58349</c:v>
                </c:pt>
                <c:pt idx="838">
                  <c:v>58380</c:v>
                </c:pt>
                <c:pt idx="839">
                  <c:v>58410</c:v>
                </c:pt>
                <c:pt idx="840">
                  <c:v>58441</c:v>
                </c:pt>
                <c:pt idx="841">
                  <c:v>58472</c:v>
                </c:pt>
                <c:pt idx="842">
                  <c:v>58501</c:v>
                </c:pt>
                <c:pt idx="843">
                  <c:v>58532</c:v>
                </c:pt>
                <c:pt idx="844">
                  <c:v>58562</c:v>
                </c:pt>
                <c:pt idx="845">
                  <c:v>58593</c:v>
                </c:pt>
                <c:pt idx="846">
                  <c:v>58623</c:v>
                </c:pt>
                <c:pt idx="847">
                  <c:v>58654</c:v>
                </c:pt>
                <c:pt idx="848">
                  <c:v>58685</c:v>
                </c:pt>
                <c:pt idx="849">
                  <c:v>58715</c:v>
                </c:pt>
                <c:pt idx="850">
                  <c:v>58746</c:v>
                </c:pt>
                <c:pt idx="851">
                  <c:v>58776</c:v>
                </c:pt>
                <c:pt idx="852">
                  <c:v>58807</c:v>
                </c:pt>
                <c:pt idx="853">
                  <c:v>58838</c:v>
                </c:pt>
                <c:pt idx="854">
                  <c:v>58866</c:v>
                </c:pt>
                <c:pt idx="855">
                  <c:v>58897</c:v>
                </c:pt>
                <c:pt idx="856">
                  <c:v>58927</c:v>
                </c:pt>
                <c:pt idx="857">
                  <c:v>58958</c:v>
                </c:pt>
                <c:pt idx="858">
                  <c:v>58988</c:v>
                </c:pt>
                <c:pt idx="859">
                  <c:v>59019</c:v>
                </c:pt>
                <c:pt idx="860">
                  <c:v>59050</c:v>
                </c:pt>
                <c:pt idx="861">
                  <c:v>59080</c:v>
                </c:pt>
                <c:pt idx="862">
                  <c:v>59111</c:v>
                </c:pt>
                <c:pt idx="863">
                  <c:v>59141</c:v>
                </c:pt>
                <c:pt idx="864">
                  <c:v>59172</c:v>
                </c:pt>
                <c:pt idx="865">
                  <c:v>59203</c:v>
                </c:pt>
                <c:pt idx="866">
                  <c:v>59231</c:v>
                </c:pt>
                <c:pt idx="867">
                  <c:v>59262</c:v>
                </c:pt>
                <c:pt idx="868">
                  <c:v>59292</c:v>
                </c:pt>
                <c:pt idx="869">
                  <c:v>59323</c:v>
                </c:pt>
                <c:pt idx="870">
                  <c:v>59353</c:v>
                </c:pt>
                <c:pt idx="871">
                  <c:v>59384</c:v>
                </c:pt>
                <c:pt idx="872">
                  <c:v>59415</c:v>
                </c:pt>
                <c:pt idx="873">
                  <c:v>59445</c:v>
                </c:pt>
                <c:pt idx="874">
                  <c:v>59476</c:v>
                </c:pt>
                <c:pt idx="875">
                  <c:v>59506</c:v>
                </c:pt>
                <c:pt idx="876">
                  <c:v>59537</c:v>
                </c:pt>
                <c:pt idx="877">
                  <c:v>59568</c:v>
                </c:pt>
                <c:pt idx="878">
                  <c:v>59596</c:v>
                </c:pt>
                <c:pt idx="879">
                  <c:v>59627</c:v>
                </c:pt>
                <c:pt idx="880">
                  <c:v>59657</c:v>
                </c:pt>
                <c:pt idx="881">
                  <c:v>59688</c:v>
                </c:pt>
                <c:pt idx="882">
                  <c:v>59718</c:v>
                </c:pt>
                <c:pt idx="883">
                  <c:v>59749</c:v>
                </c:pt>
                <c:pt idx="884">
                  <c:v>59780</c:v>
                </c:pt>
                <c:pt idx="885">
                  <c:v>59810</c:v>
                </c:pt>
                <c:pt idx="886">
                  <c:v>59841</c:v>
                </c:pt>
                <c:pt idx="887">
                  <c:v>59871</c:v>
                </c:pt>
                <c:pt idx="888">
                  <c:v>59902</c:v>
                </c:pt>
                <c:pt idx="889">
                  <c:v>59933</c:v>
                </c:pt>
                <c:pt idx="890">
                  <c:v>59962</c:v>
                </c:pt>
                <c:pt idx="891">
                  <c:v>59993</c:v>
                </c:pt>
                <c:pt idx="892">
                  <c:v>60023</c:v>
                </c:pt>
                <c:pt idx="893">
                  <c:v>60054</c:v>
                </c:pt>
                <c:pt idx="894">
                  <c:v>60084</c:v>
                </c:pt>
                <c:pt idx="895">
                  <c:v>60115</c:v>
                </c:pt>
                <c:pt idx="896">
                  <c:v>60146</c:v>
                </c:pt>
                <c:pt idx="897">
                  <c:v>60176</c:v>
                </c:pt>
                <c:pt idx="898">
                  <c:v>60207</c:v>
                </c:pt>
                <c:pt idx="899">
                  <c:v>60237</c:v>
                </c:pt>
                <c:pt idx="900">
                  <c:v>60268</c:v>
                </c:pt>
                <c:pt idx="901">
                  <c:v>60299</c:v>
                </c:pt>
                <c:pt idx="902">
                  <c:v>60327</c:v>
                </c:pt>
                <c:pt idx="903">
                  <c:v>60358</c:v>
                </c:pt>
                <c:pt idx="904">
                  <c:v>60388</c:v>
                </c:pt>
                <c:pt idx="905">
                  <c:v>60419</c:v>
                </c:pt>
                <c:pt idx="906">
                  <c:v>60449</c:v>
                </c:pt>
                <c:pt idx="907">
                  <c:v>60480</c:v>
                </c:pt>
                <c:pt idx="908">
                  <c:v>60511</c:v>
                </c:pt>
                <c:pt idx="909">
                  <c:v>60541</c:v>
                </c:pt>
                <c:pt idx="910">
                  <c:v>60572</c:v>
                </c:pt>
                <c:pt idx="911">
                  <c:v>60602</c:v>
                </c:pt>
                <c:pt idx="912">
                  <c:v>60633</c:v>
                </c:pt>
                <c:pt idx="913">
                  <c:v>60664</c:v>
                </c:pt>
                <c:pt idx="914">
                  <c:v>60692</c:v>
                </c:pt>
                <c:pt idx="915">
                  <c:v>60723</c:v>
                </c:pt>
                <c:pt idx="916">
                  <c:v>60753</c:v>
                </c:pt>
                <c:pt idx="917">
                  <c:v>60784</c:v>
                </c:pt>
                <c:pt idx="918">
                  <c:v>60814</c:v>
                </c:pt>
                <c:pt idx="919">
                  <c:v>60845</c:v>
                </c:pt>
                <c:pt idx="920">
                  <c:v>60876</c:v>
                </c:pt>
                <c:pt idx="921">
                  <c:v>60906</c:v>
                </c:pt>
                <c:pt idx="922">
                  <c:v>60937</c:v>
                </c:pt>
                <c:pt idx="923">
                  <c:v>60967</c:v>
                </c:pt>
                <c:pt idx="924">
                  <c:v>60998</c:v>
                </c:pt>
                <c:pt idx="925">
                  <c:v>61029</c:v>
                </c:pt>
                <c:pt idx="926">
                  <c:v>61057</c:v>
                </c:pt>
                <c:pt idx="927">
                  <c:v>61088</c:v>
                </c:pt>
                <c:pt idx="928">
                  <c:v>61118</c:v>
                </c:pt>
                <c:pt idx="929">
                  <c:v>61149</c:v>
                </c:pt>
                <c:pt idx="930">
                  <c:v>61179</c:v>
                </c:pt>
                <c:pt idx="931">
                  <c:v>61210</c:v>
                </c:pt>
                <c:pt idx="932">
                  <c:v>61241</c:v>
                </c:pt>
                <c:pt idx="933">
                  <c:v>61271</c:v>
                </c:pt>
                <c:pt idx="934">
                  <c:v>61302</c:v>
                </c:pt>
                <c:pt idx="935">
                  <c:v>61332</c:v>
                </c:pt>
                <c:pt idx="936">
                  <c:v>61363</c:v>
                </c:pt>
                <c:pt idx="937">
                  <c:v>61394</c:v>
                </c:pt>
                <c:pt idx="938">
                  <c:v>61423</c:v>
                </c:pt>
                <c:pt idx="939">
                  <c:v>61454</c:v>
                </c:pt>
                <c:pt idx="940">
                  <c:v>61484</c:v>
                </c:pt>
                <c:pt idx="941">
                  <c:v>61515</c:v>
                </c:pt>
                <c:pt idx="942">
                  <c:v>61545</c:v>
                </c:pt>
                <c:pt idx="943">
                  <c:v>61576</c:v>
                </c:pt>
                <c:pt idx="944">
                  <c:v>61607</c:v>
                </c:pt>
                <c:pt idx="945">
                  <c:v>61637</c:v>
                </c:pt>
                <c:pt idx="946">
                  <c:v>61668</c:v>
                </c:pt>
                <c:pt idx="947">
                  <c:v>61698</c:v>
                </c:pt>
                <c:pt idx="948">
                  <c:v>61729</c:v>
                </c:pt>
                <c:pt idx="949">
                  <c:v>61760</c:v>
                </c:pt>
                <c:pt idx="950">
                  <c:v>61788</c:v>
                </c:pt>
                <c:pt idx="951">
                  <c:v>61819</c:v>
                </c:pt>
                <c:pt idx="952">
                  <c:v>61849</c:v>
                </c:pt>
                <c:pt idx="953">
                  <c:v>61880</c:v>
                </c:pt>
                <c:pt idx="954">
                  <c:v>61910</c:v>
                </c:pt>
                <c:pt idx="955">
                  <c:v>61941</c:v>
                </c:pt>
                <c:pt idx="956">
                  <c:v>61972</c:v>
                </c:pt>
                <c:pt idx="957">
                  <c:v>62002</c:v>
                </c:pt>
                <c:pt idx="958">
                  <c:v>62033</c:v>
                </c:pt>
                <c:pt idx="959">
                  <c:v>62063</c:v>
                </c:pt>
                <c:pt idx="960">
                  <c:v>62094</c:v>
                </c:pt>
                <c:pt idx="961">
                  <c:v>62125</c:v>
                </c:pt>
                <c:pt idx="962">
                  <c:v>62153</c:v>
                </c:pt>
                <c:pt idx="963">
                  <c:v>62184</c:v>
                </c:pt>
                <c:pt idx="964">
                  <c:v>62214</c:v>
                </c:pt>
                <c:pt idx="965">
                  <c:v>62245</c:v>
                </c:pt>
                <c:pt idx="966">
                  <c:v>62275</c:v>
                </c:pt>
                <c:pt idx="967">
                  <c:v>62306</c:v>
                </c:pt>
                <c:pt idx="968">
                  <c:v>62337</c:v>
                </c:pt>
                <c:pt idx="969">
                  <c:v>62367</c:v>
                </c:pt>
                <c:pt idx="970">
                  <c:v>62398</c:v>
                </c:pt>
                <c:pt idx="971">
                  <c:v>62428</c:v>
                </c:pt>
                <c:pt idx="972">
                  <c:v>62459</c:v>
                </c:pt>
                <c:pt idx="973">
                  <c:v>62490</c:v>
                </c:pt>
                <c:pt idx="974">
                  <c:v>62518</c:v>
                </c:pt>
                <c:pt idx="975">
                  <c:v>62549</c:v>
                </c:pt>
                <c:pt idx="976">
                  <c:v>62579</c:v>
                </c:pt>
                <c:pt idx="977">
                  <c:v>62610</c:v>
                </c:pt>
                <c:pt idx="978">
                  <c:v>62640</c:v>
                </c:pt>
                <c:pt idx="979">
                  <c:v>62671</c:v>
                </c:pt>
                <c:pt idx="980">
                  <c:v>62702</c:v>
                </c:pt>
                <c:pt idx="981">
                  <c:v>62732</c:v>
                </c:pt>
                <c:pt idx="982">
                  <c:v>62763</c:v>
                </c:pt>
                <c:pt idx="983">
                  <c:v>62793</c:v>
                </c:pt>
                <c:pt idx="984">
                  <c:v>62824</c:v>
                </c:pt>
                <c:pt idx="985">
                  <c:v>62855</c:v>
                </c:pt>
                <c:pt idx="986">
                  <c:v>62884</c:v>
                </c:pt>
                <c:pt idx="987">
                  <c:v>62915</c:v>
                </c:pt>
                <c:pt idx="988">
                  <c:v>62945</c:v>
                </c:pt>
                <c:pt idx="989">
                  <c:v>62976</c:v>
                </c:pt>
                <c:pt idx="990">
                  <c:v>63006</c:v>
                </c:pt>
                <c:pt idx="991">
                  <c:v>63037</c:v>
                </c:pt>
                <c:pt idx="992">
                  <c:v>63068</c:v>
                </c:pt>
                <c:pt idx="993">
                  <c:v>63098</c:v>
                </c:pt>
                <c:pt idx="994">
                  <c:v>63129</c:v>
                </c:pt>
                <c:pt idx="995">
                  <c:v>63159</c:v>
                </c:pt>
                <c:pt idx="996">
                  <c:v>63190</c:v>
                </c:pt>
                <c:pt idx="997">
                  <c:v>63221</c:v>
                </c:pt>
                <c:pt idx="998">
                  <c:v>63249</c:v>
                </c:pt>
                <c:pt idx="999">
                  <c:v>63280</c:v>
                </c:pt>
                <c:pt idx="1000">
                  <c:v>63310</c:v>
                </c:pt>
                <c:pt idx="1001">
                  <c:v>63341</c:v>
                </c:pt>
                <c:pt idx="1002">
                  <c:v>63371</c:v>
                </c:pt>
                <c:pt idx="1003">
                  <c:v>63402</c:v>
                </c:pt>
                <c:pt idx="1004">
                  <c:v>63433</c:v>
                </c:pt>
                <c:pt idx="1005">
                  <c:v>63463</c:v>
                </c:pt>
                <c:pt idx="1006">
                  <c:v>63494</c:v>
                </c:pt>
                <c:pt idx="1007">
                  <c:v>63524</c:v>
                </c:pt>
                <c:pt idx="1008">
                  <c:v>63555</c:v>
                </c:pt>
                <c:pt idx="1009">
                  <c:v>63586</c:v>
                </c:pt>
                <c:pt idx="1010">
                  <c:v>63614</c:v>
                </c:pt>
                <c:pt idx="1011">
                  <c:v>63645</c:v>
                </c:pt>
                <c:pt idx="1012">
                  <c:v>63675</c:v>
                </c:pt>
                <c:pt idx="1013">
                  <c:v>63706</c:v>
                </c:pt>
                <c:pt idx="1014">
                  <c:v>63736</c:v>
                </c:pt>
                <c:pt idx="1015">
                  <c:v>63767</c:v>
                </c:pt>
                <c:pt idx="1016">
                  <c:v>63798</c:v>
                </c:pt>
                <c:pt idx="1017">
                  <c:v>63828</c:v>
                </c:pt>
                <c:pt idx="1018">
                  <c:v>63859</c:v>
                </c:pt>
                <c:pt idx="1019">
                  <c:v>63889</c:v>
                </c:pt>
                <c:pt idx="1020">
                  <c:v>63920</c:v>
                </c:pt>
                <c:pt idx="1021">
                  <c:v>63951</c:v>
                </c:pt>
                <c:pt idx="1022">
                  <c:v>63979</c:v>
                </c:pt>
                <c:pt idx="1023">
                  <c:v>64010</c:v>
                </c:pt>
                <c:pt idx="1024">
                  <c:v>64040</c:v>
                </c:pt>
                <c:pt idx="1025">
                  <c:v>64071</c:v>
                </c:pt>
                <c:pt idx="1026">
                  <c:v>64101</c:v>
                </c:pt>
                <c:pt idx="1027">
                  <c:v>64132</c:v>
                </c:pt>
                <c:pt idx="1028">
                  <c:v>64163</c:v>
                </c:pt>
                <c:pt idx="1029">
                  <c:v>64193</c:v>
                </c:pt>
                <c:pt idx="1030">
                  <c:v>64224</c:v>
                </c:pt>
                <c:pt idx="1031">
                  <c:v>64254</c:v>
                </c:pt>
                <c:pt idx="1032">
                  <c:v>64285</c:v>
                </c:pt>
                <c:pt idx="1033">
                  <c:v>64316</c:v>
                </c:pt>
                <c:pt idx="1034">
                  <c:v>64345</c:v>
                </c:pt>
                <c:pt idx="1035">
                  <c:v>64376</c:v>
                </c:pt>
                <c:pt idx="1036">
                  <c:v>64406</c:v>
                </c:pt>
                <c:pt idx="1037">
                  <c:v>64437</c:v>
                </c:pt>
                <c:pt idx="1038">
                  <c:v>64467</c:v>
                </c:pt>
                <c:pt idx="1039">
                  <c:v>64498</c:v>
                </c:pt>
                <c:pt idx="1040">
                  <c:v>64529</c:v>
                </c:pt>
                <c:pt idx="1041">
                  <c:v>64559</c:v>
                </c:pt>
                <c:pt idx="1042">
                  <c:v>64590</c:v>
                </c:pt>
                <c:pt idx="1043">
                  <c:v>64620</c:v>
                </c:pt>
                <c:pt idx="1044">
                  <c:v>64651</c:v>
                </c:pt>
                <c:pt idx="1045">
                  <c:v>64682</c:v>
                </c:pt>
                <c:pt idx="1046">
                  <c:v>64710</c:v>
                </c:pt>
                <c:pt idx="1047">
                  <c:v>64741</c:v>
                </c:pt>
                <c:pt idx="1048">
                  <c:v>64771</c:v>
                </c:pt>
                <c:pt idx="1049">
                  <c:v>64802</c:v>
                </c:pt>
                <c:pt idx="1050">
                  <c:v>64832</c:v>
                </c:pt>
                <c:pt idx="1051">
                  <c:v>64863</c:v>
                </c:pt>
                <c:pt idx="1052">
                  <c:v>64894</c:v>
                </c:pt>
                <c:pt idx="1053">
                  <c:v>64924</c:v>
                </c:pt>
                <c:pt idx="1054">
                  <c:v>64955</c:v>
                </c:pt>
                <c:pt idx="1055">
                  <c:v>64985</c:v>
                </c:pt>
                <c:pt idx="1056">
                  <c:v>65016</c:v>
                </c:pt>
                <c:pt idx="1057">
                  <c:v>65047</c:v>
                </c:pt>
                <c:pt idx="1058">
                  <c:v>65075</c:v>
                </c:pt>
                <c:pt idx="1059">
                  <c:v>65106</c:v>
                </c:pt>
                <c:pt idx="1060">
                  <c:v>65136</c:v>
                </c:pt>
                <c:pt idx="1061">
                  <c:v>65167</c:v>
                </c:pt>
                <c:pt idx="1062">
                  <c:v>65197</c:v>
                </c:pt>
                <c:pt idx="1063">
                  <c:v>65228</c:v>
                </c:pt>
                <c:pt idx="1064">
                  <c:v>65259</c:v>
                </c:pt>
                <c:pt idx="1065">
                  <c:v>65289</c:v>
                </c:pt>
                <c:pt idx="1066">
                  <c:v>65320</c:v>
                </c:pt>
                <c:pt idx="1067">
                  <c:v>65350</c:v>
                </c:pt>
                <c:pt idx="1068">
                  <c:v>65381</c:v>
                </c:pt>
                <c:pt idx="1069">
                  <c:v>65412</c:v>
                </c:pt>
                <c:pt idx="1070">
                  <c:v>65440</c:v>
                </c:pt>
                <c:pt idx="1071">
                  <c:v>65471</c:v>
                </c:pt>
                <c:pt idx="1072">
                  <c:v>65501</c:v>
                </c:pt>
                <c:pt idx="1073">
                  <c:v>65532</c:v>
                </c:pt>
                <c:pt idx="1074">
                  <c:v>65562</c:v>
                </c:pt>
                <c:pt idx="1075">
                  <c:v>65593</c:v>
                </c:pt>
                <c:pt idx="1076">
                  <c:v>65624</c:v>
                </c:pt>
                <c:pt idx="1077">
                  <c:v>65654</c:v>
                </c:pt>
                <c:pt idx="1078">
                  <c:v>65685</c:v>
                </c:pt>
                <c:pt idx="1079">
                  <c:v>65715</c:v>
                </c:pt>
                <c:pt idx="1080">
                  <c:v>65746</c:v>
                </c:pt>
                <c:pt idx="1081">
                  <c:v>65777</c:v>
                </c:pt>
                <c:pt idx="1082">
                  <c:v>65806</c:v>
                </c:pt>
                <c:pt idx="1083">
                  <c:v>65837</c:v>
                </c:pt>
                <c:pt idx="1084">
                  <c:v>65867</c:v>
                </c:pt>
                <c:pt idx="1085">
                  <c:v>65898</c:v>
                </c:pt>
                <c:pt idx="1086">
                  <c:v>65928</c:v>
                </c:pt>
                <c:pt idx="1087">
                  <c:v>65959</c:v>
                </c:pt>
                <c:pt idx="1088">
                  <c:v>65990</c:v>
                </c:pt>
                <c:pt idx="1089">
                  <c:v>66020</c:v>
                </c:pt>
                <c:pt idx="1090">
                  <c:v>66051</c:v>
                </c:pt>
                <c:pt idx="1091">
                  <c:v>66081</c:v>
                </c:pt>
                <c:pt idx="1092">
                  <c:v>66112</c:v>
                </c:pt>
                <c:pt idx="1093">
                  <c:v>66143</c:v>
                </c:pt>
                <c:pt idx="1094">
                  <c:v>66171</c:v>
                </c:pt>
                <c:pt idx="1095">
                  <c:v>66202</c:v>
                </c:pt>
                <c:pt idx="1096">
                  <c:v>66232</c:v>
                </c:pt>
                <c:pt idx="1097">
                  <c:v>66263</c:v>
                </c:pt>
                <c:pt idx="1098">
                  <c:v>66293</c:v>
                </c:pt>
                <c:pt idx="1099">
                  <c:v>66324</c:v>
                </c:pt>
                <c:pt idx="1100">
                  <c:v>66355</c:v>
                </c:pt>
                <c:pt idx="1101">
                  <c:v>66385</c:v>
                </c:pt>
                <c:pt idx="1102">
                  <c:v>66416</c:v>
                </c:pt>
                <c:pt idx="1103">
                  <c:v>66446</c:v>
                </c:pt>
                <c:pt idx="1104">
                  <c:v>66477</c:v>
                </c:pt>
                <c:pt idx="1105">
                  <c:v>66508</c:v>
                </c:pt>
                <c:pt idx="1106">
                  <c:v>66536</c:v>
                </c:pt>
                <c:pt idx="1107">
                  <c:v>66567</c:v>
                </c:pt>
                <c:pt idx="1108">
                  <c:v>66597</c:v>
                </c:pt>
                <c:pt idx="1109">
                  <c:v>66628</c:v>
                </c:pt>
                <c:pt idx="1110">
                  <c:v>66658</c:v>
                </c:pt>
                <c:pt idx="1111">
                  <c:v>66689</c:v>
                </c:pt>
                <c:pt idx="1112">
                  <c:v>66720</c:v>
                </c:pt>
                <c:pt idx="1113">
                  <c:v>66750</c:v>
                </c:pt>
                <c:pt idx="1114">
                  <c:v>66781</c:v>
                </c:pt>
                <c:pt idx="1115">
                  <c:v>66811</c:v>
                </c:pt>
                <c:pt idx="1116">
                  <c:v>66842</c:v>
                </c:pt>
                <c:pt idx="1117">
                  <c:v>66873</c:v>
                </c:pt>
                <c:pt idx="1118">
                  <c:v>66901</c:v>
                </c:pt>
                <c:pt idx="1119">
                  <c:v>66932</c:v>
                </c:pt>
                <c:pt idx="1120">
                  <c:v>66962</c:v>
                </c:pt>
                <c:pt idx="1121">
                  <c:v>66993</c:v>
                </c:pt>
                <c:pt idx="1122">
                  <c:v>67023</c:v>
                </c:pt>
                <c:pt idx="1123">
                  <c:v>67054</c:v>
                </c:pt>
                <c:pt idx="1124">
                  <c:v>67085</c:v>
                </c:pt>
                <c:pt idx="1125">
                  <c:v>67115</c:v>
                </c:pt>
                <c:pt idx="1126">
                  <c:v>67146</c:v>
                </c:pt>
                <c:pt idx="1127">
                  <c:v>67176</c:v>
                </c:pt>
                <c:pt idx="1128">
                  <c:v>67207</c:v>
                </c:pt>
                <c:pt idx="1129">
                  <c:v>67238</c:v>
                </c:pt>
                <c:pt idx="1130">
                  <c:v>67267</c:v>
                </c:pt>
                <c:pt idx="1131">
                  <c:v>67298</c:v>
                </c:pt>
                <c:pt idx="1132">
                  <c:v>67328</c:v>
                </c:pt>
                <c:pt idx="1133">
                  <c:v>67359</c:v>
                </c:pt>
                <c:pt idx="1134">
                  <c:v>67389</c:v>
                </c:pt>
                <c:pt idx="1135">
                  <c:v>67420</c:v>
                </c:pt>
                <c:pt idx="1136">
                  <c:v>67451</c:v>
                </c:pt>
                <c:pt idx="1137">
                  <c:v>67481</c:v>
                </c:pt>
                <c:pt idx="1138">
                  <c:v>67512</c:v>
                </c:pt>
                <c:pt idx="1139">
                  <c:v>67542</c:v>
                </c:pt>
                <c:pt idx="1140">
                  <c:v>67573</c:v>
                </c:pt>
                <c:pt idx="1141">
                  <c:v>67604</c:v>
                </c:pt>
                <c:pt idx="1142">
                  <c:v>67632</c:v>
                </c:pt>
                <c:pt idx="1143">
                  <c:v>67663</c:v>
                </c:pt>
                <c:pt idx="1144">
                  <c:v>67693</c:v>
                </c:pt>
                <c:pt idx="1145">
                  <c:v>67724</c:v>
                </c:pt>
                <c:pt idx="1146">
                  <c:v>67754</c:v>
                </c:pt>
                <c:pt idx="1147">
                  <c:v>67785</c:v>
                </c:pt>
                <c:pt idx="1148">
                  <c:v>67816</c:v>
                </c:pt>
                <c:pt idx="1149">
                  <c:v>67846</c:v>
                </c:pt>
                <c:pt idx="1150">
                  <c:v>67877</c:v>
                </c:pt>
                <c:pt idx="1151">
                  <c:v>67907</c:v>
                </c:pt>
                <c:pt idx="1152">
                  <c:v>67938</c:v>
                </c:pt>
                <c:pt idx="1153">
                  <c:v>67969</c:v>
                </c:pt>
                <c:pt idx="1154">
                  <c:v>67997</c:v>
                </c:pt>
                <c:pt idx="1155">
                  <c:v>68028</c:v>
                </c:pt>
                <c:pt idx="1156">
                  <c:v>68058</c:v>
                </c:pt>
                <c:pt idx="1157">
                  <c:v>68089</c:v>
                </c:pt>
                <c:pt idx="1158">
                  <c:v>68119</c:v>
                </c:pt>
                <c:pt idx="1159">
                  <c:v>68150</c:v>
                </c:pt>
                <c:pt idx="1160">
                  <c:v>68181</c:v>
                </c:pt>
                <c:pt idx="1161">
                  <c:v>68211</c:v>
                </c:pt>
                <c:pt idx="1162">
                  <c:v>68242</c:v>
                </c:pt>
                <c:pt idx="1163">
                  <c:v>68272</c:v>
                </c:pt>
                <c:pt idx="1164">
                  <c:v>68303</c:v>
                </c:pt>
                <c:pt idx="1165">
                  <c:v>68334</c:v>
                </c:pt>
                <c:pt idx="1166">
                  <c:v>68362</c:v>
                </c:pt>
                <c:pt idx="1167">
                  <c:v>68393</c:v>
                </c:pt>
                <c:pt idx="1168">
                  <c:v>68423</c:v>
                </c:pt>
                <c:pt idx="1169">
                  <c:v>68454</c:v>
                </c:pt>
                <c:pt idx="1170">
                  <c:v>68484</c:v>
                </c:pt>
                <c:pt idx="1171">
                  <c:v>68515</c:v>
                </c:pt>
                <c:pt idx="1172">
                  <c:v>68546</c:v>
                </c:pt>
                <c:pt idx="1173">
                  <c:v>68576</c:v>
                </c:pt>
                <c:pt idx="1174">
                  <c:v>68607</c:v>
                </c:pt>
                <c:pt idx="1175">
                  <c:v>68637</c:v>
                </c:pt>
                <c:pt idx="1176">
                  <c:v>68668</c:v>
                </c:pt>
                <c:pt idx="1177">
                  <c:v>68699</c:v>
                </c:pt>
                <c:pt idx="1178">
                  <c:v>68728</c:v>
                </c:pt>
                <c:pt idx="1179">
                  <c:v>68759</c:v>
                </c:pt>
                <c:pt idx="1180">
                  <c:v>68789</c:v>
                </c:pt>
                <c:pt idx="1181">
                  <c:v>68820</c:v>
                </c:pt>
                <c:pt idx="1182">
                  <c:v>68850</c:v>
                </c:pt>
                <c:pt idx="1183">
                  <c:v>68881</c:v>
                </c:pt>
                <c:pt idx="1184">
                  <c:v>68912</c:v>
                </c:pt>
                <c:pt idx="1185">
                  <c:v>68942</c:v>
                </c:pt>
                <c:pt idx="1186">
                  <c:v>68973</c:v>
                </c:pt>
                <c:pt idx="1187">
                  <c:v>69003</c:v>
                </c:pt>
                <c:pt idx="1188">
                  <c:v>69034</c:v>
                </c:pt>
                <c:pt idx="1189">
                  <c:v>69065</c:v>
                </c:pt>
                <c:pt idx="1190">
                  <c:v>69093</c:v>
                </c:pt>
                <c:pt idx="1191">
                  <c:v>69124</c:v>
                </c:pt>
                <c:pt idx="1192">
                  <c:v>69154</c:v>
                </c:pt>
                <c:pt idx="1193">
                  <c:v>69185</c:v>
                </c:pt>
                <c:pt idx="1194">
                  <c:v>69215</c:v>
                </c:pt>
                <c:pt idx="1195">
                  <c:v>69246</c:v>
                </c:pt>
                <c:pt idx="1196">
                  <c:v>69277</c:v>
                </c:pt>
                <c:pt idx="1197">
                  <c:v>69307</c:v>
                </c:pt>
                <c:pt idx="1198">
                  <c:v>69338</c:v>
                </c:pt>
                <c:pt idx="1199">
                  <c:v>69368</c:v>
                </c:pt>
              </c:numCache>
            </c:numRef>
          </c:cat>
          <c:val>
            <c:numRef>
              <c:f>Company!$C$3:$C$1202</c:f>
              <c:numCache>
                <c:formatCode>General</c:formatCode>
                <c:ptCount val="12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numCache>
            </c:numRef>
          </c:val>
          <c:smooth val="0"/>
          <c:extLst>
            <c:ext xmlns:c16="http://schemas.microsoft.com/office/drawing/2014/chart" uri="{C3380CC4-5D6E-409C-BE32-E72D297353CC}">
              <c16:uniqueId val="{00000003-16B9-46F6-87D2-966D0F96A988}"/>
            </c:ext>
          </c:extLst>
        </c:ser>
        <c:dLbls>
          <c:showLegendKey val="0"/>
          <c:showVal val="0"/>
          <c:showCatName val="0"/>
          <c:showSerName val="0"/>
          <c:showPercent val="0"/>
          <c:showBubbleSize val="0"/>
        </c:dLbls>
        <c:marker val="1"/>
        <c:smooth val="0"/>
        <c:axId val="998807040"/>
        <c:axId val="998581376"/>
      </c:lineChart>
      <c:lineChart>
        <c:grouping val="standard"/>
        <c:varyColors val="0"/>
        <c:ser>
          <c:idx val="0"/>
          <c:order val="3"/>
          <c:tx>
            <c:strRef>
              <c:f>'Industry Labels'!$C$5</c:f>
              <c:strCache>
                <c:ptCount val="1"/>
                <c:pt idx="0">
                  <c:v>Index - 1/12</c:v>
                </c:pt>
              </c:strCache>
            </c:strRef>
          </c:tx>
          <c:spPr>
            <a:ln w="57150">
              <a:solidFill>
                <a:srgbClr val="33CC33"/>
              </a:solidFill>
              <a:prstDash val="solid"/>
            </a:ln>
            <a:effectLst>
              <a:outerShdw blurRad="63500" algn="ctr" rotWithShape="0">
                <a:prstClr val="black">
                  <a:alpha val="40000"/>
                </a:prstClr>
              </a:outerShdw>
            </a:effectLst>
          </c:spPr>
          <c:marker>
            <c:symbol val="none"/>
          </c:marker>
          <c:val>
            <c:numRef>
              <c:f>'Lagged Data2'!$M$3:$M$1202</c:f>
              <c:numCache>
                <c:formatCode>0.00</c:formatCode>
                <c:ptCount val="1200"/>
                <c:pt idx="0">
                  <c:v>#N/A</c:v>
                </c:pt>
                <c:pt idx="1">
                  <c:v>#N/A</c:v>
                </c:pt>
                <c:pt idx="2">
                  <c:v>#N/A</c:v>
                </c:pt>
                <c:pt idx="3">
                  <c:v>#N/A</c:v>
                </c:pt>
                <c:pt idx="4">
                  <c:v>#N/A</c:v>
                </c:pt>
                <c:pt idx="5">
                  <c:v>#N/A</c:v>
                </c:pt>
                <c:pt idx="6">
                  <c:v>#N/A</c:v>
                </c:pt>
                <c:pt idx="7">
                  <c:v>#N/A</c:v>
                </c:pt>
                <c:pt idx="8">
                  <c:v>-13.71115173674589</c:v>
                </c:pt>
                <c:pt idx="9">
                  <c:v>-9.2421441774491626</c:v>
                </c:pt>
                <c:pt idx="10">
                  <c:v>-3.1067961165048672</c:v>
                </c:pt>
                <c:pt idx="11">
                  <c:v>-4.2145593869731783</c:v>
                </c:pt>
                <c:pt idx="12">
                  <c:v>0.4056795131845945</c:v>
                </c:pt>
                <c:pt idx="13">
                  <c:v>4.0169133192389239</c:v>
                </c:pt>
                <c:pt idx="14">
                  <c:v>1.5250544662309409</c:v>
                </c:pt>
                <c:pt idx="15">
                  <c:v>2.2172949002217308</c:v>
                </c:pt>
                <c:pt idx="16">
                  <c:v>-3.2608695652173907</c:v>
                </c:pt>
                <c:pt idx="17">
                  <c:v>-7.6923076923076792</c:v>
                </c:pt>
                <c:pt idx="18">
                  <c:v>-11.752136752136749</c:v>
                </c:pt>
                <c:pt idx="19">
                  <c:v>-13.924050632911403</c:v>
                </c:pt>
                <c:pt idx="20">
                  <c:v>-16.949152542372886</c:v>
                </c:pt>
                <c:pt idx="21">
                  <c:v>-19.75560081466395</c:v>
                </c:pt>
                <c:pt idx="22">
                  <c:v>-18.436873747494985</c:v>
                </c:pt>
                <c:pt idx="23">
                  <c:v>-14.400000000000006</c:v>
                </c:pt>
                <c:pt idx="24">
                  <c:v>-10.101010101010104</c:v>
                </c:pt>
                <c:pt idx="25">
                  <c:v>2.2357723577235618</c:v>
                </c:pt>
                <c:pt idx="26">
                  <c:v>8.5836909871244558</c:v>
                </c:pt>
                <c:pt idx="27">
                  <c:v>14.750542299349249</c:v>
                </c:pt>
                <c:pt idx="28">
                  <c:v>23.37078651685394</c:v>
                </c:pt>
                <c:pt idx="29">
                  <c:v>22.916666666666657</c:v>
                </c:pt>
                <c:pt idx="30">
                  <c:v>19.854721549636807</c:v>
                </c:pt>
                <c:pt idx="31">
                  <c:v>14.705882352941174</c:v>
                </c:pt>
                <c:pt idx="32">
                  <c:v>20.66326530612244</c:v>
                </c:pt>
                <c:pt idx="33">
                  <c:v>33.756345177664997</c:v>
                </c:pt>
                <c:pt idx="34">
                  <c:v>34.152334152334134</c:v>
                </c:pt>
                <c:pt idx="35">
                  <c:v>22.897196261682254</c:v>
                </c:pt>
                <c:pt idx="36">
                  <c:v>25.168539325842715</c:v>
                </c:pt>
                <c:pt idx="37">
                  <c:v>6.5606361829025843</c:v>
                </c:pt>
                <c:pt idx="38">
                  <c:v>6.5217391304347672</c:v>
                </c:pt>
                <c:pt idx="39">
                  <c:v>0.9451795841209929</c:v>
                </c:pt>
                <c:pt idx="40">
                  <c:v>-9.4717668488160172</c:v>
                </c:pt>
                <c:pt idx="41">
                  <c:v>-5.2730696798493568</c:v>
                </c:pt>
                <c:pt idx="42">
                  <c:v>8.2828282828282909</c:v>
                </c:pt>
                <c:pt idx="43">
                  <c:v>15.81196581196582</c:v>
                </c:pt>
                <c:pt idx="44">
                  <c:v>17.970401691331929</c:v>
                </c:pt>
                <c:pt idx="45">
                  <c:v>4.7438330170777903</c:v>
                </c:pt>
                <c:pt idx="46">
                  <c:v>-2.0146520146520146</c:v>
                </c:pt>
                <c:pt idx="47">
                  <c:v>-4.5627376425855459</c:v>
                </c:pt>
                <c:pt idx="48">
                  <c:v>-8.0789946140035909</c:v>
                </c:pt>
                <c:pt idx="49">
                  <c:v>-7.4626865671641838</c:v>
                </c:pt>
                <c:pt idx="50">
                  <c:v>-6.8645640074211514</c:v>
                </c:pt>
                <c:pt idx="51">
                  <c:v>-5.0561797752808957</c:v>
                </c:pt>
                <c:pt idx="52">
                  <c:v>2.213279678068389</c:v>
                </c:pt>
                <c:pt idx="53">
                  <c:v>6.1630218687872826</c:v>
                </c:pt>
                <c:pt idx="54">
                  <c:v>0.37313432835819071</c:v>
                </c:pt>
                <c:pt idx="55">
                  <c:v>2.5830258302582934</c:v>
                </c:pt>
                <c:pt idx="56">
                  <c:v>0.35842293906812017</c:v>
                </c:pt>
                <c:pt idx="57">
                  <c:v>2.35507246376811</c:v>
                </c:pt>
                <c:pt idx="58">
                  <c:v>6.3551401869158752</c:v>
                </c:pt>
                <c:pt idx="59">
                  <c:v>14.3426294820717</c:v>
                </c:pt>
                <c:pt idx="60">
                  <c:v>13.671875</c:v>
                </c:pt>
                <c:pt idx="61">
                  <c:v>18.548387096774178</c:v>
                </c:pt>
                <c:pt idx="62">
                  <c:v>16.533864541832656</c:v>
                </c:pt>
                <c:pt idx="63">
                  <c:v>14.398422090729767</c:v>
                </c:pt>
                <c:pt idx="64">
                  <c:v>16.141732283464577</c:v>
                </c:pt>
                <c:pt idx="65">
                  <c:v>11.235955056179776</c:v>
                </c:pt>
                <c:pt idx="66">
                  <c:v>10.037174721189615</c:v>
                </c:pt>
                <c:pt idx="67">
                  <c:v>0.89928057553956364</c:v>
                </c:pt>
                <c:pt idx="68">
                  <c:v>2.4999999999999858</c:v>
                </c:pt>
                <c:pt idx="69">
                  <c:v>-2.4778761061946852</c:v>
                </c:pt>
                <c:pt idx="70">
                  <c:v>-8.4358523725834687</c:v>
                </c:pt>
                <c:pt idx="71">
                  <c:v>-10.278745644599297</c:v>
                </c:pt>
                <c:pt idx="72">
                  <c:v>-19.7594501718213</c:v>
                </c:pt>
                <c:pt idx="73">
                  <c:v>-21.938775510204081</c:v>
                </c:pt>
                <c:pt idx="74">
                  <c:v>-13.333333333333329</c:v>
                </c:pt>
                <c:pt idx="75">
                  <c:v>-18.793103448275858</c:v>
                </c:pt>
                <c:pt idx="76">
                  <c:v>-18.474576271186436</c:v>
                </c:pt>
                <c:pt idx="77">
                  <c:v>-21.380471380471377</c:v>
                </c:pt>
                <c:pt idx="78">
                  <c:v>-22.46621621621621</c:v>
                </c:pt>
                <c:pt idx="79">
                  <c:v>-17.647058823529406</c:v>
                </c:pt>
                <c:pt idx="80">
                  <c:v>-20.731707317073173</c:v>
                </c:pt>
                <c:pt idx="81">
                  <c:v>-16.696914700544468</c:v>
                </c:pt>
                <c:pt idx="82">
                  <c:v>-9.9808061420345666</c:v>
                </c:pt>
                <c:pt idx="83">
                  <c:v>-4.2718446601941764</c:v>
                </c:pt>
                <c:pt idx="84">
                  <c:v>5.1391862955032082</c:v>
                </c:pt>
                <c:pt idx="85">
                  <c:v>16.775599128540321</c:v>
                </c:pt>
                <c:pt idx="86">
                  <c:v>-1.9723865877711972</c:v>
                </c:pt>
                <c:pt idx="87">
                  <c:v>9.5541401273885356</c:v>
                </c:pt>
                <c:pt idx="88">
                  <c:v>6.2370062370062271</c:v>
                </c:pt>
                <c:pt idx="89">
                  <c:v>8.1370449678800867</c:v>
                </c:pt>
                <c:pt idx="90">
                  <c:v>15.468409586056637</c:v>
                </c:pt>
                <c:pt idx="91">
                  <c:v>19.480519480519476</c:v>
                </c:pt>
                <c:pt idx="92">
                  <c:v>18.241758241758248</c:v>
                </c:pt>
                <c:pt idx="93">
                  <c:v>15.686274509803937</c:v>
                </c:pt>
                <c:pt idx="94">
                  <c:v>14.712153518123671</c:v>
                </c:pt>
                <c:pt idx="95">
                  <c:v>8.9249492900608658</c:v>
                </c:pt>
                <c:pt idx="96">
                  <c:v>14.256619144602851</c:v>
                </c:pt>
                <c:pt idx="97">
                  <c:v>2.4253731343283533</c:v>
                </c:pt>
                <c:pt idx="98">
                  <c:v>16.096579476861166</c:v>
                </c:pt>
                <c:pt idx="99">
                  <c:v>9.1085271317829353</c:v>
                </c:pt>
                <c:pt idx="100">
                  <c:v>5.4794520547945211</c:v>
                </c:pt>
                <c:pt idx="101">
                  <c:v>11.683168316831669</c:v>
                </c:pt>
                <c:pt idx="102">
                  <c:v>5.0943396226415132</c:v>
                </c:pt>
                <c:pt idx="103">
                  <c:v>-1.2681159420289845</c:v>
                </c:pt>
                <c:pt idx="104">
                  <c:v>0</c:v>
                </c:pt>
                <c:pt idx="105">
                  <c:v>-0.37664783427496218</c:v>
                </c:pt>
                <c:pt idx="106">
                  <c:v>-1.672862453531593</c:v>
                </c:pt>
                <c:pt idx="107">
                  <c:v>-2.7932960893854784</c:v>
                </c:pt>
                <c:pt idx="108">
                  <c:v>-9.2691622103386919</c:v>
                </c:pt>
                <c:pt idx="109">
                  <c:v>-10.928961748633881</c:v>
                </c:pt>
                <c:pt idx="110">
                  <c:v>-14.731369150779898</c:v>
                </c:pt>
                <c:pt idx="111">
                  <c:v>-12.433392539964473</c:v>
                </c:pt>
                <c:pt idx="112">
                  <c:v>-9.6474953617810684</c:v>
                </c:pt>
                <c:pt idx="113">
                  <c:v>-13.652482269503537</c:v>
                </c:pt>
                <c:pt idx="114">
                  <c:v>-13.464991023339309</c:v>
                </c:pt>
                <c:pt idx="115">
                  <c:v>-14.128440366972484</c:v>
                </c:pt>
                <c:pt idx="116">
                  <c:v>-5.9479553903345703</c:v>
                </c:pt>
                <c:pt idx="117">
                  <c:v>-2.2684310018903489</c:v>
                </c:pt>
                <c:pt idx="118">
                  <c:v>-0.94517958412097869</c:v>
                </c:pt>
                <c:pt idx="119">
                  <c:v>0.19157088122602772</c:v>
                </c:pt>
                <c:pt idx="120">
                  <c:v>6.6797642436149403</c:v>
                </c:pt>
                <c:pt idx="121">
                  <c:v>14.110429447852766</c:v>
                </c:pt>
                <c:pt idx="122">
                  <c:v>8.9430894308943039</c:v>
                </c:pt>
                <c:pt idx="123">
                  <c:v>11.156186612576064</c:v>
                </c:pt>
                <c:pt idx="124">
                  <c:v>17.043121149897317</c:v>
                </c:pt>
                <c:pt idx="125">
                  <c:v>17.453798767967157</c:v>
                </c:pt>
                <c:pt idx="126">
                  <c:v>20.53941908713692</c:v>
                </c:pt>
                <c:pt idx="127">
                  <c:v>23.504273504273513</c:v>
                </c:pt>
                <c:pt idx="128">
                  <c:v>12.055335968379438</c:v>
                </c:pt>
                <c:pt idx="129">
                  <c:v>7.9303675048355728</c:v>
                </c:pt>
                <c:pt idx="130">
                  <c:v>4.7709923664122016</c:v>
                </c:pt>
                <c:pt idx="131">
                  <c:v>4.5889101338432141</c:v>
                </c:pt>
                <c:pt idx="132">
                  <c:v>-2.0257826887661139</c:v>
                </c:pt>
                <c:pt idx="133">
                  <c:v>-7.8853046594982033</c:v>
                </c:pt>
                <c:pt idx="134">
                  <c:v>-2.0522388059701484</c:v>
                </c:pt>
                <c:pt idx="135">
                  <c:v>-8.9416058394160558</c:v>
                </c:pt>
                <c:pt idx="136">
                  <c:v>-12.807017543859644</c:v>
                </c:pt>
                <c:pt idx="137">
                  <c:v>-14.860139860139867</c:v>
                </c:pt>
                <c:pt idx="138">
                  <c:v>-16.523235800344239</c:v>
                </c:pt>
                <c:pt idx="139">
                  <c:v>-24.048442906574394</c:v>
                </c:pt>
                <c:pt idx="140">
                  <c:v>-25.396825396825406</c:v>
                </c:pt>
                <c:pt idx="141">
                  <c:v>-24.551971326164875</c:v>
                </c:pt>
                <c:pt idx="142">
                  <c:v>-21.493624772313296</c:v>
                </c:pt>
                <c:pt idx="143">
                  <c:v>-21.93784277879341</c:v>
                </c:pt>
                <c:pt idx="144">
                  <c:v>-22.368421052631589</c:v>
                </c:pt>
                <c:pt idx="145">
                  <c:v>-15.953307392996095</c:v>
                </c:pt>
                <c:pt idx="146">
                  <c:v>-17.142857142857139</c:v>
                </c:pt>
                <c:pt idx="147">
                  <c:v>-7.2144288577154327</c:v>
                </c:pt>
                <c:pt idx="148">
                  <c:v>-7.0422535211267672</c:v>
                </c:pt>
                <c:pt idx="149">
                  <c:v>-16.221765913757707</c:v>
                </c:pt>
                <c:pt idx="150">
                  <c:v>-9.0721649484536044</c:v>
                </c:pt>
                <c:pt idx="151">
                  <c:v>3.1890660592255102</c:v>
                </c:pt>
                <c:pt idx="152">
                  <c:v>12.293144208037845</c:v>
                </c:pt>
                <c:pt idx="153">
                  <c:v>20.427553444180518</c:v>
                </c:pt>
                <c:pt idx="154">
                  <c:v>21.577726218097439</c:v>
                </c:pt>
                <c:pt idx="155">
                  <c:v>22.716627634660398</c:v>
                </c:pt>
                <c:pt idx="156">
                  <c:v>28.571428571428584</c:v>
                </c:pt>
                <c:pt idx="157">
                  <c:v>24.074074074074076</c:v>
                </c:pt>
                <c:pt idx="158">
                  <c:v>15.402298850574709</c:v>
                </c:pt>
                <c:pt idx="159">
                  <c:v>8.6393088552915884</c:v>
                </c:pt>
                <c:pt idx="160">
                  <c:v>9.3073593073593059</c:v>
                </c:pt>
                <c:pt idx="161">
                  <c:v>20.098039215686299</c:v>
                </c:pt>
                <c:pt idx="162">
                  <c:v>9.9773242630385397</c:v>
                </c:pt>
                <c:pt idx="163">
                  <c:v>13.907284768211923</c:v>
                </c:pt>
                <c:pt idx="164">
                  <c:v>7.9999999999999858</c:v>
                </c:pt>
                <c:pt idx="165">
                  <c:v>-3.7475345167652989</c:v>
                </c:pt>
                <c:pt idx="166">
                  <c:v>-11.641221374045813</c:v>
                </c:pt>
                <c:pt idx="167">
                  <c:v>-12.022900763358763</c:v>
                </c:pt>
                <c:pt idx="168">
                  <c:v>-7.7212806026365399</c:v>
                </c:pt>
                <c:pt idx="169">
                  <c:v>-8.5820895522387985</c:v>
                </c:pt>
                <c:pt idx="170">
                  <c:v>1.5936254980079667</c:v>
                </c:pt>
                <c:pt idx="171">
                  <c:v>5.765407554671981</c:v>
                </c:pt>
                <c:pt idx="172">
                  <c:v>3.7623762376237693</c:v>
                </c:pt>
                <c:pt idx="173">
                  <c:v>12.65306122448979</c:v>
                </c:pt>
                <c:pt idx="174">
                  <c:v>20.412371134020617</c:v>
                </c:pt>
                <c:pt idx="175">
                  <c:v>16.47286821705427</c:v>
                </c:pt>
                <c:pt idx="176">
                  <c:v>18.518518518518505</c:v>
                </c:pt>
                <c:pt idx="177">
                  <c:v>22.745901639344268</c:v>
                </c:pt>
                <c:pt idx="178">
                  <c:v>30.885529157667406</c:v>
                </c:pt>
                <c:pt idx="179">
                  <c:v>31.453362255965288</c:v>
                </c:pt>
                <c:pt idx="180">
                  <c:v>25.306122448979579</c:v>
                </c:pt>
                <c:pt idx="181">
                  <c:v>23.469387755102034</c:v>
                </c:pt>
                <c:pt idx="182">
                  <c:v>17.450980392156865</c:v>
                </c:pt>
                <c:pt idx="183">
                  <c:v>9.962406015037601</c:v>
                </c:pt>
                <c:pt idx="184">
                  <c:v>9.5419847328244316</c:v>
                </c:pt>
                <c:pt idx="185">
                  <c:v>1.9927536231884062</c:v>
                </c:pt>
                <c:pt idx="186">
                  <c:v>-3.7671232876712253</c:v>
                </c:pt>
                <c:pt idx="187">
                  <c:v>-4.8252911813643919</c:v>
                </c:pt>
                <c:pt idx="188">
                  <c:v>-6.5789473684210549</c:v>
                </c:pt>
                <c:pt idx="189">
                  <c:v>-7.345575959933214</c:v>
                </c:pt>
                <c:pt idx="190">
                  <c:v>-8.910891089108901</c:v>
                </c:pt>
                <c:pt idx="191">
                  <c:v>-13.861386138613867</c:v>
                </c:pt>
                <c:pt idx="192">
                  <c:v>-17.263843648208478</c:v>
                </c:pt>
                <c:pt idx="193">
                  <c:v>-13.388429752066116</c:v>
                </c:pt>
                <c:pt idx="194">
                  <c:v>-11.853088480801347</c:v>
                </c:pt>
                <c:pt idx="195">
                  <c:v>-10.427350427350433</c:v>
                </c:pt>
                <c:pt idx="196">
                  <c:v>-1.0452961672473862</c:v>
                </c:pt>
                <c:pt idx="197">
                  <c:v>1.5985790408525844</c:v>
                </c:pt>
                <c:pt idx="198">
                  <c:v>0.88967971530249201</c:v>
                </c:pt>
                <c:pt idx="199">
                  <c:v>-3.6713286713286806</c:v>
                </c:pt>
                <c:pt idx="200">
                  <c:v>-3.1690140845070403</c:v>
                </c:pt>
                <c:pt idx="201">
                  <c:v>0.54054054054053324</c:v>
                </c:pt>
                <c:pt idx="202">
                  <c:v>-1.6304347826087024</c:v>
                </c:pt>
                <c:pt idx="203">
                  <c:v>5.7471264367816133</c:v>
                </c:pt>
                <c:pt idx="204">
                  <c:v>5.708661417322844</c:v>
                </c:pt>
                <c:pt idx="205">
                  <c:v>-0.7633587786259568</c:v>
                </c:pt>
                <c:pt idx="206">
                  <c:v>0.37878787878788955</c:v>
                </c:pt>
                <c:pt idx="207">
                  <c:v>2.4809160305343596</c:v>
                </c:pt>
                <c:pt idx="208">
                  <c:v>-8.0985915492957616</c:v>
                </c:pt>
                <c:pt idx="209">
                  <c:v>-10.139860139860147</c:v>
                </c:pt>
                <c:pt idx="210">
                  <c:v>-11.287477954144634</c:v>
                </c:pt>
                <c:pt idx="211">
                  <c:v>-6.7150635208711407</c:v>
                </c:pt>
                <c:pt idx="212">
                  <c:v>-8.3636363636363598</c:v>
                </c:pt>
                <c:pt idx="213">
                  <c:v>-3.0465949820788438</c:v>
                </c:pt>
                <c:pt idx="214">
                  <c:v>-2.7624309392265189</c:v>
                </c:pt>
                <c:pt idx="215">
                  <c:v>-4.5289855072463752</c:v>
                </c:pt>
                <c:pt idx="216">
                  <c:v>-1.1173184357541857</c:v>
                </c:pt>
                <c:pt idx="217">
                  <c:v>3.8461538461538538</c:v>
                </c:pt>
                <c:pt idx="218">
                  <c:v>-2.2641509433962312</c:v>
                </c:pt>
                <c:pt idx="219">
                  <c:v>-2.7932960893854784</c:v>
                </c:pt>
                <c:pt idx="220">
                  <c:v>3.0651340996168415</c:v>
                </c:pt>
                <c:pt idx="221">
                  <c:v>2.7237354085603016</c:v>
                </c:pt>
                <c:pt idx="222">
                  <c:v>2.3856858846918527</c:v>
                </c:pt>
                <c:pt idx="223">
                  <c:v>-2.52918287937743</c:v>
                </c:pt>
                <c:pt idx="224">
                  <c:v>0.99206349206349387</c:v>
                </c:pt>
                <c:pt idx="225">
                  <c:v>-9.7966728280961348</c:v>
                </c:pt>
                <c:pt idx="226">
                  <c:v>-5.8712121212121104</c:v>
                </c:pt>
                <c:pt idx="227">
                  <c:v>-7.9696394686907013</c:v>
                </c:pt>
                <c:pt idx="228">
                  <c:v>-7.909604519774021</c:v>
                </c:pt>
                <c:pt idx="229">
                  <c:v>-7.5925925925925952</c:v>
                </c:pt>
                <c:pt idx="230">
                  <c:v>-1.9305019305019329</c:v>
                </c:pt>
                <c:pt idx="231">
                  <c:v>-4.0229885057471222</c:v>
                </c:pt>
                <c:pt idx="232">
                  <c:v>-12.267657992565049</c:v>
                </c:pt>
                <c:pt idx="233">
                  <c:v>-27.651515151515142</c:v>
                </c:pt>
                <c:pt idx="234">
                  <c:v>-24.271844660194176</c:v>
                </c:pt>
                <c:pt idx="235">
                  <c:v>-31.137724550898199</c:v>
                </c:pt>
                <c:pt idx="236">
                  <c:v>-28.487229862475445</c:v>
                </c:pt>
                <c:pt idx="237">
                  <c:v>-24.999999999999986</c:v>
                </c:pt>
                <c:pt idx="238">
                  <c:v>-25.150905432595579</c:v>
                </c:pt>
                <c:pt idx="239">
                  <c:v>-17.731958762886606</c:v>
                </c:pt>
                <c:pt idx="240">
                  <c:v>-9.8159509202453989</c:v>
                </c:pt>
                <c:pt idx="241">
                  <c:v>-7.2144288577154327</c:v>
                </c:pt>
                <c:pt idx="242">
                  <c:v>-2.1653543307086522</c:v>
                </c:pt>
                <c:pt idx="243">
                  <c:v>6.5868263473053901</c:v>
                </c:pt>
                <c:pt idx="244">
                  <c:v>16.313559322033882</c:v>
                </c:pt>
                <c:pt idx="245">
                  <c:v>50.785340314136107</c:v>
                </c:pt>
                <c:pt idx="246">
                  <c:v>42.051282051282044</c:v>
                </c:pt>
                <c:pt idx="247">
                  <c:v>61.739130434782595</c:v>
                </c:pt>
                <c:pt idx="248">
                  <c:v>54.670329670329664</c:v>
                </c:pt>
                <c:pt idx="249">
                  <c:v>51.639344262295083</c:v>
                </c:pt>
                <c:pt idx="250">
                  <c:v>58.064516129032228</c:v>
                </c:pt>
                <c:pt idx="251">
                  <c:v>45.614035087719316</c:v>
                </c:pt>
                <c:pt idx="252">
                  <c:v>30.158730158730151</c:v>
                </c:pt>
                <c:pt idx="253">
                  <c:v>22.030237580993514</c:v>
                </c:pt>
                <c:pt idx="254">
                  <c:v>12.877263581488933</c:v>
                </c:pt>
                <c:pt idx="255">
                  <c:v>5.6179775280898809</c:v>
                </c:pt>
                <c:pt idx="256">
                  <c:v>0.72859744990891784</c:v>
                </c:pt>
                <c:pt idx="257">
                  <c:v>-1.2152777777777857</c:v>
                </c:pt>
                <c:pt idx="258">
                  <c:v>3.4296028880866487</c:v>
                </c:pt>
                <c:pt idx="259">
                  <c:v>1.4336917562724096</c:v>
                </c:pt>
                <c:pt idx="260">
                  <c:v>4.9733570159857976</c:v>
                </c:pt>
                <c:pt idx="261">
                  <c:v>6.6666666666666714</c:v>
                </c:pt>
                <c:pt idx="262">
                  <c:v>-0.68027210884353906</c:v>
                </c:pt>
                <c:pt idx="263">
                  <c:v>-0.34423407917384452</c:v>
                </c:pt>
                <c:pt idx="264">
                  <c:v>-4.5296167247386876</c:v>
                </c:pt>
                <c:pt idx="265">
                  <c:v>-1.2389380530973426</c:v>
                </c:pt>
                <c:pt idx="266">
                  <c:v>-5.7040998217468939</c:v>
                </c:pt>
                <c:pt idx="267">
                  <c:v>-6.737588652482259</c:v>
                </c:pt>
                <c:pt idx="268">
                  <c:v>-2.8933092224231416</c:v>
                </c:pt>
                <c:pt idx="269">
                  <c:v>-9.6660808435852346</c:v>
                </c:pt>
                <c:pt idx="270">
                  <c:v>-9.5986038394415374</c:v>
                </c:pt>
                <c:pt idx="271">
                  <c:v>-6.3604240282685538</c:v>
                </c:pt>
                <c:pt idx="272">
                  <c:v>-10.998307952622682</c:v>
                </c:pt>
                <c:pt idx="273">
                  <c:v>-10.304054054054063</c:v>
                </c:pt>
                <c:pt idx="274">
                  <c:v>-8.3904109589040985</c:v>
                </c:pt>
                <c:pt idx="275">
                  <c:v>-7.5993091537132926</c:v>
                </c:pt>
                <c:pt idx="276">
                  <c:v>-4.0145985401459683</c:v>
                </c:pt>
                <c:pt idx="277">
                  <c:v>-10.931899641577047</c:v>
                </c:pt>
                <c:pt idx="278">
                  <c:v>-5.4820415879017048</c:v>
                </c:pt>
                <c:pt idx="279">
                  <c:v>-4.5627376425855459</c:v>
                </c:pt>
                <c:pt idx="280">
                  <c:v>-3.5381750465549544</c:v>
                </c:pt>
                <c:pt idx="281">
                  <c:v>-1.3618677042801437</c:v>
                </c:pt>
                <c:pt idx="282">
                  <c:v>-5.598455598455601</c:v>
                </c:pt>
                <c:pt idx="283">
                  <c:v>-6.0377358490566166</c:v>
                </c:pt>
                <c:pt idx="284">
                  <c:v>-1.1406844106463865</c:v>
                </c:pt>
                <c:pt idx="285">
                  <c:v>0.94161958568739124</c:v>
                </c:pt>
                <c:pt idx="286">
                  <c:v>-2.8037383177570092</c:v>
                </c:pt>
                <c:pt idx="287">
                  <c:v>-7.1028037383177605</c:v>
                </c:pt>
                <c:pt idx="288">
                  <c:v>-3.9923954372623598</c:v>
                </c:pt>
                <c:pt idx="289">
                  <c:v>3.6217303822937623</c:v>
                </c:pt>
                <c:pt idx="290">
                  <c:v>7</c:v>
                </c:pt>
                <c:pt idx="291">
                  <c:v>11.354581673306768</c:v>
                </c:pt>
                <c:pt idx="292">
                  <c:v>5.7915057915057986</c:v>
                </c:pt>
                <c:pt idx="293">
                  <c:v>9.0729783037475187</c:v>
                </c:pt>
                <c:pt idx="294">
                  <c:v>15.13292433537832</c:v>
                </c:pt>
                <c:pt idx="295">
                  <c:v>12.248995983935743</c:v>
                </c:pt>
                <c:pt idx="296">
                  <c:v>-0.5769230769230802</c:v>
                </c:pt>
                <c:pt idx="297">
                  <c:v>1.865671641791053</c:v>
                </c:pt>
                <c:pt idx="298">
                  <c:v>6.3461538461538396</c:v>
                </c:pt>
                <c:pt idx="299">
                  <c:v>12.273641851106618</c:v>
                </c:pt>
                <c:pt idx="300">
                  <c:v>10.495049504950487</c:v>
                </c:pt>
                <c:pt idx="301">
                  <c:v>6.7961165048543677</c:v>
                </c:pt>
                <c:pt idx="302">
                  <c:v>3.3644859813084054</c:v>
                </c:pt>
                <c:pt idx="303">
                  <c:v>3.7567084078712156</c:v>
                </c:pt>
                <c:pt idx="304">
                  <c:v>1.2773722627737385</c:v>
                </c:pt>
                <c:pt idx="305">
                  <c:v>2.712477396021697</c:v>
                </c:pt>
                <c:pt idx="306">
                  <c:v>0.88809946714032151</c:v>
                </c:pt>
                <c:pt idx="307">
                  <c:v>-2.3255813953488342</c:v>
                </c:pt>
                <c:pt idx="308">
                  <c:v>4.6421663442939973</c:v>
                </c:pt>
                <c:pt idx="309">
                  <c:v>-2.9304029304029342</c:v>
                </c:pt>
                <c:pt idx="310">
                  <c:v>-6.3291139240506311</c:v>
                </c:pt>
                <c:pt idx="311">
                  <c:v>-7.1684587813620055</c:v>
                </c:pt>
                <c:pt idx="312">
                  <c:v>-5.1971326164874512</c:v>
                </c:pt>
                <c:pt idx="313">
                  <c:v>-4.9090909090909207</c:v>
                </c:pt>
                <c:pt idx="314">
                  <c:v>-6.3291139240506311</c:v>
                </c:pt>
                <c:pt idx="315">
                  <c:v>-12.75862068965516</c:v>
                </c:pt>
                <c:pt idx="316">
                  <c:v>-9.9099099099099135</c:v>
                </c:pt>
                <c:pt idx="317">
                  <c:v>-12.676056338028161</c:v>
                </c:pt>
                <c:pt idx="318">
                  <c:v>-13.908450704225345</c:v>
                </c:pt>
                <c:pt idx="319">
                  <c:v>-11.355311355311358</c:v>
                </c:pt>
                <c:pt idx="320">
                  <c:v>-11.275415896487985</c:v>
                </c:pt>
                <c:pt idx="321">
                  <c:v>-6.7924528301886795</c:v>
                </c:pt>
                <c:pt idx="322">
                  <c:v>-1.1583011583011427</c:v>
                </c:pt>
                <c:pt idx="323">
                  <c:v>-1.3513513513513544</c:v>
                </c:pt>
                <c:pt idx="324">
                  <c:v>-3.780718336483929</c:v>
                </c:pt>
                <c:pt idx="325">
                  <c:v>0.38240917782026429</c:v>
                </c:pt>
                <c:pt idx="326">
                  <c:v>2.1235521235521304</c:v>
                </c:pt>
                <c:pt idx="327">
                  <c:v>-1.9762845849802346</c:v>
                </c:pt>
                <c:pt idx="328">
                  <c:v>2.6000000000000085</c:v>
                </c:pt>
                <c:pt idx="329">
                  <c:v>4.2338709677419502</c:v>
                </c:pt>
                <c:pt idx="330">
                  <c:v>8.384458077709624</c:v>
                </c:pt>
                <c:pt idx="331">
                  <c:v>12.190082644628092</c:v>
                </c:pt>
                <c:pt idx="332">
                  <c:v>16.666666666666671</c:v>
                </c:pt>
                <c:pt idx="333">
                  <c:v>16.599190283400816</c:v>
                </c:pt>
                <c:pt idx="334">
                  <c:v>10.546875</c:v>
                </c:pt>
                <c:pt idx="335">
                  <c:v>9.1976516634050682</c:v>
                </c:pt>
                <c:pt idx="336">
                  <c:v>9.037328094302552</c:v>
                </c:pt>
                <c:pt idx="337">
                  <c:v>7.6190476190476204</c:v>
                </c:pt>
                <c:pt idx="338">
                  <c:v>6.9943289224952707</c:v>
                </c:pt>
                <c:pt idx="339">
                  <c:v>18.75</c:v>
                </c:pt>
                <c:pt idx="340">
                  <c:v>16.959064327485393</c:v>
                </c:pt>
                <c:pt idx="341">
                  <c:v>12.959381044487415</c:v>
                </c:pt>
                <c:pt idx="342">
                  <c:v>8.8679245283018986</c:v>
                </c:pt>
                <c:pt idx="343">
                  <c:v>9.3922651933701786</c:v>
                </c:pt>
                <c:pt idx="344">
                  <c:v>6.4285714285714306</c:v>
                </c:pt>
                <c:pt idx="345">
                  <c:v>5.3819444444444429</c:v>
                </c:pt>
                <c:pt idx="346">
                  <c:v>4.7703180212014047</c:v>
                </c:pt>
                <c:pt idx="347">
                  <c:v>3.7634408602150557</c:v>
                </c:pt>
                <c:pt idx="348">
                  <c:v>5.7657657657657779</c:v>
                </c:pt>
                <c:pt idx="349">
                  <c:v>6.1946902654867415</c:v>
                </c:pt>
                <c:pt idx="350">
                  <c:v>3.1802120141342698</c:v>
                </c:pt>
                <c:pt idx="351">
                  <c:v>3.2258064516128968</c:v>
                </c:pt>
                <c:pt idx="352">
                  <c:v>-0.8333333333333286</c:v>
                </c:pt>
                <c:pt idx="353">
                  <c:v>-1.5410958904109577</c:v>
                </c:pt>
                <c:pt idx="354">
                  <c:v>1.9064124783362075</c:v>
                </c:pt>
                <c:pt idx="355">
                  <c:v>-8.5858585858585883</c:v>
                </c:pt>
                <c:pt idx="356">
                  <c:v>-5.0335570469798654</c:v>
                </c:pt>
                <c:pt idx="357">
                  <c:v>-10.708401976935747</c:v>
                </c:pt>
                <c:pt idx="358">
                  <c:v>-6.7453625632377765</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numCache>
            </c:numRef>
          </c:val>
          <c:smooth val="0"/>
          <c:extLst>
            <c:ext xmlns:c16="http://schemas.microsoft.com/office/drawing/2014/chart" uri="{C3380CC4-5D6E-409C-BE32-E72D297353CC}">
              <c16:uniqueId val="{00000004-16B9-46F6-87D2-966D0F96A988}"/>
            </c:ext>
          </c:extLst>
        </c:ser>
        <c:ser>
          <c:idx val="3"/>
          <c:order val="4"/>
          <c:tx>
            <c:strRef>
              <c:f>'Industry Labels'!$D$5</c:f>
              <c:strCache>
                <c:ptCount val="1"/>
                <c:pt idx="0">
                  <c:v>Index Forecast - 1/12</c:v>
                </c:pt>
              </c:strCache>
            </c:strRef>
          </c:tx>
          <c:spPr>
            <a:ln>
              <a:noFill/>
            </a:ln>
          </c:spPr>
          <c:marker>
            <c:symbol val="diamond"/>
            <c:size val="8"/>
            <c:spPr>
              <a:solidFill>
                <a:srgbClr val="33CC33"/>
              </a:solidFill>
              <a:ln>
                <a:noFill/>
              </a:ln>
            </c:spPr>
          </c:marker>
          <c:val>
            <c:numRef>
              <c:f>'Lagged Data'!$L$6:$L$1205</c:f>
              <c:numCache>
                <c:formatCode>0.0</c:formatCode>
                <c:ptCount val="1200"/>
                <c:pt idx="0">
                  <c:v>0</c:v>
                </c:pt>
                <c:pt idx="1">
                  <c:v>0</c:v>
                </c:pt>
                <c:pt idx="2">
                  <c:v>0</c:v>
                </c:pt>
                <c:pt idx="3">
                  <c:v>0</c:v>
                </c:pt>
                <c:pt idx="4">
                  <c:v>#N/A</c:v>
                </c:pt>
                <c:pt idx="5">
                  <c:v>#N/A</c:v>
                </c:pt>
                <c:pt idx="6">
                  <c:v>0</c:v>
                </c:pt>
                <c:pt idx="7">
                  <c:v>0</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numCache>
            </c:numRef>
          </c:val>
          <c:smooth val="0"/>
          <c:extLst>
            <c:ext xmlns:c16="http://schemas.microsoft.com/office/drawing/2014/chart" uri="{C3380CC4-5D6E-409C-BE32-E72D297353CC}">
              <c16:uniqueId val="{00000005-16B9-46F6-87D2-966D0F96A988}"/>
            </c:ext>
          </c:extLst>
        </c:ser>
        <c:dLbls>
          <c:showLegendKey val="0"/>
          <c:showVal val="0"/>
          <c:showCatName val="0"/>
          <c:showSerName val="0"/>
          <c:showPercent val="0"/>
          <c:showBubbleSize val="0"/>
        </c:dLbls>
        <c:marker val="1"/>
        <c:smooth val="0"/>
        <c:axId val="998807552"/>
        <c:axId val="998625216"/>
      </c:lineChart>
      <c:dateAx>
        <c:axId val="998807040"/>
        <c:scaling>
          <c:orientation val="minMax"/>
          <c:max val="44531"/>
          <c:min val="38353"/>
        </c:scaling>
        <c:delete val="0"/>
        <c:axPos val="b"/>
        <c:numFmt formatCode="\'yy" sourceLinked="0"/>
        <c:majorTickMark val="out"/>
        <c:minorTickMark val="none"/>
        <c:tickLblPos val="nextTo"/>
        <c:spPr>
          <a:ln w="3175">
            <a:solidFill>
              <a:sysClr val="window" lastClr="FFFFFF">
                <a:lumMod val="65000"/>
              </a:sysClr>
            </a:solidFill>
            <a:prstDash val="solid"/>
          </a:ln>
        </c:spPr>
        <c:txPr>
          <a:bodyPr rot="0" vert="horz"/>
          <a:lstStyle/>
          <a:p>
            <a:pPr>
              <a:defRPr>
                <a:solidFill>
                  <a:schemeClr val="bg1">
                    <a:lumMod val="65000"/>
                  </a:schemeClr>
                </a:solidFill>
              </a:defRPr>
            </a:pPr>
            <a:endParaRPr lang="en-US"/>
          </a:p>
        </c:txPr>
        <c:crossAx val="998581376"/>
        <c:crossesAt val="-120"/>
        <c:auto val="0"/>
        <c:lblOffset val="100"/>
        <c:baseTimeUnit val="months"/>
        <c:majorUnit val="12"/>
        <c:majorTimeUnit val="months"/>
        <c:minorUnit val="6"/>
        <c:minorTimeUnit val="months"/>
      </c:dateAx>
      <c:valAx>
        <c:axId val="998581376"/>
        <c:scaling>
          <c:orientation val="minMax"/>
          <c:max val="12"/>
          <c:min val="-12"/>
        </c:scaling>
        <c:delete val="0"/>
        <c:axPos val="l"/>
        <c:numFmt formatCode="0" sourceLinked="0"/>
        <c:majorTickMark val="out"/>
        <c:minorTickMark val="none"/>
        <c:tickLblPos val="nextTo"/>
        <c:spPr>
          <a:ln w="3175">
            <a:solidFill>
              <a:sysClr val="window" lastClr="FFFFFF">
                <a:lumMod val="65000"/>
              </a:sysClr>
            </a:solidFill>
            <a:prstDash val="solid"/>
          </a:ln>
        </c:spPr>
        <c:txPr>
          <a:bodyPr rot="0" vert="horz"/>
          <a:lstStyle/>
          <a:p>
            <a:pPr>
              <a:defRPr>
                <a:solidFill>
                  <a:schemeClr val="bg1">
                    <a:lumMod val="65000"/>
                  </a:schemeClr>
                </a:solidFill>
              </a:defRPr>
            </a:pPr>
            <a:endParaRPr lang="en-US"/>
          </a:p>
        </c:txPr>
        <c:crossAx val="998807040"/>
        <c:crossesAt val="1080"/>
        <c:crossBetween val="between"/>
        <c:majorUnit val="4"/>
        <c:minorUnit val="0.5"/>
      </c:valAx>
      <c:catAx>
        <c:axId val="998807552"/>
        <c:scaling>
          <c:orientation val="minMax"/>
        </c:scaling>
        <c:delete val="1"/>
        <c:axPos val="b"/>
        <c:numFmt formatCode="mmm\-yy" sourceLinked="1"/>
        <c:majorTickMark val="out"/>
        <c:minorTickMark val="none"/>
        <c:tickLblPos val="nextTo"/>
        <c:crossAx val="998625216"/>
        <c:crossesAt val="-30"/>
        <c:auto val="1"/>
        <c:lblAlgn val="ctr"/>
        <c:lblOffset val="100"/>
        <c:noMultiLvlLbl val="1"/>
      </c:catAx>
      <c:valAx>
        <c:axId val="998625216"/>
        <c:scaling>
          <c:orientation val="minMax"/>
          <c:max val="45"/>
          <c:min val="-45"/>
        </c:scaling>
        <c:delete val="0"/>
        <c:axPos val="r"/>
        <c:numFmt formatCode="0" sourceLinked="0"/>
        <c:majorTickMark val="out"/>
        <c:minorTickMark val="none"/>
        <c:tickLblPos val="nextTo"/>
        <c:spPr>
          <a:ln w="3175">
            <a:solidFill>
              <a:sysClr val="window" lastClr="FFFFFF">
                <a:lumMod val="65000"/>
              </a:sysClr>
            </a:solidFill>
            <a:prstDash val="solid"/>
          </a:ln>
        </c:spPr>
        <c:txPr>
          <a:bodyPr rot="0" vert="horz"/>
          <a:lstStyle/>
          <a:p>
            <a:pPr>
              <a:defRPr>
                <a:solidFill>
                  <a:schemeClr val="bg1">
                    <a:lumMod val="65000"/>
                  </a:schemeClr>
                </a:solidFill>
              </a:defRPr>
            </a:pPr>
            <a:endParaRPr lang="en-US"/>
          </a:p>
        </c:txPr>
        <c:crossAx val="998807552"/>
        <c:crosses val="max"/>
        <c:crossBetween val="between"/>
        <c:majorUnit val="15"/>
        <c:minorUnit val="0.5"/>
      </c:valAx>
      <c:spPr>
        <a:noFill/>
        <a:ln w="25400">
          <a:noFill/>
        </a:ln>
      </c:spPr>
    </c:plotArea>
    <c:legend>
      <c:legendPos val="l"/>
      <c:legendEntry>
        <c:idx val="1"/>
        <c:delete val="1"/>
      </c:legendEntry>
      <c:legendEntry>
        <c:idx val="2"/>
        <c:delete val="1"/>
      </c:legendEntry>
      <c:legendEntry>
        <c:idx val="3"/>
        <c:delete val="1"/>
      </c:legendEntry>
      <c:legendEntry>
        <c:idx val="5"/>
        <c:delete val="1"/>
      </c:legendEntry>
      <c:layout>
        <c:manualLayout>
          <c:xMode val="edge"/>
          <c:yMode val="edge"/>
          <c:x val="0.68696053755743869"/>
          <c:y val="0.73654289537337247"/>
          <c:w val="0.23691447110166947"/>
          <c:h val="0.16104009057691318"/>
        </c:manualLayout>
      </c:layout>
      <c:overlay val="0"/>
    </c:legend>
    <c:plotVisOnly val="0"/>
    <c:dispBlanksAs val="gap"/>
    <c:showDLblsOverMax val="0"/>
  </c:chart>
  <c:spPr>
    <a:noFill/>
    <a:ln w="9525">
      <a:noFill/>
    </a:ln>
  </c:spPr>
  <c:txPr>
    <a:bodyPr/>
    <a:lstStyle/>
    <a:p>
      <a:pPr>
        <a:defRPr sz="1200" b="1"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1203122914720405E-2"/>
          <c:y val="7.9906335237507078E-2"/>
          <c:w val="0.9178082191780822"/>
          <c:h val="0.84769697905408881"/>
        </c:manualLayout>
      </c:layout>
      <c:lineChart>
        <c:grouping val="standard"/>
        <c:varyColors val="0"/>
        <c:ser>
          <c:idx val="1"/>
          <c:order val="0"/>
          <c:tx>
            <c:strRef>
              <c:f>Company!$A$2</c:f>
              <c:strCache>
                <c:ptCount val="1"/>
                <c:pt idx="0">
                  <c:v>US IP</c:v>
                </c:pt>
              </c:strCache>
            </c:strRef>
          </c:tx>
          <c:spPr>
            <a:ln w="57150">
              <a:solidFill>
                <a:srgbClr val="00B0F0"/>
              </a:solidFill>
              <a:prstDash val="solid"/>
            </a:ln>
            <a:effectLst>
              <a:outerShdw blurRad="50800" dist="50800" dir="5400000" algn="ctr" rotWithShape="0">
                <a:srgbClr val="000000">
                  <a:alpha val="99000"/>
                </a:srgbClr>
              </a:outerShdw>
            </a:effectLst>
          </c:spPr>
          <c:marker>
            <c:symbol val="none"/>
          </c:marker>
          <c:cat>
            <c:numRef>
              <c:f>Company!$A$3:$A$1202</c:f>
              <c:numCache>
                <c:formatCode>mmm\-yy</c:formatCode>
                <c:ptCount val="1200"/>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pt idx="329">
                  <c:v>42887</c:v>
                </c:pt>
                <c:pt idx="330">
                  <c:v>42917</c:v>
                </c:pt>
                <c:pt idx="331">
                  <c:v>42948</c:v>
                </c:pt>
                <c:pt idx="332">
                  <c:v>42979</c:v>
                </c:pt>
                <c:pt idx="333">
                  <c:v>43009</c:v>
                </c:pt>
                <c:pt idx="334">
                  <c:v>43040</c:v>
                </c:pt>
                <c:pt idx="335">
                  <c:v>43070</c:v>
                </c:pt>
                <c:pt idx="336">
                  <c:v>43101</c:v>
                </c:pt>
                <c:pt idx="337">
                  <c:v>43132</c:v>
                </c:pt>
                <c:pt idx="338">
                  <c:v>43160</c:v>
                </c:pt>
                <c:pt idx="339">
                  <c:v>43191</c:v>
                </c:pt>
                <c:pt idx="340">
                  <c:v>43221</c:v>
                </c:pt>
                <c:pt idx="341">
                  <c:v>43252</c:v>
                </c:pt>
                <c:pt idx="342">
                  <c:v>43282</c:v>
                </c:pt>
                <c:pt idx="343">
                  <c:v>43313</c:v>
                </c:pt>
                <c:pt idx="344">
                  <c:v>43344</c:v>
                </c:pt>
                <c:pt idx="345">
                  <c:v>43374</c:v>
                </c:pt>
                <c:pt idx="346">
                  <c:v>43405</c:v>
                </c:pt>
                <c:pt idx="347">
                  <c:v>43435</c:v>
                </c:pt>
                <c:pt idx="348">
                  <c:v>43466</c:v>
                </c:pt>
                <c:pt idx="349">
                  <c:v>43497</c:v>
                </c:pt>
                <c:pt idx="350">
                  <c:v>43525</c:v>
                </c:pt>
                <c:pt idx="351">
                  <c:v>43556</c:v>
                </c:pt>
                <c:pt idx="352">
                  <c:v>43586</c:v>
                </c:pt>
                <c:pt idx="353">
                  <c:v>43617</c:v>
                </c:pt>
                <c:pt idx="354">
                  <c:v>43647</c:v>
                </c:pt>
                <c:pt idx="355">
                  <c:v>43678</c:v>
                </c:pt>
                <c:pt idx="356">
                  <c:v>43709</c:v>
                </c:pt>
                <c:pt idx="357">
                  <c:v>43739</c:v>
                </c:pt>
                <c:pt idx="358">
                  <c:v>43770</c:v>
                </c:pt>
                <c:pt idx="359">
                  <c:v>43800</c:v>
                </c:pt>
                <c:pt idx="360">
                  <c:v>43831</c:v>
                </c:pt>
                <c:pt idx="361">
                  <c:v>43862</c:v>
                </c:pt>
                <c:pt idx="362">
                  <c:v>43891</c:v>
                </c:pt>
                <c:pt idx="363">
                  <c:v>43922</c:v>
                </c:pt>
                <c:pt idx="364">
                  <c:v>43952</c:v>
                </c:pt>
                <c:pt idx="365">
                  <c:v>43983</c:v>
                </c:pt>
                <c:pt idx="366">
                  <c:v>44013</c:v>
                </c:pt>
                <c:pt idx="367">
                  <c:v>44044</c:v>
                </c:pt>
                <c:pt idx="368">
                  <c:v>44075</c:v>
                </c:pt>
                <c:pt idx="369">
                  <c:v>44105</c:v>
                </c:pt>
                <c:pt idx="370">
                  <c:v>44136</c:v>
                </c:pt>
                <c:pt idx="371">
                  <c:v>44166</c:v>
                </c:pt>
                <c:pt idx="372">
                  <c:v>44197</c:v>
                </c:pt>
                <c:pt idx="373">
                  <c:v>44228</c:v>
                </c:pt>
                <c:pt idx="374">
                  <c:v>44256</c:v>
                </c:pt>
                <c:pt idx="375">
                  <c:v>44287</c:v>
                </c:pt>
                <c:pt idx="376">
                  <c:v>44317</c:v>
                </c:pt>
                <c:pt idx="377">
                  <c:v>44348</c:v>
                </c:pt>
                <c:pt idx="378">
                  <c:v>44378</c:v>
                </c:pt>
                <c:pt idx="379">
                  <c:v>44409</c:v>
                </c:pt>
                <c:pt idx="380">
                  <c:v>44440</c:v>
                </c:pt>
                <c:pt idx="381">
                  <c:v>44470</c:v>
                </c:pt>
                <c:pt idx="382">
                  <c:v>44501</c:v>
                </c:pt>
                <c:pt idx="383">
                  <c:v>44531</c:v>
                </c:pt>
                <c:pt idx="384">
                  <c:v>44562</c:v>
                </c:pt>
                <c:pt idx="385">
                  <c:v>44593</c:v>
                </c:pt>
                <c:pt idx="386">
                  <c:v>44621</c:v>
                </c:pt>
                <c:pt idx="387">
                  <c:v>44652</c:v>
                </c:pt>
                <c:pt idx="388">
                  <c:v>44682</c:v>
                </c:pt>
                <c:pt idx="389">
                  <c:v>44713</c:v>
                </c:pt>
                <c:pt idx="390">
                  <c:v>44743</c:v>
                </c:pt>
                <c:pt idx="391">
                  <c:v>44774</c:v>
                </c:pt>
                <c:pt idx="392">
                  <c:v>44805</c:v>
                </c:pt>
                <c:pt idx="393">
                  <c:v>44835</c:v>
                </c:pt>
                <c:pt idx="394">
                  <c:v>44866</c:v>
                </c:pt>
                <c:pt idx="395">
                  <c:v>44896</c:v>
                </c:pt>
                <c:pt idx="396">
                  <c:v>44927</c:v>
                </c:pt>
                <c:pt idx="397">
                  <c:v>44958</c:v>
                </c:pt>
                <c:pt idx="398">
                  <c:v>44986</c:v>
                </c:pt>
                <c:pt idx="399">
                  <c:v>45017</c:v>
                </c:pt>
                <c:pt idx="400">
                  <c:v>45047</c:v>
                </c:pt>
                <c:pt idx="401">
                  <c:v>45078</c:v>
                </c:pt>
                <c:pt idx="402">
                  <c:v>45108</c:v>
                </c:pt>
                <c:pt idx="403">
                  <c:v>45139</c:v>
                </c:pt>
                <c:pt idx="404">
                  <c:v>45170</c:v>
                </c:pt>
                <c:pt idx="405">
                  <c:v>45200</c:v>
                </c:pt>
                <c:pt idx="406">
                  <c:v>45231</c:v>
                </c:pt>
                <c:pt idx="407">
                  <c:v>45261</c:v>
                </c:pt>
                <c:pt idx="408">
                  <c:v>45292</c:v>
                </c:pt>
                <c:pt idx="409">
                  <c:v>45323</c:v>
                </c:pt>
                <c:pt idx="410">
                  <c:v>45352</c:v>
                </c:pt>
                <c:pt idx="411">
                  <c:v>45383</c:v>
                </c:pt>
                <c:pt idx="412">
                  <c:v>45413</c:v>
                </c:pt>
                <c:pt idx="413">
                  <c:v>45444</c:v>
                </c:pt>
                <c:pt idx="414">
                  <c:v>45474</c:v>
                </c:pt>
                <c:pt idx="415">
                  <c:v>45505</c:v>
                </c:pt>
                <c:pt idx="416">
                  <c:v>45536</c:v>
                </c:pt>
                <c:pt idx="417">
                  <c:v>45566</c:v>
                </c:pt>
                <c:pt idx="418">
                  <c:v>45597</c:v>
                </c:pt>
                <c:pt idx="419">
                  <c:v>45627</c:v>
                </c:pt>
                <c:pt idx="420">
                  <c:v>45658</c:v>
                </c:pt>
                <c:pt idx="421">
                  <c:v>45689</c:v>
                </c:pt>
                <c:pt idx="422">
                  <c:v>45717</c:v>
                </c:pt>
                <c:pt idx="423">
                  <c:v>45748</c:v>
                </c:pt>
                <c:pt idx="424">
                  <c:v>45778</c:v>
                </c:pt>
                <c:pt idx="425">
                  <c:v>45809</c:v>
                </c:pt>
                <c:pt idx="426">
                  <c:v>45839</c:v>
                </c:pt>
                <c:pt idx="427">
                  <c:v>45870</c:v>
                </c:pt>
                <c:pt idx="428">
                  <c:v>45901</c:v>
                </c:pt>
                <c:pt idx="429">
                  <c:v>45931</c:v>
                </c:pt>
                <c:pt idx="430">
                  <c:v>45962</c:v>
                </c:pt>
                <c:pt idx="431">
                  <c:v>45992</c:v>
                </c:pt>
                <c:pt idx="432">
                  <c:v>46023</c:v>
                </c:pt>
                <c:pt idx="433">
                  <c:v>46054</c:v>
                </c:pt>
                <c:pt idx="434">
                  <c:v>46082</c:v>
                </c:pt>
                <c:pt idx="435">
                  <c:v>46113</c:v>
                </c:pt>
                <c:pt idx="436">
                  <c:v>46143</c:v>
                </c:pt>
                <c:pt idx="437">
                  <c:v>46174</c:v>
                </c:pt>
                <c:pt idx="438">
                  <c:v>46204</c:v>
                </c:pt>
                <c:pt idx="439">
                  <c:v>46235</c:v>
                </c:pt>
                <c:pt idx="440">
                  <c:v>46266</c:v>
                </c:pt>
                <c:pt idx="441">
                  <c:v>46296</c:v>
                </c:pt>
                <c:pt idx="442">
                  <c:v>46327</c:v>
                </c:pt>
                <c:pt idx="443">
                  <c:v>46357</c:v>
                </c:pt>
                <c:pt idx="444">
                  <c:v>46388</c:v>
                </c:pt>
                <c:pt idx="445">
                  <c:v>46419</c:v>
                </c:pt>
                <c:pt idx="446">
                  <c:v>46447</c:v>
                </c:pt>
                <c:pt idx="447">
                  <c:v>46478</c:v>
                </c:pt>
                <c:pt idx="448">
                  <c:v>46508</c:v>
                </c:pt>
                <c:pt idx="449">
                  <c:v>46539</c:v>
                </c:pt>
                <c:pt idx="450">
                  <c:v>46569</c:v>
                </c:pt>
                <c:pt idx="451">
                  <c:v>46600</c:v>
                </c:pt>
                <c:pt idx="452">
                  <c:v>46631</c:v>
                </c:pt>
                <c:pt idx="453">
                  <c:v>46661</c:v>
                </c:pt>
                <c:pt idx="454">
                  <c:v>46692</c:v>
                </c:pt>
                <c:pt idx="455">
                  <c:v>46722</c:v>
                </c:pt>
                <c:pt idx="456">
                  <c:v>46753</c:v>
                </c:pt>
                <c:pt idx="457">
                  <c:v>46784</c:v>
                </c:pt>
                <c:pt idx="458">
                  <c:v>46813</c:v>
                </c:pt>
                <c:pt idx="459">
                  <c:v>46844</c:v>
                </c:pt>
                <c:pt idx="460">
                  <c:v>46874</c:v>
                </c:pt>
                <c:pt idx="461">
                  <c:v>46905</c:v>
                </c:pt>
                <c:pt idx="462">
                  <c:v>46935</c:v>
                </c:pt>
                <c:pt idx="463">
                  <c:v>46966</c:v>
                </c:pt>
                <c:pt idx="464">
                  <c:v>46997</c:v>
                </c:pt>
                <c:pt idx="465">
                  <c:v>47027</c:v>
                </c:pt>
                <c:pt idx="466">
                  <c:v>47058</c:v>
                </c:pt>
                <c:pt idx="467">
                  <c:v>47088</c:v>
                </c:pt>
                <c:pt idx="468">
                  <c:v>47119</c:v>
                </c:pt>
                <c:pt idx="469">
                  <c:v>47150</c:v>
                </c:pt>
                <c:pt idx="470">
                  <c:v>47178</c:v>
                </c:pt>
                <c:pt idx="471">
                  <c:v>47209</c:v>
                </c:pt>
                <c:pt idx="472">
                  <c:v>47239</c:v>
                </c:pt>
                <c:pt idx="473">
                  <c:v>47270</c:v>
                </c:pt>
                <c:pt idx="474">
                  <c:v>47300</c:v>
                </c:pt>
                <c:pt idx="475">
                  <c:v>47331</c:v>
                </c:pt>
                <c:pt idx="476">
                  <c:v>47362</c:v>
                </c:pt>
                <c:pt idx="477">
                  <c:v>47392</c:v>
                </c:pt>
                <c:pt idx="478">
                  <c:v>47423</c:v>
                </c:pt>
                <c:pt idx="479">
                  <c:v>47453</c:v>
                </c:pt>
                <c:pt idx="480">
                  <c:v>47484</c:v>
                </c:pt>
                <c:pt idx="481">
                  <c:v>47515</c:v>
                </c:pt>
                <c:pt idx="482">
                  <c:v>47543</c:v>
                </c:pt>
                <c:pt idx="483">
                  <c:v>47574</c:v>
                </c:pt>
                <c:pt idx="484">
                  <c:v>47604</c:v>
                </c:pt>
                <c:pt idx="485">
                  <c:v>47635</c:v>
                </c:pt>
                <c:pt idx="486">
                  <c:v>47665</c:v>
                </c:pt>
                <c:pt idx="487">
                  <c:v>47696</c:v>
                </c:pt>
                <c:pt idx="488">
                  <c:v>47727</c:v>
                </c:pt>
                <c:pt idx="489">
                  <c:v>47757</c:v>
                </c:pt>
                <c:pt idx="490">
                  <c:v>47788</c:v>
                </c:pt>
                <c:pt idx="491">
                  <c:v>47818</c:v>
                </c:pt>
                <c:pt idx="492">
                  <c:v>47849</c:v>
                </c:pt>
                <c:pt idx="493">
                  <c:v>47880</c:v>
                </c:pt>
                <c:pt idx="494">
                  <c:v>47908</c:v>
                </c:pt>
                <c:pt idx="495">
                  <c:v>47939</c:v>
                </c:pt>
                <c:pt idx="496">
                  <c:v>47969</c:v>
                </c:pt>
                <c:pt idx="497">
                  <c:v>48000</c:v>
                </c:pt>
                <c:pt idx="498">
                  <c:v>48030</c:v>
                </c:pt>
                <c:pt idx="499">
                  <c:v>48061</c:v>
                </c:pt>
                <c:pt idx="500">
                  <c:v>48092</c:v>
                </c:pt>
                <c:pt idx="501">
                  <c:v>48122</c:v>
                </c:pt>
                <c:pt idx="502">
                  <c:v>48153</c:v>
                </c:pt>
                <c:pt idx="503">
                  <c:v>48183</c:v>
                </c:pt>
                <c:pt idx="504">
                  <c:v>48214</c:v>
                </c:pt>
                <c:pt idx="505">
                  <c:v>48245</c:v>
                </c:pt>
                <c:pt idx="506">
                  <c:v>48274</c:v>
                </c:pt>
                <c:pt idx="507">
                  <c:v>48305</c:v>
                </c:pt>
                <c:pt idx="508">
                  <c:v>48335</c:v>
                </c:pt>
                <c:pt idx="509">
                  <c:v>48366</c:v>
                </c:pt>
                <c:pt idx="510">
                  <c:v>48396</c:v>
                </c:pt>
                <c:pt idx="511">
                  <c:v>48427</c:v>
                </c:pt>
                <c:pt idx="512">
                  <c:v>48458</c:v>
                </c:pt>
                <c:pt idx="513">
                  <c:v>48488</c:v>
                </c:pt>
                <c:pt idx="514">
                  <c:v>48519</c:v>
                </c:pt>
                <c:pt idx="515">
                  <c:v>48549</c:v>
                </c:pt>
                <c:pt idx="516">
                  <c:v>48580</c:v>
                </c:pt>
                <c:pt idx="517">
                  <c:v>48611</c:v>
                </c:pt>
                <c:pt idx="518">
                  <c:v>48639</c:v>
                </c:pt>
                <c:pt idx="519">
                  <c:v>48670</c:v>
                </c:pt>
                <c:pt idx="520">
                  <c:v>48700</c:v>
                </c:pt>
                <c:pt idx="521">
                  <c:v>48731</c:v>
                </c:pt>
                <c:pt idx="522">
                  <c:v>48761</c:v>
                </c:pt>
                <c:pt idx="523">
                  <c:v>48792</c:v>
                </c:pt>
                <c:pt idx="524">
                  <c:v>48823</c:v>
                </c:pt>
                <c:pt idx="525">
                  <c:v>48853</c:v>
                </c:pt>
                <c:pt idx="526">
                  <c:v>48884</c:v>
                </c:pt>
                <c:pt idx="527">
                  <c:v>48914</c:v>
                </c:pt>
                <c:pt idx="528">
                  <c:v>48945</c:v>
                </c:pt>
                <c:pt idx="529">
                  <c:v>48976</c:v>
                </c:pt>
                <c:pt idx="530">
                  <c:v>49004</c:v>
                </c:pt>
                <c:pt idx="531">
                  <c:v>49035</c:v>
                </c:pt>
                <c:pt idx="532">
                  <c:v>49065</c:v>
                </c:pt>
                <c:pt idx="533">
                  <c:v>49096</c:v>
                </c:pt>
                <c:pt idx="534">
                  <c:v>49126</c:v>
                </c:pt>
                <c:pt idx="535">
                  <c:v>49157</c:v>
                </c:pt>
                <c:pt idx="536">
                  <c:v>49188</c:v>
                </c:pt>
                <c:pt idx="537">
                  <c:v>49218</c:v>
                </c:pt>
                <c:pt idx="538">
                  <c:v>49249</c:v>
                </c:pt>
                <c:pt idx="539">
                  <c:v>49279</c:v>
                </c:pt>
                <c:pt idx="540">
                  <c:v>49310</c:v>
                </c:pt>
                <c:pt idx="541">
                  <c:v>49341</c:v>
                </c:pt>
                <c:pt idx="542">
                  <c:v>49369</c:v>
                </c:pt>
                <c:pt idx="543">
                  <c:v>49400</c:v>
                </c:pt>
                <c:pt idx="544">
                  <c:v>49430</c:v>
                </c:pt>
                <c:pt idx="545">
                  <c:v>49461</c:v>
                </c:pt>
                <c:pt idx="546">
                  <c:v>49491</c:v>
                </c:pt>
                <c:pt idx="547">
                  <c:v>49522</c:v>
                </c:pt>
                <c:pt idx="548">
                  <c:v>49553</c:v>
                </c:pt>
                <c:pt idx="549">
                  <c:v>49583</c:v>
                </c:pt>
                <c:pt idx="550">
                  <c:v>49614</c:v>
                </c:pt>
                <c:pt idx="551">
                  <c:v>49644</c:v>
                </c:pt>
                <c:pt idx="552">
                  <c:v>49675</c:v>
                </c:pt>
                <c:pt idx="553">
                  <c:v>49706</c:v>
                </c:pt>
                <c:pt idx="554">
                  <c:v>49735</c:v>
                </c:pt>
                <c:pt idx="555">
                  <c:v>49766</c:v>
                </c:pt>
                <c:pt idx="556">
                  <c:v>49796</c:v>
                </c:pt>
                <c:pt idx="557">
                  <c:v>49827</c:v>
                </c:pt>
                <c:pt idx="558">
                  <c:v>49857</c:v>
                </c:pt>
                <c:pt idx="559">
                  <c:v>49888</c:v>
                </c:pt>
                <c:pt idx="560">
                  <c:v>49919</c:v>
                </c:pt>
                <c:pt idx="561">
                  <c:v>49949</c:v>
                </c:pt>
                <c:pt idx="562">
                  <c:v>49980</c:v>
                </c:pt>
                <c:pt idx="563">
                  <c:v>50010</c:v>
                </c:pt>
                <c:pt idx="564">
                  <c:v>50041</c:v>
                </c:pt>
                <c:pt idx="565">
                  <c:v>50072</c:v>
                </c:pt>
                <c:pt idx="566">
                  <c:v>50100</c:v>
                </c:pt>
                <c:pt idx="567">
                  <c:v>50131</c:v>
                </c:pt>
                <c:pt idx="568">
                  <c:v>50161</c:v>
                </c:pt>
                <c:pt idx="569">
                  <c:v>50192</c:v>
                </c:pt>
                <c:pt idx="570">
                  <c:v>50222</c:v>
                </c:pt>
                <c:pt idx="571">
                  <c:v>50253</c:v>
                </c:pt>
                <c:pt idx="572">
                  <c:v>50284</c:v>
                </c:pt>
                <c:pt idx="573">
                  <c:v>50314</c:v>
                </c:pt>
                <c:pt idx="574">
                  <c:v>50345</c:v>
                </c:pt>
                <c:pt idx="575">
                  <c:v>50375</c:v>
                </c:pt>
                <c:pt idx="576">
                  <c:v>50406</c:v>
                </c:pt>
                <c:pt idx="577">
                  <c:v>50437</c:v>
                </c:pt>
                <c:pt idx="578">
                  <c:v>50465</c:v>
                </c:pt>
                <c:pt idx="579">
                  <c:v>50496</c:v>
                </c:pt>
                <c:pt idx="580">
                  <c:v>50526</c:v>
                </c:pt>
                <c:pt idx="581">
                  <c:v>50557</c:v>
                </c:pt>
                <c:pt idx="582">
                  <c:v>50587</c:v>
                </c:pt>
                <c:pt idx="583">
                  <c:v>50618</c:v>
                </c:pt>
                <c:pt idx="584">
                  <c:v>50649</c:v>
                </c:pt>
                <c:pt idx="585">
                  <c:v>50679</c:v>
                </c:pt>
                <c:pt idx="586">
                  <c:v>50710</c:v>
                </c:pt>
                <c:pt idx="587">
                  <c:v>50740</c:v>
                </c:pt>
                <c:pt idx="588">
                  <c:v>50771</c:v>
                </c:pt>
                <c:pt idx="589">
                  <c:v>50802</c:v>
                </c:pt>
                <c:pt idx="590">
                  <c:v>50830</c:v>
                </c:pt>
                <c:pt idx="591">
                  <c:v>50861</c:v>
                </c:pt>
                <c:pt idx="592">
                  <c:v>50891</c:v>
                </c:pt>
                <c:pt idx="593">
                  <c:v>50922</c:v>
                </c:pt>
                <c:pt idx="594">
                  <c:v>50952</c:v>
                </c:pt>
                <c:pt idx="595">
                  <c:v>50983</c:v>
                </c:pt>
                <c:pt idx="596">
                  <c:v>51014</c:v>
                </c:pt>
                <c:pt idx="597">
                  <c:v>51044</c:v>
                </c:pt>
                <c:pt idx="598">
                  <c:v>51075</c:v>
                </c:pt>
                <c:pt idx="599">
                  <c:v>51105</c:v>
                </c:pt>
                <c:pt idx="600">
                  <c:v>51136</c:v>
                </c:pt>
                <c:pt idx="601">
                  <c:v>51167</c:v>
                </c:pt>
                <c:pt idx="602">
                  <c:v>51196</c:v>
                </c:pt>
                <c:pt idx="603">
                  <c:v>51227</c:v>
                </c:pt>
                <c:pt idx="604">
                  <c:v>51257</c:v>
                </c:pt>
                <c:pt idx="605">
                  <c:v>51288</c:v>
                </c:pt>
                <c:pt idx="606">
                  <c:v>51318</c:v>
                </c:pt>
                <c:pt idx="607">
                  <c:v>51349</c:v>
                </c:pt>
                <c:pt idx="608">
                  <c:v>51380</c:v>
                </c:pt>
                <c:pt idx="609">
                  <c:v>51410</c:v>
                </c:pt>
                <c:pt idx="610">
                  <c:v>51441</c:v>
                </c:pt>
                <c:pt idx="611">
                  <c:v>51471</c:v>
                </c:pt>
                <c:pt idx="612">
                  <c:v>51502</c:v>
                </c:pt>
                <c:pt idx="613">
                  <c:v>51533</c:v>
                </c:pt>
                <c:pt idx="614">
                  <c:v>51561</c:v>
                </c:pt>
                <c:pt idx="615">
                  <c:v>51592</c:v>
                </c:pt>
                <c:pt idx="616">
                  <c:v>51622</c:v>
                </c:pt>
                <c:pt idx="617">
                  <c:v>51653</c:v>
                </c:pt>
                <c:pt idx="618">
                  <c:v>51683</c:v>
                </c:pt>
                <c:pt idx="619">
                  <c:v>51714</c:v>
                </c:pt>
                <c:pt idx="620">
                  <c:v>51745</c:v>
                </c:pt>
                <c:pt idx="621">
                  <c:v>51775</c:v>
                </c:pt>
                <c:pt idx="622">
                  <c:v>51806</c:v>
                </c:pt>
                <c:pt idx="623">
                  <c:v>51836</c:v>
                </c:pt>
                <c:pt idx="624">
                  <c:v>51867</c:v>
                </c:pt>
                <c:pt idx="625">
                  <c:v>51898</c:v>
                </c:pt>
                <c:pt idx="626">
                  <c:v>51926</c:v>
                </c:pt>
                <c:pt idx="627">
                  <c:v>51957</c:v>
                </c:pt>
                <c:pt idx="628">
                  <c:v>51987</c:v>
                </c:pt>
                <c:pt idx="629">
                  <c:v>52018</c:v>
                </c:pt>
                <c:pt idx="630">
                  <c:v>52048</c:v>
                </c:pt>
                <c:pt idx="631">
                  <c:v>52079</c:v>
                </c:pt>
                <c:pt idx="632">
                  <c:v>52110</c:v>
                </c:pt>
                <c:pt idx="633">
                  <c:v>52140</c:v>
                </c:pt>
                <c:pt idx="634">
                  <c:v>52171</c:v>
                </c:pt>
                <c:pt idx="635">
                  <c:v>52201</c:v>
                </c:pt>
                <c:pt idx="636">
                  <c:v>52232</c:v>
                </c:pt>
                <c:pt idx="637">
                  <c:v>52263</c:v>
                </c:pt>
                <c:pt idx="638">
                  <c:v>52291</c:v>
                </c:pt>
                <c:pt idx="639">
                  <c:v>52322</c:v>
                </c:pt>
                <c:pt idx="640">
                  <c:v>52352</c:v>
                </c:pt>
                <c:pt idx="641">
                  <c:v>52383</c:v>
                </c:pt>
                <c:pt idx="642">
                  <c:v>52413</c:v>
                </c:pt>
                <c:pt idx="643">
                  <c:v>52444</c:v>
                </c:pt>
                <c:pt idx="644">
                  <c:v>52475</c:v>
                </c:pt>
                <c:pt idx="645">
                  <c:v>52505</c:v>
                </c:pt>
                <c:pt idx="646">
                  <c:v>52536</c:v>
                </c:pt>
                <c:pt idx="647">
                  <c:v>52566</c:v>
                </c:pt>
                <c:pt idx="648">
                  <c:v>52597</c:v>
                </c:pt>
                <c:pt idx="649">
                  <c:v>52628</c:v>
                </c:pt>
                <c:pt idx="650">
                  <c:v>52657</c:v>
                </c:pt>
                <c:pt idx="651">
                  <c:v>52688</c:v>
                </c:pt>
                <c:pt idx="652">
                  <c:v>52718</c:v>
                </c:pt>
                <c:pt idx="653">
                  <c:v>52749</c:v>
                </c:pt>
                <c:pt idx="654">
                  <c:v>52779</c:v>
                </c:pt>
                <c:pt idx="655">
                  <c:v>52810</c:v>
                </c:pt>
                <c:pt idx="656">
                  <c:v>52841</c:v>
                </c:pt>
                <c:pt idx="657">
                  <c:v>52871</c:v>
                </c:pt>
                <c:pt idx="658">
                  <c:v>52902</c:v>
                </c:pt>
                <c:pt idx="659">
                  <c:v>52932</c:v>
                </c:pt>
                <c:pt idx="660">
                  <c:v>52963</c:v>
                </c:pt>
                <c:pt idx="661">
                  <c:v>52994</c:v>
                </c:pt>
                <c:pt idx="662">
                  <c:v>53022</c:v>
                </c:pt>
                <c:pt idx="663">
                  <c:v>53053</c:v>
                </c:pt>
                <c:pt idx="664">
                  <c:v>53083</c:v>
                </c:pt>
                <c:pt idx="665">
                  <c:v>53114</c:v>
                </c:pt>
                <c:pt idx="666">
                  <c:v>53144</c:v>
                </c:pt>
                <c:pt idx="667">
                  <c:v>53175</c:v>
                </c:pt>
                <c:pt idx="668">
                  <c:v>53206</c:v>
                </c:pt>
                <c:pt idx="669">
                  <c:v>53236</c:v>
                </c:pt>
                <c:pt idx="670">
                  <c:v>53267</c:v>
                </c:pt>
                <c:pt idx="671">
                  <c:v>53297</c:v>
                </c:pt>
                <c:pt idx="672">
                  <c:v>53328</c:v>
                </c:pt>
                <c:pt idx="673">
                  <c:v>53359</c:v>
                </c:pt>
                <c:pt idx="674">
                  <c:v>53387</c:v>
                </c:pt>
                <c:pt idx="675">
                  <c:v>53418</c:v>
                </c:pt>
                <c:pt idx="676">
                  <c:v>53448</c:v>
                </c:pt>
                <c:pt idx="677">
                  <c:v>53479</c:v>
                </c:pt>
                <c:pt idx="678">
                  <c:v>53509</c:v>
                </c:pt>
                <c:pt idx="679">
                  <c:v>53540</c:v>
                </c:pt>
                <c:pt idx="680">
                  <c:v>53571</c:v>
                </c:pt>
                <c:pt idx="681">
                  <c:v>53601</c:v>
                </c:pt>
                <c:pt idx="682">
                  <c:v>53632</c:v>
                </c:pt>
                <c:pt idx="683">
                  <c:v>53662</c:v>
                </c:pt>
                <c:pt idx="684">
                  <c:v>53693</c:v>
                </c:pt>
                <c:pt idx="685">
                  <c:v>53724</c:v>
                </c:pt>
                <c:pt idx="686">
                  <c:v>53752</c:v>
                </c:pt>
                <c:pt idx="687">
                  <c:v>53783</c:v>
                </c:pt>
                <c:pt idx="688">
                  <c:v>53813</c:v>
                </c:pt>
                <c:pt idx="689">
                  <c:v>53844</c:v>
                </c:pt>
                <c:pt idx="690">
                  <c:v>53874</c:v>
                </c:pt>
                <c:pt idx="691">
                  <c:v>53905</c:v>
                </c:pt>
                <c:pt idx="692">
                  <c:v>53936</c:v>
                </c:pt>
                <c:pt idx="693">
                  <c:v>53966</c:v>
                </c:pt>
                <c:pt idx="694">
                  <c:v>53997</c:v>
                </c:pt>
                <c:pt idx="695">
                  <c:v>54027</c:v>
                </c:pt>
                <c:pt idx="696">
                  <c:v>54058</c:v>
                </c:pt>
                <c:pt idx="697">
                  <c:v>54089</c:v>
                </c:pt>
                <c:pt idx="698">
                  <c:v>54118</c:v>
                </c:pt>
                <c:pt idx="699">
                  <c:v>54149</c:v>
                </c:pt>
                <c:pt idx="700">
                  <c:v>54179</c:v>
                </c:pt>
                <c:pt idx="701">
                  <c:v>54210</c:v>
                </c:pt>
                <c:pt idx="702">
                  <c:v>54240</c:v>
                </c:pt>
                <c:pt idx="703">
                  <c:v>54271</c:v>
                </c:pt>
                <c:pt idx="704">
                  <c:v>54302</c:v>
                </c:pt>
                <c:pt idx="705">
                  <c:v>54332</c:v>
                </c:pt>
                <c:pt idx="706">
                  <c:v>54363</c:v>
                </c:pt>
                <c:pt idx="707">
                  <c:v>54393</c:v>
                </c:pt>
                <c:pt idx="708">
                  <c:v>54424</c:v>
                </c:pt>
                <c:pt idx="709">
                  <c:v>54455</c:v>
                </c:pt>
                <c:pt idx="710">
                  <c:v>54483</c:v>
                </c:pt>
                <c:pt idx="711">
                  <c:v>54514</c:v>
                </c:pt>
                <c:pt idx="712">
                  <c:v>54544</c:v>
                </c:pt>
                <c:pt idx="713">
                  <c:v>54575</c:v>
                </c:pt>
                <c:pt idx="714">
                  <c:v>54605</c:v>
                </c:pt>
                <c:pt idx="715">
                  <c:v>54636</c:v>
                </c:pt>
                <c:pt idx="716">
                  <c:v>54667</c:v>
                </c:pt>
                <c:pt idx="717">
                  <c:v>54697</c:v>
                </c:pt>
                <c:pt idx="718">
                  <c:v>54728</c:v>
                </c:pt>
                <c:pt idx="719">
                  <c:v>54758</c:v>
                </c:pt>
                <c:pt idx="720">
                  <c:v>54789</c:v>
                </c:pt>
                <c:pt idx="721">
                  <c:v>54820</c:v>
                </c:pt>
                <c:pt idx="722">
                  <c:v>54848</c:v>
                </c:pt>
                <c:pt idx="723">
                  <c:v>54879</c:v>
                </c:pt>
                <c:pt idx="724">
                  <c:v>54909</c:v>
                </c:pt>
                <c:pt idx="725">
                  <c:v>54940</c:v>
                </c:pt>
                <c:pt idx="726">
                  <c:v>54970</c:v>
                </c:pt>
                <c:pt idx="727">
                  <c:v>55001</c:v>
                </c:pt>
                <c:pt idx="728">
                  <c:v>55032</c:v>
                </c:pt>
                <c:pt idx="729">
                  <c:v>55062</c:v>
                </c:pt>
                <c:pt idx="730">
                  <c:v>55093</c:v>
                </c:pt>
                <c:pt idx="731">
                  <c:v>55123</c:v>
                </c:pt>
                <c:pt idx="732">
                  <c:v>55154</c:v>
                </c:pt>
                <c:pt idx="733">
                  <c:v>55185</c:v>
                </c:pt>
                <c:pt idx="734">
                  <c:v>55213</c:v>
                </c:pt>
                <c:pt idx="735">
                  <c:v>55244</c:v>
                </c:pt>
                <c:pt idx="736">
                  <c:v>55274</c:v>
                </c:pt>
                <c:pt idx="737">
                  <c:v>55305</c:v>
                </c:pt>
                <c:pt idx="738">
                  <c:v>55335</c:v>
                </c:pt>
                <c:pt idx="739">
                  <c:v>55366</c:v>
                </c:pt>
                <c:pt idx="740">
                  <c:v>55397</c:v>
                </c:pt>
                <c:pt idx="741">
                  <c:v>55427</c:v>
                </c:pt>
                <c:pt idx="742">
                  <c:v>55458</c:v>
                </c:pt>
                <c:pt idx="743">
                  <c:v>55488</c:v>
                </c:pt>
                <c:pt idx="744">
                  <c:v>55519</c:v>
                </c:pt>
                <c:pt idx="745">
                  <c:v>55550</c:v>
                </c:pt>
                <c:pt idx="746">
                  <c:v>55579</c:v>
                </c:pt>
                <c:pt idx="747">
                  <c:v>55610</c:v>
                </c:pt>
                <c:pt idx="748">
                  <c:v>55640</c:v>
                </c:pt>
                <c:pt idx="749">
                  <c:v>55671</c:v>
                </c:pt>
                <c:pt idx="750">
                  <c:v>55701</c:v>
                </c:pt>
                <c:pt idx="751">
                  <c:v>55732</c:v>
                </c:pt>
                <c:pt idx="752">
                  <c:v>55763</c:v>
                </c:pt>
                <c:pt idx="753">
                  <c:v>55793</c:v>
                </c:pt>
                <c:pt idx="754">
                  <c:v>55824</c:v>
                </c:pt>
                <c:pt idx="755">
                  <c:v>55854</c:v>
                </c:pt>
                <c:pt idx="756">
                  <c:v>55885</c:v>
                </c:pt>
                <c:pt idx="757">
                  <c:v>55916</c:v>
                </c:pt>
                <c:pt idx="758">
                  <c:v>55944</c:v>
                </c:pt>
                <c:pt idx="759">
                  <c:v>55975</c:v>
                </c:pt>
                <c:pt idx="760">
                  <c:v>56005</c:v>
                </c:pt>
                <c:pt idx="761">
                  <c:v>56036</c:v>
                </c:pt>
                <c:pt idx="762">
                  <c:v>56066</c:v>
                </c:pt>
                <c:pt idx="763">
                  <c:v>56097</c:v>
                </c:pt>
                <c:pt idx="764">
                  <c:v>56128</c:v>
                </c:pt>
                <c:pt idx="765">
                  <c:v>56158</c:v>
                </c:pt>
                <c:pt idx="766">
                  <c:v>56189</c:v>
                </c:pt>
                <c:pt idx="767">
                  <c:v>56219</c:v>
                </c:pt>
                <c:pt idx="768">
                  <c:v>56250</c:v>
                </c:pt>
                <c:pt idx="769">
                  <c:v>56281</c:v>
                </c:pt>
                <c:pt idx="770">
                  <c:v>56309</c:v>
                </c:pt>
                <c:pt idx="771">
                  <c:v>56340</c:v>
                </c:pt>
                <c:pt idx="772">
                  <c:v>56370</c:v>
                </c:pt>
                <c:pt idx="773">
                  <c:v>56401</c:v>
                </c:pt>
                <c:pt idx="774">
                  <c:v>56431</c:v>
                </c:pt>
                <c:pt idx="775">
                  <c:v>56462</c:v>
                </c:pt>
                <c:pt idx="776">
                  <c:v>56493</c:v>
                </c:pt>
                <c:pt idx="777">
                  <c:v>56523</c:v>
                </c:pt>
                <c:pt idx="778">
                  <c:v>56554</c:v>
                </c:pt>
                <c:pt idx="779">
                  <c:v>56584</c:v>
                </c:pt>
                <c:pt idx="780">
                  <c:v>56615</c:v>
                </c:pt>
                <c:pt idx="781">
                  <c:v>56646</c:v>
                </c:pt>
                <c:pt idx="782">
                  <c:v>56674</c:v>
                </c:pt>
                <c:pt idx="783">
                  <c:v>56705</c:v>
                </c:pt>
                <c:pt idx="784">
                  <c:v>56735</c:v>
                </c:pt>
                <c:pt idx="785">
                  <c:v>56766</c:v>
                </c:pt>
                <c:pt idx="786">
                  <c:v>56796</c:v>
                </c:pt>
                <c:pt idx="787">
                  <c:v>56827</c:v>
                </c:pt>
                <c:pt idx="788">
                  <c:v>56858</c:v>
                </c:pt>
                <c:pt idx="789">
                  <c:v>56888</c:v>
                </c:pt>
                <c:pt idx="790">
                  <c:v>56919</c:v>
                </c:pt>
                <c:pt idx="791">
                  <c:v>56949</c:v>
                </c:pt>
                <c:pt idx="792">
                  <c:v>56980</c:v>
                </c:pt>
                <c:pt idx="793">
                  <c:v>57011</c:v>
                </c:pt>
                <c:pt idx="794">
                  <c:v>57040</c:v>
                </c:pt>
                <c:pt idx="795">
                  <c:v>57071</c:v>
                </c:pt>
                <c:pt idx="796">
                  <c:v>57101</c:v>
                </c:pt>
                <c:pt idx="797">
                  <c:v>57132</c:v>
                </c:pt>
                <c:pt idx="798">
                  <c:v>57162</c:v>
                </c:pt>
                <c:pt idx="799">
                  <c:v>57193</c:v>
                </c:pt>
                <c:pt idx="800">
                  <c:v>57224</c:v>
                </c:pt>
                <c:pt idx="801">
                  <c:v>57254</c:v>
                </c:pt>
                <c:pt idx="802">
                  <c:v>57285</c:v>
                </c:pt>
                <c:pt idx="803">
                  <c:v>57315</c:v>
                </c:pt>
                <c:pt idx="804">
                  <c:v>57346</c:v>
                </c:pt>
                <c:pt idx="805">
                  <c:v>57377</c:v>
                </c:pt>
                <c:pt idx="806">
                  <c:v>57405</c:v>
                </c:pt>
                <c:pt idx="807">
                  <c:v>57436</c:v>
                </c:pt>
                <c:pt idx="808">
                  <c:v>57466</c:v>
                </c:pt>
                <c:pt idx="809">
                  <c:v>57497</c:v>
                </c:pt>
                <c:pt idx="810">
                  <c:v>57527</c:v>
                </c:pt>
                <c:pt idx="811">
                  <c:v>57558</c:v>
                </c:pt>
                <c:pt idx="812">
                  <c:v>57589</c:v>
                </c:pt>
                <c:pt idx="813">
                  <c:v>57619</c:v>
                </c:pt>
                <c:pt idx="814">
                  <c:v>57650</c:v>
                </c:pt>
                <c:pt idx="815">
                  <c:v>57680</c:v>
                </c:pt>
                <c:pt idx="816">
                  <c:v>57711</c:v>
                </c:pt>
                <c:pt idx="817">
                  <c:v>57742</c:v>
                </c:pt>
                <c:pt idx="818">
                  <c:v>57770</c:v>
                </c:pt>
                <c:pt idx="819">
                  <c:v>57801</c:v>
                </c:pt>
                <c:pt idx="820">
                  <c:v>57831</c:v>
                </c:pt>
                <c:pt idx="821">
                  <c:v>57862</c:v>
                </c:pt>
                <c:pt idx="822">
                  <c:v>57892</c:v>
                </c:pt>
                <c:pt idx="823">
                  <c:v>57923</c:v>
                </c:pt>
                <c:pt idx="824">
                  <c:v>57954</c:v>
                </c:pt>
                <c:pt idx="825">
                  <c:v>57984</c:v>
                </c:pt>
                <c:pt idx="826">
                  <c:v>58015</c:v>
                </c:pt>
                <c:pt idx="827">
                  <c:v>58045</c:v>
                </c:pt>
                <c:pt idx="828">
                  <c:v>58076</c:v>
                </c:pt>
                <c:pt idx="829">
                  <c:v>58107</c:v>
                </c:pt>
                <c:pt idx="830">
                  <c:v>58135</c:v>
                </c:pt>
                <c:pt idx="831">
                  <c:v>58166</c:v>
                </c:pt>
                <c:pt idx="832">
                  <c:v>58196</c:v>
                </c:pt>
                <c:pt idx="833">
                  <c:v>58227</c:v>
                </c:pt>
                <c:pt idx="834">
                  <c:v>58257</c:v>
                </c:pt>
                <c:pt idx="835">
                  <c:v>58288</c:v>
                </c:pt>
                <c:pt idx="836">
                  <c:v>58319</c:v>
                </c:pt>
                <c:pt idx="837">
                  <c:v>58349</c:v>
                </c:pt>
                <c:pt idx="838">
                  <c:v>58380</c:v>
                </c:pt>
                <c:pt idx="839">
                  <c:v>58410</c:v>
                </c:pt>
                <c:pt idx="840">
                  <c:v>58441</c:v>
                </c:pt>
                <c:pt idx="841">
                  <c:v>58472</c:v>
                </c:pt>
                <c:pt idx="842">
                  <c:v>58501</c:v>
                </c:pt>
                <c:pt idx="843">
                  <c:v>58532</c:v>
                </c:pt>
                <c:pt idx="844">
                  <c:v>58562</c:v>
                </c:pt>
                <c:pt idx="845">
                  <c:v>58593</c:v>
                </c:pt>
                <c:pt idx="846">
                  <c:v>58623</c:v>
                </c:pt>
                <c:pt idx="847">
                  <c:v>58654</c:v>
                </c:pt>
                <c:pt idx="848">
                  <c:v>58685</c:v>
                </c:pt>
                <c:pt idx="849">
                  <c:v>58715</c:v>
                </c:pt>
                <c:pt idx="850">
                  <c:v>58746</c:v>
                </c:pt>
                <c:pt idx="851">
                  <c:v>58776</c:v>
                </c:pt>
                <c:pt idx="852">
                  <c:v>58807</c:v>
                </c:pt>
                <c:pt idx="853">
                  <c:v>58838</c:v>
                </c:pt>
                <c:pt idx="854">
                  <c:v>58866</c:v>
                </c:pt>
                <c:pt idx="855">
                  <c:v>58897</c:v>
                </c:pt>
                <c:pt idx="856">
                  <c:v>58927</c:v>
                </c:pt>
                <c:pt idx="857">
                  <c:v>58958</c:v>
                </c:pt>
                <c:pt idx="858">
                  <c:v>58988</c:v>
                </c:pt>
                <c:pt idx="859">
                  <c:v>59019</c:v>
                </c:pt>
                <c:pt idx="860">
                  <c:v>59050</c:v>
                </c:pt>
                <c:pt idx="861">
                  <c:v>59080</c:v>
                </c:pt>
                <c:pt idx="862">
                  <c:v>59111</c:v>
                </c:pt>
                <c:pt idx="863">
                  <c:v>59141</c:v>
                </c:pt>
                <c:pt idx="864">
                  <c:v>59172</c:v>
                </c:pt>
                <c:pt idx="865">
                  <c:v>59203</c:v>
                </c:pt>
                <c:pt idx="866">
                  <c:v>59231</c:v>
                </c:pt>
                <c:pt idx="867">
                  <c:v>59262</c:v>
                </c:pt>
                <c:pt idx="868">
                  <c:v>59292</c:v>
                </c:pt>
                <c:pt idx="869">
                  <c:v>59323</c:v>
                </c:pt>
                <c:pt idx="870">
                  <c:v>59353</c:v>
                </c:pt>
                <c:pt idx="871">
                  <c:v>59384</c:v>
                </c:pt>
                <c:pt idx="872">
                  <c:v>59415</c:v>
                </c:pt>
                <c:pt idx="873">
                  <c:v>59445</c:v>
                </c:pt>
                <c:pt idx="874">
                  <c:v>59476</c:v>
                </c:pt>
                <c:pt idx="875">
                  <c:v>59506</c:v>
                </c:pt>
                <c:pt idx="876">
                  <c:v>59537</c:v>
                </c:pt>
                <c:pt idx="877">
                  <c:v>59568</c:v>
                </c:pt>
                <c:pt idx="878">
                  <c:v>59596</c:v>
                </c:pt>
                <c:pt idx="879">
                  <c:v>59627</c:v>
                </c:pt>
                <c:pt idx="880">
                  <c:v>59657</c:v>
                </c:pt>
                <c:pt idx="881">
                  <c:v>59688</c:v>
                </c:pt>
                <c:pt idx="882">
                  <c:v>59718</c:v>
                </c:pt>
                <c:pt idx="883">
                  <c:v>59749</c:v>
                </c:pt>
                <c:pt idx="884">
                  <c:v>59780</c:v>
                </c:pt>
                <c:pt idx="885">
                  <c:v>59810</c:v>
                </c:pt>
                <c:pt idx="886">
                  <c:v>59841</c:v>
                </c:pt>
                <c:pt idx="887">
                  <c:v>59871</c:v>
                </c:pt>
                <c:pt idx="888">
                  <c:v>59902</c:v>
                </c:pt>
                <c:pt idx="889">
                  <c:v>59933</c:v>
                </c:pt>
                <c:pt idx="890">
                  <c:v>59962</c:v>
                </c:pt>
                <c:pt idx="891">
                  <c:v>59993</c:v>
                </c:pt>
                <c:pt idx="892">
                  <c:v>60023</c:v>
                </c:pt>
                <c:pt idx="893">
                  <c:v>60054</c:v>
                </c:pt>
                <c:pt idx="894">
                  <c:v>60084</c:v>
                </c:pt>
                <c:pt idx="895">
                  <c:v>60115</c:v>
                </c:pt>
                <c:pt idx="896">
                  <c:v>60146</c:v>
                </c:pt>
                <c:pt idx="897">
                  <c:v>60176</c:v>
                </c:pt>
                <c:pt idx="898">
                  <c:v>60207</c:v>
                </c:pt>
                <c:pt idx="899">
                  <c:v>60237</c:v>
                </c:pt>
                <c:pt idx="900">
                  <c:v>60268</c:v>
                </c:pt>
                <c:pt idx="901">
                  <c:v>60299</c:v>
                </c:pt>
                <c:pt idx="902">
                  <c:v>60327</c:v>
                </c:pt>
                <c:pt idx="903">
                  <c:v>60358</c:v>
                </c:pt>
                <c:pt idx="904">
                  <c:v>60388</c:v>
                </c:pt>
                <c:pt idx="905">
                  <c:v>60419</c:v>
                </c:pt>
                <c:pt idx="906">
                  <c:v>60449</c:v>
                </c:pt>
                <c:pt idx="907">
                  <c:v>60480</c:v>
                </c:pt>
                <c:pt idx="908">
                  <c:v>60511</c:v>
                </c:pt>
                <c:pt idx="909">
                  <c:v>60541</c:v>
                </c:pt>
                <c:pt idx="910">
                  <c:v>60572</c:v>
                </c:pt>
                <c:pt idx="911">
                  <c:v>60602</c:v>
                </c:pt>
                <c:pt idx="912">
                  <c:v>60633</c:v>
                </c:pt>
                <c:pt idx="913">
                  <c:v>60664</c:v>
                </c:pt>
                <c:pt idx="914">
                  <c:v>60692</c:v>
                </c:pt>
                <c:pt idx="915">
                  <c:v>60723</c:v>
                </c:pt>
                <c:pt idx="916">
                  <c:v>60753</c:v>
                </c:pt>
                <c:pt idx="917">
                  <c:v>60784</c:v>
                </c:pt>
                <c:pt idx="918">
                  <c:v>60814</c:v>
                </c:pt>
                <c:pt idx="919">
                  <c:v>60845</c:v>
                </c:pt>
                <c:pt idx="920">
                  <c:v>60876</c:v>
                </c:pt>
                <c:pt idx="921">
                  <c:v>60906</c:v>
                </c:pt>
                <c:pt idx="922">
                  <c:v>60937</c:v>
                </c:pt>
                <c:pt idx="923">
                  <c:v>60967</c:v>
                </c:pt>
                <c:pt idx="924">
                  <c:v>60998</c:v>
                </c:pt>
                <c:pt idx="925">
                  <c:v>61029</c:v>
                </c:pt>
                <c:pt idx="926">
                  <c:v>61057</c:v>
                </c:pt>
                <c:pt idx="927">
                  <c:v>61088</c:v>
                </c:pt>
                <c:pt idx="928">
                  <c:v>61118</c:v>
                </c:pt>
                <c:pt idx="929">
                  <c:v>61149</c:v>
                </c:pt>
                <c:pt idx="930">
                  <c:v>61179</c:v>
                </c:pt>
                <c:pt idx="931">
                  <c:v>61210</c:v>
                </c:pt>
                <c:pt idx="932">
                  <c:v>61241</c:v>
                </c:pt>
                <c:pt idx="933">
                  <c:v>61271</c:v>
                </c:pt>
                <c:pt idx="934">
                  <c:v>61302</c:v>
                </c:pt>
                <c:pt idx="935">
                  <c:v>61332</c:v>
                </c:pt>
                <c:pt idx="936">
                  <c:v>61363</c:v>
                </c:pt>
                <c:pt idx="937">
                  <c:v>61394</c:v>
                </c:pt>
                <c:pt idx="938">
                  <c:v>61423</c:v>
                </c:pt>
                <c:pt idx="939">
                  <c:v>61454</c:v>
                </c:pt>
                <c:pt idx="940">
                  <c:v>61484</c:v>
                </c:pt>
                <c:pt idx="941">
                  <c:v>61515</c:v>
                </c:pt>
                <c:pt idx="942">
                  <c:v>61545</c:v>
                </c:pt>
                <c:pt idx="943">
                  <c:v>61576</c:v>
                </c:pt>
                <c:pt idx="944">
                  <c:v>61607</c:v>
                </c:pt>
                <c:pt idx="945">
                  <c:v>61637</c:v>
                </c:pt>
                <c:pt idx="946">
                  <c:v>61668</c:v>
                </c:pt>
                <c:pt idx="947">
                  <c:v>61698</c:v>
                </c:pt>
                <c:pt idx="948">
                  <c:v>61729</c:v>
                </c:pt>
                <c:pt idx="949">
                  <c:v>61760</c:v>
                </c:pt>
                <c:pt idx="950">
                  <c:v>61788</c:v>
                </c:pt>
                <c:pt idx="951">
                  <c:v>61819</c:v>
                </c:pt>
                <c:pt idx="952">
                  <c:v>61849</c:v>
                </c:pt>
                <c:pt idx="953">
                  <c:v>61880</c:v>
                </c:pt>
                <c:pt idx="954">
                  <c:v>61910</c:v>
                </c:pt>
                <c:pt idx="955">
                  <c:v>61941</c:v>
                </c:pt>
                <c:pt idx="956">
                  <c:v>61972</c:v>
                </c:pt>
                <c:pt idx="957">
                  <c:v>62002</c:v>
                </c:pt>
                <c:pt idx="958">
                  <c:v>62033</c:v>
                </c:pt>
                <c:pt idx="959">
                  <c:v>62063</c:v>
                </c:pt>
                <c:pt idx="960">
                  <c:v>62094</c:v>
                </c:pt>
                <c:pt idx="961">
                  <c:v>62125</c:v>
                </c:pt>
                <c:pt idx="962">
                  <c:v>62153</c:v>
                </c:pt>
                <c:pt idx="963">
                  <c:v>62184</c:v>
                </c:pt>
                <c:pt idx="964">
                  <c:v>62214</c:v>
                </c:pt>
                <c:pt idx="965">
                  <c:v>62245</c:v>
                </c:pt>
                <c:pt idx="966">
                  <c:v>62275</c:v>
                </c:pt>
                <c:pt idx="967">
                  <c:v>62306</c:v>
                </c:pt>
                <c:pt idx="968">
                  <c:v>62337</c:v>
                </c:pt>
                <c:pt idx="969">
                  <c:v>62367</c:v>
                </c:pt>
                <c:pt idx="970">
                  <c:v>62398</c:v>
                </c:pt>
                <c:pt idx="971">
                  <c:v>62428</c:v>
                </c:pt>
                <c:pt idx="972">
                  <c:v>62459</c:v>
                </c:pt>
                <c:pt idx="973">
                  <c:v>62490</c:v>
                </c:pt>
                <c:pt idx="974">
                  <c:v>62518</c:v>
                </c:pt>
                <c:pt idx="975">
                  <c:v>62549</c:v>
                </c:pt>
                <c:pt idx="976">
                  <c:v>62579</c:v>
                </c:pt>
                <c:pt idx="977">
                  <c:v>62610</c:v>
                </c:pt>
                <c:pt idx="978">
                  <c:v>62640</c:v>
                </c:pt>
                <c:pt idx="979">
                  <c:v>62671</c:v>
                </c:pt>
                <c:pt idx="980">
                  <c:v>62702</c:v>
                </c:pt>
                <c:pt idx="981">
                  <c:v>62732</c:v>
                </c:pt>
                <c:pt idx="982">
                  <c:v>62763</c:v>
                </c:pt>
                <c:pt idx="983">
                  <c:v>62793</c:v>
                </c:pt>
                <c:pt idx="984">
                  <c:v>62824</c:v>
                </c:pt>
                <c:pt idx="985">
                  <c:v>62855</c:v>
                </c:pt>
                <c:pt idx="986">
                  <c:v>62884</c:v>
                </c:pt>
                <c:pt idx="987">
                  <c:v>62915</c:v>
                </c:pt>
                <c:pt idx="988">
                  <c:v>62945</c:v>
                </c:pt>
                <c:pt idx="989">
                  <c:v>62976</c:v>
                </c:pt>
                <c:pt idx="990">
                  <c:v>63006</c:v>
                </c:pt>
                <c:pt idx="991">
                  <c:v>63037</c:v>
                </c:pt>
                <c:pt idx="992">
                  <c:v>63068</c:v>
                </c:pt>
                <c:pt idx="993">
                  <c:v>63098</c:v>
                </c:pt>
                <c:pt idx="994">
                  <c:v>63129</c:v>
                </c:pt>
                <c:pt idx="995">
                  <c:v>63159</c:v>
                </c:pt>
                <c:pt idx="996">
                  <c:v>63190</c:v>
                </c:pt>
                <c:pt idx="997">
                  <c:v>63221</c:v>
                </c:pt>
                <c:pt idx="998">
                  <c:v>63249</c:v>
                </c:pt>
                <c:pt idx="999">
                  <c:v>63280</c:v>
                </c:pt>
                <c:pt idx="1000">
                  <c:v>63310</c:v>
                </c:pt>
                <c:pt idx="1001">
                  <c:v>63341</c:v>
                </c:pt>
                <c:pt idx="1002">
                  <c:v>63371</c:v>
                </c:pt>
                <c:pt idx="1003">
                  <c:v>63402</c:v>
                </c:pt>
                <c:pt idx="1004">
                  <c:v>63433</c:v>
                </c:pt>
                <c:pt idx="1005">
                  <c:v>63463</c:v>
                </c:pt>
                <c:pt idx="1006">
                  <c:v>63494</c:v>
                </c:pt>
                <c:pt idx="1007">
                  <c:v>63524</c:v>
                </c:pt>
                <c:pt idx="1008">
                  <c:v>63555</c:v>
                </c:pt>
                <c:pt idx="1009">
                  <c:v>63586</c:v>
                </c:pt>
                <c:pt idx="1010">
                  <c:v>63614</c:v>
                </c:pt>
                <c:pt idx="1011">
                  <c:v>63645</c:v>
                </c:pt>
                <c:pt idx="1012">
                  <c:v>63675</c:v>
                </c:pt>
                <c:pt idx="1013">
                  <c:v>63706</c:v>
                </c:pt>
                <c:pt idx="1014">
                  <c:v>63736</c:v>
                </c:pt>
                <c:pt idx="1015">
                  <c:v>63767</c:v>
                </c:pt>
                <c:pt idx="1016">
                  <c:v>63798</c:v>
                </c:pt>
                <c:pt idx="1017">
                  <c:v>63828</c:v>
                </c:pt>
                <c:pt idx="1018">
                  <c:v>63859</c:v>
                </c:pt>
                <c:pt idx="1019">
                  <c:v>63889</c:v>
                </c:pt>
                <c:pt idx="1020">
                  <c:v>63920</c:v>
                </c:pt>
                <c:pt idx="1021">
                  <c:v>63951</c:v>
                </c:pt>
                <c:pt idx="1022">
                  <c:v>63979</c:v>
                </c:pt>
                <c:pt idx="1023">
                  <c:v>64010</c:v>
                </c:pt>
                <c:pt idx="1024">
                  <c:v>64040</c:v>
                </c:pt>
                <c:pt idx="1025">
                  <c:v>64071</c:v>
                </c:pt>
                <c:pt idx="1026">
                  <c:v>64101</c:v>
                </c:pt>
                <c:pt idx="1027">
                  <c:v>64132</c:v>
                </c:pt>
                <c:pt idx="1028">
                  <c:v>64163</c:v>
                </c:pt>
                <c:pt idx="1029">
                  <c:v>64193</c:v>
                </c:pt>
                <c:pt idx="1030">
                  <c:v>64224</c:v>
                </c:pt>
                <c:pt idx="1031">
                  <c:v>64254</c:v>
                </c:pt>
                <c:pt idx="1032">
                  <c:v>64285</c:v>
                </c:pt>
                <c:pt idx="1033">
                  <c:v>64316</c:v>
                </c:pt>
                <c:pt idx="1034">
                  <c:v>64345</c:v>
                </c:pt>
                <c:pt idx="1035">
                  <c:v>64376</c:v>
                </c:pt>
                <c:pt idx="1036">
                  <c:v>64406</c:v>
                </c:pt>
                <c:pt idx="1037">
                  <c:v>64437</c:v>
                </c:pt>
                <c:pt idx="1038">
                  <c:v>64467</c:v>
                </c:pt>
                <c:pt idx="1039">
                  <c:v>64498</c:v>
                </c:pt>
                <c:pt idx="1040">
                  <c:v>64529</c:v>
                </c:pt>
                <c:pt idx="1041">
                  <c:v>64559</c:v>
                </c:pt>
                <c:pt idx="1042">
                  <c:v>64590</c:v>
                </c:pt>
                <c:pt idx="1043">
                  <c:v>64620</c:v>
                </c:pt>
                <c:pt idx="1044">
                  <c:v>64651</c:v>
                </c:pt>
                <c:pt idx="1045">
                  <c:v>64682</c:v>
                </c:pt>
                <c:pt idx="1046">
                  <c:v>64710</c:v>
                </c:pt>
                <c:pt idx="1047">
                  <c:v>64741</c:v>
                </c:pt>
                <c:pt idx="1048">
                  <c:v>64771</c:v>
                </c:pt>
                <c:pt idx="1049">
                  <c:v>64802</c:v>
                </c:pt>
                <c:pt idx="1050">
                  <c:v>64832</c:v>
                </c:pt>
                <c:pt idx="1051">
                  <c:v>64863</c:v>
                </c:pt>
                <c:pt idx="1052">
                  <c:v>64894</c:v>
                </c:pt>
                <c:pt idx="1053">
                  <c:v>64924</c:v>
                </c:pt>
                <c:pt idx="1054">
                  <c:v>64955</c:v>
                </c:pt>
                <c:pt idx="1055">
                  <c:v>64985</c:v>
                </c:pt>
                <c:pt idx="1056">
                  <c:v>65016</c:v>
                </c:pt>
                <c:pt idx="1057">
                  <c:v>65047</c:v>
                </c:pt>
                <c:pt idx="1058">
                  <c:v>65075</c:v>
                </c:pt>
                <c:pt idx="1059">
                  <c:v>65106</c:v>
                </c:pt>
                <c:pt idx="1060">
                  <c:v>65136</c:v>
                </c:pt>
                <c:pt idx="1061">
                  <c:v>65167</c:v>
                </c:pt>
                <c:pt idx="1062">
                  <c:v>65197</c:v>
                </c:pt>
                <c:pt idx="1063">
                  <c:v>65228</c:v>
                </c:pt>
                <c:pt idx="1064">
                  <c:v>65259</c:v>
                </c:pt>
                <c:pt idx="1065">
                  <c:v>65289</c:v>
                </c:pt>
                <c:pt idx="1066">
                  <c:v>65320</c:v>
                </c:pt>
                <c:pt idx="1067">
                  <c:v>65350</c:v>
                </c:pt>
                <c:pt idx="1068">
                  <c:v>65381</c:v>
                </c:pt>
                <c:pt idx="1069">
                  <c:v>65412</c:v>
                </c:pt>
                <c:pt idx="1070">
                  <c:v>65440</c:v>
                </c:pt>
                <c:pt idx="1071">
                  <c:v>65471</c:v>
                </c:pt>
                <c:pt idx="1072">
                  <c:v>65501</c:v>
                </c:pt>
                <c:pt idx="1073">
                  <c:v>65532</c:v>
                </c:pt>
                <c:pt idx="1074">
                  <c:v>65562</c:v>
                </c:pt>
                <c:pt idx="1075">
                  <c:v>65593</c:v>
                </c:pt>
                <c:pt idx="1076">
                  <c:v>65624</c:v>
                </c:pt>
                <c:pt idx="1077">
                  <c:v>65654</c:v>
                </c:pt>
                <c:pt idx="1078">
                  <c:v>65685</c:v>
                </c:pt>
                <c:pt idx="1079">
                  <c:v>65715</c:v>
                </c:pt>
                <c:pt idx="1080">
                  <c:v>65746</c:v>
                </c:pt>
                <c:pt idx="1081">
                  <c:v>65777</c:v>
                </c:pt>
                <c:pt idx="1082">
                  <c:v>65806</c:v>
                </c:pt>
                <c:pt idx="1083">
                  <c:v>65837</c:v>
                </c:pt>
                <c:pt idx="1084">
                  <c:v>65867</c:v>
                </c:pt>
                <c:pt idx="1085">
                  <c:v>65898</c:v>
                </c:pt>
                <c:pt idx="1086">
                  <c:v>65928</c:v>
                </c:pt>
                <c:pt idx="1087">
                  <c:v>65959</c:v>
                </c:pt>
                <c:pt idx="1088">
                  <c:v>65990</c:v>
                </c:pt>
                <c:pt idx="1089">
                  <c:v>66020</c:v>
                </c:pt>
                <c:pt idx="1090">
                  <c:v>66051</c:v>
                </c:pt>
                <c:pt idx="1091">
                  <c:v>66081</c:v>
                </c:pt>
                <c:pt idx="1092">
                  <c:v>66112</c:v>
                </c:pt>
                <c:pt idx="1093">
                  <c:v>66143</c:v>
                </c:pt>
                <c:pt idx="1094">
                  <c:v>66171</c:v>
                </c:pt>
                <c:pt idx="1095">
                  <c:v>66202</c:v>
                </c:pt>
                <c:pt idx="1096">
                  <c:v>66232</c:v>
                </c:pt>
                <c:pt idx="1097">
                  <c:v>66263</c:v>
                </c:pt>
                <c:pt idx="1098">
                  <c:v>66293</c:v>
                </c:pt>
                <c:pt idx="1099">
                  <c:v>66324</c:v>
                </c:pt>
                <c:pt idx="1100">
                  <c:v>66355</c:v>
                </c:pt>
                <c:pt idx="1101">
                  <c:v>66385</c:v>
                </c:pt>
                <c:pt idx="1102">
                  <c:v>66416</c:v>
                </c:pt>
                <c:pt idx="1103">
                  <c:v>66446</c:v>
                </c:pt>
                <c:pt idx="1104">
                  <c:v>66477</c:v>
                </c:pt>
                <c:pt idx="1105">
                  <c:v>66508</c:v>
                </c:pt>
                <c:pt idx="1106">
                  <c:v>66536</c:v>
                </c:pt>
                <c:pt idx="1107">
                  <c:v>66567</c:v>
                </c:pt>
                <c:pt idx="1108">
                  <c:v>66597</c:v>
                </c:pt>
                <c:pt idx="1109">
                  <c:v>66628</c:v>
                </c:pt>
                <c:pt idx="1110">
                  <c:v>66658</c:v>
                </c:pt>
                <c:pt idx="1111">
                  <c:v>66689</c:v>
                </c:pt>
                <c:pt idx="1112">
                  <c:v>66720</c:v>
                </c:pt>
                <c:pt idx="1113">
                  <c:v>66750</c:v>
                </c:pt>
                <c:pt idx="1114">
                  <c:v>66781</c:v>
                </c:pt>
                <c:pt idx="1115">
                  <c:v>66811</c:v>
                </c:pt>
                <c:pt idx="1116">
                  <c:v>66842</c:v>
                </c:pt>
                <c:pt idx="1117">
                  <c:v>66873</c:v>
                </c:pt>
                <c:pt idx="1118">
                  <c:v>66901</c:v>
                </c:pt>
                <c:pt idx="1119">
                  <c:v>66932</c:v>
                </c:pt>
                <c:pt idx="1120">
                  <c:v>66962</c:v>
                </c:pt>
                <c:pt idx="1121">
                  <c:v>66993</c:v>
                </c:pt>
                <c:pt idx="1122">
                  <c:v>67023</c:v>
                </c:pt>
                <c:pt idx="1123">
                  <c:v>67054</c:v>
                </c:pt>
                <c:pt idx="1124">
                  <c:v>67085</c:v>
                </c:pt>
                <c:pt idx="1125">
                  <c:v>67115</c:v>
                </c:pt>
                <c:pt idx="1126">
                  <c:v>67146</c:v>
                </c:pt>
                <c:pt idx="1127">
                  <c:v>67176</c:v>
                </c:pt>
                <c:pt idx="1128">
                  <c:v>67207</c:v>
                </c:pt>
                <c:pt idx="1129">
                  <c:v>67238</c:v>
                </c:pt>
                <c:pt idx="1130">
                  <c:v>67267</c:v>
                </c:pt>
                <c:pt idx="1131">
                  <c:v>67298</c:v>
                </c:pt>
                <c:pt idx="1132">
                  <c:v>67328</c:v>
                </c:pt>
                <c:pt idx="1133">
                  <c:v>67359</c:v>
                </c:pt>
                <c:pt idx="1134">
                  <c:v>67389</c:v>
                </c:pt>
                <c:pt idx="1135">
                  <c:v>67420</c:v>
                </c:pt>
                <c:pt idx="1136">
                  <c:v>67451</c:v>
                </c:pt>
                <c:pt idx="1137">
                  <c:v>67481</c:v>
                </c:pt>
                <c:pt idx="1138">
                  <c:v>67512</c:v>
                </c:pt>
                <c:pt idx="1139">
                  <c:v>67542</c:v>
                </c:pt>
                <c:pt idx="1140">
                  <c:v>67573</c:v>
                </c:pt>
                <c:pt idx="1141">
                  <c:v>67604</c:v>
                </c:pt>
                <c:pt idx="1142">
                  <c:v>67632</c:v>
                </c:pt>
                <c:pt idx="1143">
                  <c:v>67663</c:v>
                </c:pt>
                <c:pt idx="1144">
                  <c:v>67693</c:v>
                </c:pt>
                <c:pt idx="1145">
                  <c:v>67724</c:v>
                </c:pt>
                <c:pt idx="1146">
                  <c:v>67754</c:v>
                </c:pt>
                <c:pt idx="1147">
                  <c:v>67785</c:v>
                </c:pt>
                <c:pt idx="1148">
                  <c:v>67816</c:v>
                </c:pt>
                <c:pt idx="1149">
                  <c:v>67846</c:v>
                </c:pt>
                <c:pt idx="1150">
                  <c:v>67877</c:v>
                </c:pt>
                <c:pt idx="1151">
                  <c:v>67907</c:v>
                </c:pt>
                <c:pt idx="1152">
                  <c:v>67938</c:v>
                </c:pt>
                <c:pt idx="1153">
                  <c:v>67969</c:v>
                </c:pt>
                <c:pt idx="1154">
                  <c:v>67997</c:v>
                </c:pt>
                <c:pt idx="1155">
                  <c:v>68028</c:v>
                </c:pt>
                <c:pt idx="1156">
                  <c:v>68058</c:v>
                </c:pt>
                <c:pt idx="1157">
                  <c:v>68089</c:v>
                </c:pt>
                <c:pt idx="1158">
                  <c:v>68119</c:v>
                </c:pt>
                <c:pt idx="1159">
                  <c:v>68150</c:v>
                </c:pt>
                <c:pt idx="1160">
                  <c:v>68181</c:v>
                </c:pt>
                <c:pt idx="1161">
                  <c:v>68211</c:v>
                </c:pt>
                <c:pt idx="1162">
                  <c:v>68242</c:v>
                </c:pt>
                <c:pt idx="1163">
                  <c:v>68272</c:v>
                </c:pt>
                <c:pt idx="1164">
                  <c:v>68303</c:v>
                </c:pt>
                <c:pt idx="1165">
                  <c:v>68334</c:v>
                </c:pt>
                <c:pt idx="1166">
                  <c:v>68362</c:v>
                </c:pt>
                <c:pt idx="1167">
                  <c:v>68393</c:v>
                </c:pt>
                <c:pt idx="1168">
                  <c:v>68423</c:v>
                </c:pt>
                <c:pt idx="1169">
                  <c:v>68454</c:v>
                </c:pt>
                <c:pt idx="1170">
                  <c:v>68484</c:v>
                </c:pt>
                <c:pt idx="1171">
                  <c:v>68515</c:v>
                </c:pt>
                <c:pt idx="1172">
                  <c:v>68546</c:v>
                </c:pt>
                <c:pt idx="1173">
                  <c:v>68576</c:v>
                </c:pt>
                <c:pt idx="1174">
                  <c:v>68607</c:v>
                </c:pt>
                <c:pt idx="1175">
                  <c:v>68637</c:v>
                </c:pt>
                <c:pt idx="1176">
                  <c:v>68668</c:v>
                </c:pt>
                <c:pt idx="1177">
                  <c:v>68699</c:v>
                </c:pt>
                <c:pt idx="1178">
                  <c:v>68728</c:v>
                </c:pt>
                <c:pt idx="1179">
                  <c:v>68759</c:v>
                </c:pt>
                <c:pt idx="1180">
                  <c:v>68789</c:v>
                </c:pt>
                <c:pt idx="1181">
                  <c:v>68820</c:v>
                </c:pt>
                <c:pt idx="1182">
                  <c:v>68850</c:v>
                </c:pt>
                <c:pt idx="1183">
                  <c:v>68881</c:v>
                </c:pt>
                <c:pt idx="1184">
                  <c:v>68912</c:v>
                </c:pt>
                <c:pt idx="1185">
                  <c:v>68942</c:v>
                </c:pt>
                <c:pt idx="1186">
                  <c:v>68973</c:v>
                </c:pt>
                <c:pt idx="1187">
                  <c:v>69003</c:v>
                </c:pt>
                <c:pt idx="1188">
                  <c:v>69034</c:v>
                </c:pt>
                <c:pt idx="1189">
                  <c:v>69065</c:v>
                </c:pt>
                <c:pt idx="1190">
                  <c:v>69093</c:v>
                </c:pt>
                <c:pt idx="1191">
                  <c:v>69124</c:v>
                </c:pt>
                <c:pt idx="1192">
                  <c:v>69154</c:v>
                </c:pt>
                <c:pt idx="1193">
                  <c:v>69185</c:v>
                </c:pt>
                <c:pt idx="1194">
                  <c:v>69215</c:v>
                </c:pt>
                <c:pt idx="1195">
                  <c:v>69246</c:v>
                </c:pt>
                <c:pt idx="1196">
                  <c:v>69277</c:v>
                </c:pt>
                <c:pt idx="1197">
                  <c:v>69307</c:v>
                </c:pt>
                <c:pt idx="1198">
                  <c:v>69338</c:v>
                </c:pt>
                <c:pt idx="1199">
                  <c:v>69368</c:v>
                </c:pt>
              </c:numCache>
            </c:numRef>
          </c:cat>
          <c:val>
            <c:numRef>
              <c:f>Company!$K$3:$K$1202</c:f>
              <c:numCache>
                <c:formatCode>General</c:formatCode>
                <c:ptCount val="1200"/>
                <c:pt idx="23" formatCode="0.0">
                  <c:v>-1.4983776523817625</c:v>
                </c:pt>
                <c:pt idx="24" formatCode="0.0">
                  <c:v>-1.4225460665396383</c:v>
                </c:pt>
                <c:pt idx="25" formatCode="0.0">
                  <c:v>-1.0481704015059705</c:v>
                </c:pt>
                <c:pt idx="26" formatCode="0.0">
                  <c:v>-0.35513653524195377</c:v>
                </c:pt>
                <c:pt idx="27" formatCode="0.0">
                  <c:v>7.7813911219564602E-2</c:v>
                </c:pt>
                <c:pt idx="28" formatCode="0.0">
                  <c:v>0.55776167026164103</c:v>
                </c:pt>
                <c:pt idx="29" formatCode="0.0">
                  <c:v>0.91520745131464309</c:v>
                </c:pt>
                <c:pt idx="30" formatCode="0.0">
                  <c:v>1.2945196691833445</c:v>
                </c:pt>
                <c:pt idx="31" formatCode="0.0">
                  <c:v>1.6433718704037261</c:v>
                </c:pt>
                <c:pt idx="32" formatCode="0.0">
                  <c:v>1.9027504294669768</c:v>
                </c:pt>
                <c:pt idx="33" formatCode="0.0">
                  <c:v>2.2054239930859865</c:v>
                </c:pt>
                <c:pt idx="34" formatCode="0.0">
                  <c:v>2.5130724037276906</c:v>
                </c:pt>
                <c:pt idx="35" formatCode="0.0">
                  <c:v>2.8731407879458288</c:v>
                </c:pt>
                <c:pt idx="36" formatCode="0.0">
                  <c:v>3.2554310590912507</c:v>
                </c:pt>
                <c:pt idx="37" formatCode="0.0">
                  <c:v>3.4939056663712194</c:v>
                </c:pt>
                <c:pt idx="38" formatCode="0.0">
                  <c:v>3.4569421182958564</c:v>
                </c:pt>
                <c:pt idx="39" formatCode="0.0">
                  <c:v>3.4713970023755962</c:v>
                </c:pt>
                <c:pt idx="40" formatCode="0.0">
                  <c:v>3.410365812472719</c:v>
                </c:pt>
                <c:pt idx="41" formatCode="0.0">
                  <c:v>3.4471167262038591</c:v>
                </c:pt>
                <c:pt idx="42" formatCode="0.0">
                  <c:v>3.4093548075995841</c:v>
                </c:pt>
                <c:pt idx="43" formatCode="0.0">
                  <c:v>3.4274915076201893</c:v>
                </c:pt>
                <c:pt idx="44" formatCode="0.0">
                  <c:v>3.5293350381304833</c:v>
                </c:pt>
                <c:pt idx="45" formatCode="0.0">
                  <c:v>3.5084862591402839</c:v>
                </c:pt>
                <c:pt idx="46" formatCode="0.0">
                  <c:v>3.4098846678763124</c:v>
                </c:pt>
                <c:pt idx="47" formatCode="0.0">
                  <c:v>3.2749879689812644</c:v>
                </c:pt>
                <c:pt idx="48" formatCode="0.0">
                  <c:v>3.156459915803282</c:v>
                </c:pt>
                <c:pt idx="49" formatCode="0.0">
                  <c:v>2.9811601826393854</c:v>
                </c:pt>
                <c:pt idx="50" formatCode="0.0">
                  <c:v>2.9946658694713051</c:v>
                </c:pt>
                <c:pt idx="51" formatCode="0.0">
                  <c:v>3.0792485116216852</c:v>
                </c:pt>
                <c:pt idx="52" formatCode="0.0">
                  <c:v>3.279586705558927</c:v>
                </c:pt>
                <c:pt idx="53" formatCode="0.0">
                  <c:v>3.5211636130935347</c:v>
                </c:pt>
                <c:pt idx="54" formatCode="0.0">
                  <c:v>3.7246233377812956</c:v>
                </c:pt>
                <c:pt idx="55" formatCode="0.0">
                  <c:v>4.0065268260764668</c:v>
                </c:pt>
                <c:pt idx="56" formatCode="0.0">
                  <c:v>4.3010756680459679</c:v>
                </c:pt>
                <c:pt idx="57" formatCode="0.0">
                  <c:v>4.5959717256456258</c:v>
                </c:pt>
                <c:pt idx="58" formatCode="0.0">
                  <c:v>4.8997240815334919</c:v>
                </c:pt>
                <c:pt idx="59" formatCode="0.0">
                  <c:v>5.2265206989355448</c:v>
                </c:pt>
                <c:pt idx="60" formatCode="0.0">
                  <c:v>5.4704630044797966</c:v>
                </c:pt>
                <c:pt idx="61" formatCode="0.0">
                  <c:v>5.7853916208576521</c:v>
                </c:pt>
                <c:pt idx="62" formatCode="0.0">
                  <c:v>5.9486651328506355</c:v>
                </c:pt>
                <c:pt idx="63" formatCode="0.0">
                  <c:v>5.938987119006427</c:v>
                </c:pt>
                <c:pt idx="64" formatCode="0.0">
                  <c:v>5.8980310592617258</c:v>
                </c:pt>
                <c:pt idx="65" formatCode="0.0">
                  <c:v>5.8080860053850643</c:v>
                </c:pt>
                <c:pt idx="66" formatCode="0.0">
                  <c:v>5.7445995086925734</c:v>
                </c:pt>
                <c:pt idx="67" formatCode="0.0">
                  <c:v>5.6331047415011852</c:v>
                </c:pt>
                <c:pt idx="68" formatCode="0.0">
                  <c:v>5.50083736511327</c:v>
                </c:pt>
                <c:pt idx="69" formatCode="0.0">
                  <c:v>5.2694402240189788</c:v>
                </c:pt>
                <c:pt idx="70" formatCode="0.0">
                  <c:v>4.9992624759013182</c:v>
                </c:pt>
                <c:pt idx="71" formatCode="0.0">
                  <c:v>4.6509012546644328</c:v>
                </c:pt>
                <c:pt idx="72" formatCode="0.0">
                  <c:v>4.2741291962379506</c:v>
                </c:pt>
                <c:pt idx="73" formatCode="0.0">
                  <c:v>3.9999463747542308</c:v>
                </c:pt>
                <c:pt idx="74" formatCode="0.0">
                  <c:v>3.7632923954944175</c:v>
                </c:pt>
                <c:pt idx="75" formatCode="0.0">
                  <c:v>3.7804536448099242</c:v>
                </c:pt>
                <c:pt idx="76" formatCode="0.0">
                  <c:v>3.7720799828899345</c:v>
                </c:pt>
                <c:pt idx="77" formatCode="0.0">
                  <c:v>3.8097646383806705</c:v>
                </c:pt>
                <c:pt idx="78" formatCode="0.0">
                  <c:v>3.8806552571605692</c:v>
                </c:pt>
                <c:pt idx="79" formatCode="0.0">
                  <c:v>3.8787209451359956</c:v>
                </c:pt>
                <c:pt idx="80" formatCode="0.0">
                  <c:v>3.910140075328286</c:v>
                </c:pt>
                <c:pt idx="81" formatCode="0.0">
                  <c:v>4.0550880564006064</c:v>
                </c:pt>
                <c:pt idx="82" formatCode="0.0">
                  <c:v>4.2810811995800577</c:v>
                </c:pt>
                <c:pt idx="83" formatCode="0.0">
                  <c:v>4.5391922389519834</c:v>
                </c:pt>
                <c:pt idx="84" formatCode="0.0">
                  <c:v>4.9484191472849375</c:v>
                </c:pt>
                <c:pt idx="85" formatCode="0.0">
                  <c:v>5.2168847601142545</c:v>
                </c:pt>
                <c:pt idx="86" formatCode="0.0">
                  <c:v>5.5473022139928929</c:v>
                </c:pt>
                <c:pt idx="87" formatCode="0.0">
                  <c:v>5.7720832374829456</c:v>
                </c:pt>
                <c:pt idx="88" formatCode="0.0">
                  <c:v>5.9355110610315336</c:v>
                </c:pt>
                <c:pt idx="89" formatCode="0.0">
                  <c:v>5.972143067922417</c:v>
                </c:pt>
                <c:pt idx="90" formatCode="0.0">
                  <c:v>6.0353632776540564</c:v>
                </c:pt>
                <c:pt idx="91" formatCode="0.0">
                  <c:v>6.206063470691106</c:v>
                </c:pt>
                <c:pt idx="92" formatCode="0.0">
                  <c:v>6.3750077796268556</c:v>
                </c:pt>
                <c:pt idx="93" formatCode="0.0">
                  <c:v>6.6493301190775185</c:v>
                </c:pt>
                <c:pt idx="94" formatCode="0.0">
                  <c:v>6.9109625985917802</c:v>
                </c:pt>
                <c:pt idx="95" formatCode="0.0">
                  <c:v>7.1701604808608295</c:v>
                </c:pt>
                <c:pt idx="96" formatCode="0.0">
                  <c:v>7.3053587310471784</c:v>
                </c:pt>
                <c:pt idx="97" formatCode="0.0">
                  <c:v>7.4006917474036129</c:v>
                </c:pt>
                <c:pt idx="98" formatCode="0.0">
                  <c:v>7.4314493317814794</c:v>
                </c:pt>
                <c:pt idx="99" formatCode="0.0">
                  <c:v>7.3231429941296398</c:v>
                </c:pt>
                <c:pt idx="100" formatCode="0.0">
                  <c:v>7.4023765044018717</c:v>
                </c:pt>
                <c:pt idx="101" formatCode="0.0">
                  <c:v>7.424865091566474</c:v>
                </c:pt>
                <c:pt idx="102" formatCode="0.0">
                  <c:v>7.4419387830825059</c:v>
                </c:pt>
                <c:pt idx="103" formatCode="0.0">
                  <c:v>7.3826789332939171</c:v>
                </c:pt>
                <c:pt idx="104" formatCode="0.0">
                  <c:v>7.1009398389516178</c:v>
                </c:pt>
                <c:pt idx="105" formatCode="0.0">
                  <c:v>6.78246656883897</c:v>
                </c:pt>
                <c:pt idx="106" formatCode="0.0">
                  <c:v>6.3004946850129073</c:v>
                </c:pt>
                <c:pt idx="107" formatCode="0.0">
                  <c:v>5.8326434081533449</c:v>
                </c:pt>
                <c:pt idx="108" formatCode="0.0">
                  <c:v>5.4650698223615422</c:v>
                </c:pt>
                <c:pt idx="109" formatCode="0.0">
                  <c:v>5.1441806730870212</c:v>
                </c:pt>
                <c:pt idx="110" formatCode="0.0">
                  <c:v>4.8947699437207746</c:v>
                </c:pt>
                <c:pt idx="111" formatCode="0.0">
                  <c:v>4.7914343755250286</c:v>
                </c:pt>
                <c:pt idx="112" formatCode="0.0">
                  <c:v>4.531285119137678</c:v>
                </c:pt>
                <c:pt idx="113" formatCode="0.0">
                  <c:v>4.4900295628200695</c:v>
                </c:pt>
                <c:pt idx="114" formatCode="0.0">
                  <c:v>4.3931383592677378</c:v>
                </c:pt>
                <c:pt idx="115" formatCode="0.0">
                  <c:v>4.2384831773406404</c:v>
                </c:pt>
                <c:pt idx="116" formatCode="0.0">
                  <c:v>4.2377037437044862</c:v>
                </c:pt>
                <c:pt idx="117" formatCode="0.0">
                  <c:v>4.2060411661013006</c:v>
                </c:pt>
                <c:pt idx="118" formatCode="0.0">
                  <c:v>4.3167583305610151</c:v>
                </c:pt>
                <c:pt idx="119" formatCode="0.0">
                  <c:v>4.4409588494198857</c:v>
                </c:pt>
                <c:pt idx="120" formatCode="0.0">
                  <c:v>4.4940443941596868</c:v>
                </c:pt>
                <c:pt idx="121" formatCode="0.0">
                  <c:v>4.5372177274349212</c:v>
                </c:pt>
                <c:pt idx="122" formatCode="0.0">
                  <c:v>4.5495023670183059</c:v>
                </c:pt>
                <c:pt idx="123" formatCode="0.0">
                  <c:v>4.5995917357876408</c:v>
                </c:pt>
                <c:pt idx="124" formatCode="0.0">
                  <c:v>4.6353599492243518</c:v>
                </c:pt>
                <c:pt idx="125" formatCode="0.0">
                  <c:v>4.6345021226498631</c:v>
                </c:pt>
                <c:pt idx="126" formatCode="0.0">
                  <c:v>4.5997456861669406</c:v>
                </c:pt>
                <c:pt idx="127" formatCode="0.0">
                  <c:v>4.5329580016955333</c:v>
                </c:pt>
                <c:pt idx="128" formatCode="0.0">
                  <c:v>4.5764800274304065</c:v>
                </c:pt>
                <c:pt idx="129" formatCode="0.0">
                  <c:v>4.4150502509025813</c:v>
                </c:pt>
                <c:pt idx="130" formatCode="0.0">
                  <c:v>4.1897848481281557</c:v>
                </c:pt>
                <c:pt idx="131" formatCode="0.0">
                  <c:v>3.9000705043729482</c:v>
                </c:pt>
                <c:pt idx="132" formatCode="0.0">
                  <c:v>3.5506258664908046</c:v>
                </c:pt>
                <c:pt idx="133" formatCode="0.0">
                  <c:v>3.1689337204927881</c:v>
                </c:pt>
                <c:pt idx="134" formatCode="0.0">
                  <c:v>2.6919516341833685</c:v>
                </c:pt>
                <c:pt idx="135" formatCode="0.0">
                  <c:v>1.9965209593162996</c:v>
                </c:pt>
                <c:pt idx="136" formatCode="0.0">
                  <c:v>1.3926017754359634</c:v>
                </c:pt>
                <c:pt idx="137" formatCode="0.0">
                  <c:v>0.65576541547467571</c:v>
                </c:pt>
                <c:pt idx="138" formatCode="0.0">
                  <c:v>2.2677787935762694E-2</c:v>
                </c:pt>
                <c:pt idx="139" formatCode="0.0">
                  <c:v>-0.54724399254548928</c:v>
                </c:pt>
                <c:pt idx="140" formatCode="0.0">
                  <c:v>-1.3120741746437687</c:v>
                </c:pt>
                <c:pt idx="141" formatCode="0.0">
                  <c:v>-1.9288539832102884</c:v>
                </c:pt>
                <c:pt idx="142" formatCode="0.0">
                  <c:v>-2.5471261405491106</c:v>
                </c:pt>
                <c:pt idx="143" formatCode="0.0">
                  <c:v>-3.1188340103219332</c:v>
                </c:pt>
                <c:pt idx="144" formatCode="0.0">
                  <c:v>-3.4623200440999682</c:v>
                </c:pt>
                <c:pt idx="145" formatCode="0.0">
                  <c:v>-3.7066579738280012</c:v>
                </c:pt>
                <c:pt idx="146" formatCode="0.0">
                  <c:v>-3.8314703019041332</c:v>
                </c:pt>
                <c:pt idx="147" formatCode="0.0">
                  <c:v>-3.6004227345565454</c:v>
                </c:pt>
                <c:pt idx="148" formatCode="0.0">
                  <c:v>-3.4272160158662928</c:v>
                </c:pt>
                <c:pt idx="149" formatCode="0.0">
                  <c:v>-3.0424238490959681</c:v>
                </c:pt>
                <c:pt idx="150" formatCode="0.0">
                  <c:v>-2.6942909838121665</c:v>
                </c:pt>
                <c:pt idx="151" formatCode="0.0">
                  <c:v>-2.2775718261721778</c:v>
                </c:pt>
                <c:pt idx="152" formatCode="0.0">
                  <c:v>-1.6832654087819492</c:v>
                </c:pt>
                <c:pt idx="153" formatCode="0.0">
                  <c:v>-1.0754876734592784</c:v>
                </c:pt>
                <c:pt idx="154" formatCode="0.0">
                  <c:v>-0.36587564095286496</c:v>
                </c:pt>
                <c:pt idx="155" formatCode="0.0">
                  <c:v>0.31282728852310981</c:v>
                </c:pt>
                <c:pt idx="156" formatCode="0.0">
                  <c:v>0.85743710449925459</c:v>
                </c:pt>
                <c:pt idx="157" formatCode="0.0">
                  <c:v>1.3999220454355594</c:v>
                </c:pt>
                <c:pt idx="158" formatCode="0.0">
                  <c:v>1.8136150238131705</c:v>
                </c:pt>
                <c:pt idx="159" formatCode="0.0">
                  <c:v>1.8637328275903116</c:v>
                </c:pt>
                <c:pt idx="160" formatCode="0.0">
                  <c:v>1.9490626373733591</c:v>
                </c:pt>
                <c:pt idx="161" formatCode="0.0">
                  <c:v>1.8075145979662608</c:v>
                </c:pt>
                <c:pt idx="162" formatCode="0.0">
                  <c:v>1.7367877336453574</c:v>
                </c:pt>
                <c:pt idx="163" formatCode="0.0">
                  <c:v>1.6162418425754481</c:v>
                </c:pt>
                <c:pt idx="164" formatCode="0.0">
                  <c:v>1.467688205587379</c:v>
                </c:pt>
                <c:pt idx="165" formatCode="0.0">
                  <c:v>1.3588138307519415</c:v>
                </c:pt>
                <c:pt idx="166" formatCode="0.0">
                  <c:v>1.2547714484786354</c:v>
                </c:pt>
                <c:pt idx="167" formatCode="0.0">
                  <c:v>1.2152793426339485</c:v>
                </c:pt>
                <c:pt idx="168" formatCode="0.0">
                  <c:v>1.0974777051188056</c:v>
                </c:pt>
                <c:pt idx="169" formatCode="0.0">
                  <c:v>0.99557256857633547</c:v>
                </c:pt>
                <c:pt idx="170" formatCode="0.0">
                  <c:v>0.93575431994523228</c:v>
                </c:pt>
                <c:pt idx="171" formatCode="0.0">
                  <c:v>1.1073452956412524</c:v>
                </c:pt>
                <c:pt idx="172" formatCode="0.0">
                  <c:v>1.3506592574168792</c:v>
                </c:pt>
                <c:pt idx="173" formatCode="0.0">
                  <c:v>1.6134478800281329</c:v>
                </c:pt>
                <c:pt idx="174" formatCode="0.0">
                  <c:v>1.9235928377145228</c:v>
                </c:pt>
                <c:pt idx="175" formatCode="0.0">
                  <c:v>2.1517183834409224</c:v>
                </c:pt>
                <c:pt idx="176" formatCode="0.0">
                  <c:v>2.2635254166467433</c:v>
                </c:pt>
                <c:pt idx="177" formatCode="0.0">
                  <c:v>2.4456108335379412</c:v>
                </c:pt>
                <c:pt idx="178" formatCode="0.0">
                  <c:v>2.5156365591656282</c:v>
                </c:pt>
                <c:pt idx="179" formatCode="0.0">
                  <c:v>2.637199432420843</c:v>
                </c:pt>
                <c:pt idx="180" formatCode="0.0">
                  <c:v>2.8679899143658076</c:v>
                </c:pt>
                <c:pt idx="181" formatCode="0.0">
                  <c:v>2.9843700602693701</c:v>
                </c:pt>
                <c:pt idx="182" formatCode="0.0">
                  <c:v>3.1451553620327246</c:v>
                </c:pt>
                <c:pt idx="183" formatCode="0.0">
                  <c:v>3.3164512251397014</c:v>
                </c:pt>
                <c:pt idx="184" formatCode="0.0">
                  <c:v>3.2990458005426575</c:v>
                </c:pt>
                <c:pt idx="185" formatCode="0.0">
                  <c:v>3.4526614806954541</c:v>
                </c:pt>
                <c:pt idx="186" formatCode="0.0">
                  <c:v>3.44553648839441</c:v>
                </c:pt>
                <c:pt idx="187" formatCode="0.0">
                  <c:v>3.5048915001091814</c:v>
                </c:pt>
                <c:pt idx="188" formatCode="0.0">
                  <c:v>3.4835429985081987</c:v>
                </c:pt>
                <c:pt idx="189" formatCode="0.0">
                  <c:v>3.3536926241797289</c:v>
                </c:pt>
                <c:pt idx="190" formatCode="0.0">
                  <c:v>3.3452373475371502</c:v>
                </c:pt>
                <c:pt idx="191" formatCode="0.0">
                  <c:v>3.2685259581572694</c:v>
                </c:pt>
                <c:pt idx="192" formatCode="0.0">
                  <c:v>3.0741893892053582</c:v>
                </c:pt>
                <c:pt idx="193" formatCode="0.0">
                  <c:v>2.9056484644829794</c:v>
                </c:pt>
                <c:pt idx="194" formatCode="0.0">
                  <c:v>2.7972036903685051</c:v>
                </c:pt>
                <c:pt idx="195" formatCode="0.0">
                  <c:v>2.494463393243862</c:v>
                </c:pt>
                <c:pt idx="196" formatCode="0.0">
                  <c:v>2.3950985305050381</c:v>
                </c:pt>
                <c:pt idx="197" formatCode="0.0">
                  <c:v>2.192617380364851</c:v>
                </c:pt>
                <c:pt idx="198" formatCode="0.0">
                  <c:v>2.1115360178562241</c:v>
                </c:pt>
                <c:pt idx="199" formatCode="0.0">
                  <c:v>2.0258105830997692</c:v>
                </c:pt>
                <c:pt idx="200" formatCode="0.0">
                  <c:v>2.2253853945092459</c:v>
                </c:pt>
                <c:pt idx="201" formatCode="0.0">
                  <c:v>2.316332001377333</c:v>
                </c:pt>
                <c:pt idx="202" formatCode="0.0">
                  <c:v>2.2566272047922951</c:v>
                </c:pt>
                <c:pt idx="203" formatCode="0.0">
                  <c:v>2.2295177427975545</c:v>
                </c:pt>
                <c:pt idx="204" formatCode="0.0">
                  <c:v>2.2399997208795526</c:v>
                </c:pt>
                <c:pt idx="205" formatCode="0.0">
                  <c:v>2.3379303740758388</c:v>
                </c:pt>
                <c:pt idx="206" formatCode="0.0">
                  <c:v>2.3517187784474629</c:v>
                </c:pt>
                <c:pt idx="207" formatCode="0.0">
                  <c:v>2.5521292049603801</c:v>
                </c:pt>
                <c:pt idx="208" formatCode="0.0">
                  <c:v>2.6183098674175085</c:v>
                </c:pt>
                <c:pt idx="209" formatCode="0.0">
                  <c:v>2.6534419901351072</c:v>
                </c:pt>
                <c:pt idx="210" formatCode="0.0">
                  <c:v>2.6161671605631227</c:v>
                </c:pt>
                <c:pt idx="211" formatCode="0.0">
                  <c:v>2.5906378372058043</c:v>
                </c:pt>
                <c:pt idx="212" formatCode="0.0">
                  <c:v>2.4770643403027321</c:v>
                </c:pt>
                <c:pt idx="213" formatCode="0.0">
                  <c:v>2.4368331187295382</c:v>
                </c:pt>
                <c:pt idx="214" formatCode="0.0">
                  <c:v>2.5369110336067848</c:v>
                </c:pt>
                <c:pt idx="215" formatCode="0.0">
                  <c:v>2.5085101928239482</c:v>
                </c:pt>
                <c:pt idx="216" formatCode="0.0">
                  <c:v>2.5465691095832028</c:v>
                </c:pt>
                <c:pt idx="217" formatCode="0.0">
                  <c:v>2.3878619282254192</c:v>
                </c:pt>
                <c:pt idx="218" formatCode="0.0">
                  <c:v>2.180013981171868</c:v>
                </c:pt>
                <c:pt idx="219" formatCode="0.0">
                  <c:v>1.8529820670980115</c:v>
                </c:pt>
                <c:pt idx="220" formatCode="0.0">
                  <c:v>1.4607937216748752</c:v>
                </c:pt>
                <c:pt idx="221" formatCode="0.0">
                  <c:v>1.0788640197443016</c:v>
                </c:pt>
                <c:pt idx="222" formatCode="0.0">
                  <c:v>0.74643263789677405</c:v>
                </c:pt>
                <c:pt idx="223" formatCode="0.0">
                  <c:v>0.20102500662719081</c:v>
                </c:pt>
                <c:pt idx="224" formatCode="0.0">
                  <c:v>-0.74546976693078193</c:v>
                </c:pt>
                <c:pt idx="225" formatCode="0.0">
                  <c:v>-1.5370994797163604</c:v>
                </c:pt>
                <c:pt idx="226" formatCode="0.0">
                  <c:v>-2.5013045476016487</c:v>
                </c:pt>
                <c:pt idx="227" formatCode="0.0">
                  <c:v>-3.5520934545016019</c:v>
                </c:pt>
                <c:pt idx="228" formatCode="0.0">
                  <c:v>-4.770341273377241</c:v>
                </c:pt>
                <c:pt idx="229" formatCode="0.0">
                  <c:v>-5.9027396384807815</c:v>
                </c:pt>
                <c:pt idx="230" formatCode="0.0">
                  <c:v>-7.0842105579964567</c:v>
                </c:pt>
                <c:pt idx="231" formatCode="0.0">
                  <c:v>-8.3173717548048103</c:v>
                </c:pt>
                <c:pt idx="232" formatCode="0.0">
                  <c:v>-9.4281401944267742</c:v>
                </c:pt>
                <c:pt idx="233" formatCode="0.0">
                  <c:v>-10.572571767619223</c:v>
                </c:pt>
                <c:pt idx="234" formatCode="0.0">
                  <c:v>-11.575061163424465</c:v>
                </c:pt>
                <c:pt idx="235" formatCode="0.0">
                  <c:v>-12.213561311674241</c:v>
                </c:pt>
                <c:pt idx="236" formatCode="0.0">
                  <c:v>-12.183492964105682</c:v>
                </c:pt>
                <c:pt idx="237" formatCode="0.0">
                  <c:v>-12.25630504192894</c:v>
                </c:pt>
                <c:pt idx="238" formatCode="0.0">
                  <c:v>-12.079627066574361</c:v>
                </c:pt>
                <c:pt idx="239" formatCode="0.0">
                  <c:v>-11.503593859697503</c:v>
                </c:pt>
                <c:pt idx="240" formatCode="0.0">
                  <c:v>-10.488309168454137</c:v>
                </c:pt>
                <c:pt idx="241" formatCode="0.0">
                  <c:v>-9.33863212019223</c:v>
                </c:pt>
                <c:pt idx="242" formatCode="0.0">
                  <c:v>-7.8749238591141761</c:v>
                </c:pt>
                <c:pt idx="243" formatCode="0.0">
                  <c:v>-6.1563605610771504</c:v>
                </c:pt>
                <c:pt idx="244" formatCode="0.0">
                  <c:v>-4.2679842519919475</c:v>
                </c:pt>
                <c:pt idx="245" formatCode="0.0">
                  <c:v>-2.207886512809182</c:v>
                </c:pt>
                <c:pt idx="246" formatCode="0.0">
                  <c:v>-0.3740552296795272</c:v>
                </c:pt>
                <c:pt idx="247" formatCode="0.0">
                  <c:v>1.26302336166016</c:v>
                </c:pt>
                <c:pt idx="248" formatCode="0.0">
                  <c:v>2.4963585380796189</c:v>
                </c:pt>
                <c:pt idx="249" formatCode="0.0">
                  <c:v>3.6989666362813125</c:v>
                </c:pt>
                <c:pt idx="250" formatCode="0.0">
                  <c:v>4.6989637234573109</c:v>
                </c:pt>
                <c:pt idx="251" formatCode="0.0">
                  <c:v>5.4841904217698385</c:v>
                </c:pt>
                <c:pt idx="252" formatCode="0.0">
                  <c:v>5.835689432360212</c:v>
                </c:pt>
                <c:pt idx="253" formatCode="0.0">
                  <c:v>6.0241161818700419</c:v>
                </c:pt>
                <c:pt idx="254" formatCode="0.0">
                  <c:v>6.0428257948135382</c:v>
                </c:pt>
                <c:pt idx="255" formatCode="0.0">
                  <c:v>5.8335288124201128</c:v>
                </c:pt>
                <c:pt idx="256" formatCode="0.0">
                  <c:v>5.3442125651227883</c:v>
                </c:pt>
                <c:pt idx="257" formatCode="0.0">
                  <c:v>4.7929528120151303</c:v>
                </c:pt>
                <c:pt idx="258" formatCode="0.0">
                  <c:v>4.3868383824729591</c:v>
                </c:pt>
                <c:pt idx="259" formatCode="0.0">
                  <c:v>3.997775154968636</c:v>
                </c:pt>
                <c:pt idx="260" formatCode="0.0">
                  <c:v>3.6350674126139637</c:v>
                </c:pt>
                <c:pt idx="261" formatCode="0.0">
                  <c:v>3.3933318885711543</c:v>
                </c:pt>
                <c:pt idx="262" formatCode="0.0">
                  <c:v>3.2141848161141269</c:v>
                </c:pt>
                <c:pt idx="263" formatCode="0.0">
                  <c:v>2.9298032214742022</c:v>
                </c:pt>
                <c:pt idx="264" formatCode="0.0">
                  <c:v>2.7805826190905094</c:v>
                </c:pt>
                <c:pt idx="265" formatCode="0.0">
                  <c:v>2.8056372961690528</c:v>
                </c:pt>
                <c:pt idx="266" formatCode="0.0">
                  <c:v>2.6503252570374514</c:v>
                </c:pt>
                <c:pt idx="267" formatCode="0.0">
                  <c:v>2.6778687254924023</c:v>
                </c:pt>
                <c:pt idx="268" formatCode="0.0">
                  <c:v>2.8192330412083066</c:v>
                </c:pt>
                <c:pt idx="269" formatCode="0.0">
                  <c:v>2.9292185604725205</c:v>
                </c:pt>
                <c:pt idx="270" formatCode="0.0">
                  <c:v>2.9606340053346116</c:v>
                </c:pt>
                <c:pt idx="271" formatCode="0.0">
                  <c:v>2.9463255367394368</c:v>
                </c:pt>
                <c:pt idx="272" formatCode="0.0">
                  <c:v>2.9532210523592255</c:v>
                </c:pt>
                <c:pt idx="273" formatCode="0.0">
                  <c:v>2.8582085667440964</c:v>
                </c:pt>
                <c:pt idx="274" formatCode="0.0">
                  <c:v>2.81794722469823</c:v>
                </c:pt>
                <c:pt idx="275" formatCode="0.0">
                  <c:v>2.7909276392189497</c:v>
                </c:pt>
                <c:pt idx="276" formatCode="0.0">
                  <c:v>2.6865331369792216</c:v>
                </c:pt>
                <c:pt idx="277" formatCode="0.0">
                  <c:v>2.4897010500410914</c:v>
                </c:pt>
                <c:pt idx="278" formatCode="0.0">
                  <c:v>2.4886757057017945</c:v>
                </c:pt>
                <c:pt idx="279" formatCode="0.0">
                  <c:v>2.3759937547583405</c:v>
                </c:pt>
                <c:pt idx="280" formatCode="0.0">
                  <c:v>2.2006737204655451</c:v>
                </c:pt>
                <c:pt idx="281" formatCode="0.0">
                  <c:v>2.0574612021264613</c:v>
                </c:pt>
                <c:pt idx="282" formatCode="0.0">
                  <c:v>1.9065223846616419</c:v>
                </c:pt>
                <c:pt idx="283" formatCode="0.0">
                  <c:v>1.9183076337249645</c:v>
                </c:pt>
                <c:pt idx="284" formatCode="0.0">
                  <c:v>1.9368117207628046</c:v>
                </c:pt>
                <c:pt idx="285" formatCode="0.0">
                  <c:v>1.9786406755038826</c:v>
                </c:pt>
                <c:pt idx="286" formatCode="0.0">
                  <c:v>1.9407003541022476</c:v>
                </c:pt>
                <c:pt idx="287" formatCode="0.0">
                  <c:v>1.912549840620855</c:v>
                </c:pt>
                <c:pt idx="288" formatCode="0.0">
                  <c:v>1.9016378545770891</c:v>
                </c:pt>
                <c:pt idx="289" formatCode="0.0">
                  <c:v>1.9209302924655844</c:v>
                </c:pt>
                <c:pt idx="290" formatCode="0.0">
                  <c:v>1.9625686025682114</c:v>
                </c:pt>
                <c:pt idx="291" formatCode="0.0">
                  <c:v>1.9748898290379771</c:v>
                </c:pt>
                <c:pt idx="292" formatCode="0.0">
                  <c:v>2.1003877808157796</c:v>
                </c:pt>
                <c:pt idx="293" formatCode="0.0">
                  <c:v>2.2442062346135856</c:v>
                </c:pt>
                <c:pt idx="294" formatCode="0.0">
                  <c:v>2.4461823466299677</c:v>
                </c:pt>
                <c:pt idx="295" formatCode="0.0">
                  <c:v>2.534542611234869</c:v>
                </c:pt>
                <c:pt idx="296" formatCode="0.0">
                  <c:v>2.5887925307206388</c:v>
                </c:pt>
                <c:pt idx="297" formatCode="0.0">
                  <c:v>2.658524316965611</c:v>
                </c:pt>
                <c:pt idx="298" formatCode="0.0">
                  <c:v>2.7959948910465755</c:v>
                </c:pt>
                <c:pt idx="299" formatCode="0.0">
                  <c:v>2.9224890259272058</c:v>
                </c:pt>
                <c:pt idx="300" formatCode="0.0">
                  <c:v>3.0543829558788786</c:v>
                </c:pt>
                <c:pt idx="301" formatCode="0.0">
                  <c:v>3.0786619510060547</c:v>
                </c:pt>
                <c:pt idx="302" formatCode="0.0">
                  <c:v>2.9083669162637875</c:v>
                </c:pt>
                <c:pt idx="303" formatCode="0.0">
                  <c:v>2.7079071434132231</c:v>
                </c:pt>
                <c:pt idx="304" formatCode="0.0">
                  <c:v>2.4022016794405232</c:v>
                </c:pt>
                <c:pt idx="305" formatCode="0.0">
                  <c:v>2.0262789563459762</c:v>
                </c:pt>
                <c:pt idx="306" formatCode="0.0">
                  <c:v>1.6973105381379696</c:v>
                </c:pt>
                <c:pt idx="307" formatCode="0.0">
                  <c:v>1.361091173134497</c:v>
                </c:pt>
                <c:pt idx="308" formatCode="0.0">
                  <c:v>0.92345345878683815</c:v>
                </c:pt>
                <c:pt idx="309" formatCode="0.0">
                  <c:v>0.49819246619333057</c:v>
                </c:pt>
                <c:pt idx="310" formatCode="0.0">
                  <c:v>-0.11675356267251402</c:v>
                </c:pt>
                <c:pt idx="311" formatCode="0.0">
                  <c:v>-0.74318460769531214</c:v>
                </c:pt>
                <c:pt idx="312" formatCode="0.0">
                  <c:v>-1.2439845605371431</c:v>
                </c:pt>
                <c:pt idx="313" formatCode="0.0">
                  <c:v>-1.6985113150245894</c:v>
                </c:pt>
                <c:pt idx="314" formatCode="0.0">
                  <c:v>-2.1121057847936981</c:v>
                </c:pt>
                <c:pt idx="315" formatCode="0.0">
                  <c:v>-2.3187328765661448</c:v>
                </c:pt>
                <c:pt idx="316" formatCode="0.0">
                  <c:v>-2.4970667192180827</c:v>
                </c:pt>
                <c:pt idx="317" formatCode="0.0">
                  <c:v>-2.557197885603486</c:v>
                </c:pt>
                <c:pt idx="318" formatCode="0.0">
                  <c:v>-2.7068469008786309</c:v>
                </c:pt>
                <c:pt idx="319" formatCode="0.0">
                  <c:v>-2.8234430355996238</c:v>
                </c:pt>
                <c:pt idx="320" formatCode="0.0">
                  <c:v>-2.7651887856686699</c:v>
                </c:pt>
                <c:pt idx="321" formatCode="0.0">
                  <c:v>-2.6772911914346338</c:v>
                </c:pt>
                <c:pt idx="322" formatCode="0.0">
                  <c:v>-2.4191356390190606</c:v>
                </c:pt>
                <c:pt idx="323" formatCode="0.0">
                  <c:v>-1.9592153245453545</c:v>
                </c:pt>
                <c:pt idx="324" formatCode="0.0">
                  <c:v>-1.6934796396007528</c:v>
                </c:pt>
                <c:pt idx="325" formatCode="0.0">
                  <c:v>-1.3755687114099828</c:v>
                </c:pt>
                <c:pt idx="326" formatCode="0.0">
                  <c:v>-0.80695823836079228</c:v>
                </c:pt>
                <c:pt idx="327" formatCode="0.0">
                  <c:v>-0.45879781362397409</c:v>
                </c:pt>
                <c:pt idx="328" formatCode="0.0">
                  <c:v>2.1541598196833434E-2</c:v>
                </c:pt>
                <c:pt idx="329" formatCode="0.0">
                  <c:v>0.39468253303556367</c:v>
                </c:pt>
                <c:pt idx="330" formatCode="0.0">
                  <c:v>0.79639799015129142</c:v>
                </c:pt>
                <c:pt idx="331" formatCode="0.0">
                  <c:v>1.1281326724530913</c:v>
                </c:pt>
                <c:pt idx="332" formatCode="0.0">
                  <c:v>1.3911087408502425</c:v>
                </c:pt>
                <c:pt idx="333" formatCode="0.0">
                  <c:v>1.7412414662126423</c:v>
                </c:pt>
                <c:pt idx="334" formatCode="0.0">
                  <c:v>2.1295856905807966</c:v>
                </c:pt>
                <c:pt idx="335" formatCode="0.0">
                  <c:v>2.3215475209119774</c:v>
                </c:pt>
                <c:pt idx="336" formatCode="0.0">
                  <c:v>2.5876107980265601</c:v>
                </c:pt>
                <c:pt idx="337" formatCode="0.0">
                  <c:v>2.8775230500363733</c:v>
                </c:pt>
                <c:pt idx="338" formatCode="0.0">
                  <c:v>2.9622654779887228</c:v>
                </c:pt>
                <c:pt idx="339" formatCode="0.0">
                  <c:v>3.2110476570763637</c:v>
                </c:pt>
                <c:pt idx="340" formatCode="0.0">
                  <c:v>3.1918081063458743</c:v>
                </c:pt>
                <c:pt idx="341" formatCode="0.0">
                  <c:v>3.2484074216992695</c:v>
                </c:pt>
                <c:pt idx="342" formatCode="0.0">
                  <c:v>3.3521936652184365</c:v>
                </c:pt>
                <c:pt idx="343" formatCode="0.0">
                  <c:v>3.6442341230544741</c:v>
                </c:pt>
                <c:pt idx="344" formatCode="0.0">
                  <c:v>3.9473522125099407</c:v>
                </c:pt>
                <c:pt idx="345" formatCode="0.0">
                  <c:v>3.9845432621159063</c:v>
                </c:pt>
                <c:pt idx="346" formatCode="0.0">
                  <c:v>3.9672471308908257</c:v>
                </c:pt>
                <c:pt idx="347" formatCode="0.0">
                  <c:v>3.9372760803238975</c:v>
                </c:pt>
                <c:pt idx="348" formatCode="0.0">
                  <c:v>3.9558120855990779</c:v>
                </c:pt>
                <c:pt idx="349" formatCode="0.0">
                  <c:v>3.9220478672173726</c:v>
                </c:pt>
                <c:pt idx="350" formatCode="0.0">
                  <c:v>#N/A</c:v>
                </c:pt>
                <c:pt idx="351" formatCode="0.0">
                  <c:v>#N/A</c:v>
                </c:pt>
                <c:pt idx="352" formatCode="0.0">
                  <c:v>#N/A</c:v>
                </c:pt>
                <c:pt idx="353" formatCode="0.0">
                  <c:v>#N/A</c:v>
                </c:pt>
                <c:pt idx="354" formatCode="0.0">
                  <c:v>#N/A</c:v>
                </c:pt>
                <c:pt idx="355" formatCode="0.0">
                  <c:v>#N/A</c:v>
                </c:pt>
                <c:pt idx="356" formatCode="0.0">
                  <c:v>#N/A</c:v>
                </c:pt>
                <c:pt idx="357" formatCode="0.0">
                  <c:v>#N/A</c:v>
                </c:pt>
                <c:pt idx="358" formatCode="0.0">
                  <c:v>#N/A</c:v>
                </c:pt>
                <c:pt idx="359" formatCode="0.0">
                  <c:v>#N/A</c:v>
                </c:pt>
              </c:numCache>
            </c:numRef>
          </c:val>
          <c:smooth val="0"/>
          <c:extLst>
            <c:ext xmlns:c16="http://schemas.microsoft.com/office/drawing/2014/chart" uri="{C3380CC4-5D6E-409C-BE32-E72D297353CC}">
              <c16:uniqueId val="{00000000-85ED-483C-9B9C-710E849321F1}"/>
            </c:ext>
          </c:extLst>
        </c:ser>
        <c:ser>
          <c:idx val="4"/>
          <c:order val="1"/>
          <c:tx>
            <c:strRef>
              <c:f>Company!$V$1</c:f>
              <c:strCache>
                <c:ptCount val="1"/>
                <c:pt idx="0">
                  <c:v>US IP Forecast</c:v>
                </c:pt>
              </c:strCache>
            </c:strRef>
          </c:tx>
          <c:spPr>
            <a:ln w="38100">
              <a:solidFill>
                <a:srgbClr val="8064A2">
                  <a:lumMod val="75000"/>
                </a:srgbClr>
              </a:solidFill>
              <a:prstDash val="solid"/>
            </a:ln>
          </c:spPr>
          <c:marker>
            <c:symbol val="none"/>
          </c:marker>
          <c:cat>
            <c:numRef>
              <c:f>Company!$A$3:$A$1202</c:f>
              <c:numCache>
                <c:formatCode>mmm\-yy</c:formatCode>
                <c:ptCount val="1200"/>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pt idx="329">
                  <c:v>42887</c:v>
                </c:pt>
                <c:pt idx="330">
                  <c:v>42917</c:v>
                </c:pt>
                <c:pt idx="331">
                  <c:v>42948</c:v>
                </c:pt>
                <c:pt idx="332">
                  <c:v>42979</c:v>
                </c:pt>
                <c:pt idx="333">
                  <c:v>43009</c:v>
                </c:pt>
                <c:pt idx="334">
                  <c:v>43040</c:v>
                </c:pt>
                <c:pt idx="335">
                  <c:v>43070</c:v>
                </c:pt>
                <c:pt idx="336">
                  <c:v>43101</c:v>
                </c:pt>
                <c:pt idx="337">
                  <c:v>43132</c:v>
                </c:pt>
                <c:pt idx="338">
                  <c:v>43160</c:v>
                </c:pt>
                <c:pt idx="339">
                  <c:v>43191</c:v>
                </c:pt>
                <c:pt idx="340">
                  <c:v>43221</c:v>
                </c:pt>
                <c:pt idx="341">
                  <c:v>43252</c:v>
                </c:pt>
                <c:pt idx="342">
                  <c:v>43282</c:v>
                </c:pt>
                <c:pt idx="343">
                  <c:v>43313</c:v>
                </c:pt>
                <c:pt idx="344">
                  <c:v>43344</c:v>
                </c:pt>
                <c:pt idx="345">
                  <c:v>43374</c:v>
                </c:pt>
                <c:pt idx="346">
                  <c:v>43405</c:v>
                </c:pt>
                <c:pt idx="347">
                  <c:v>43435</c:v>
                </c:pt>
                <c:pt idx="348">
                  <c:v>43466</c:v>
                </c:pt>
                <c:pt idx="349">
                  <c:v>43497</c:v>
                </c:pt>
                <c:pt idx="350">
                  <c:v>43525</c:v>
                </c:pt>
                <c:pt idx="351">
                  <c:v>43556</c:v>
                </c:pt>
                <c:pt idx="352">
                  <c:v>43586</c:v>
                </c:pt>
                <c:pt idx="353">
                  <c:v>43617</c:v>
                </c:pt>
                <c:pt idx="354">
                  <c:v>43647</c:v>
                </c:pt>
                <c:pt idx="355">
                  <c:v>43678</c:v>
                </c:pt>
                <c:pt idx="356">
                  <c:v>43709</c:v>
                </c:pt>
                <c:pt idx="357">
                  <c:v>43739</c:v>
                </c:pt>
                <c:pt idx="358">
                  <c:v>43770</c:v>
                </c:pt>
                <c:pt idx="359">
                  <c:v>43800</c:v>
                </c:pt>
                <c:pt idx="360">
                  <c:v>43831</c:v>
                </c:pt>
                <c:pt idx="361">
                  <c:v>43862</c:v>
                </c:pt>
                <c:pt idx="362">
                  <c:v>43891</c:v>
                </c:pt>
                <c:pt idx="363">
                  <c:v>43922</c:v>
                </c:pt>
                <c:pt idx="364">
                  <c:v>43952</c:v>
                </c:pt>
                <c:pt idx="365">
                  <c:v>43983</c:v>
                </c:pt>
                <c:pt idx="366">
                  <c:v>44013</c:v>
                </c:pt>
                <c:pt idx="367">
                  <c:v>44044</c:v>
                </c:pt>
                <c:pt idx="368">
                  <c:v>44075</c:v>
                </c:pt>
                <c:pt idx="369">
                  <c:v>44105</c:v>
                </c:pt>
                <c:pt idx="370">
                  <c:v>44136</c:v>
                </c:pt>
                <c:pt idx="371">
                  <c:v>44166</c:v>
                </c:pt>
                <c:pt idx="372">
                  <c:v>44197</c:v>
                </c:pt>
                <c:pt idx="373">
                  <c:v>44228</c:v>
                </c:pt>
                <c:pt idx="374">
                  <c:v>44256</c:v>
                </c:pt>
                <c:pt idx="375">
                  <c:v>44287</c:v>
                </c:pt>
                <c:pt idx="376">
                  <c:v>44317</c:v>
                </c:pt>
                <c:pt idx="377">
                  <c:v>44348</c:v>
                </c:pt>
                <c:pt idx="378">
                  <c:v>44378</c:v>
                </c:pt>
                <c:pt idx="379">
                  <c:v>44409</c:v>
                </c:pt>
                <c:pt idx="380">
                  <c:v>44440</c:v>
                </c:pt>
                <c:pt idx="381">
                  <c:v>44470</c:v>
                </c:pt>
                <c:pt idx="382">
                  <c:v>44501</c:v>
                </c:pt>
                <c:pt idx="383">
                  <c:v>44531</c:v>
                </c:pt>
                <c:pt idx="384">
                  <c:v>44562</c:v>
                </c:pt>
                <c:pt idx="385">
                  <c:v>44593</c:v>
                </c:pt>
                <c:pt idx="386">
                  <c:v>44621</c:v>
                </c:pt>
                <c:pt idx="387">
                  <c:v>44652</c:v>
                </c:pt>
                <c:pt idx="388">
                  <c:v>44682</c:v>
                </c:pt>
                <c:pt idx="389">
                  <c:v>44713</c:v>
                </c:pt>
                <c:pt idx="390">
                  <c:v>44743</c:v>
                </c:pt>
                <c:pt idx="391">
                  <c:v>44774</c:v>
                </c:pt>
                <c:pt idx="392">
                  <c:v>44805</c:v>
                </c:pt>
                <c:pt idx="393">
                  <c:v>44835</c:v>
                </c:pt>
                <c:pt idx="394">
                  <c:v>44866</c:v>
                </c:pt>
                <c:pt idx="395">
                  <c:v>44896</c:v>
                </c:pt>
                <c:pt idx="396">
                  <c:v>44927</c:v>
                </c:pt>
                <c:pt idx="397">
                  <c:v>44958</c:v>
                </c:pt>
                <c:pt idx="398">
                  <c:v>44986</c:v>
                </c:pt>
                <c:pt idx="399">
                  <c:v>45017</c:v>
                </c:pt>
                <c:pt idx="400">
                  <c:v>45047</c:v>
                </c:pt>
                <c:pt idx="401">
                  <c:v>45078</c:v>
                </c:pt>
                <c:pt idx="402">
                  <c:v>45108</c:v>
                </c:pt>
                <c:pt idx="403">
                  <c:v>45139</c:v>
                </c:pt>
                <c:pt idx="404">
                  <c:v>45170</c:v>
                </c:pt>
                <c:pt idx="405">
                  <c:v>45200</c:v>
                </c:pt>
                <c:pt idx="406">
                  <c:v>45231</c:v>
                </c:pt>
                <c:pt idx="407">
                  <c:v>45261</c:v>
                </c:pt>
                <c:pt idx="408">
                  <c:v>45292</c:v>
                </c:pt>
                <c:pt idx="409">
                  <c:v>45323</c:v>
                </c:pt>
                <c:pt idx="410">
                  <c:v>45352</c:v>
                </c:pt>
                <c:pt idx="411">
                  <c:v>45383</c:v>
                </c:pt>
                <c:pt idx="412">
                  <c:v>45413</c:v>
                </c:pt>
                <c:pt idx="413">
                  <c:v>45444</c:v>
                </c:pt>
                <c:pt idx="414">
                  <c:v>45474</c:v>
                </c:pt>
                <c:pt idx="415">
                  <c:v>45505</c:v>
                </c:pt>
                <c:pt idx="416">
                  <c:v>45536</c:v>
                </c:pt>
                <c:pt idx="417">
                  <c:v>45566</c:v>
                </c:pt>
                <c:pt idx="418">
                  <c:v>45597</c:v>
                </c:pt>
                <c:pt idx="419">
                  <c:v>45627</c:v>
                </c:pt>
                <c:pt idx="420">
                  <c:v>45658</c:v>
                </c:pt>
                <c:pt idx="421">
                  <c:v>45689</c:v>
                </c:pt>
                <c:pt idx="422">
                  <c:v>45717</c:v>
                </c:pt>
                <c:pt idx="423">
                  <c:v>45748</c:v>
                </c:pt>
                <c:pt idx="424">
                  <c:v>45778</c:v>
                </c:pt>
                <c:pt idx="425">
                  <c:v>45809</c:v>
                </c:pt>
                <c:pt idx="426">
                  <c:v>45839</c:v>
                </c:pt>
                <c:pt idx="427">
                  <c:v>45870</c:v>
                </c:pt>
                <c:pt idx="428">
                  <c:v>45901</c:v>
                </c:pt>
                <c:pt idx="429">
                  <c:v>45931</c:v>
                </c:pt>
                <c:pt idx="430">
                  <c:v>45962</c:v>
                </c:pt>
                <c:pt idx="431">
                  <c:v>45992</c:v>
                </c:pt>
                <c:pt idx="432">
                  <c:v>46023</c:v>
                </c:pt>
                <c:pt idx="433">
                  <c:v>46054</c:v>
                </c:pt>
                <c:pt idx="434">
                  <c:v>46082</c:v>
                </c:pt>
                <c:pt idx="435">
                  <c:v>46113</c:v>
                </c:pt>
                <c:pt idx="436">
                  <c:v>46143</c:v>
                </c:pt>
                <c:pt idx="437">
                  <c:v>46174</c:v>
                </c:pt>
                <c:pt idx="438">
                  <c:v>46204</c:v>
                </c:pt>
                <c:pt idx="439">
                  <c:v>46235</c:v>
                </c:pt>
                <c:pt idx="440">
                  <c:v>46266</c:v>
                </c:pt>
                <c:pt idx="441">
                  <c:v>46296</c:v>
                </c:pt>
                <c:pt idx="442">
                  <c:v>46327</c:v>
                </c:pt>
                <c:pt idx="443">
                  <c:v>46357</c:v>
                </c:pt>
                <c:pt idx="444">
                  <c:v>46388</c:v>
                </c:pt>
                <c:pt idx="445">
                  <c:v>46419</c:v>
                </c:pt>
                <c:pt idx="446">
                  <c:v>46447</c:v>
                </c:pt>
                <c:pt idx="447">
                  <c:v>46478</c:v>
                </c:pt>
                <c:pt idx="448">
                  <c:v>46508</c:v>
                </c:pt>
                <c:pt idx="449">
                  <c:v>46539</c:v>
                </c:pt>
                <c:pt idx="450">
                  <c:v>46569</c:v>
                </c:pt>
                <c:pt idx="451">
                  <c:v>46600</c:v>
                </c:pt>
                <c:pt idx="452">
                  <c:v>46631</c:v>
                </c:pt>
                <c:pt idx="453">
                  <c:v>46661</c:v>
                </c:pt>
                <c:pt idx="454">
                  <c:v>46692</c:v>
                </c:pt>
                <c:pt idx="455">
                  <c:v>46722</c:v>
                </c:pt>
                <c:pt idx="456">
                  <c:v>46753</c:v>
                </c:pt>
                <c:pt idx="457">
                  <c:v>46784</c:v>
                </c:pt>
                <c:pt idx="458">
                  <c:v>46813</c:v>
                </c:pt>
                <c:pt idx="459">
                  <c:v>46844</c:v>
                </c:pt>
                <c:pt idx="460">
                  <c:v>46874</c:v>
                </c:pt>
                <c:pt idx="461">
                  <c:v>46905</c:v>
                </c:pt>
                <c:pt idx="462">
                  <c:v>46935</c:v>
                </c:pt>
                <c:pt idx="463">
                  <c:v>46966</c:v>
                </c:pt>
                <c:pt idx="464">
                  <c:v>46997</c:v>
                </c:pt>
                <c:pt idx="465">
                  <c:v>47027</c:v>
                </c:pt>
                <c:pt idx="466">
                  <c:v>47058</c:v>
                </c:pt>
                <c:pt idx="467">
                  <c:v>47088</c:v>
                </c:pt>
                <c:pt idx="468">
                  <c:v>47119</c:v>
                </c:pt>
                <c:pt idx="469">
                  <c:v>47150</c:v>
                </c:pt>
                <c:pt idx="470">
                  <c:v>47178</c:v>
                </c:pt>
                <c:pt idx="471">
                  <c:v>47209</c:v>
                </c:pt>
                <c:pt idx="472">
                  <c:v>47239</c:v>
                </c:pt>
                <c:pt idx="473">
                  <c:v>47270</c:v>
                </c:pt>
                <c:pt idx="474">
                  <c:v>47300</c:v>
                </c:pt>
                <c:pt idx="475">
                  <c:v>47331</c:v>
                </c:pt>
                <c:pt idx="476">
                  <c:v>47362</c:v>
                </c:pt>
                <c:pt idx="477">
                  <c:v>47392</c:v>
                </c:pt>
                <c:pt idx="478">
                  <c:v>47423</c:v>
                </c:pt>
                <c:pt idx="479">
                  <c:v>47453</c:v>
                </c:pt>
                <c:pt idx="480">
                  <c:v>47484</c:v>
                </c:pt>
                <c:pt idx="481">
                  <c:v>47515</c:v>
                </c:pt>
                <c:pt idx="482">
                  <c:v>47543</c:v>
                </c:pt>
                <c:pt idx="483">
                  <c:v>47574</c:v>
                </c:pt>
                <c:pt idx="484">
                  <c:v>47604</c:v>
                </c:pt>
                <c:pt idx="485">
                  <c:v>47635</c:v>
                </c:pt>
                <c:pt idx="486">
                  <c:v>47665</c:v>
                </c:pt>
                <c:pt idx="487">
                  <c:v>47696</c:v>
                </c:pt>
                <c:pt idx="488">
                  <c:v>47727</c:v>
                </c:pt>
                <c:pt idx="489">
                  <c:v>47757</c:v>
                </c:pt>
                <c:pt idx="490">
                  <c:v>47788</c:v>
                </c:pt>
                <c:pt idx="491">
                  <c:v>47818</c:v>
                </c:pt>
                <c:pt idx="492">
                  <c:v>47849</c:v>
                </c:pt>
                <c:pt idx="493">
                  <c:v>47880</c:v>
                </c:pt>
                <c:pt idx="494">
                  <c:v>47908</c:v>
                </c:pt>
                <c:pt idx="495">
                  <c:v>47939</c:v>
                </c:pt>
                <c:pt idx="496">
                  <c:v>47969</c:v>
                </c:pt>
                <c:pt idx="497">
                  <c:v>48000</c:v>
                </c:pt>
                <c:pt idx="498">
                  <c:v>48030</c:v>
                </c:pt>
                <c:pt idx="499">
                  <c:v>48061</c:v>
                </c:pt>
                <c:pt idx="500">
                  <c:v>48092</c:v>
                </c:pt>
                <c:pt idx="501">
                  <c:v>48122</c:v>
                </c:pt>
                <c:pt idx="502">
                  <c:v>48153</c:v>
                </c:pt>
                <c:pt idx="503">
                  <c:v>48183</c:v>
                </c:pt>
                <c:pt idx="504">
                  <c:v>48214</c:v>
                </c:pt>
                <c:pt idx="505">
                  <c:v>48245</c:v>
                </c:pt>
                <c:pt idx="506">
                  <c:v>48274</c:v>
                </c:pt>
                <c:pt idx="507">
                  <c:v>48305</c:v>
                </c:pt>
                <c:pt idx="508">
                  <c:v>48335</c:v>
                </c:pt>
                <c:pt idx="509">
                  <c:v>48366</c:v>
                </c:pt>
                <c:pt idx="510">
                  <c:v>48396</c:v>
                </c:pt>
                <c:pt idx="511">
                  <c:v>48427</c:v>
                </c:pt>
                <c:pt idx="512">
                  <c:v>48458</c:v>
                </c:pt>
                <c:pt idx="513">
                  <c:v>48488</c:v>
                </c:pt>
                <c:pt idx="514">
                  <c:v>48519</c:v>
                </c:pt>
                <c:pt idx="515">
                  <c:v>48549</c:v>
                </c:pt>
                <c:pt idx="516">
                  <c:v>48580</c:v>
                </c:pt>
                <c:pt idx="517">
                  <c:v>48611</c:v>
                </c:pt>
                <c:pt idx="518">
                  <c:v>48639</c:v>
                </c:pt>
                <c:pt idx="519">
                  <c:v>48670</c:v>
                </c:pt>
                <c:pt idx="520">
                  <c:v>48700</c:v>
                </c:pt>
                <c:pt idx="521">
                  <c:v>48731</c:v>
                </c:pt>
                <c:pt idx="522">
                  <c:v>48761</c:v>
                </c:pt>
                <c:pt idx="523">
                  <c:v>48792</c:v>
                </c:pt>
                <c:pt idx="524">
                  <c:v>48823</c:v>
                </c:pt>
                <c:pt idx="525">
                  <c:v>48853</c:v>
                </c:pt>
                <c:pt idx="526">
                  <c:v>48884</c:v>
                </c:pt>
                <c:pt idx="527">
                  <c:v>48914</c:v>
                </c:pt>
                <c:pt idx="528">
                  <c:v>48945</c:v>
                </c:pt>
                <c:pt idx="529">
                  <c:v>48976</c:v>
                </c:pt>
                <c:pt idx="530">
                  <c:v>49004</c:v>
                </c:pt>
                <c:pt idx="531">
                  <c:v>49035</c:v>
                </c:pt>
                <c:pt idx="532">
                  <c:v>49065</c:v>
                </c:pt>
                <c:pt idx="533">
                  <c:v>49096</c:v>
                </c:pt>
                <c:pt idx="534">
                  <c:v>49126</c:v>
                </c:pt>
                <c:pt idx="535">
                  <c:v>49157</c:v>
                </c:pt>
                <c:pt idx="536">
                  <c:v>49188</c:v>
                </c:pt>
                <c:pt idx="537">
                  <c:v>49218</c:v>
                </c:pt>
                <c:pt idx="538">
                  <c:v>49249</c:v>
                </c:pt>
                <c:pt idx="539">
                  <c:v>49279</c:v>
                </c:pt>
                <c:pt idx="540">
                  <c:v>49310</c:v>
                </c:pt>
                <c:pt idx="541">
                  <c:v>49341</c:v>
                </c:pt>
                <c:pt idx="542">
                  <c:v>49369</c:v>
                </c:pt>
                <c:pt idx="543">
                  <c:v>49400</c:v>
                </c:pt>
                <c:pt idx="544">
                  <c:v>49430</c:v>
                </c:pt>
                <c:pt idx="545">
                  <c:v>49461</c:v>
                </c:pt>
                <c:pt idx="546">
                  <c:v>49491</c:v>
                </c:pt>
                <c:pt idx="547">
                  <c:v>49522</c:v>
                </c:pt>
                <c:pt idx="548">
                  <c:v>49553</c:v>
                </c:pt>
                <c:pt idx="549">
                  <c:v>49583</c:v>
                </c:pt>
                <c:pt idx="550">
                  <c:v>49614</c:v>
                </c:pt>
                <c:pt idx="551">
                  <c:v>49644</c:v>
                </c:pt>
                <c:pt idx="552">
                  <c:v>49675</c:v>
                </c:pt>
                <c:pt idx="553">
                  <c:v>49706</c:v>
                </c:pt>
                <c:pt idx="554">
                  <c:v>49735</c:v>
                </c:pt>
                <c:pt idx="555">
                  <c:v>49766</c:v>
                </c:pt>
                <c:pt idx="556">
                  <c:v>49796</c:v>
                </c:pt>
                <c:pt idx="557">
                  <c:v>49827</c:v>
                </c:pt>
                <c:pt idx="558">
                  <c:v>49857</c:v>
                </c:pt>
                <c:pt idx="559">
                  <c:v>49888</c:v>
                </c:pt>
                <c:pt idx="560">
                  <c:v>49919</c:v>
                </c:pt>
                <c:pt idx="561">
                  <c:v>49949</c:v>
                </c:pt>
                <c:pt idx="562">
                  <c:v>49980</c:v>
                </c:pt>
                <c:pt idx="563">
                  <c:v>50010</c:v>
                </c:pt>
                <c:pt idx="564">
                  <c:v>50041</c:v>
                </c:pt>
                <c:pt idx="565">
                  <c:v>50072</c:v>
                </c:pt>
                <c:pt idx="566">
                  <c:v>50100</c:v>
                </c:pt>
                <c:pt idx="567">
                  <c:v>50131</c:v>
                </c:pt>
                <c:pt idx="568">
                  <c:v>50161</c:v>
                </c:pt>
                <c:pt idx="569">
                  <c:v>50192</c:v>
                </c:pt>
                <c:pt idx="570">
                  <c:v>50222</c:v>
                </c:pt>
                <c:pt idx="571">
                  <c:v>50253</c:v>
                </c:pt>
                <c:pt idx="572">
                  <c:v>50284</c:v>
                </c:pt>
                <c:pt idx="573">
                  <c:v>50314</c:v>
                </c:pt>
                <c:pt idx="574">
                  <c:v>50345</c:v>
                </c:pt>
                <c:pt idx="575">
                  <c:v>50375</c:v>
                </c:pt>
                <c:pt idx="576">
                  <c:v>50406</c:v>
                </c:pt>
                <c:pt idx="577">
                  <c:v>50437</c:v>
                </c:pt>
                <c:pt idx="578">
                  <c:v>50465</c:v>
                </c:pt>
                <c:pt idx="579">
                  <c:v>50496</c:v>
                </c:pt>
                <c:pt idx="580">
                  <c:v>50526</c:v>
                </c:pt>
                <c:pt idx="581">
                  <c:v>50557</c:v>
                </c:pt>
                <c:pt idx="582">
                  <c:v>50587</c:v>
                </c:pt>
                <c:pt idx="583">
                  <c:v>50618</c:v>
                </c:pt>
                <c:pt idx="584">
                  <c:v>50649</c:v>
                </c:pt>
                <c:pt idx="585">
                  <c:v>50679</c:v>
                </c:pt>
                <c:pt idx="586">
                  <c:v>50710</c:v>
                </c:pt>
                <c:pt idx="587">
                  <c:v>50740</c:v>
                </c:pt>
                <c:pt idx="588">
                  <c:v>50771</c:v>
                </c:pt>
                <c:pt idx="589">
                  <c:v>50802</c:v>
                </c:pt>
                <c:pt idx="590">
                  <c:v>50830</c:v>
                </c:pt>
                <c:pt idx="591">
                  <c:v>50861</c:v>
                </c:pt>
                <c:pt idx="592">
                  <c:v>50891</c:v>
                </c:pt>
                <c:pt idx="593">
                  <c:v>50922</c:v>
                </c:pt>
                <c:pt idx="594">
                  <c:v>50952</c:v>
                </c:pt>
                <c:pt idx="595">
                  <c:v>50983</c:v>
                </c:pt>
                <c:pt idx="596">
                  <c:v>51014</c:v>
                </c:pt>
                <c:pt idx="597">
                  <c:v>51044</c:v>
                </c:pt>
                <c:pt idx="598">
                  <c:v>51075</c:v>
                </c:pt>
                <c:pt idx="599">
                  <c:v>51105</c:v>
                </c:pt>
                <c:pt idx="600">
                  <c:v>51136</c:v>
                </c:pt>
                <c:pt idx="601">
                  <c:v>51167</c:v>
                </c:pt>
                <c:pt idx="602">
                  <c:v>51196</c:v>
                </c:pt>
                <c:pt idx="603">
                  <c:v>51227</c:v>
                </c:pt>
                <c:pt idx="604">
                  <c:v>51257</c:v>
                </c:pt>
                <c:pt idx="605">
                  <c:v>51288</c:v>
                </c:pt>
                <c:pt idx="606">
                  <c:v>51318</c:v>
                </c:pt>
                <c:pt idx="607">
                  <c:v>51349</c:v>
                </c:pt>
                <c:pt idx="608">
                  <c:v>51380</c:v>
                </c:pt>
                <c:pt idx="609">
                  <c:v>51410</c:v>
                </c:pt>
                <c:pt idx="610">
                  <c:v>51441</c:v>
                </c:pt>
                <c:pt idx="611">
                  <c:v>51471</c:v>
                </c:pt>
                <c:pt idx="612">
                  <c:v>51502</c:v>
                </c:pt>
                <c:pt idx="613">
                  <c:v>51533</c:v>
                </c:pt>
                <c:pt idx="614">
                  <c:v>51561</c:v>
                </c:pt>
                <c:pt idx="615">
                  <c:v>51592</c:v>
                </c:pt>
                <c:pt idx="616">
                  <c:v>51622</c:v>
                </c:pt>
                <c:pt idx="617">
                  <c:v>51653</c:v>
                </c:pt>
                <c:pt idx="618">
                  <c:v>51683</c:v>
                </c:pt>
                <c:pt idx="619">
                  <c:v>51714</c:v>
                </c:pt>
                <c:pt idx="620">
                  <c:v>51745</c:v>
                </c:pt>
                <c:pt idx="621">
                  <c:v>51775</c:v>
                </c:pt>
                <c:pt idx="622">
                  <c:v>51806</c:v>
                </c:pt>
                <c:pt idx="623">
                  <c:v>51836</c:v>
                </c:pt>
                <c:pt idx="624">
                  <c:v>51867</c:v>
                </c:pt>
                <c:pt idx="625">
                  <c:v>51898</c:v>
                </c:pt>
                <c:pt idx="626">
                  <c:v>51926</c:v>
                </c:pt>
                <c:pt idx="627">
                  <c:v>51957</c:v>
                </c:pt>
                <c:pt idx="628">
                  <c:v>51987</c:v>
                </c:pt>
                <c:pt idx="629">
                  <c:v>52018</c:v>
                </c:pt>
                <c:pt idx="630">
                  <c:v>52048</c:v>
                </c:pt>
                <c:pt idx="631">
                  <c:v>52079</c:v>
                </c:pt>
                <c:pt idx="632">
                  <c:v>52110</c:v>
                </c:pt>
                <c:pt idx="633">
                  <c:v>52140</c:v>
                </c:pt>
                <c:pt idx="634">
                  <c:v>52171</c:v>
                </c:pt>
                <c:pt idx="635">
                  <c:v>52201</c:v>
                </c:pt>
                <c:pt idx="636">
                  <c:v>52232</c:v>
                </c:pt>
                <c:pt idx="637">
                  <c:v>52263</c:v>
                </c:pt>
                <c:pt idx="638">
                  <c:v>52291</c:v>
                </c:pt>
                <c:pt idx="639">
                  <c:v>52322</c:v>
                </c:pt>
                <c:pt idx="640">
                  <c:v>52352</c:v>
                </c:pt>
                <c:pt idx="641">
                  <c:v>52383</c:v>
                </c:pt>
                <c:pt idx="642">
                  <c:v>52413</c:v>
                </c:pt>
                <c:pt idx="643">
                  <c:v>52444</c:v>
                </c:pt>
                <c:pt idx="644">
                  <c:v>52475</c:v>
                </c:pt>
                <c:pt idx="645">
                  <c:v>52505</c:v>
                </c:pt>
                <c:pt idx="646">
                  <c:v>52536</c:v>
                </c:pt>
                <c:pt idx="647">
                  <c:v>52566</c:v>
                </c:pt>
                <c:pt idx="648">
                  <c:v>52597</c:v>
                </c:pt>
                <c:pt idx="649">
                  <c:v>52628</c:v>
                </c:pt>
                <c:pt idx="650">
                  <c:v>52657</c:v>
                </c:pt>
                <c:pt idx="651">
                  <c:v>52688</c:v>
                </c:pt>
                <c:pt idx="652">
                  <c:v>52718</c:v>
                </c:pt>
                <c:pt idx="653">
                  <c:v>52749</c:v>
                </c:pt>
                <c:pt idx="654">
                  <c:v>52779</c:v>
                </c:pt>
                <c:pt idx="655">
                  <c:v>52810</c:v>
                </c:pt>
                <c:pt idx="656">
                  <c:v>52841</c:v>
                </c:pt>
                <c:pt idx="657">
                  <c:v>52871</c:v>
                </c:pt>
                <c:pt idx="658">
                  <c:v>52902</c:v>
                </c:pt>
                <c:pt idx="659">
                  <c:v>52932</c:v>
                </c:pt>
                <c:pt idx="660">
                  <c:v>52963</c:v>
                </c:pt>
                <c:pt idx="661">
                  <c:v>52994</c:v>
                </c:pt>
                <c:pt idx="662">
                  <c:v>53022</c:v>
                </c:pt>
                <c:pt idx="663">
                  <c:v>53053</c:v>
                </c:pt>
                <c:pt idx="664">
                  <c:v>53083</c:v>
                </c:pt>
                <c:pt idx="665">
                  <c:v>53114</c:v>
                </c:pt>
                <c:pt idx="666">
                  <c:v>53144</c:v>
                </c:pt>
                <c:pt idx="667">
                  <c:v>53175</c:v>
                </c:pt>
                <c:pt idx="668">
                  <c:v>53206</c:v>
                </c:pt>
                <c:pt idx="669">
                  <c:v>53236</c:v>
                </c:pt>
                <c:pt idx="670">
                  <c:v>53267</c:v>
                </c:pt>
                <c:pt idx="671">
                  <c:v>53297</c:v>
                </c:pt>
                <c:pt idx="672">
                  <c:v>53328</c:v>
                </c:pt>
                <c:pt idx="673">
                  <c:v>53359</c:v>
                </c:pt>
                <c:pt idx="674">
                  <c:v>53387</c:v>
                </c:pt>
                <c:pt idx="675">
                  <c:v>53418</c:v>
                </c:pt>
                <c:pt idx="676">
                  <c:v>53448</c:v>
                </c:pt>
                <c:pt idx="677">
                  <c:v>53479</c:v>
                </c:pt>
                <c:pt idx="678">
                  <c:v>53509</c:v>
                </c:pt>
                <c:pt idx="679">
                  <c:v>53540</c:v>
                </c:pt>
                <c:pt idx="680">
                  <c:v>53571</c:v>
                </c:pt>
                <c:pt idx="681">
                  <c:v>53601</c:v>
                </c:pt>
                <c:pt idx="682">
                  <c:v>53632</c:v>
                </c:pt>
                <c:pt idx="683">
                  <c:v>53662</c:v>
                </c:pt>
                <c:pt idx="684">
                  <c:v>53693</c:v>
                </c:pt>
                <c:pt idx="685">
                  <c:v>53724</c:v>
                </c:pt>
                <c:pt idx="686">
                  <c:v>53752</c:v>
                </c:pt>
                <c:pt idx="687">
                  <c:v>53783</c:v>
                </c:pt>
                <c:pt idx="688">
                  <c:v>53813</c:v>
                </c:pt>
                <c:pt idx="689">
                  <c:v>53844</c:v>
                </c:pt>
                <c:pt idx="690">
                  <c:v>53874</c:v>
                </c:pt>
                <c:pt idx="691">
                  <c:v>53905</c:v>
                </c:pt>
                <c:pt idx="692">
                  <c:v>53936</c:v>
                </c:pt>
                <c:pt idx="693">
                  <c:v>53966</c:v>
                </c:pt>
                <c:pt idx="694">
                  <c:v>53997</c:v>
                </c:pt>
                <c:pt idx="695">
                  <c:v>54027</c:v>
                </c:pt>
                <c:pt idx="696">
                  <c:v>54058</c:v>
                </c:pt>
                <c:pt idx="697">
                  <c:v>54089</c:v>
                </c:pt>
                <c:pt idx="698">
                  <c:v>54118</c:v>
                </c:pt>
                <c:pt idx="699">
                  <c:v>54149</c:v>
                </c:pt>
                <c:pt idx="700">
                  <c:v>54179</c:v>
                </c:pt>
                <c:pt idx="701">
                  <c:v>54210</c:v>
                </c:pt>
                <c:pt idx="702">
                  <c:v>54240</c:v>
                </c:pt>
                <c:pt idx="703">
                  <c:v>54271</c:v>
                </c:pt>
                <c:pt idx="704">
                  <c:v>54302</c:v>
                </c:pt>
                <c:pt idx="705">
                  <c:v>54332</c:v>
                </c:pt>
                <c:pt idx="706">
                  <c:v>54363</c:v>
                </c:pt>
                <c:pt idx="707">
                  <c:v>54393</c:v>
                </c:pt>
                <c:pt idx="708">
                  <c:v>54424</c:v>
                </c:pt>
                <c:pt idx="709">
                  <c:v>54455</c:v>
                </c:pt>
                <c:pt idx="710">
                  <c:v>54483</c:v>
                </c:pt>
                <c:pt idx="711">
                  <c:v>54514</c:v>
                </c:pt>
                <c:pt idx="712">
                  <c:v>54544</c:v>
                </c:pt>
                <c:pt idx="713">
                  <c:v>54575</c:v>
                </c:pt>
                <c:pt idx="714">
                  <c:v>54605</c:v>
                </c:pt>
                <c:pt idx="715">
                  <c:v>54636</c:v>
                </c:pt>
                <c:pt idx="716">
                  <c:v>54667</c:v>
                </c:pt>
                <c:pt idx="717">
                  <c:v>54697</c:v>
                </c:pt>
                <c:pt idx="718">
                  <c:v>54728</c:v>
                </c:pt>
                <c:pt idx="719">
                  <c:v>54758</c:v>
                </c:pt>
                <c:pt idx="720">
                  <c:v>54789</c:v>
                </c:pt>
                <c:pt idx="721">
                  <c:v>54820</c:v>
                </c:pt>
                <c:pt idx="722">
                  <c:v>54848</c:v>
                </c:pt>
                <c:pt idx="723">
                  <c:v>54879</c:v>
                </c:pt>
                <c:pt idx="724">
                  <c:v>54909</c:v>
                </c:pt>
                <c:pt idx="725">
                  <c:v>54940</c:v>
                </c:pt>
                <c:pt idx="726">
                  <c:v>54970</c:v>
                </c:pt>
                <c:pt idx="727">
                  <c:v>55001</c:v>
                </c:pt>
                <c:pt idx="728">
                  <c:v>55032</c:v>
                </c:pt>
                <c:pt idx="729">
                  <c:v>55062</c:v>
                </c:pt>
                <c:pt idx="730">
                  <c:v>55093</c:v>
                </c:pt>
                <c:pt idx="731">
                  <c:v>55123</c:v>
                </c:pt>
                <c:pt idx="732">
                  <c:v>55154</c:v>
                </c:pt>
                <c:pt idx="733">
                  <c:v>55185</c:v>
                </c:pt>
                <c:pt idx="734">
                  <c:v>55213</c:v>
                </c:pt>
                <c:pt idx="735">
                  <c:v>55244</c:v>
                </c:pt>
                <c:pt idx="736">
                  <c:v>55274</c:v>
                </c:pt>
                <c:pt idx="737">
                  <c:v>55305</c:v>
                </c:pt>
                <c:pt idx="738">
                  <c:v>55335</c:v>
                </c:pt>
                <c:pt idx="739">
                  <c:v>55366</c:v>
                </c:pt>
                <c:pt idx="740">
                  <c:v>55397</c:v>
                </c:pt>
                <c:pt idx="741">
                  <c:v>55427</c:v>
                </c:pt>
                <c:pt idx="742">
                  <c:v>55458</c:v>
                </c:pt>
                <c:pt idx="743">
                  <c:v>55488</c:v>
                </c:pt>
                <c:pt idx="744">
                  <c:v>55519</c:v>
                </c:pt>
                <c:pt idx="745">
                  <c:v>55550</c:v>
                </c:pt>
                <c:pt idx="746">
                  <c:v>55579</c:v>
                </c:pt>
                <c:pt idx="747">
                  <c:v>55610</c:v>
                </c:pt>
                <c:pt idx="748">
                  <c:v>55640</c:v>
                </c:pt>
                <c:pt idx="749">
                  <c:v>55671</c:v>
                </c:pt>
                <c:pt idx="750">
                  <c:v>55701</c:v>
                </c:pt>
                <c:pt idx="751">
                  <c:v>55732</c:v>
                </c:pt>
                <c:pt idx="752">
                  <c:v>55763</c:v>
                </c:pt>
                <c:pt idx="753">
                  <c:v>55793</c:v>
                </c:pt>
                <c:pt idx="754">
                  <c:v>55824</c:v>
                </c:pt>
                <c:pt idx="755">
                  <c:v>55854</c:v>
                </c:pt>
                <c:pt idx="756">
                  <c:v>55885</c:v>
                </c:pt>
                <c:pt idx="757">
                  <c:v>55916</c:v>
                </c:pt>
                <c:pt idx="758">
                  <c:v>55944</c:v>
                </c:pt>
                <c:pt idx="759">
                  <c:v>55975</c:v>
                </c:pt>
                <c:pt idx="760">
                  <c:v>56005</c:v>
                </c:pt>
                <c:pt idx="761">
                  <c:v>56036</c:v>
                </c:pt>
                <c:pt idx="762">
                  <c:v>56066</c:v>
                </c:pt>
                <c:pt idx="763">
                  <c:v>56097</c:v>
                </c:pt>
                <c:pt idx="764">
                  <c:v>56128</c:v>
                </c:pt>
                <c:pt idx="765">
                  <c:v>56158</c:v>
                </c:pt>
                <c:pt idx="766">
                  <c:v>56189</c:v>
                </c:pt>
                <c:pt idx="767">
                  <c:v>56219</c:v>
                </c:pt>
                <c:pt idx="768">
                  <c:v>56250</c:v>
                </c:pt>
                <c:pt idx="769">
                  <c:v>56281</c:v>
                </c:pt>
                <c:pt idx="770">
                  <c:v>56309</c:v>
                </c:pt>
                <c:pt idx="771">
                  <c:v>56340</c:v>
                </c:pt>
                <c:pt idx="772">
                  <c:v>56370</c:v>
                </c:pt>
                <c:pt idx="773">
                  <c:v>56401</c:v>
                </c:pt>
                <c:pt idx="774">
                  <c:v>56431</c:v>
                </c:pt>
                <c:pt idx="775">
                  <c:v>56462</c:v>
                </c:pt>
                <c:pt idx="776">
                  <c:v>56493</c:v>
                </c:pt>
                <c:pt idx="777">
                  <c:v>56523</c:v>
                </c:pt>
                <c:pt idx="778">
                  <c:v>56554</c:v>
                </c:pt>
                <c:pt idx="779">
                  <c:v>56584</c:v>
                </c:pt>
                <c:pt idx="780">
                  <c:v>56615</c:v>
                </c:pt>
                <c:pt idx="781">
                  <c:v>56646</c:v>
                </c:pt>
                <c:pt idx="782">
                  <c:v>56674</c:v>
                </c:pt>
                <c:pt idx="783">
                  <c:v>56705</c:v>
                </c:pt>
                <c:pt idx="784">
                  <c:v>56735</c:v>
                </c:pt>
                <c:pt idx="785">
                  <c:v>56766</c:v>
                </c:pt>
                <c:pt idx="786">
                  <c:v>56796</c:v>
                </c:pt>
                <c:pt idx="787">
                  <c:v>56827</c:v>
                </c:pt>
                <c:pt idx="788">
                  <c:v>56858</c:v>
                </c:pt>
                <c:pt idx="789">
                  <c:v>56888</c:v>
                </c:pt>
                <c:pt idx="790">
                  <c:v>56919</c:v>
                </c:pt>
                <c:pt idx="791">
                  <c:v>56949</c:v>
                </c:pt>
                <c:pt idx="792">
                  <c:v>56980</c:v>
                </c:pt>
                <c:pt idx="793">
                  <c:v>57011</c:v>
                </c:pt>
                <c:pt idx="794">
                  <c:v>57040</c:v>
                </c:pt>
                <c:pt idx="795">
                  <c:v>57071</c:v>
                </c:pt>
                <c:pt idx="796">
                  <c:v>57101</c:v>
                </c:pt>
                <c:pt idx="797">
                  <c:v>57132</c:v>
                </c:pt>
                <c:pt idx="798">
                  <c:v>57162</c:v>
                </c:pt>
                <c:pt idx="799">
                  <c:v>57193</c:v>
                </c:pt>
                <c:pt idx="800">
                  <c:v>57224</c:v>
                </c:pt>
                <c:pt idx="801">
                  <c:v>57254</c:v>
                </c:pt>
                <c:pt idx="802">
                  <c:v>57285</c:v>
                </c:pt>
                <c:pt idx="803">
                  <c:v>57315</c:v>
                </c:pt>
                <c:pt idx="804">
                  <c:v>57346</c:v>
                </c:pt>
                <c:pt idx="805">
                  <c:v>57377</c:v>
                </c:pt>
                <c:pt idx="806">
                  <c:v>57405</c:v>
                </c:pt>
                <c:pt idx="807">
                  <c:v>57436</c:v>
                </c:pt>
                <c:pt idx="808">
                  <c:v>57466</c:v>
                </c:pt>
                <c:pt idx="809">
                  <c:v>57497</c:v>
                </c:pt>
                <c:pt idx="810">
                  <c:v>57527</c:v>
                </c:pt>
                <c:pt idx="811">
                  <c:v>57558</c:v>
                </c:pt>
                <c:pt idx="812">
                  <c:v>57589</c:v>
                </c:pt>
                <c:pt idx="813">
                  <c:v>57619</c:v>
                </c:pt>
                <c:pt idx="814">
                  <c:v>57650</c:v>
                </c:pt>
                <c:pt idx="815">
                  <c:v>57680</c:v>
                </c:pt>
                <c:pt idx="816">
                  <c:v>57711</c:v>
                </c:pt>
                <c:pt idx="817">
                  <c:v>57742</c:v>
                </c:pt>
                <c:pt idx="818">
                  <c:v>57770</c:v>
                </c:pt>
                <c:pt idx="819">
                  <c:v>57801</c:v>
                </c:pt>
                <c:pt idx="820">
                  <c:v>57831</c:v>
                </c:pt>
                <c:pt idx="821">
                  <c:v>57862</c:v>
                </c:pt>
                <c:pt idx="822">
                  <c:v>57892</c:v>
                </c:pt>
                <c:pt idx="823">
                  <c:v>57923</c:v>
                </c:pt>
                <c:pt idx="824">
                  <c:v>57954</c:v>
                </c:pt>
                <c:pt idx="825">
                  <c:v>57984</c:v>
                </c:pt>
                <c:pt idx="826">
                  <c:v>58015</c:v>
                </c:pt>
                <c:pt idx="827">
                  <c:v>58045</c:v>
                </c:pt>
                <c:pt idx="828">
                  <c:v>58076</c:v>
                </c:pt>
                <c:pt idx="829">
                  <c:v>58107</c:v>
                </c:pt>
                <c:pt idx="830">
                  <c:v>58135</c:v>
                </c:pt>
                <c:pt idx="831">
                  <c:v>58166</c:v>
                </c:pt>
                <c:pt idx="832">
                  <c:v>58196</c:v>
                </c:pt>
                <c:pt idx="833">
                  <c:v>58227</c:v>
                </c:pt>
                <c:pt idx="834">
                  <c:v>58257</c:v>
                </c:pt>
                <c:pt idx="835">
                  <c:v>58288</c:v>
                </c:pt>
                <c:pt idx="836">
                  <c:v>58319</c:v>
                </c:pt>
                <c:pt idx="837">
                  <c:v>58349</c:v>
                </c:pt>
                <c:pt idx="838">
                  <c:v>58380</c:v>
                </c:pt>
                <c:pt idx="839">
                  <c:v>58410</c:v>
                </c:pt>
                <c:pt idx="840">
                  <c:v>58441</c:v>
                </c:pt>
                <c:pt idx="841">
                  <c:v>58472</c:v>
                </c:pt>
                <c:pt idx="842">
                  <c:v>58501</c:v>
                </c:pt>
                <c:pt idx="843">
                  <c:v>58532</c:v>
                </c:pt>
                <c:pt idx="844">
                  <c:v>58562</c:v>
                </c:pt>
                <c:pt idx="845">
                  <c:v>58593</c:v>
                </c:pt>
                <c:pt idx="846">
                  <c:v>58623</c:v>
                </c:pt>
                <c:pt idx="847">
                  <c:v>58654</c:v>
                </c:pt>
                <c:pt idx="848">
                  <c:v>58685</c:v>
                </c:pt>
                <c:pt idx="849">
                  <c:v>58715</c:v>
                </c:pt>
                <c:pt idx="850">
                  <c:v>58746</c:v>
                </c:pt>
                <c:pt idx="851">
                  <c:v>58776</c:v>
                </c:pt>
                <c:pt idx="852">
                  <c:v>58807</c:v>
                </c:pt>
                <c:pt idx="853">
                  <c:v>58838</c:v>
                </c:pt>
                <c:pt idx="854">
                  <c:v>58866</c:v>
                </c:pt>
                <c:pt idx="855">
                  <c:v>58897</c:v>
                </c:pt>
                <c:pt idx="856">
                  <c:v>58927</c:v>
                </c:pt>
                <c:pt idx="857">
                  <c:v>58958</c:v>
                </c:pt>
                <c:pt idx="858">
                  <c:v>58988</c:v>
                </c:pt>
                <c:pt idx="859">
                  <c:v>59019</c:v>
                </c:pt>
                <c:pt idx="860">
                  <c:v>59050</c:v>
                </c:pt>
                <c:pt idx="861">
                  <c:v>59080</c:v>
                </c:pt>
                <c:pt idx="862">
                  <c:v>59111</c:v>
                </c:pt>
                <c:pt idx="863">
                  <c:v>59141</c:v>
                </c:pt>
                <c:pt idx="864">
                  <c:v>59172</c:v>
                </c:pt>
                <c:pt idx="865">
                  <c:v>59203</c:v>
                </c:pt>
                <c:pt idx="866">
                  <c:v>59231</c:v>
                </c:pt>
                <c:pt idx="867">
                  <c:v>59262</c:v>
                </c:pt>
                <c:pt idx="868">
                  <c:v>59292</c:v>
                </c:pt>
                <c:pt idx="869">
                  <c:v>59323</c:v>
                </c:pt>
                <c:pt idx="870">
                  <c:v>59353</c:v>
                </c:pt>
                <c:pt idx="871">
                  <c:v>59384</c:v>
                </c:pt>
                <c:pt idx="872">
                  <c:v>59415</c:v>
                </c:pt>
                <c:pt idx="873">
                  <c:v>59445</c:v>
                </c:pt>
                <c:pt idx="874">
                  <c:v>59476</c:v>
                </c:pt>
                <c:pt idx="875">
                  <c:v>59506</c:v>
                </c:pt>
                <c:pt idx="876">
                  <c:v>59537</c:v>
                </c:pt>
                <c:pt idx="877">
                  <c:v>59568</c:v>
                </c:pt>
                <c:pt idx="878">
                  <c:v>59596</c:v>
                </c:pt>
                <c:pt idx="879">
                  <c:v>59627</c:v>
                </c:pt>
                <c:pt idx="880">
                  <c:v>59657</c:v>
                </c:pt>
                <c:pt idx="881">
                  <c:v>59688</c:v>
                </c:pt>
                <c:pt idx="882">
                  <c:v>59718</c:v>
                </c:pt>
                <c:pt idx="883">
                  <c:v>59749</c:v>
                </c:pt>
                <c:pt idx="884">
                  <c:v>59780</c:v>
                </c:pt>
                <c:pt idx="885">
                  <c:v>59810</c:v>
                </c:pt>
                <c:pt idx="886">
                  <c:v>59841</c:v>
                </c:pt>
                <c:pt idx="887">
                  <c:v>59871</c:v>
                </c:pt>
                <c:pt idx="888">
                  <c:v>59902</c:v>
                </c:pt>
                <c:pt idx="889">
                  <c:v>59933</c:v>
                </c:pt>
                <c:pt idx="890">
                  <c:v>59962</c:v>
                </c:pt>
                <c:pt idx="891">
                  <c:v>59993</c:v>
                </c:pt>
                <c:pt idx="892">
                  <c:v>60023</c:v>
                </c:pt>
                <c:pt idx="893">
                  <c:v>60054</c:v>
                </c:pt>
                <c:pt idx="894">
                  <c:v>60084</c:v>
                </c:pt>
                <c:pt idx="895">
                  <c:v>60115</c:v>
                </c:pt>
                <c:pt idx="896">
                  <c:v>60146</c:v>
                </c:pt>
                <c:pt idx="897">
                  <c:v>60176</c:v>
                </c:pt>
                <c:pt idx="898">
                  <c:v>60207</c:v>
                </c:pt>
                <c:pt idx="899">
                  <c:v>60237</c:v>
                </c:pt>
                <c:pt idx="900">
                  <c:v>60268</c:v>
                </c:pt>
                <c:pt idx="901">
                  <c:v>60299</c:v>
                </c:pt>
                <c:pt idx="902">
                  <c:v>60327</c:v>
                </c:pt>
                <c:pt idx="903">
                  <c:v>60358</c:v>
                </c:pt>
                <c:pt idx="904">
                  <c:v>60388</c:v>
                </c:pt>
                <c:pt idx="905">
                  <c:v>60419</c:v>
                </c:pt>
                <c:pt idx="906">
                  <c:v>60449</c:v>
                </c:pt>
                <c:pt idx="907">
                  <c:v>60480</c:v>
                </c:pt>
                <c:pt idx="908">
                  <c:v>60511</c:v>
                </c:pt>
                <c:pt idx="909">
                  <c:v>60541</c:v>
                </c:pt>
                <c:pt idx="910">
                  <c:v>60572</c:v>
                </c:pt>
                <c:pt idx="911">
                  <c:v>60602</c:v>
                </c:pt>
                <c:pt idx="912">
                  <c:v>60633</c:v>
                </c:pt>
                <c:pt idx="913">
                  <c:v>60664</c:v>
                </c:pt>
                <c:pt idx="914">
                  <c:v>60692</c:v>
                </c:pt>
                <c:pt idx="915">
                  <c:v>60723</c:v>
                </c:pt>
                <c:pt idx="916">
                  <c:v>60753</c:v>
                </c:pt>
                <c:pt idx="917">
                  <c:v>60784</c:v>
                </c:pt>
                <c:pt idx="918">
                  <c:v>60814</c:v>
                </c:pt>
                <c:pt idx="919">
                  <c:v>60845</c:v>
                </c:pt>
                <c:pt idx="920">
                  <c:v>60876</c:v>
                </c:pt>
                <c:pt idx="921">
                  <c:v>60906</c:v>
                </c:pt>
                <c:pt idx="922">
                  <c:v>60937</c:v>
                </c:pt>
                <c:pt idx="923">
                  <c:v>60967</c:v>
                </c:pt>
                <c:pt idx="924">
                  <c:v>60998</c:v>
                </c:pt>
                <c:pt idx="925">
                  <c:v>61029</c:v>
                </c:pt>
                <c:pt idx="926">
                  <c:v>61057</c:v>
                </c:pt>
                <c:pt idx="927">
                  <c:v>61088</c:v>
                </c:pt>
                <c:pt idx="928">
                  <c:v>61118</c:v>
                </c:pt>
                <c:pt idx="929">
                  <c:v>61149</c:v>
                </c:pt>
                <c:pt idx="930">
                  <c:v>61179</c:v>
                </c:pt>
                <c:pt idx="931">
                  <c:v>61210</c:v>
                </c:pt>
                <c:pt idx="932">
                  <c:v>61241</c:v>
                </c:pt>
                <c:pt idx="933">
                  <c:v>61271</c:v>
                </c:pt>
                <c:pt idx="934">
                  <c:v>61302</c:v>
                </c:pt>
                <c:pt idx="935">
                  <c:v>61332</c:v>
                </c:pt>
                <c:pt idx="936">
                  <c:v>61363</c:v>
                </c:pt>
                <c:pt idx="937">
                  <c:v>61394</c:v>
                </c:pt>
                <c:pt idx="938">
                  <c:v>61423</c:v>
                </c:pt>
                <c:pt idx="939">
                  <c:v>61454</c:v>
                </c:pt>
                <c:pt idx="940">
                  <c:v>61484</c:v>
                </c:pt>
                <c:pt idx="941">
                  <c:v>61515</c:v>
                </c:pt>
                <c:pt idx="942">
                  <c:v>61545</c:v>
                </c:pt>
                <c:pt idx="943">
                  <c:v>61576</c:v>
                </c:pt>
                <c:pt idx="944">
                  <c:v>61607</c:v>
                </c:pt>
                <c:pt idx="945">
                  <c:v>61637</c:v>
                </c:pt>
                <c:pt idx="946">
                  <c:v>61668</c:v>
                </c:pt>
                <c:pt idx="947">
                  <c:v>61698</c:v>
                </c:pt>
                <c:pt idx="948">
                  <c:v>61729</c:v>
                </c:pt>
                <c:pt idx="949">
                  <c:v>61760</c:v>
                </c:pt>
                <c:pt idx="950">
                  <c:v>61788</c:v>
                </c:pt>
                <c:pt idx="951">
                  <c:v>61819</c:v>
                </c:pt>
                <c:pt idx="952">
                  <c:v>61849</c:v>
                </c:pt>
                <c:pt idx="953">
                  <c:v>61880</c:v>
                </c:pt>
                <c:pt idx="954">
                  <c:v>61910</c:v>
                </c:pt>
                <c:pt idx="955">
                  <c:v>61941</c:v>
                </c:pt>
                <c:pt idx="956">
                  <c:v>61972</c:v>
                </c:pt>
                <c:pt idx="957">
                  <c:v>62002</c:v>
                </c:pt>
                <c:pt idx="958">
                  <c:v>62033</c:v>
                </c:pt>
                <c:pt idx="959">
                  <c:v>62063</c:v>
                </c:pt>
                <c:pt idx="960">
                  <c:v>62094</c:v>
                </c:pt>
                <c:pt idx="961">
                  <c:v>62125</c:v>
                </c:pt>
                <c:pt idx="962">
                  <c:v>62153</c:v>
                </c:pt>
                <c:pt idx="963">
                  <c:v>62184</c:v>
                </c:pt>
                <c:pt idx="964">
                  <c:v>62214</c:v>
                </c:pt>
                <c:pt idx="965">
                  <c:v>62245</c:v>
                </c:pt>
                <c:pt idx="966">
                  <c:v>62275</c:v>
                </c:pt>
                <c:pt idx="967">
                  <c:v>62306</c:v>
                </c:pt>
                <c:pt idx="968">
                  <c:v>62337</c:v>
                </c:pt>
                <c:pt idx="969">
                  <c:v>62367</c:v>
                </c:pt>
                <c:pt idx="970">
                  <c:v>62398</c:v>
                </c:pt>
                <c:pt idx="971">
                  <c:v>62428</c:v>
                </c:pt>
                <c:pt idx="972">
                  <c:v>62459</c:v>
                </c:pt>
                <c:pt idx="973">
                  <c:v>62490</c:v>
                </c:pt>
                <c:pt idx="974">
                  <c:v>62518</c:v>
                </c:pt>
                <c:pt idx="975">
                  <c:v>62549</c:v>
                </c:pt>
                <c:pt idx="976">
                  <c:v>62579</c:v>
                </c:pt>
                <c:pt idx="977">
                  <c:v>62610</c:v>
                </c:pt>
                <c:pt idx="978">
                  <c:v>62640</c:v>
                </c:pt>
                <c:pt idx="979">
                  <c:v>62671</c:v>
                </c:pt>
                <c:pt idx="980">
                  <c:v>62702</c:v>
                </c:pt>
                <c:pt idx="981">
                  <c:v>62732</c:v>
                </c:pt>
                <c:pt idx="982">
                  <c:v>62763</c:v>
                </c:pt>
                <c:pt idx="983">
                  <c:v>62793</c:v>
                </c:pt>
                <c:pt idx="984">
                  <c:v>62824</c:v>
                </c:pt>
                <c:pt idx="985">
                  <c:v>62855</c:v>
                </c:pt>
                <c:pt idx="986">
                  <c:v>62884</c:v>
                </c:pt>
                <c:pt idx="987">
                  <c:v>62915</c:v>
                </c:pt>
                <c:pt idx="988">
                  <c:v>62945</c:v>
                </c:pt>
                <c:pt idx="989">
                  <c:v>62976</c:v>
                </c:pt>
                <c:pt idx="990">
                  <c:v>63006</c:v>
                </c:pt>
                <c:pt idx="991">
                  <c:v>63037</c:v>
                </c:pt>
                <c:pt idx="992">
                  <c:v>63068</c:v>
                </c:pt>
                <c:pt idx="993">
                  <c:v>63098</c:v>
                </c:pt>
                <c:pt idx="994">
                  <c:v>63129</c:v>
                </c:pt>
                <c:pt idx="995">
                  <c:v>63159</c:v>
                </c:pt>
                <c:pt idx="996">
                  <c:v>63190</c:v>
                </c:pt>
                <c:pt idx="997">
                  <c:v>63221</c:v>
                </c:pt>
                <c:pt idx="998">
                  <c:v>63249</c:v>
                </c:pt>
                <c:pt idx="999">
                  <c:v>63280</c:v>
                </c:pt>
                <c:pt idx="1000">
                  <c:v>63310</c:v>
                </c:pt>
                <c:pt idx="1001">
                  <c:v>63341</c:v>
                </c:pt>
                <c:pt idx="1002">
                  <c:v>63371</c:v>
                </c:pt>
                <c:pt idx="1003">
                  <c:v>63402</c:v>
                </c:pt>
                <c:pt idx="1004">
                  <c:v>63433</c:v>
                </c:pt>
                <c:pt idx="1005">
                  <c:v>63463</c:v>
                </c:pt>
                <c:pt idx="1006">
                  <c:v>63494</c:v>
                </c:pt>
                <c:pt idx="1007">
                  <c:v>63524</c:v>
                </c:pt>
                <c:pt idx="1008">
                  <c:v>63555</c:v>
                </c:pt>
                <c:pt idx="1009">
                  <c:v>63586</c:v>
                </c:pt>
                <c:pt idx="1010">
                  <c:v>63614</c:v>
                </c:pt>
                <c:pt idx="1011">
                  <c:v>63645</c:v>
                </c:pt>
                <c:pt idx="1012">
                  <c:v>63675</c:v>
                </c:pt>
                <c:pt idx="1013">
                  <c:v>63706</c:v>
                </c:pt>
                <c:pt idx="1014">
                  <c:v>63736</c:v>
                </c:pt>
                <c:pt idx="1015">
                  <c:v>63767</c:v>
                </c:pt>
                <c:pt idx="1016">
                  <c:v>63798</c:v>
                </c:pt>
                <c:pt idx="1017">
                  <c:v>63828</c:v>
                </c:pt>
                <c:pt idx="1018">
                  <c:v>63859</c:v>
                </c:pt>
                <c:pt idx="1019">
                  <c:v>63889</c:v>
                </c:pt>
                <c:pt idx="1020">
                  <c:v>63920</c:v>
                </c:pt>
                <c:pt idx="1021">
                  <c:v>63951</c:v>
                </c:pt>
                <c:pt idx="1022">
                  <c:v>63979</c:v>
                </c:pt>
                <c:pt idx="1023">
                  <c:v>64010</c:v>
                </c:pt>
                <c:pt idx="1024">
                  <c:v>64040</c:v>
                </c:pt>
                <c:pt idx="1025">
                  <c:v>64071</c:v>
                </c:pt>
                <c:pt idx="1026">
                  <c:v>64101</c:v>
                </c:pt>
                <c:pt idx="1027">
                  <c:v>64132</c:v>
                </c:pt>
                <c:pt idx="1028">
                  <c:v>64163</c:v>
                </c:pt>
                <c:pt idx="1029">
                  <c:v>64193</c:v>
                </c:pt>
                <c:pt idx="1030">
                  <c:v>64224</c:v>
                </c:pt>
                <c:pt idx="1031">
                  <c:v>64254</c:v>
                </c:pt>
                <c:pt idx="1032">
                  <c:v>64285</c:v>
                </c:pt>
                <c:pt idx="1033">
                  <c:v>64316</c:v>
                </c:pt>
                <c:pt idx="1034">
                  <c:v>64345</c:v>
                </c:pt>
                <c:pt idx="1035">
                  <c:v>64376</c:v>
                </c:pt>
                <c:pt idx="1036">
                  <c:v>64406</c:v>
                </c:pt>
                <c:pt idx="1037">
                  <c:v>64437</c:v>
                </c:pt>
                <c:pt idx="1038">
                  <c:v>64467</c:v>
                </c:pt>
                <c:pt idx="1039">
                  <c:v>64498</c:v>
                </c:pt>
                <c:pt idx="1040">
                  <c:v>64529</c:v>
                </c:pt>
                <c:pt idx="1041">
                  <c:v>64559</c:v>
                </c:pt>
                <c:pt idx="1042">
                  <c:v>64590</c:v>
                </c:pt>
                <c:pt idx="1043">
                  <c:v>64620</c:v>
                </c:pt>
                <c:pt idx="1044">
                  <c:v>64651</c:v>
                </c:pt>
                <c:pt idx="1045">
                  <c:v>64682</c:v>
                </c:pt>
                <c:pt idx="1046">
                  <c:v>64710</c:v>
                </c:pt>
                <c:pt idx="1047">
                  <c:v>64741</c:v>
                </c:pt>
                <c:pt idx="1048">
                  <c:v>64771</c:v>
                </c:pt>
                <c:pt idx="1049">
                  <c:v>64802</c:v>
                </c:pt>
                <c:pt idx="1050">
                  <c:v>64832</c:v>
                </c:pt>
                <c:pt idx="1051">
                  <c:v>64863</c:v>
                </c:pt>
                <c:pt idx="1052">
                  <c:v>64894</c:v>
                </c:pt>
                <c:pt idx="1053">
                  <c:v>64924</c:v>
                </c:pt>
                <c:pt idx="1054">
                  <c:v>64955</c:v>
                </c:pt>
                <c:pt idx="1055">
                  <c:v>64985</c:v>
                </c:pt>
                <c:pt idx="1056">
                  <c:v>65016</c:v>
                </c:pt>
                <c:pt idx="1057">
                  <c:v>65047</c:v>
                </c:pt>
                <c:pt idx="1058">
                  <c:v>65075</c:v>
                </c:pt>
                <c:pt idx="1059">
                  <c:v>65106</c:v>
                </c:pt>
                <c:pt idx="1060">
                  <c:v>65136</c:v>
                </c:pt>
                <c:pt idx="1061">
                  <c:v>65167</c:v>
                </c:pt>
                <c:pt idx="1062">
                  <c:v>65197</c:v>
                </c:pt>
                <c:pt idx="1063">
                  <c:v>65228</c:v>
                </c:pt>
                <c:pt idx="1064">
                  <c:v>65259</c:v>
                </c:pt>
                <c:pt idx="1065">
                  <c:v>65289</c:v>
                </c:pt>
                <c:pt idx="1066">
                  <c:v>65320</c:v>
                </c:pt>
                <c:pt idx="1067">
                  <c:v>65350</c:v>
                </c:pt>
                <c:pt idx="1068">
                  <c:v>65381</c:v>
                </c:pt>
                <c:pt idx="1069">
                  <c:v>65412</c:v>
                </c:pt>
                <c:pt idx="1070">
                  <c:v>65440</c:v>
                </c:pt>
                <c:pt idx="1071">
                  <c:v>65471</c:v>
                </c:pt>
                <c:pt idx="1072">
                  <c:v>65501</c:v>
                </c:pt>
                <c:pt idx="1073">
                  <c:v>65532</c:v>
                </c:pt>
                <c:pt idx="1074">
                  <c:v>65562</c:v>
                </c:pt>
                <c:pt idx="1075">
                  <c:v>65593</c:v>
                </c:pt>
                <c:pt idx="1076">
                  <c:v>65624</c:v>
                </c:pt>
                <c:pt idx="1077">
                  <c:v>65654</c:v>
                </c:pt>
                <c:pt idx="1078">
                  <c:v>65685</c:v>
                </c:pt>
                <c:pt idx="1079">
                  <c:v>65715</c:v>
                </c:pt>
                <c:pt idx="1080">
                  <c:v>65746</c:v>
                </c:pt>
                <c:pt idx="1081">
                  <c:v>65777</c:v>
                </c:pt>
                <c:pt idx="1082">
                  <c:v>65806</c:v>
                </c:pt>
                <c:pt idx="1083">
                  <c:v>65837</c:v>
                </c:pt>
                <c:pt idx="1084">
                  <c:v>65867</c:v>
                </c:pt>
                <c:pt idx="1085">
                  <c:v>65898</c:v>
                </c:pt>
                <c:pt idx="1086">
                  <c:v>65928</c:v>
                </c:pt>
                <c:pt idx="1087">
                  <c:v>65959</c:v>
                </c:pt>
                <c:pt idx="1088">
                  <c:v>65990</c:v>
                </c:pt>
                <c:pt idx="1089">
                  <c:v>66020</c:v>
                </c:pt>
                <c:pt idx="1090">
                  <c:v>66051</c:v>
                </c:pt>
                <c:pt idx="1091">
                  <c:v>66081</c:v>
                </c:pt>
                <c:pt idx="1092">
                  <c:v>66112</c:v>
                </c:pt>
                <c:pt idx="1093">
                  <c:v>66143</c:v>
                </c:pt>
                <c:pt idx="1094">
                  <c:v>66171</c:v>
                </c:pt>
                <c:pt idx="1095">
                  <c:v>66202</c:v>
                </c:pt>
                <c:pt idx="1096">
                  <c:v>66232</c:v>
                </c:pt>
                <c:pt idx="1097">
                  <c:v>66263</c:v>
                </c:pt>
                <c:pt idx="1098">
                  <c:v>66293</c:v>
                </c:pt>
                <c:pt idx="1099">
                  <c:v>66324</c:v>
                </c:pt>
                <c:pt idx="1100">
                  <c:v>66355</c:v>
                </c:pt>
                <c:pt idx="1101">
                  <c:v>66385</c:v>
                </c:pt>
                <c:pt idx="1102">
                  <c:v>66416</c:v>
                </c:pt>
                <c:pt idx="1103">
                  <c:v>66446</c:v>
                </c:pt>
                <c:pt idx="1104">
                  <c:v>66477</c:v>
                </c:pt>
                <c:pt idx="1105">
                  <c:v>66508</c:v>
                </c:pt>
                <c:pt idx="1106">
                  <c:v>66536</c:v>
                </c:pt>
                <c:pt idx="1107">
                  <c:v>66567</c:v>
                </c:pt>
                <c:pt idx="1108">
                  <c:v>66597</c:v>
                </c:pt>
                <c:pt idx="1109">
                  <c:v>66628</c:v>
                </c:pt>
                <c:pt idx="1110">
                  <c:v>66658</c:v>
                </c:pt>
                <c:pt idx="1111">
                  <c:v>66689</c:v>
                </c:pt>
                <c:pt idx="1112">
                  <c:v>66720</c:v>
                </c:pt>
                <c:pt idx="1113">
                  <c:v>66750</c:v>
                </c:pt>
                <c:pt idx="1114">
                  <c:v>66781</c:v>
                </c:pt>
                <c:pt idx="1115">
                  <c:v>66811</c:v>
                </c:pt>
                <c:pt idx="1116">
                  <c:v>66842</c:v>
                </c:pt>
                <c:pt idx="1117">
                  <c:v>66873</c:v>
                </c:pt>
                <c:pt idx="1118">
                  <c:v>66901</c:v>
                </c:pt>
                <c:pt idx="1119">
                  <c:v>66932</c:v>
                </c:pt>
                <c:pt idx="1120">
                  <c:v>66962</c:v>
                </c:pt>
                <c:pt idx="1121">
                  <c:v>66993</c:v>
                </c:pt>
                <c:pt idx="1122">
                  <c:v>67023</c:v>
                </c:pt>
                <c:pt idx="1123">
                  <c:v>67054</c:v>
                </c:pt>
                <c:pt idx="1124">
                  <c:v>67085</c:v>
                </c:pt>
                <c:pt idx="1125">
                  <c:v>67115</c:v>
                </c:pt>
                <c:pt idx="1126">
                  <c:v>67146</c:v>
                </c:pt>
                <c:pt idx="1127">
                  <c:v>67176</c:v>
                </c:pt>
                <c:pt idx="1128">
                  <c:v>67207</c:v>
                </c:pt>
                <c:pt idx="1129">
                  <c:v>67238</c:v>
                </c:pt>
                <c:pt idx="1130">
                  <c:v>67267</c:v>
                </c:pt>
                <c:pt idx="1131">
                  <c:v>67298</c:v>
                </c:pt>
                <c:pt idx="1132">
                  <c:v>67328</c:v>
                </c:pt>
                <c:pt idx="1133">
                  <c:v>67359</c:v>
                </c:pt>
                <c:pt idx="1134">
                  <c:v>67389</c:v>
                </c:pt>
                <c:pt idx="1135">
                  <c:v>67420</c:v>
                </c:pt>
                <c:pt idx="1136">
                  <c:v>67451</c:v>
                </c:pt>
                <c:pt idx="1137">
                  <c:v>67481</c:v>
                </c:pt>
                <c:pt idx="1138">
                  <c:v>67512</c:v>
                </c:pt>
                <c:pt idx="1139">
                  <c:v>67542</c:v>
                </c:pt>
                <c:pt idx="1140">
                  <c:v>67573</c:v>
                </c:pt>
                <c:pt idx="1141">
                  <c:v>67604</c:v>
                </c:pt>
                <c:pt idx="1142">
                  <c:v>67632</c:v>
                </c:pt>
                <c:pt idx="1143">
                  <c:v>67663</c:v>
                </c:pt>
                <c:pt idx="1144">
                  <c:v>67693</c:v>
                </c:pt>
                <c:pt idx="1145">
                  <c:v>67724</c:v>
                </c:pt>
                <c:pt idx="1146">
                  <c:v>67754</c:v>
                </c:pt>
                <c:pt idx="1147">
                  <c:v>67785</c:v>
                </c:pt>
                <c:pt idx="1148">
                  <c:v>67816</c:v>
                </c:pt>
                <c:pt idx="1149">
                  <c:v>67846</c:v>
                </c:pt>
                <c:pt idx="1150">
                  <c:v>67877</c:v>
                </c:pt>
                <c:pt idx="1151">
                  <c:v>67907</c:v>
                </c:pt>
                <c:pt idx="1152">
                  <c:v>67938</c:v>
                </c:pt>
                <c:pt idx="1153">
                  <c:v>67969</c:v>
                </c:pt>
                <c:pt idx="1154">
                  <c:v>67997</c:v>
                </c:pt>
                <c:pt idx="1155">
                  <c:v>68028</c:v>
                </c:pt>
                <c:pt idx="1156">
                  <c:v>68058</c:v>
                </c:pt>
                <c:pt idx="1157">
                  <c:v>68089</c:v>
                </c:pt>
                <c:pt idx="1158">
                  <c:v>68119</c:v>
                </c:pt>
                <c:pt idx="1159">
                  <c:v>68150</c:v>
                </c:pt>
                <c:pt idx="1160">
                  <c:v>68181</c:v>
                </c:pt>
                <c:pt idx="1161">
                  <c:v>68211</c:v>
                </c:pt>
                <c:pt idx="1162">
                  <c:v>68242</c:v>
                </c:pt>
                <c:pt idx="1163">
                  <c:v>68272</c:v>
                </c:pt>
                <c:pt idx="1164">
                  <c:v>68303</c:v>
                </c:pt>
                <c:pt idx="1165">
                  <c:v>68334</c:v>
                </c:pt>
                <c:pt idx="1166">
                  <c:v>68362</c:v>
                </c:pt>
                <c:pt idx="1167">
                  <c:v>68393</c:v>
                </c:pt>
                <c:pt idx="1168">
                  <c:v>68423</c:v>
                </c:pt>
                <c:pt idx="1169">
                  <c:v>68454</c:v>
                </c:pt>
                <c:pt idx="1170">
                  <c:v>68484</c:v>
                </c:pt>
                <c:pt idx="1171">
                  <c:v>68515</c:v>
                </c:pt>
                <c:pt idx="1172">
                  <c:v>68546</c:v>
                </c:pt>
                <c:pt idx="1173">
                  <c:v>68576</c:v>
                </c:pt>
                <c:pt idx="1174">
                  <c:v>68607</c:v>
                </c:pt>
                <c:pt idx="1175">
                  <c:v>68637</c:v>
                </c:pt>
                <c:pt idx="1176">
                  <c:v>68668</c:v>
                </c:pt>
                <c:pt idx="1177">
                  <c:v>68699</c:v>
                </c:pt>
                <c:pt idx="1178">
                  <c:v>68728</c:v>
                </c:pt>
                <c:pt idx="1179">
                  <c:v>68759</c:v>
                </c:pt>
                <c:pt idx="1180">
                  <c:v>68789</c:v>
                </c:pt>
                <c:pt idx="1181">
                  <c:v>68820</c:v>
                </c:pt>
                <c:pt idx="1182">
                  <c:v>68850</c:v>
                </c:pt>
                <c:pt idx="1183">
                  <c:v>68881</c:v>
                </c:pt>
                <c:pt idx="1184">
                  <c:v>68912</c:v>
                </c:pt>
                <c:pt idx="1185">
                  <c:v>68942</c:v>
                </c:pt>
                <c:pt idx="1186">
                  <c:v>68973</c:v>
                </c:pt>
                <c:pt idx="1187">
                  <c:v>69003</c:v>
                </c:pt>
                <c:pt idx="1188">
                  <c:v>69034</c:v>
                </c:pt>
                <c:pt idx="1189">
                  <c:v>69065</c:v>
                </c:pt>
                <c:pt idx="1190">
                  <c:v>69093</c:v>
                </c:pt>
                <c:pt idx="1191">
                  <c:v>69124</c:v>
                </c:pt>
                <c:pt idx="1192">
                  <c:v>69154</c:v>
                </c:pt>
                <c:pt idx="1193">
                  <c:v>69185</c:v>
                </c:pt>
                <c:pt idx="1194">
                  <c:v>69215</c:v>
                </c:pt>
                <c:pt idx="1195">
                  <c:v>69246</c:v>
                </c:pt>
                <c:pt idx="1196">
                  <c:v>69277</c:v>
                </c:pt>
                <c:pt idx="1197">
                  <c:v>69307</c:v>
                </c:pt>
                <c:pt idx="1198">
                  <c:v>69338</c:v>
                </c:pt>
                <c:pt idx="1199">
                  <c:v>69368</c:v>
                </c:pt>
              </c:numCache>
            </c:numRef>
          </c:cat>
          <c:val>
            <c:numRef>
              <c:f>Company!$Q$3:$Q$1202</c:f>
              <c:numCache>
                <c:formatCode>General</c:formatCode>
                <c:ptCount val="1200"/>
                <c:pt idx="288" formatCode="0.0">
                  <c:v>#N/A</c:v>
                </c:pt>
                <c:pt idx="289" formatCode="0.0">
                  <c:v>#N/A</c:v>
                </c:pt>
                <c:pt idx="290" formatCode="0.0">
                  <c:v>#N/A</c:v>
                </c:pt>
                <c:pt idx="300" formatCode="0.0">
                  <c:v>#N/A</c:v>
                </c:pt>
                <c:pt idx="301" formatCode="0.0">
                  <c:v>#N/A</c:v>
                </c:pt>
                <c:pt idx="302" formatCode="0.0">
                  <c:v>#N/A</c:v>
                </c:pt>
                <c:pt idx="303" formatCode="0.0">
                  <c:v>#N/A</c:v>
                </c:pt>
                <c:pt idx="304" formatCode="0.0">
                  <c:v>#N/A</c:v>
                </c:pt>
                <c:pt idx="305" formatCode="0.0">
                  <c:v>#N/A</c:v>
                </c:pt>
                <c:pt idx="306" formatCode="0.0">
                  <c:v>#N/A</c:v>
                </c:pt>
                <c:pt idx="307" formatCode="0.0">
                  <c:v>#N/A</c:v>
                </c:pt>
                <c:pt idx="308" formatCode="0.0">
                  <c:v>#N/A</c:v>
                </c:pt>
                <c:pt idx="309" formatCode="0.0">
                  <c:v>#N/A</c:v>
                </c:pt>
                <c:pt idx="310" formatCode="0.0">
                  <c:v>#N/A</c:v>
                </c:pt>
                <c:pt idx="311" formatCode="0.0">
                  <c:v>#N/A</c:v>
                </c:pt>
                <c:pt idx="312" formatCode="0.0">
                  <c:v>#N/A</c:v>
                </c:pt>
                <c:pt idx="313" formatCode="0.0">
                  <c:v>#N/A</c:v>
                </c:pt>
                <c:pt idx="314" formatCode="0.0">
                  <c:v>#N/A</c:v>
                </c:pt>
                <c:pt idx="315" formatCode="0.0">
                  <c:v>#N/A</c:v>
                </c:pt>
                <c:pt idx="316" formatCode="0.0">
                  <c:v>#N/A</c:v>
                </c:pt>
                <c:pt idx="317" formatCode="0.0">
                  <c:v>#N/A</c:v>
                </c:pt>
                <c:pt idx="318" formatCode="0.0">
                  <c:v>#N/A</c:v>
                </c:pt>
                <c:pt idx="319" formatCode="0.0">
                  <c:v>#N/A</c:v>
                </c:pt>
                <c:pt idx="320" formatCode="0.0">
                  <c:v>#N/A</c:v>
                </c:pt>
                <c:pt idx="321" formatCode="0.0">
                  <c:v>#N/A</c:v>
                </c:pt>
                <c:pt idx="322" formatCode="0.0">
                  <c:v>#N/A</c:v>
                </c:pt>
                <c:pt idx="323" formatCode="0.0">
                  <c:v>#N/A</c:v>
                </c:pt>
                <c:pt idx="324" formatCode="0.0">
                  <c:v>#N/A</c:v>
                </c:pt>
                <c:pt idx="325" formatCode="0.0">
                  <c:v>#N/A</c:v>
                </c:pt>
                <c:pt idx="326" formatCode="0.0">
                  <c:v>#N/A</c:v>
                </c:pt>
                <c:pt idx="327" formatCode="0.0">
                  <c:v>#N/A</c:v>
                </c:pt>
                <c:pt idx="328" formatCode="0.0">
                  <c:v>#N/A</c:v>
                </c:pt>
                <c:pt idx="329" formatCode="0.0">
                  <c:v>#N/A</c:v>
                </c:pt>
                <c:pt idx="330" formatCode="0.0">
                  <c:v>#N/A</c:v>
                </c:pt>
                <c:pt idx="331" formatCode="0.0">
                  <c:v>#N/A</c:v>
                </c:pt>
                <c:pt idx="332" formatCode="0.0">
                  <c:v>#N/A</c:v>
                </c:pt>
                <c:pt idx="333" formatCode="0.0">
                  <c:v>#N/A</c:v>
                </c:pt>
                <c:pt idx="334" formatCode="0.0">
                  <c:v>#N/A</c:v>
                </c:pt>
                <c:pt idx="335" formatCode="0.0">
                  <c:v>#N/A</c:v>
                </c:pt>
                <c:pt idx="336" formatCode="0.0">
                  <c:v>#N/A</c:v>
                </c:pt>
                <c:pt idx="337" formatCode="0.0">
                  <c:v>#N/A</c:v>
                </c:pt>
                <c:pt idx="338" formatCode="0.0">
                  <c:v>#N/A</c:v>
                </c:pt>
                <c:pt idx="339" formatCode="0.0">
                  <c:v>#N/A</c:v>
                </c:pt>
                <c:pt idx="340" formatCode="0.0">
                  <c:v>#N/A</c:v>
                </c:pt>
                <c:pt idx="341" formatCode="0.0">
                  <c:v>#N/A</c:v>
                </c:pt>
                <c:pt idx="342" formatCode="0.0">
                  <c:v>#N/A</c:v>
                </c:pt>
                <c:pt idx="343" formatCode="0.0">
                  <c:v>#N/A</c:v>
                </c:pt>
                <c:pt idx="344" formatCode="0.0">
                  <c:v>#N/A</c:v>
                </c:pt>
                <c:pt idx="345" formatCode="0.0">
                  <c:v>#N/A</c:v>
                </c:pt>
                <c:pt idx="346" formatCode="0.0">
                  <c:v>#N/A</c:v>
                </c:pt>
                <c:pt idx="347" formatCode="0.0">
                  <c:v>#N/A</c:v>
                </c:pt>
                <c:pt idx="348" formatCode="0.0">
                  <c:v>#N/A</c:v>
                </c:pt>
                <c:pt idx="349" formatCode="0.0">
                  <c:v>#N/A</c:v>
                </c:pt>
                <c:pt idx="350" formatCode="0.0">
                  <c:v>3.5000000000000004</c:v>
                </c:pt>
                <c:pt idx="351" formatCode="0.0">
                  <c:v>3.3000000000000003</c:v>
                </c:pt>
                <c:pt idx="352" formatCode="0.0">
                  <c:v>3.1000000000000005</c:v>
                </c:pt>
                <c:pt idx="353" formatCode="0.0">
                  <c:v>2.9000000000000004</c:v>
                </c:pt>
                <c:pt idx="354" formatCode="0.0">
                  <c:v>2.4333333333333336</c:v>
                </c:pt>
                <c:pt idx="355" formatCode="0.0">
                  <c:v>1.9666666666666668</c:v>
                </c:pt>
                <c:pt idx="356" formatCode="0.0">
                  <c:v>1.5</c:v>
                </c:pt>
                <c:pt idx="357" formatCode="0.0">
                  <c:v>1</c:v>
                </c:pt>
                <c:pt idx="358" formatCode="0.0">
                  <c:v>0.5</c:v>
                </c:pt>
                <c:pt idx="359" formatCode="0.0">
                  <c:v>0</c:v>
                </c:pt>
                <c:pt idx="360" formatCode="0.0">
                  <c:v>-0.43333333333333335</c:v>
                </c:pt>
                <c:pt idx="361" formatCode="0.0">
                  <c:v>-0.8666666666666667</c:v>
                </c:pt>
                <c:pt idx="362" formatCode="0.0">
                  <c:v>-1.3</c:v>
                </c:pt>
                <c:pt idx="363" formatCode="0.0">
                  <c:v>-1.4000000000000001</c:v>
                </c:pt>
                <c:pt idx="364" formatCode="0.0">
                  <c:v>-1.5</c:v>
                </c:pt>
                <c:pt idx="365" formatCode="0.0">
                  <c:v>-1.6</c:v>
                </c:pt>
                <c:pt idx="366" formatCode="0.0">
                  <c:v>-1.4333333333333333</c:v>
                </c:pt>
                <c:pt idx="367" formatCode="0.0">
                  <c:v>-1.2666666666666666</c:v>
                </c:pt>
                <c:pt idx="368" formatCode="0.0">
                  <c:v>-1.0999999999999999</c:v>
                </c:pt>
                <c:pt idx="369" formatCode="0.0">
                  <c:v>-0.7</c:v>
                </c:pt>
                <c:pt idx="370" formatCode="0.0">
                  <c:v>-0.29999999999999993</c:v>
                </c:pt>
                <c:pt idx="371" formatCode="0.0">
                  <c:v>0.1</c:v>
                </c:pt>
              </c:numCache>
            </c:numRef>
          </c:val>
          <c:smooth val="0"/>
          <c:extLst>
            <c:ext xmlns:c16="http://schemas.microsoft.com/office/drawing/2014/chart" uri="{C3380CC4-5D6E-409C-BE32-E72D297353CC}">
              <c16:uniqueId val="{00000001-85ED-483C-9B9C-710E849321F1}"/>
            </c:ext>
          </c:extLst>
        </c:ser>
        <c:ser>
          <c:idx val="5"/>
          <c:order val="2"/>
          <c:tx>
            <c:v>UMR forecast</c:v>
          </c:tx>
          <c:spPr>
            <a:ln w="38100">
              <a:solidFill>
                <a:srgbClr val="8064A2">
                  <a:lumMod val="75000"/>
                </a:srgbClr>
              </a:solidFill>
              <a:prstDash val="solid"/>
            </a:ln>
          </c:spPr>
          <c:marker>
            <c:symbol val="none"/>
          </c:marker>
          <c:cat>
            <c:numRef>
              <c:f>Company!$A$3:$A$1202</c:f>
              <c:numCache>
                <c:formatCode>mmm\-yy</c:formatCode>
                <c:ptCount val="1200"/>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pt idx="329">
                  <c:v>42887</c:v>
                </c:pt>
                <c:pt idx="330">
                  <c:v>42917</c:v>
                </c:pt>
                <c:pt idx="331">
                  <c:v>42948</c:v>
                </c:pt>
                <c:pt idx="332">
                  <c:v>42979</c:v>
                </c:pt>
                <c:pt idx="333">
                  <c:v>43009</c:v>
                </c:pt>
                <c:pt idx="334">
                  <c:v>43040</c:v>
                </c:pt>
                <c:pt idx="335">
                  <c:v>43070</c:v>
                </c:pt>
                <c:pt idx="336">
                  <c:v>43101</c:v>
                </c:pt>
                <c:pt idx="337">
                  <c:v>43132</c:v>
                </c:pt>
                <c:pt idx="338">
                  <c:v>43160</c:v>
                </c:pt>
                <c:pt idx="339">
                  <c:v>43191</c:v>
                </c:pt>
                <c:pt idx="340">
                  <c:v>43221</c:v>
                </c:pt>
                <c:pt idx="341">
                  <c:v>43252</c:v>
                </c:pt>
                <c:pt idx="342">
                  <c:v>43282</c:v>
                </c:pt>
                <c:pt idx="343">
                  <c:v>43313</c:v>
                </c:pt>
                <c:pt idx="344">
                  <c:v>43344</c:v>
                </c:pt>
                <c:pt idx="345">
                  <c:v>43374</c:v>
                </c:pt>
                <c:pt idx="346">
                  <c:v>43405</c:v>
                </c:pt>
                <c:pt idx="347">
                  <c:v>43435</c:v>
                </c:pt>
                <c:pt idx="348">
                  <c:v>43466</c:v>
                </c:pt>
                <c:pt idx="349">
                  <c:v>43497</c:v>
                </c:pt>
                <c:pt idx="350">
                  <c:v>43525</c:v>
                </c:pt>
                <c:pt idx="351">
                  <c:v>43556</c:v>
                </c:pt>
                <c:pt idx="352">
                  <c:v>43586</c:v>
                </c:pt>
                <c:pt idx="353">
                  <c:v>43617</c:v>
                </c:pt>
                <c:pt idx="354">
                  <c:v>43647</c:v>
                </c:pt>
                <c:pt idx="355">
                  <c:v>43678</c:v>
                </c:pt>
                <c:pt idx="356">
                  <c:v>43709</c:v>
                </c:pt>
                <c:pt idx="357">
                  <c:v>43739</c:v>
                </c:pt>
                <c:pt idx="358">
                  <c:v>43770</c:v>
                </c:pt>
                <c:pt idx="359">
                  <c:v>43800</c:v>
                </c:pt>
                <c:pt idx="360">
                  <c:v>43831</c:v>
                </c:pt>
                <c:pt idx="361">
                  <c:v>43862</c:v>
                </c:pt>
                <c:pt idx="362">
                  <c:v>43891</c:v>
                </c:pt>
                <c:pt idx="363">
                  <c:v>43922</c:v>
                </c:pt>
                <c:pt idx="364">
                  <c:v>43952</c:v>
                </c:pt>
                <c:pt idx="365">
                  <c:v>43983</c:v>
                </c:pt>
                <c:pt idx="366">
                  <c:v>44013</c:v>
                </c:pt>
                <c:pt idx="367">
                  <c:v>44044</c:v>
                </c:pt>
                <c:pt idx="368">
                  <c:v>44075</c:v>
                </c:pt>
                <c:pt idx="369">
                  <c:v>44105</c:v>
                </c:pt>
                <c:pt idx="370">
                  <c:v>44136</c:v>
                </c:pt>
                <c:pt idx="371">
                  <c:v>44166</c:v>
                </c:pt>
                <c:pt idx="372">
                  <c:v>44197</c:v>
                </c:pt>
                <c:pt idx="373">
                  <c:v>44228</c:v>
                </c:pt>
                <c:pt idx="374">
                  <c:v>44256</c:v>
                </c:pt>
                <c:pt idx="375">
                  <c:v>44287</c:v>
                </c:pt>
                <c:pt idx="376">
                  <c:v>44317</c:v>
                </c:pt>
                <c:pt idx="377">
                  <c:v>44348</c:v>
                </c:pt>
                <c:pt idx="378">
                  <c:v>44378</c:v>
                </c:pt>
                <c:pt idx="379">
                  <c:v>44409</c:v>
                </c:pt>
                <c:pt idx="380">
                  <c:v>44440</c:v>
                </c:pt>
                <c:pt idx="381">
                  <c:v>44470</c:v>
                </c:pt>
                <c:pt idx="382">
                  <c:v>44501</c:v>
                </c:pt>
                <c:pt idx="383">
                  <c:v>44531</c:v>
                </c:pt>
                <c:pt idx="384">
                  <c:v>44562</c:v>
                </c:pt>
                <c:pt idx="385">
                  <c:v>44593</c:v>
                </c:pt>
                <c:pt idx="386">
                  <c:v>44621</c:v>
                </c:pt>
                <c:pt idx="387">
                  <c:v>44652</c:v>
                </c:pt>
                <c:pt idx="388">
                  <c:v>44682</c:v>
                </c:pt>
                <c:pt idx="389">
                  <c:v>44713</c:v>
                </c:pt>
                <c:pt idx="390">
                  <c:v>44743</c:v>
                </c:pt>
                <c:pt idx="391">
                  <c:v>44774</c:v>
                </c:pt>
                <c:pt idx="392">
                  <c:v>44805</c:v>
                </c:pt>
                <c:pt idx="393">
                  <c:v>44835</c:v>
                </c:pt>
                <c:pt idx="394">
                  <c:v>44866</c:v>
                </c:pt>
                <c:pt idx="395">
                  <c:v>44896</c:v>
                </c:pt>
                <c:pt idx="396">
                  <c:v>44927</c:v>
                </c:pt>
                <c:pt idx="397">
                  <c:v>44958</c:v>
                </c:pt>
                <c:pt idx="398">
                  <c:v>44986</c:v>
                </c:pt>
                <c:pt idx="399">
                  <c:v>45017</c:v>
                </c:pt>
                <c:pt idx="400">
                  <c:v>45047</c:v>
                </c:pt>
                <c:pt idx="401">
                  <c:v>45078</c:v>
                </c:pt>
                <c:pt idx="402">
                  <c:v>45108</c:v>
                </c:pt>
                <c:pt idx="403">
                  <c:v>45139</c:v>
                </c:pt>
                <c:pt idx="404">
                  <c:v>45170</c:v>
                </c:pt>
                <c:pt idx="405">
                  <c:v>45200</c:v>
                </c:pt>
                <c:pt idx="406">
                  <c:v>45231</c:v>
                </c:pt>
                <c:pt idx="407">
                  <c:v>45261</c:v>
                </c:pt>
                <c:pt idx="408">
                  <c:v>45292</c:v>
                </c:pt>
                <c:pt idx="409">
                  <c:v>45323</c:v>
                </c:pt>
                <c:pt idx="410">
                  <c:v>45352</c:v>
                </c:pt>
                <c:pt idx="411">
                  <c:v>45383</c:v>
                </c:pt>
                <c:pt idx="412">
                  <c:v>45413</c:v>
                </c:pt>
                <c:pt idx="413">
                  <c:v>45444</c:v>
                </c:pt>
                <c:pt idx="414">
                  <c:v>45474</c:v>
                </c:pt>
                <c:pt idx="415">
                  <c:v>45505</c:v>
                </c:pt>
                <c:pt idx="416">
                  <c:v>45536</c:v>
                </c:pt>
                <c:pt idx="417">
                  <c:v>45566</c:v>
                </c:pt>
                <c:pt idx="418">
                  <c:v>45597</c:v>
                </c:pt>
                <c:pt idx="419">
                  <c:v>45627</c:v>
                </c:pt>
                <c:pt idx="420">
                  <c:v>45658</c:v>
                </c:pt>
                <c:pt idx="421">
                  <c:v>45689</c:v>
                </c:pt>
                <c:pt idx="422">
                  <c:v>45717</c:v>
                </c:pt>
                <c:pt idx="423">
                  <c:v>45748</c:v>
                </c:pt>
                <c:pt idx="424">
                  <c:v>45778</c:v>
                </c:pt>
                <c:pt idx="425">
                  <c:v>45809</c:v>
                </c:pt>
                <c:pt idx="426">
                  <c:v>45839</c:v>
                </c:pt>
                <c:pt idx="427">
                  <c:v>45870</c:v>
                </c:pt>
                <c:pt idx="428">
                  <c:v>45901</c:v>
                </c:pt>
                <c:pt idx="429">
                  <c:v>45931</c:v>
                </c:pt>
                <c:pt idx="430">
                  <c:v>45962</c:v>
                </c:pt>
                <c:pt idx="431">
                  <c:v>45992</c:v>
                </c:pt>
                <c:pt idx="432">
                  <c:v>46023</c:v>
                </c:pt>
                <c:pt idx="433">
                  <c:v>46054</c:v>
                </c:pt>
                <c:pt idx="434">
                  <c:v>46082</c:v>
                </c:pt>
                <c:pt idx="435">
                  <c:v>46113</c:v>
                </c:pt>
                <c:pt idx="436">
                  <c:v>46143</c:v>
                </c:pt>
                <c:pt idx="437">
                  <c:v>46174</c:v>
                </c:pt>
                <c:pt idx="438">
                  <c:v>46204</c:v>
                </c:pt>
                <c:pt idx="439">
                  <c:v>46235</c:v>
                </c:pt>
                <c:pt idx="440">
                  <c:v>46266</c:v>
                </c:pt>
                <c:pt idx="441">
                  <c:v>46296</c:v>
                </c:pt>
                <c:pt idx="442">
                  <c:v>46327</c:v>
                </c:pt>
                <c:pt idx="443">
                  <c:v>46357</c:v>
                </c:pt>
                <c:pt idx="444">
                  <c:v>46388</c:v>
                </c:pt>
                <c:pt idx="445">
                  <c:v>46419</c:v>
                </c:pt>
                <c:pt idx="446">
                  <c:v>46447</c:v>
                </c:pt>
                <c:pt idx="447">
                  <c:v>46478</c:v>
                </c:pt>
                <c:pt idx="448">
                  <c:v>46508</c:v>
                </c:pt>
                <c:pt idx="449">
                  <c:v>46539</c:v>
                </c:pt>
                <c:pt idx="450">
                  <c:v>46569</c:v>
                </c:pt>
                <c:pt idx="451">
                  <c:v>46600</c:v>
                </c:pt>
                <c:pt idx="452">
                  <c:v>46631</c:v>
                </c:pt>
                <c:pt idx="453">
                  <c:v>46661</c:v>
                </c:pt>
                <c:pt idx="454">
                  <c:v>46692</c:v>
                </c:pt>
                <c:pt idx="455">
                  <c:v>46722</c:v>
                </c:pt>
                <c:pt idx="456">
                  <c:v>46753</c:v>
                </c:pt>
                <c:pt idx="457">
                  <c:v>46784</c:v>
                </c:pt>
                <c:pt idx="458">
                  <c:v>46813</c:v>
                </c:pt>
                <c:pt idx="459">
                  <c:v>46844</c:v>
                </c:pt>
                <c:pt idx="460">
                  <c:v>46874</c:v>
                </c:pt>
                <c:pt idx="461">
                  <c:v>46905</c:v>
                </c:pt>
                <c:pt idx="462">
                  <c:v>46935</c:v>
                </c:pt>
                <c:pt idx="463">
                  <c:v>46966</c:v>
                </c:pt>
                <c:pt idx="464">
                  <c:v>46997</c:v>
                </c:pt>
                <c:pt idx="465">
                  <c:v>47027</c:v>
                </c:pt>
                <c:pt idx="466">
                  <c:v>47058</c:v>
                </c:pt>
                <c:pt idx="467">
                  <c:v>47088</c:v>
                </c:pt>
                <c:pt idx="468">
                  <c:v>47119</c:v>
                </c:pt>
                <c:pt idx="469">
                  <c:v>47150</c:v>
                </c:pt>
                <c:pt idx="470">
                  <c:v>47178</c:v>
                </c:pt>
                <c:pt idx="471">
                  <c:v>47209</c:v>
                </c:pt>
                <c:pt idx="472">
                  <c:v>47239</c:v>
                </c:pt>
                <c:pt idx="473">
                  <c:v>47270</c:v>
                </c:pt>
                <c:pt idx="474">
                  <c:v>47300</c:v>
                </c:pt>
                <c:pt idx="475">
                  <c:v>47331</c:v>
                </c:pt>
                <c:pt idx="476">
                  <c:v>47362</c:v>
                </c:pt>
                <c:pt idx="477">
                  <c:v>47392</c:v>
                </c:pt>
                <c:pt idx="478">
                  <c:v>47423</c:v>
                </c:pt>
                <c:pt idx="479">
                  <c:v>47453</c:v>
                </c:pt>
                <c:pt idx="480">
                  <c:v>47484</c:v>
                </c:pt>
                <c:pt idx="481">
                  <c:v>47515</c:v>
                </c:pt>
                <c:pt idx="482">
                  <c:v>47543</c:v>
                </c:pt>
                <c:pt idx="483">
                  <c:v>47574</c:v>
                </c:pt>
                <c:pt idx="484">
                  <c:v>47604</c:v>
                </c:pt>
                <c:pt idx="485">
                  <c:v>47635</c:v>
                </c:pt>
                <c:pt idx="486">
                  <c:v>47665</c:v>
                </c:pt>
                <c:pt idx="487">
                  <c:v>47696</c:v>
                </c:pt>
                <c:pt idx="488">
                  <c:v>47727</c:v>
                </c:pt>
                <c:pt idx="489">
                  <c:v>47757</c:v>
                </c:pt>
                <c:pt idx="490">
                  <c:v>47788</c:v>
                </c:pt>
                <c:pt idx="491">
                  <c:v>47818</c:v>
                </c:pt>
                <c:pt idx="492">
                  <c:v>47849</c:v>
                </c:pt>
                <c:pt idx="493">
                  <c:v>47880</c:v>
                </c:pt>
                <c:pt idx="494">
                  <c:v>47908</c:v>
                </c:pt>
                <c:pt idx="495">
                  <c:v>47939</c:v>
                </c:pt>
                <c:pt idx="496">
                  <c:v>47969</c:v>
                </c:pt>
                <c:pt idx="497">
                  <c:v>48000</c:v>
                </c:pt>
                <c:pt idx="498">
                  <c:v>48030</c:v>
                </c:pt>
                <c:pt idx="499">
                  <c:v>48061</c:v>
                </c:pt>
                <c:pt idx="500">
                  <c:v>48092</c:v>
                </c:pt>
                <c:pt idx="501">
                  <c:v>48122</c:v>
                </c:pt>
                <c:pt idx="502">
                  <c:v>48153</c:v>
                </c:pt>
                <c:pt idx="503">
                  <c:v>48183</c:v>
                </c:pt>
                <c:pt idx="504">
                  <c:v>48214</c:v>
                </c:pt>
                <c:pt idx="505">
                  <c:v>48245</c:v>
                </c:pt>
                <c:pt idx="506">
                  <c:v>48274</c:v>
                </c:pt>
                <c:pt idx="507">
                  <c:v>48305</c:v>
                </c:pt>
                <c:pt idx="508">
                  <c:v>48335</c:v>
                </c:pt>
                <c:pt idx="509">
                  <c:v>48366</c:v>
                </c:pt>
                <c:pt idx="510">
                  <c:v>48396</c:v>
                </c:pt>
                <c:pt idx="511">
                  <c:v>48427</c:v>
                </c:pt>
                <c:pt idx="512">
                  <c:v>48458</c:v>
                </c:pt>
                <c:pt idx="513">
                  <c:v>48488</c:v>
                </c:pt>
                <c:pt idx="514">
                  <c:v>48519</c:v>
                </c:pt>
                <c:pt idx="515">
                  <c:v>48549</c:v>
                </c:pt>
                <c:pt idx="516">
                  <c:v>48580</c:v>
                </c:pt>
                <c:pt idx="517">
                  <c:v>48611</c:v>
                </c:pt>
                <c:pt idx="518">
                  <c:v>48639</c:v>
                </c:pt>
                <c:pt idx="519">
                  <c:v>48670</c:v>
                </c:pt>
                <c:pt idx="520">
                  <c:v>48700</c:v>
                </c:pt>
                <c:pt idx="521">
                  <c:v>48731</c:v>
                </c:pt>
                <c:pt idx="522">
                  <c:v>48761</c:v>
                </c:pt>
                <c:pt idx="523">
                  <c:v>48792</c:v>
                </c:pt>
                <c:pt idx="524">
                  <c:v>48823</c:v>
                </c:pt>
                <c:pt idx="525">
                  <c:v>48853</c:v>
                </c:pt>
                <c:pt idx="526">
                  <c:v>48884</c:v>
                </c:pt>
                <c:pt idx="527">
                  <c:v>48914</c:v>
                </c:pt>
                <c:pt idx="528">
                  <c:v>48945</c:v>
                </c:pt>
                <c:pt idx="529">
                  <c:v>48976</c:v>
                </c:pt>
                <c:pt idx="530">
                  <c:v>49004</c:v>
                </c:pt>
                <c:pt idx="531">
                  <c:v>49035</c:v>
                </c:pt>
                <c:pt idx="532">
                  <c:v>49065</c:v>
                </c:pt>
                <c:pt idx="533">
                  <c:v>49096</c:v>
                </c:pt>
                <c:pt idx="534">
                  <c:v>49126</c:v>
                </c:pt>
                <c:pt idx="535">
                  <c:v>49157</c:v>
                </c:pt>
                <c:pt idx="536">
                  <c:v>49188</c:v>
                </c:pt>
                <c:pt idx="537">
                  <c:v>49218</c:v>
                </c:pt>
                <c:pt idx="538">
                  <c:v>49249</c:v>
                </c:pt>
                <c:pt idx="539">
                  <c:v>49279</c:v>
                </c:pt>
                <c:pt idx="540">
                  <c:v>49310</c:v>
                </c:pt>
                <c:pt idx="541">
                  <c:v>49341</c:v>
                </c:pt>
                <c:pt idx="542">
                  <c:v>49369</c:v>
                </c:pt>
                <c:pt idx="543">
                  <c:v>49400</c:v>
                </c:pt>
                <c:pt idx="544">
                  <c:v>49430</c:v>
                </c:pt>
                <c:pt idx="545">
                  <c:v>49461</c:v>
                </c:pt>
                <c:pt idx="546">
                  <c:v>49491</c:v>
                </c:pt>
                <c:pt idx="547">
                  <c:v>49522</c:v>
                </c:pt>
                <c:pt idx="548">
                  <c:v>49553</c:v>
                </c:pt>
                <c:pt idx="549">
                  <c:v>49583</c:v>
                </c:pt>
                <c:pt idx="550">
                  <c:v>49614</c:v>
                </c:pt>
                <c:pt idx="551">
                  <c:v>49644</c:v>
                </c:pt>
                <c:pt idx="552">
                  <c:v>49675</c:v>
                </c:pt>
                <c:pt idx="553">
                  <c:v>49706</c:v>
                </c:pt>
                <c:pt idx="554">
                  <c:v>49735</c:v>
                </c:pt>
                <c:pt idx="555">
                  <c:v>49766</c:v>
                </c:pt>
                <c:pt idx="556">
                  <c:v>49796</c:v>
                </c:pt>
                <c:pt idx="557">
                  <c:v>49827</c:v>
                </c:pt>
                <c:pt idx="558">
                  <c:v>49857</c:v>
                </c:pt>
                <c:pt idx="559">
                  <c:v>49888</c:v>
                </c:pt>
                <c:pt idx="560">
                  <c:v>49919</c:v>
                </c:pt>
                <c:pt idx="561">
                  <c:v>49949</c:v>
                </c:pt>
                <c:pt idx="562">
                  <c:v>49980</c:v>
                </c:pt>
                <c:pt idx="563">
                  <c:v>50010</c:v>
                </c:pt>
                <c:pt idx="564">
                  <c:v>50041</c:v>
                </c:pt>
                <c:pt idx="565">
                  <c:v>50072</c:v>
                </c:pt>
                <c:pt idx="566">
                  <c:v>50100</c:v>
                </c:pt>
                <c:pt idx="567">
                  <c:v>50131</c:v>
                </c:pt>
                <c:pt idx="568">
                  <c:v>50161</c:v>
                </c:pt>
                <c:pt idx="569">
                  <c:v>50192</c:v>
                </c:pt>
                <c:pt idx="570">
                  <c:v>50222</c:v>
                </c:pt>
                <c:pt idx="571">
                  <c:v>50253</c:v>
                </c:pt>
                <c:pt idx="572">
                  <c:v>50284</c:v>
                </c:pt>
                <c:pt idx="573">
                  <c:v>50314</c:v>
                </c:pt>
                <c:pt idx="574">
                  <c:v>50345</c:v>
                </c:pt>
                <c:pt idx="575">
                  <c:v>50375</c:v>
                </c:pt>
                <c:pt idx="576">
                  <c:v>50406</c:v>
                </c:pt>
                <c:pt idx="577">
                  <c:v>50437</c:v>
                </c:pt>
                <c:pt idx="578">
                  <c:v>50465</c:v>
                </c:pt>
                <c:pt idx="579">
                  <c:v>50496</c:v>
                </c:pt>
                <c:pt idx="580">
                  <c:v>50526</c:v>
                </c:pt>
                <c:pt idx="581">
                  <c:v>50557</c:v>
                </c:pt>
                <c:pt idx="582">
                  <c:v>50587</c:v>
                </c:pt>
                <c:pt idx="583">
                  <c:v>50618</c:v>
                </c:pt>
                <c:pt idx="584">
                  <c:v>50649</c:v>
                </c:pt>
                <c:pt idx="585">
                  <c:v>50679</c:v>
                </c:pt>
                <c:pt idx="586">
                  <c:v>50710</c:v>
                </c:pt>
                <c:pt idx="587">
                  <c:v>50740</c:v>
                </c:pt>
                <c:pt idx="588">
                  <c:v>50771</c:v>
                </c:pt>
                <c:pt idx="589">
                  <c:v>50802</c:v>
                </c:pt>
                <c:pt idx="590">
                  <c:v>50830</c:v>
                </c:pt>
                <c:pt idx="591">
                  <c:v>50861</c:v>
                </c:pt>
                <c:pt idx="592">
                  <c:v>50891</c:v>
                </c:pt>
                <c:pt idx="593">
                  <c:v>50922</c:v>
                </c:pt>
                <c:pt idx="594">
                  <c:v>50952</c:v>
                </c:pt>
                <c:pt idx="595">
                  <c:v>50983</c:v>
                </c:pt>
                <c:pt idx="596">
                  <c:v>51014</c:v>
                </c:pt>
                <c:pt idx="597">
                  <c:v>51044</c:v>
                </c:pt>
                <c:pt idx="598">
                  <c:v>51075</c:v>
                </c:pt>
                <c:pt idx="599">
                  <c:v>51105</c:v>
                </c:pt>
                <c:pt idx="600">
                  <c:v>51136</c:v>
                </c:pt>
                <c:pt idx="601">
                  <c:v>51167</c:v>
                </c:pt>
                <c:pt idx="602">
                  <c:v>51196</c:v>
                </c:pt>
                <c:pt idx="603">
                  <c:v>51227</c:v>
                </c:pt>
                <c:pt idx="604">
                  <c:v>51257</c:v>
                </c:pt>
                <c:pt idx="605">
                  <c:v>51288</c:v>
                </c:pt>
                <c:pt idx="606">
                  <c:v>51318</c:v>
                </c:pt>
                <c:pt idx="607">
                  <c:v>51349</c:v>
                </c:pt>
                <c:pt idx="608">
                  <c:v>51380</c:v>
                </c:pt>
                <c:pt idx="609">
                  <c:v>51410</c:v>
                </c:pt>
                <c:pt idx="610">
                  <c:v>51441</c:v>
                </c:pt>
                <c:pt idx="611">
                  <c:v>51471</c:v>
                </c:pt>
                <c:pt idx="612">
                  <c:v>51502</c:v>
                </c:pt>
                <c:pt idx="613">
                  <c:v>51533</c:v>
                </c:pt>
                <c:pt idx="614">
                  <c:v>51561</c:v>
                </c:pt>
                <c:pt idx="615">
                  <c:v>51592</c:v>
                </c:pt>
                <c:pt idx="616">
                  <c:v>51622</c:v>
                </c:pt>
                <c:pt idx="617">
                  <c:v>51653</c:v>
                </c:pt>
                <c:pt idx="618">
                  <c:v>51683</c:v>
                </c:pt>
                <c:pt idx="619">
                  <c:v>51714</c:v>
                </c:pt>
                <c:pt idx="620">
                  <c:v>51745</c:v>
                </c:pt>
                <c:pt idx="621">
                  <c:v>51775</c:v>
                </c:pt>
                <c:pt idx="622">
                  <c:v>51806</c:v>
                </c:pt>
                <c:pt idx="623">
                  <c:v>51836</c:v>
                </c:pt>
                <c:pt idx="624">
                  <c:v>51867</c:v>
                </c:pt>
                <c:pt idx="625">
                  <c:v>51898</c:v>
                </c:pt>
                <c:pt idx="626">
                  <c:v>51926</c:v>
                </c:pt>
                <c:pt idx="627">
                  <c:v>51957</c:v>
                </c:pt>
                <c:pt idx="628">
                  <c:v>51987</c:v>
                </c:pt>
                <c:pt idx="629">
                  <c:v>52018</c:v>
                </c:pt>
                <c:pt idx="630">
                  <c:v>52048</c:v>
                </c:pt>
                <c:pt idx="631">
                  <c:v>52079</c:v>
                </c:pt>
                <c:pt idx="632">
                  <c:v>52110</c:v>
                </c:pt>
                <c:pt idx="633">
                  <c:v>52140</c:v>
                </c:pt>
                <c:pt idx="634">
                  <c:v>52171</c:v>
                </c:pt>
                <c:pt idx="635">
                  <c:v>52201</c:v>
                </c:pt>
                <c:pt idx="636">
                  <c:v>52232</c:v>
                </c:pt>
                <c:pt idx="637">
                  <c:v>52263</c:v>
                </c:pt>
                <c:pt idx="638">
                  <c:v>52291</c:v>
                </c:pt>
                <c:pt idx="639">
                  <c:v>52322</c:v>
                </c:pt>
                <c:pt idx="640">
                  <c:v>52352</c:v>
                </c:pt>
                <c:pt idx="641">
                  <c:v>52383</c:v>
                </c:pt>
                <c:pt idx="642">
                  <c:v>52413</c:v>
                </c:pt>
                <c:pt idx="643">
                  <c:v>52444</c:v>
                </c:pt>
                <c:pt idx="644">
                  <c:v>52475</c:v>
                </c:pt>
                <c:pt idx="645">
                  <c:v>52505</c:v>
                </c:pt>
                <c:pt idx="646">
                  <c:v>52536</c:v>
                </c:pt>
                <c:pt idx="647">
                  <c:v>52566</c:v>
                </c:pt>
                <c:pt idx="648">
                  <c:v>52597</c:v>
                </c:pt>
                <c:pt idx="649">
                  <c:v>52628</c:v>
                </c:pt>
                <c:pt idx="650">
                  <c:v>52657</c:v>
                </c:pt>
                <c:pt idx="651">
                  <c:v>52688</c:v>
                </c:pt>
                <c:pt idx="652">
                  <c:v>52718</c:v>
                </c:pt>
                <c:pt idx="653">
                  <c:v>52749</c:v>
                </c:pt>
                <c:pt idx="654">
                  <c:v>52779</c:v>
                </c:pt>
                <c:pt idx="655">
                  <c:v>52810</c:v>
                </c:pt>
                <c:pt idx="656">
                  <c:v>52841</c:v>
                </c:pt>
                <c:pt idx="657">
                  <c:v>52871</c:v>
                </c:pt>
                <c:pt idx="658">
                  <c:v>52902</c:v>
                </c:pt>
                <c:pt idx="659">
                  <c:v>52932</c:v>
                </c:pt>
                <c:pt idx="660">
                  <c:v>52963</c:v>
                </c:pt>
                <c:pt idx="661">
                  <c:v>52994</c:v>
                </c:pt>
                <c:pt idx="662">
                  <c:v>53022</c:v>
                </c:pt>
                <c:pt idx="663">
                  <c:v>53053</c:v>
                </c:pt>
                <c:pt idx="664">
                  <c:v>53083</c:v>
                </c:pt>
                <c:pt idx="665">
                  <c:v>53114</c:v>
                </c:pt>
                <c:pt idx="666">
                  <c:v>53144</c:v>
                </c:pt>
                <c:pt idx="667">
                  <c:v>53175</c:v>
                </c:pt>
                <c:pt idx="668">
                  <c:v>53206</c:v>
                </c:pt>
                <c:pt idx="669">
                  <c:v>53236</c:v>
                </c:pt>
                <c:pt idx="670">
                  <c:v>53267</c:v>
                </c:pt>
                <c:pt idx="671">
                  <c:v>53297</c:v>
                </c:pt>
                <c:pt idx="672">
                  <c:v>53328</c:v>
                </c:pt>
                <c:pt idx="673">
                  <c:v>53359</c:v>
                </c:pt>
                <c:pt idx="674">
                  <c:v>53387</c:v>
                </c:pt>
                <c:pt idx="675">
                  <c:v>53418</c:v>
                </c:pt>
                <c:pt idx="676">
                  <c:v>53448</c:v>
                </c:pt>
                <c:pt idx="677">
                  <c:v>53479</c:v>
                </c:pt>
                <c:pt idx="678">
                  <c:v>53509</c:v>
                </c:pt>
                <c:pt idx="679">
                  <c:v>53540</c:v>
                </c:pt>
                <c:pt idx="680">
                  <c:v>53571</c:v>
                </c:pt>
                <c:pt idx="681">
                  <c:v>53601</c:v>
                </c:pt>
                <c:pt idx="682">
                  <c:v>53632</c:v>
                </c:pt>
                <c:pt idx="683">
                  <c:v>53662</c:v>
                </c:pt>
                <c:pt idx="684">
                  <c:v>53693</c:v>
                </c:pt>
                <c:pt idx="685">
                  <c:v>53724</c:v>
                </c:pt>
                <c:pt idx="686">
                  <c:v>53752</c:v>
                </c:pt>
                <c:pt idx="687">
                  <c:v>53783</c:v>
                </c:pt>
                <c:pt idx="688">
                  <c:v>53813</c:v>
                </c:pt>
                <c:pt idx="689">
                  <c:v>53844</c:v>
                </c:pt>
                <c:pt idx="690">
                  <c:v>53874</c:v>
                </c:pt>
                <c:pt idx="691">
                  <c:v>53905</c:v>
                </c:pt>
                <c:pt idx="692">
                  <c:v>53936</c:v>
                </c:pt>
                <c:pt idx="693">
                  <c:v>53966</c:v>
                </c:pt>
                <c:pt idx="694">
                  <c:v>53997</c:v>
                </c:pt>
                <c:pt idx="695">
                  <c:v>54027</c:v>
                </c:pt>
                <c:pt idx="696">
                  <c:v>54058</c:v>
                </c:pt>
                <c:pt idx="697">
                  <c:v>54089</c:v>
                </c:pt>
                <c:pt idx="698">
                  <c:v>54118</c:v>
                </c:pt>
                <c:pt idx="699">
                  <c:v>54149</c:v>
                </c:pt>
                <c:pt idx="700">
                  <c:v>54179</c:v>
                </c:pt>
                <c:pt idx="701">
                  <c:v>54210</c:v>
                </c:pt>
                <c:pt idx="702">
                  <c:v>54240</c:v>
                </c:pt>
                <c:pt idx="703">
                  <c:v>54271</c:v>
                </c:pt>
                <c:pt idx="704">
                  <c:v>54302</c:v>
                </c:pt>
                <c:pt idx="705">
                  <c:v>54332</c:v>
                </c:pt>
                <c:pt idx="706">
                  <c:v>54363</c:v>
                </c:pt>
                <c:pt idx="707">
                  <c:v>54393</c:v>
                </c:pt>
                <c:pt idx="708">
                  <c:v>54424</c:v>
                </c:pt>
                <c:pt idx="709">
                  <c:v>54455</c:v>
                </c:pt>
                <c:pt idx="710">
                  <c:v>54483</c:v>
                </c:pt>
                <c:pt idx="711">
                  <c:v>54514</c:v>
                </c:pt>
                <c:pt idx="712">
                  <c:v>54544</c:v>
                </c:pt>
                <c:pt idx="713">
                  <c:v>54575</c:v>
                </c:pt>
                <c:pt idx="714">
                  <c:v>54605</c:v>
                </c:pt>
                <c:pt idx="715">
                  <c:v>54636</c:v>
                </c:pt>
                <c:pt idx="716">
                  <c:v>54667</c:v>
                </c:pt>
                <c:pt idx="717">
                  <c:v>54697</c:v>
                </c:pt>
                <c:pt idx="718">
                  <c:v>54728</c:v>
                </c:pt>
                <c:pt idx="719">
                  <c:v>54758</c:v>
                </c:pt>
                <c:pt idx="720">
                  <c:v>54789</c:v>
                </c:pt>
                <c:pt idx="721">
                  <c:v>54820</c:v>
                </c:pt>
                <c:pt idx="722">
                  <c:v>54848</c:v>
                </c:pt>
                <c:pt idx="723">
                  <c:v>54879</c:v>
                </c:pt>
                <c:pt idx="724">
                  <c:v>54909</c:v>
                </c:pt>
                <c:pt idx="725">
                  <c:v>54940</c:v>
                </c:pt>
                <c:pt idx="726">
                  <c:v>54970</c:v>
                </c:pt>
                <c:pt idx="727">
                  <c:v>55001</c:v>
                </c:pt>
                <c:pt idx="728">
                  <c:v>55032</c:v>
                </c:pt>
                <c:pt idx="729">
                  <c:v>55062</c:v>
                </c:pt>
                <c:pt idx="730">
                  <c:v>55093</c:v>
                </c:pt>
                <c:pt idx="731">
                  <c:v>55123</c:v>
                </c:pt>
                <c:pt idx="732">
                  <c:v>55154</c:v>
                </c:pt>
                <c:pt idx="733">
                  <c:v>55185</c:v>
                </c:pt>
                <c:pt idx="734">
                  <c:v>55213</c:v>
                </c:pt>
                <c:pt idx="735">
                  <c:v>55244</c:v>
                </c:pt>
                <c:pt idx="736">
                  <c:v>55274</c:v>
                </c:pt>
                <c:pt idx="737">
                  <c:v>55305</c:v>
                </c:pt>
                <c:pt idx="738">
                  <c:v>55335</c:v>
                </c:pt>
                <c:pt idx="739">
                  <c:v>55366</c:v>
                </c:pt>
                <c:pt idx="740">
                  <c:v>55397</c:v>
                </c:pt>
                <c:pt idx="741">
                  <c:v>55427</c:v>
                </c:pt>
                <c:pt idx="742">
                  <c:v>55458</c:v>
                </c:pt>
                <c:pt idx="743">
                  <c:v>55488</c:v>
                </c:pt>
                <c:pt idx="744">
                  <c:v>55519</c:v>
                </c:pt>
                <c:pt idx="745">
                  <c:v>55550</c:v>
                </c:pt>
                <c:pt idx="746">
                  <c:v>55579</c:v>
                </c:pt>
                <c:pt idx="747">
                  <c:v>55610</c:v>
                </c:pt>
                <c:pt idx="748">
                  <c:v>55640</c:v>
                </c:pt>
                <c:pt idx="749">
                  <c:v>55671</c:v>
                </c:pt>
                <c:pt idx="750">
                  <c:v>55701</c:v>
                </c:pt>
                <c:pt idx="751">
                  <c:v>55732</c:v>
                </c:pt>
                <c:pt idx="752">
                  <c:v>55763</c:v>
                </c:pt>
                <c:pt idx="753">
                  <c:v>55793</c:v>
                </c:pt>
                <c:pt idx="754">
                  <c:v>55824</c:v>
                </c:pt>
                <c:pt idx="755">
                  <c:v>55854</c:v>
                </c:pt>
                <c:pt idx="756">
                  <c:v>55885</c:v>
                </c:pt>
                <c:pt idx="757">
                  <c:v>55916</c:v>
                </c:pt>
                <c:pt idx="758">
                  <c:v>55944</c:v>
                </c:pt>
                <c:pt idx="759">
                  <c:v>55975</c:v>
                </c:pt>
                <c:pt idx="760">
                  <c:v>56005</c:v>
                </c:pt>
                <c:pt idx="761">
                  <c:v>56036</c:v>
                </c:pt>
                <c:pt idx="762">
                  <c:v>56066</c:v>
                </c:pt>
                <c:pt idx="763">
                  <c:v>56097</c:v>
                </c:pt>
                <c:pt idx="764">
                  <c:v>56128</c:v>
                </c:pt>
                <c:pt idx="765">
                  <c:v>56158</c:v>
                </c:pt>
                <c:pt idx="766">
                  <c:v>56189</c:v>
                </c:pt>
                <c:pt idx="767">
                  <c:v>56219</c:v>
                </c:pt>
                <c:pt idx="768">
                  <c:v>56250</c:v>
                </c:pt>
                <c:pt idx="769">
                  <c:v>56281</c:v>
                </c:pt>
                <c:pt idx="770">
                  <c:v>56309</c:v>
                </c:pt>
                <c:pt idx="771">
                  <c:v>56340</c:v>
                </c:pt>
                <c:pt idx="772">
                  <c:v>56370</c:v>
                </c:pt>
                <c:pt idx="773">
                  <c:v>56401</c:v>
                </c:pt>
                <c:pt idx="774">
                  <c:v>56431</c:v>
                </c:pt>
                <c:pt idx="775">
                  <c:v>56462</c:v>
                </c:pt>
                <c:pt idx="776">
                  <c:v>56493</c:v>
                </c:pt>
                <c:pt idx="777">
                  <c:v>56523</c:v>
                </c:pt>
                <c:pt idx="778">
                  <c:v>56554</c:v>
                </c:pt>
                <c:pt idx="779">
                  <c:v>56584</c:v>
                </c:pt>
                <c:pt idx="780">
                  <c:v>56615</c:v>
                </c:pt>
                <c:pt idx="781">
                  <c:v>56646</c:v>
                </c:pt>
                <c:pt idx="782">
                  <c:v>56674</c:v>
                </c:pt>
                <c:pt idx="783">
                  <c:v>56705</c:v>
                </c:pt>
                <c:pt idx="784">
                  <c:v>56735</c:v>
                </c:pt>
                <c:pt idx="785">
                  <c:v>56766</c:v>
                </c:pt>
                <c:pt idx="786">
                  <c:v>56796</c:v>
                </c:pt>
                <c:pt idx="787">
                  <c:v>56827</c:v>
                </c:pt>
                <c:pt idx="788">
                  <c:v>56858</c:v>
                </c:pt>
                <c:pt idx="789">
                  <c:v>56888</c:v>
                </c:pt>
                <c:pt idx="790">
                  <c:v>56919</c:v>
                </c:pt>
                <c:pt idx="791">
                  <c:v>56949</c:v>
                </c:pt>
                <c:pt idx="792">
                  <c:v>56980</c:v>
                </c:pt>
                <c:pt idx="793">
                  <c:v>57011</c:v>
                </c:pt>
                <c:pt idx="794">
                  <c:v>57040</c:v>
                </c:pt>
                <c:pt idx="795">
                  <c:v>57071</c:v>
                </c:pt>
                <c:pt idx="796">
                  <c:v>57101</c:v>
                </c:pt>
                <c:pt idx="797">
                  <c:v>57132</c:v>
                </c:pt>
                <c:pt idx="798">
                  <c:v>57162</c:v>
                </c:pt>
                <c:pt idx="799">
                  <c:v>57193</c:v>
                </c:pt>
                <c:pt idx="800">
                  <c:v>57224</c:v>
                </c:pt>
                <c:pt idx="801">
                  <c:v>57254</c:v>
                </c:pt>
                <c:pt idx="802">
                  <c:v>57285</c:v>
                </c:pt>
                <c:pt idx="803">
                  <c:v>57315</c:v>
                </c:pt>
                <c:pt idx="804">
                  <c:v>57346</c:v>
                </c:pt>
                <c:pt idx="805">
                  <c:v>57377</c:v>
                </c:pt>
                <c:pt idx="806">
                  <c:v>57405</c:v>
                </c:pt>
                <c:pt idx="807">
                  <c:v>57436</c:v>
                </c:pt>
                <c:pt idx="808">
                  <c:v>57466</c:v>
                </c:pt>
                <c:pt idx="809">
                  <c:v>57497</c:v>
                </c:pt>
                <c:pt idx="810">
                  <c:v>57527</c:v>
                </c:pt>
                <c:pt idx="811">
                  <c:v>57558</c:v>
                </c:pt>
                <c:pt idx="812">
                  <c:v>57589</c:v>
                </c:pt>
                <c:pt idx="813">
                  <c:v>57619</c:v>
                </c:pt>
                <c:pt idx="814">
                  <c:v>57650</c:v>
                </c:pt>
                <c:pt idx="815">
                  <c:v>57680</c:v>
                </c:pt>
                <c:pt idx="816">
                  <c:v>57711</c:v>
                </c:pt>
                <c:pt idx="817">
                  <c:v>57742</c:v>
                </c:pt>
                <c:pt idx="818">
                  <c:v>57770</c:v>
                </c:pt>
                <c:pt idx="819">
                  <c:v>57801</c:v>
                </c:pt>
                <c:pt idx="820">
                  <c:v>57831</c:v>
                </c:pt>
                <c:pt idx="821">
                  <c:v>57862</c:v>
                </c:pt>
                <c:pt idx="822">
                  <c:v>57892</c:v>
                </c:pt>
                <c:pt idx="823">
                  <c:v>57923</c:v>
                </c:pt>
                <c:pt idx="824">
                  <c:v>57954</c:v>
                </c:pt>
                <c:pt idx="825">
                  <c:v>57984</c:v>
                </c:pt>
                <c:pt idx="826">
                  <c:v>58015</c:v>
                </c:pt>
                <c:pt idx="827">
                  <c:v>58045</c:v>
                </c:pt>
                <c:pt idx="828">
                  <c:v>58076</c:v>
                </c:pt>
                <c:pt idx="829">
                  <c:v>58107</c:v>
                </c:pt>
                <c:pt idx="830">
                  <c:v>58135</c:v>
                </c:pt>
                <c:pt idx="831">
                  <c:v>58166</c:v>
                </c:pt>
                <c:pt idx="832">
                  <c:v>58196</c:v>
                </c:pt>
                <c:pt idx="833">
                  <c:v>58227</c:v>
                </c:pt>
                <c:pt idx="834">
                  <c:v>58257</c:v>
                </c:pt>
                <c:pt idx="835">
                  <c:v>58288</c:v>
                </c:pt>
                <c:pt idx="836">
                  <c:v>58319</c:v>
                </c:pt>
                <c:pt idx="837">
                  <c:v>58349</c:v>
                </c:pt>
                <c:pt idx="838">
                  <c:v>58380</c:v>
                </c:pt>
                <c:pt idx="839">
                  <c:v>58410</c:v>
                </c:pt>
                <c:pt idx="840">
                  <c:v>58441</c:v>
                </c:pt>
                <c:pt idx="841">
                  <c:v>58472</c:v>
                </c:pt>
                <c:pt idx="842">
                  <c:v>58501</c:v>
                </c:pt>
                <c:pt idx="843">
                  <c:v>58532</c:v>
                </c:pt>
                <c:pt idx="844">
                  <c:v>58562</c:v>
                </c:pt>
                <c:pt idx="845">
                  <c:v>58593</c:v>
                </c:pt>
                <c:pt idx="846">
                  <c:v>58623</c:v>
                </c:pt>
                <c:pt idx="847">
                  <c:v>58654</c:v>
                </c:pt>
                <c:pt idx="848">
                  <c:v>58685</c:v>
                </c:pt>
                <c:pt idx="849">
                  <c:v>58715</c:v>
                </c:pt>
                <c:pt idx="850">
                  <c:v>58746</c:v>
                </c:pt>
                <c:pt idx="851">
                  <c:v>58776</c:v>
                </c:pt>
                <c:pt idx="852">
                  <c:v>58807</c:v>
                </c:pt>
                <c:pt idx="853">
                  <c:v>58838</c:v>
                </c:pt>
                <c:pt idx="854">
                  <c:v>58866</c:v>
                </c:pt>
                <c:pt idx="855">
                  <c:v>58897</c:v>
                </c:pt>
                <c:pt idx="856">
                  <c:v>58927</c:v>
                </c:pt>
                <c:pt idx="857">
                  <c:v>58958</c:v>
                </c:pt>
                <c:pt idx="858">
                  <c:v>58988</c:v>
                </c:pt>
                <c:pt idx="859">
                  <c:v>59019</c:v>
                </c:pt>
                <c:pt idx="860">
                  <c:v>59050</c:v>
                </c:pt>
                <c:pt idx="861">
                  <c:v>59080</c:v>
                </c:pt>
                <c:pt idx="862">
                  <c:v>59111</c:v>
                </c:pt>
                <c:pt idx="863">
                  <c:v>59141</c:v>
                </c:pt>
                <c:pt idx="864">
                  <c:v>59172</c:v>
                </c:pt>
                <c:pt idx="865">
                  <c:v>59203</c:v>
                </c:pt>
                <c:pt idx="866">
                  <c:v>59231</c:v>
                </c:pt>
                <c:pt idx="867">
                  <c:v>59262</c:v>
                </c:pt>
                <c:pt idx="868">
                  <c:v>59292</c:v>
                </c:pt>
                <c:pt idx="869">
                  <c:v>59323</c:v>
                </c:pt>
                <c:pt idx="870">
                  <c:v>59353</c:v>
                </c:pt>
                <c:pt idx="871">
                  <c:v>59384</c:v>
                </c:pt>
                <c:pt idx="872">
                  <c:v>59415</c:v>
                </c:pt>
                <c:pt idx="873">
                  <c:v>59445</c:v>
                </c:pt>
                <c:pt idx="874">
                  <c:v>59476</c:v>
                </c:pt>
                <c:pt idx="875">
                  <c:v>59506</c:v>
                </c:pt>
                <c:pt idx="876">
                  <c:v>59537</c:v>
                </c:pt>
                <c:pt idx="877">
                  <c:v>59568</c:v>
                </c:pt>
                <c:pt idx="878">
                  <c:v>59596</c:v>
                </c:pt>
                <c:pt idx="879">
                  <c:v>59627</c:v>
                </c:pt>
                <c:pt idx="880">
                  <c:v>59657</c:v>
                </c:pt>
                <c:pt idx="881">
                  <c:v>59688</c:v>
                </c:pt>
                <c:pt idx="882">
                  <c:v>59718</c:v>
                </c:pt>
                <c:pt idx="883">
                  <c:v>59749</c:v>
                </c:pt>
                <c:pt idx="884">
                  <c:v>59780</c:v>
                </c:pt>
                <c:pt idx="885">
                  <c:v>59810</c:v>
                </c:pt>
                <c:pt idx="886">
                  <c:v>59841</c:v>
                </c:pt>
                <c:pt idx="887">
                  <c:v>59871</c:v>
                </c:pt>
                <c:pt idx="888">
                  <c:v>59902</c:v>
                </c:pt>
                <c:pt idx="889">
                  <c:v>59933</c:v>
                </c:pt>
                <c:pt idx="890">
                  <c:v>59962</c:v>
                </c:pt>
                <c:pt idx="891">
                  <c:v>59993</c:v>
                </c:pt>
                <c:pt idx="892">
                  <c:v>60023</c:v>
                </c:pt>
                <c:pt idx="893">
                  <c:v>60054</c:v>
                </c:pt>
                <c:pt idx="894">
                  <c:v>60084</c:v>
                </c:pt>
                <c:pt idx="895">
                  <c:v>60115</c:v>
                </c:pt>
                <c:pt idx="896">
                  <c:v>60146</c:v>
                </c:pt>
                <c:pt idx="897">
                  <c:v>60176</c:v>
                </c:pt>
                <c:pt idx="898">
                  <c:v>60207</c:v>
                </c:pt>
                <c:pt idx="899">
                  <c:v>60237</c:v>
                </c:pt>
                <c:pt idx="900">
                  <c:v>60268</c:v>
                </c:pt>
                <c:pt idx="901">
                  <c:v>60299</c:v>
                </c:pt>
                <c:pt idx="902">
                  <c:v>60327</c:v>
                </c:pt>
                <c:pt idx="903">
                  <c:v>60358</c:v>
                </c:pt>
                <c:pt idx="904">
                  <c:v>60388</c:v>
                </c:pt>
                <c:pt idx="905">
                  <c:v>60419</c:v>
                </c:pt>
                <c:pt idx="906">
                  <c:v>60449</c:v>
                </c:pt>
                <c:pt idx="907">
                  <c:v>60480</c:v>
                </c:pt>
                <c:pt idx="908">
                  <c:v>60511</c:v>
                </c:pt>
                <c:pt idx="909">
                  <c:v>60541</c:v>
                </c:pt>
                <c:pt idx="910">
                  <c:v>60572</c:v>
                </c:pt>
                <c:pt idx="911">
                  <c:v>60602</c:v>
                </c:pt>
                <c:pt idx="912">
                  <c:v>60633</c:v>
                </c:pt>
                <c:pt idx="913">
                  <c:v>60664</c:v>
                </c:pt>
                <c:pt idx="914">
                  <c:v>60692</c:v>
                </c:pt>
                <c:pt idx="915">
                  <c:v>60723</c:v>
                </c:pt>
                <c:pt idx="916">
                  <c:v>60753</c:v>
                </c:pt>
                <c:pt idx="917">
                  <c:v>60784</c:v>
                </c:pt>
                <c:pt idx="918">
                  <c:v>60814</c:v>
                </c:pt>
                <c:pt idx="919">
                  <c:v>60845</c:v>
                </c:pt>
                <c:pt idx="920">
                  <c:v>60876</c:v>
                </c:pt>
                <c:pt idx="921">
                  <c:v>60906</c:v>
                </c:pt>
                <c:pt idx="922">
                  <c:v>60937</c:v>
                </c:pt>
                <c:pt idx="923">
                  <c:v>60967</c:v>
                </c:pt>
                <c:pt idx="924">
                  <c:v>60998</c:v>
                </c:pt>
                <c:pt idx="925">
                  <c:v>61029</c:v>
                </c:pt>
                <c:pt idx="926">
                  <c:v>61057</c:v>
                </c:pt>
                <c:pt idx="927">
                  <c:v>61088</c:v>
                </c:pt>
                <c:pt idx="928">
                  <c:v>61118</c:v>
                </c:pt>
                <c:pt idx="929">
                  <c:v>61149</c:v>
                </c:pt>
                <c:pt idx="930">
                  <c:v>61179</c:v>
                </c:pt>
                <c:pt idx="931">
                  <c:v>61210</c:v>
                </c:pt>
                <c:pt idx="932">
                  <c:v>61241</c:v>
                </c:pt>
                <c:pt idx="933">
                  <c:v>61271</c:v>
                </c:pt>
                <c:pt idx="934">
                  <c:v>61302</c:v>
                </c:pt>
                <c:pt idx="935">
                  <c:v>61332</c:v>
                </c:pt>
                <c:pt idx="936">
                  <c:v>61363</c:v>
                </c:pt>
                <c:pt idx="937">
                  <c:v>61394</c:v>
                </c:pt>
                <c:pt idx="938">
                  <c:v>61423</c:v>
                </c:pt>
                <c:pt idx="939">
                  <c:v>61454</c:v>
                </c:pt>
                <c:pt idx="940">
                  <c:v>61484</c:v>
                </c:pt>
                <c:pt idx="941">
                  <c:v>61515</c:v>
                </c:pt>
                <c:pt idx="942">
                  <c:v>61545</c:v>
                </c:pt>
                <c:pt idx="943">
                  <c:v>61576</c:v>
                </c:pt>
                <c:pt idx="944">
                  <c:v>61607</c:v>
                </c:pt>
                <c:pt idx="945">
                  <c:v>61637</c:v>
                </c:pt>
                <c:pt idx="946">
                  <c:v>61668</c:v>
                </c:pt>
                <c:pt idx="947">
                  <c:v>61698</c:v>
                </c:pt>
                <c:pt idx="948">
                  <c:v>61729</c:v>
                </c:pt>
                <c:pt idx="949">
                  <c:v>61760</c:v>
                </c:pt>
                <c:pt idx="950">
                  <c:v>61788</c:v>
                </c:pt>
                <c:pt idx="951">
                  <c:v>61819</c:v>
                </c:pt>
                <c:pt idx="952">
                  <c:v>61849</c:v>
                </c:pt>
                <c:pt idx="953">
                  <c:v>61880</c:v>
                </c:pt>
                <c:pt idx="954">
                  <c:v>61910</c:v>
                </c:pt>
                <c:pt idx="955">
                  <c:v>61941</c:v>
                </c:pt>
                <c:pt idx="956">
                  <c:v>61972</c:v>
                </c:pt>
                <c:pt idx="957">
                  <c:v>62002</c:v>
                </c:pt>
                <c:pt idx="958">
                  <c:v>62033</c:v>
                </c:pt>
                <c:pt idx="959">
                  <c:v>62063</c:v>
                </c:pt>
                <c:pt idx="960">
                  <c:v>62094</c:v>
                </c:pt>
                <c:pt idx="961">
                  <c:v>62125</c:v>
                </c:pt>
                <c:pt idx="962">
                  <c:v>62153</c:v>
                </c:pt>
                <c:pt idx="963">
                  <c:v>62184</c:v>
                </c:pt>
                <c:pt idx="964">
                  <c:v>62214</c:v>
                </c:pt>
                <c:pt idx="965">
                  <c:v>62245</c:v>
                </c:pt>
                <c:pt idx="966">
                  <c:v>62275</c:v>
                </c:pt>
                <c:pt idx="967">
                  <c:v>62306</c:v>
                </c:pt>
                <c:pt idx="968">
                  <c:v>62337</c:v>
                </c:pt>
                <c:pt idx="969">
                  <c:v>62367</c:v>
                </c:pt>
                <c:pt idx="970">
                  <c:v>62398</c:v>
                </c:pt>
                <c:pt idx="971">
                  <c:v>62428</c:v>
                </c:pt>
                <c:pt idx="972">
                  <c:v>62459</c:v>
                </c:pt>
                <c:pt idx="973">
                  <c:v>62490</c:v>
                </c:pt>
                <c:pt idx="974">
                  <c:v>62518</c:v>
                </c:pt>
                <c:pt idx="975">
                  <c:v>62549</c:v>
                </c:pt>
                <c:pt idx="976">
                  <c:v>62579</c:v>
                </c:pt>
                <c:pt idx="977">
                  <c:v>62610</c:v>
                </c:pt>
                <c:pt idx="978">
                  <c:v>62640</c:v>
                </c:pt>
                <c:pt idx="979">
                  <c:v>62671</c:v>
                </c:pt>
                <c:pt idx="980">
                  <c:v>62702</c:v>
                </c:pt>
                <c:pt idx="981">
                  <c:v>62732</c:v>
                </c:pt>
                <c:pt idx="982">
                  <c:v>62763</c:v>
                </c:pt>
                <c:pt idx="983">
                  <c:v>62793</c:v>
                </c:pt>
                <c:pt idx="984">
                  <c:v>62824</c:v>
                </c:pt>
                <c:pt idx="985">
                  <c:v>62855</c:v>
                </c:pt>
                <c:pt idx="986">
                  <c:v>62884</c:v>
                </c:pt>
                <c:pt idx="987">
                  <c:v>62915</c:v>
                </c:pt>
                <c:pt idx="988">
                  <c:v>62945</c:v>
                </c:pt>
                <c:pt idx="989">
                  <c:v>62976</c:v>
                </c:pt>
                <c:pt idx="990">
                  <c:v>63006</c:v>
                </c:pt>
                <c:pt idx="991">
                  <c:v>63037</c:v>
                </c:pt>
                <c:pt idx="992">
                  <c:v>63068</c:v>
                </c:pt>
                <c:pt idx="993">
                  <c:v>63098</c:v>
                </c:pt>
                <c:pt idx="994">
                  <c:v>63129</c:v>
                </c:pt>
                <c:pt idx="995">
                  <c:v>63159</c:v>
                </c:pt>
                <c:pt idx="996">
                  <c:v>63190</c:v>
                </c:pt>
                <c:pt idx="997">
                  <c:v>63221</c:v>
                </c:pt>
                <c:pt idx="998">
                  <c:v>63249</c:v>
                </c:pt>
                <c:pt idx="999">
                  <c:v>63280</c:v>
                </c:pt>
                <c:pt idx="1000">
                  <c:v>63310</c:v>
                </c:pt>
                <c:pt idx="1001">
                  <c:v>63341</c:v>
                </c:pt>
                <c:pt idx="1002">
                  <c:v>63371</c:v>
                </c:pt>
                <c:pt idx="1003">
                  <c:v>63402</c:v>
                </c:pt>
                <c:pt idx="1004">
                  <c:v>63433</c:v>
                </c:pt>
                <c:pt idx="1005">
                  <c:v>63463</c:v>
                </c:pt>
                <c:pt idx="1006">
                  <c:v>63494</c:v>
                </c:pt>
                <c:pt idx="1007">
                  <c:v>63524</c:v>
                </c:pt>
                <c:pt idx="1008">
                  <c:v>63555</c:v>
                </c:pt>
                <c:pt idx="1009">
                  <c:v>63586</c:v>
                </c:pt>
                <c:pt idx="1010">
                  <c:v>63614</c:v>
                </c:pt>
                <c:pt idx="1011">
                  <c:v>63645</c:v>
                </c:pt>
                <c:pt idx="1012">
                  <c:v>63675</c:v>
                </c:pt>
                <c:pt idx="1013">
                  <c:v>63706</c:v>
                </c:pt>
                <c:pt idx="1014">
                  <c:v>63736</c:v>
                </c:pt>
                <c:pt idx="1015">
                  <c:v>63767</c:v>
                </c:pt>
                <c:pt idx="1016">
                  <c:v>63798</c:v>
                </c:pt>
                <c:pt idx="1017">
                  <c:v>63828</c:v>
                </c:pt>
                <c:pt idx="1018">
                  <c:v>63859</c:v>
                </c:pt>
                <c:pt idx="1019">
                  <c:v>63889</c:v>
                </c:pt>
                <c:pt idx="1020">
                  <c:v>63920</c:v>
                </c:pt>
                <c:pt idx="1021">
                  <c:v>63951</c:v>
                </c:pt>
                <c:pt idx="1022">
                  <c:v>63979</c:v>
                </c:pt>
                <c:pt idx="1023">
                  <c:v>64010</c:v>
                </c:pt>
                <c:pt idx="1024">
                  <c:v>64040</c:v>
                </c:pt>
                <c:pt idx="1025">
                  <c:v>64071</c:v>
                </c:pt>
                <c:pt idx="1026">
                  <c:v>64101</c:v>
                </c:pt>
                <c:pt idx="1027">
                  <c:v>64132</c:v>
                </c:pt>
                <c:pt idx="1028">
                  <c:v>64163</c:v>
                </c:pt>
                <c:pt idx="1029">
                  <c:v>64193</c:v>
                </c:pt>
                <c:pt idx="1030">
                  <c:v>64224</c:v>
                </c:pt>
                <c:pt idx="1031">
                  <c:v>64254</c:v>
                </c:pt>
                <c:pt idx="1032">
                  <c:v>64285</c:v>
                </c:pt>
                <c:pt idx="1033">
                  <c:v>64316</c:v>
                </c:pt>
                <c:pt idx="1034">
                  <c:v>64345</c:v>
                </c:pt>
                <c:pt idx="1035">
                  <c:v>64376</c:v>
                </c:pt>
                <c:pt idx="1036">
                  <c:v>64406</c:v>
                </c:pt>
                <c:pt idx="1037">
                  <c:v>64437</c:v>
                </c:pt>
                <c:pt idx="1038">
                  <c:v>64467</c:v>
                </c:pt>
                <c:pt idx="1039">
                  <c:v>64498</c:v>
                </c:pt>
                <c:pt idx="1040">
                  <c:v>64529</c:v>
                </c:pt>
                <c:pt idx="1041">
                  <c:v>64559</c:v>
                </c:pt>
                <c:pt idx="1042">
                  <c:v>64590</c:v>
                </c:pt>
                <c:pt idx="1043">
                  <c:v>64620</c:v>
                </c:pt>
                <c:pt idx="1044">
                  <c:v>64651</c:v>
                </c:pt>
                <c:pt idx="1045">
                  <c:v>64682</c:v>
                </c:pt>
                <c:pt idx="1046">
                  <c:v>64710</c:v>
                </c:pt>
                <c:pt idx="1047">
                  <c:v>64741</c:v>
                </c:pt>
                <c:pt idx="1048">
                  <c:v>64771</c:v>
                </c:pt>
                <c:pt idx="1049">
                  <c:v>64802</c:v>
                </c:pt>
                <c:pt idx="1050">
                  <c:v>64832</c:v>
                </c:pt>
                <c:pt idx="1051">
                  <c:v>64863</c:v>
                </c:pt>
                <c:pt idx="1052">
                  <c:v>64894</c:v>
                </c:pt>
                <c:pt idx="1053">
                  <c:v>64924</c:v>
                </c:pt>
                <c:pt idx="1054">
                  <c:v>64955</c:v>
                </c:pt>
                <c:pt idx="1055">
                  <c:v>64985</c:v>
                </c:pt>
                <c:pt idx="1056">
                  <c:v>65016</c:v>
                </c:pt>
                <c:pt idx="1057">
                  <c:v>65047</c:v>
                </c:pt>
                <c:pt idx="1058">
                  <c:v>65075</c:v>
                </c:pt>
                <c:pt idx="1059">
                  <c:v>65106</c:v>
                </c:pt>
                <c:pt idx="1060">
                  <c:v>65136</c:v>
                </c:pt>
                <c:pt idx="1061">
                  <c:v>65167</c:v>
                </c:pt>
                <c:pt idx="1062">
                  <c:v>65197</c:v>
                </c:pt>
                <c:pt idx="1063">
                  <c:v>65228</c:v>
                </c:pt>
                <c:pt idx="1064">
                  <c:v>65259</c:v>
                </c:pt>
                <c:pt idx="1065">
                  <c:v>65289</c:v>
                </c:pt>
                <c:pt idx="1066">
                  <c:v>65320</c:v>
                </c:pt>
                <c:pt idx="1067">
                  <c:v>65350</c:v>
                </c:pt>
                <c:pt idx="1068">
                  <c:v>65381</c:v>
                </c:pt>
                <c:pt idx="1069">
                  <c:v>65412</c:v>
                </c:pt>
                <c:pt idx="1070">
                  <c:v>65440</c:v>
                </c:pt>
                <c:pt idx="1071">
                  <c:v>65471</c:v>
                </c:pt>
                <c:pt idx="1072">
                  <c:v>65501</c:v>
                </c:pt>
                <c:pt idx="1073">
                  <c:v>65532</c:v>
                </c:pt>
                <c:pt idx="1074">
                  <c:v>65562</c:v>
                </c:pt>
                <c:pt idx="1075">
                  <c:v>65593</c:v>
                </c:pt>
                <c:pt idx="1076">
                  <c:v>65624</c:v>
                </c:pt>
                <c:pt idx="1077">
                  <c:v>65654</c:v>
                </c:pt>
                <c:pt idx="1078">
                  <c:v>65685</c:v>
                </c:pt>
                <c:pt idx="1079">
                  <c:v>65715</c:v>
                </c:pt>
                <c:pt idx="1080">
                  <c:v>65746</c:v>
                </c:pt>
                <c:pt idx="1081">
                  <c:v>65777</c:v>
                </c:pt>
                <c:pt idx="1082">
                  <c:v>65806</c:v>
                </c:pt>
                <c:pt idx="1083">
                  <c:v>65837</c:v>
                </c:pt>
                <c:pt idx="1084">
                  <c:v>65867</c:v>
                </c:pt>
                <c:pt idx="1085">
                  <c:v>65898</c:v>
                </c:pt>
                <c:pt idx="1086">
                  <c:v>65928</c:v>
                </c:pt>
                <c:pt idx="1087">
                  <c:v>65959</c:v>
                </c:pt>
                <c:pt idx="1088">
                  <c:v>65990</c:v>
                </c:pt>
                <c:pt idx="1089">
                  <c:v>66020</c:v>
                </c:pt>
                <c:pt idx="1090">
                  <c:v>66051</c:v>
                </c:pt>
                <c:pt idx="1091">
                  <c:v>66081</c:v>
                </c:pt>
                <c:pt idx="1092">
                  <c:v>66112</c:v>
                </c:pt>
                <c:pt idx="1093">
                  <c:v>66143</c:v>
                </c:pt>
                <c:pt idx="1094">
                  <c:v>66171</c:v>
                </c:pt>
                <c:pt idx="1095">
                  <c:v>66202</c:v>
                </c:pt>
                <c:pt idx="1096">
                  <c:v>66232</c:v>
                </c:pt>
                <c:pt idx="1097">
                  <c:v>66263</c:v>
                </c:pt>
                <c:pt idx="1098">
                  <c:v>66293</c:v>
                </c:pt>
                <c:pt idx="1099">
                  <c:v>66324</c:v>
                </c:pt>
                <c:pt idx="1100">
                  <c:v>66355</c:v>
                </c:pt>
                <c:pt idx="1101">
                  <c:v>66385</c:v>
                </c:pt>
                <c:pt idx="1102">
                  <c:v>66416</c:v>
                </c:pt>
                <c:pt idx="1103">
                  <c:v>66446</c:v>
                </c:pt>
                <c:pt idx="1104">
                  <c:v>66477</c:v>
                </c:pt>
                <c:pt idx="1105">
                  <c:v>66508</c:v>
                </c:pt>
                <c:pt idx="1106">
                  <c:v>66536</c:v>
                </c:pt>
                <c:pt idx="1107">
                  <c:v>66567</c:v>
                </c:pt>
                <c:pt idx="1108">
                  <c:v>66597</c:v>
                </c:pt>
                <c:pt idx="1109">
                  <c:v>66628</c:v>
                </c:pt>
                <c:pt idx="1110">
                  <c:v>66658</c:v>
                </c:pt>
                <c:pt idx="1111">
                  <c:v>66689</c:v>
                </c:pt>
                <c:pt idx="1112">
                  <c:v>66720</c:v>
                </c:pt>
                <c:pt idx="1113">
                  <c:v>66750</c:v>
                </c:pt>
                <c:pt idx="1114">
                  <c:v>66781</c:v>
                </c:pt>
                <c:pt idx="1115">
                  <c:v>66811</c:v>
                </c:pt>
                <c:pt idx="1116">
                  <c:v>66842</c:v>
                </c:pt>
                <c:pt idx="1117">
                  <c:v>66873</c:v>
                </c:pt>
                <c:pt idx="1118">
                  <c:v>66901</c:v>
                </c:pt>
                <c:pt idx="1119">
                  <c:v>66932</c:v>
                </c:pt>
                <c:pt idx="1120">
                  <c:v>66962</c:v>
                </c:pt>
                <c:pt idx="1121">
                  <c:v>66993</c:v>
                </c:pt>
                <c:pt idx="1122">
                  <c:v>67023</c:v>
                </c:pt>
                <c:pt idx="1123">
                  <c:v>67054</c:v>
                </c:pt>
                <c:pt idx="1124">
                  <c:v>67085</c:v>
                </c:pt>
                <c:pt idx="1125">
                  <c:v>67115</c:v>
                </c:pt>
                <c:pt idx="1126">
                  <c:v>67146</c:v>
                </c:pt>
                <c:pt idx="1127">
                  <c:v>67176</c:v>
                </c:pt>
                <c:pt idx="1128">
                  <c:v>67207</c:v>
                </c:pt>
                <c:pt idx="1129">
                  <c:v>67238</c:v>
                </c:pt>
                <c:pt idx="1130">
                  <c:v>67267</c:v>
                </c:pt>
                <c:pt idx="1131">
                  <c:v>67298</c:v>
                </c:pt>
                <c:pt idx="1132">
                  <c:v>67328</c:v>
                </c:pt>
                <c:pt idx="1133">
                  <c:v>67359</c:v>
                </c:pt>
                <c:pt idx="1134">
                  <c:v>67389</c:v>
                </c:pt>
                <c:pt idx="1135">
                  <c:v>67420</c:v>
                </c:pt>
                <c:pt idx="1136">
                  <c:v>67451</c:v>
                </c:pt>
                <c:pt idx="1137">
                  <c:v>67481</c:v>
                </c:pt>
                <c:pt idx="1138">
                  <c:v>67512</c:v>
                </c:pt>
                <c:pt idx="1139">
                  <c:v>67542</c:v>
                </c:pt>
                <c:pt idx="1140">
                  <c:v>67573</c:v>
                </c:pt>
                <c:pt idx="1141">
                  <c:v>67604</c:v>
                </c:pt>
                <c:pt idx="1142">
                  <c:v>67632</c:v>
                </c:pt>
                <c:pt idx="1143">
                  <c:v>67663</c:v>
                </c:pt>
                <c:pt idx="1144">
                  <c:v>67693</c:v>
                </c:pt>
                <c:pt idx="1145">
                  <c:v>67724</c:v>
                </c:pt>
                <c:pt idx="1146">
                  <c:v>67754</c:v>
                </c:pt>
                <c:pt idx="1147">
                  <c:v>67785</c:v>
                </c:pt>
                <c:pt idx="1148">
                  <c:v>67816</c:v>
                </c:pt>
                <c:pt idx="1149">
                  <c:v>67846</c:v>
                </c:pt>
                <c:pt idx="1150">
                  <c:v>67877</c:v>
                </c:pt>
                <c:pt idx="1151">
                  <c:v>67907</c:v>
                </c:pt>
                <c:pt idx="1152">
                  <c:v>67938</c:v>
                </c:pt>
                <c:pt idx="1153">
                  <c:v>67969</c:v>
                </c:pt>
                <c:pt idx="1154">
                  <c:v>67997</c:v>
                </c:pt>
                <c:pt idx="1155">
                  <c:v>68028</c:v>
                </c:pt>
                <c:pt idx="1156">
                  <c:v>68058</c:v>
                </c:pt>
                <c:pt idx="1157">
                  <c:v>68089</c:v>
                </c:pt>
                <c:pt idx="1158">
                  <c:v>68119</c:v>
                </c:pt>
                <c:pt idx="1159">
                  <c:v>68150</c:v>
                </c:pt>
                <c:pt idx="1160">
                  <c:v>68181</c:v>
                </c:pt>
                <c:pt idx="1161">
                  <c:v>68211</c:v>
                </c:pt>
                <c:pt idx="1162">
                  <c:v>68242</c:v>
                </c:pt>
                <c:pt idx="1163">
                  <c:v>68272</c:v>
                </c:pt>
                <c:pt idx="1164">
                  <c:v>68303</c:v>
                </c:pt>
                <c:pt idx="1165">
                  <c:v>68334</c:v>
                </c:pt>
                <c:pt idx="1166">
                  <c:v>68362</c:v>
                </c:pt>
                <c:pt idx="1167">
                  <c:v>68393</c:v>
                </c:pt>
                <c:pt idx="1168">
                  <c:v>68423</c:v>
                </c:pt>
                <c:pt idx="1169">
                  <c:v>68454</c:v>
                </c:pt>
                <c:pt idx="1170">
                  <c:v>68484</c:v>
                </c:pt>
                <c:pt idx="1171">
                  <c:v>68515</c:v>
                </c:pt>
                <c:pt idx="1172">
                  <c:v>68546</c:v>
                </c:pt>
                <c:pt idx="1173">
                  <c:v>68576</c:v>
                </c:pt>
                <c:pt idx="1174">
                  <c:v>68607</c:v>
                </c:pt>
                <c:pt idx="1175">
                  <c:v>68637</c:v>
                </c:pt>
                <c:pt idx="1176">
                  <c:v>68668</c:v>
                </c:pt>
                <c:pt idx="1177">
                  <c:v>68699</c:v>
                </c:pt>
                <c:pt idx="1178">
                  <c:v>68728</c:v>
                </c:pt>
                <c:pt idx="1179">
                  <c:v>68759</c:v>
                </c:pt>
                <c:pt idx="1180">
                  <c:v>68789</c:v>
                </c:pt>
                <c:pt idx="1181">
                  <c:v>68820</c:v>
                </c:pt>
                <c:pt idx="1182">
                  <c:v>68850</c:v>
                </c:pt>
                <c:pt idx="1183">
                  <c:v>68881</c:v>
                </c:pt>
                <c:pt idx="1184">
                  <c:v>68912</c:v>
                </c:pt>
                <c:pt idx="1185">
                  <c:v>68942</c:v>
                </c:pt>
                <c:pt idx="1186">
                  <c:v>68973</c:v>
                </c:pt>
                <c:pt idx="1187">
                  <c:v>69003</c:v>
                </c:pt>
                <c:pt idx="1188">
                  <c:v>69034</c:v>
                </c:pt>
                <c:pt idx="1189">
                  <c:v>69065</c:v>
                </c:pt>
                <c:pt idx="1190">
                  <c:v>69093</c:v>
                </c:pt>
                <c:pt idx="1191">
                  <c:v>69124</c:v>
                </c:pt>
                <c:pt idx="1192">
                  <c:v>69154</c:v>
                </c:pt>
                <c:pt idx="1193">
                  <c:v>69185</c:v>
                </c:pt>
                <c:pt idx="1194">
                  <c:v>69215</c:v>
                </c:pt>
                <c:pt idx="1195">
                  <c:v>69246</c:v>
                </c:pt>
                <c:pt idx="1196">
                  <c:v>69277</c:v>
                </c:pt>
                <c:pt idx="1197">
                  <c:v>69307</c:v>
                </c:pt>
                <c:pt idx="1198">
                  <c:v>69338</c:v>
                </c:pt>
                <c:pt idx="1199">
                  <c:v>69368</c:v>
                </c:pt>
              </c:numCache>
            </c:numRef>
          </c:cat>
          <c:val>
            <c:numRef>
              <c:f>Company!$S$3:$S$1202</c:f>
              <c:numCache>
                <c:formatCode>General</c:formatCode>
                <c:ptCount val="1200"/>
                <c:pt idx="288" formatCode="0.0">
                  <c:v>#N/A</c:v>
                </c:pt>
                <c:pt idx="289" formatCode="0.0">
                  <c:v>#N/A</c:v>
                </c:pt>
                <c:pt idx="290" formatCode="0.0">
                  <c:v>#N/A</c:v>
                </c:pt>
                <c:pt idx="300" formatCode="0.0">
                  <c:v>#N/A</c:v>
                </c:pt>
                <c:pt idx="301" formatCode="0.0">
                  <c:v>#N/A</c:v>
                </c:pt>
                <c:pt idx="302" formatCode="0.0">
                  <c:v>#N/A</c:v>
                </c:pt>
                <c:pt idx="303" formatCode="0.0">
                  <c:v>#N/A</c:v>
                </c:pt>
                <c:pt idx="304" formatCode="0.0">
                  <c:v>#N/A</c:v>
                </c:pt>
                <c:pt idx="305" formatCode="0.0">
                  <c:v>#N/A</c:v>
                </c:pt>
                <c:pt idx="306" formatCode="0.0">
                  <c:v>#N/A</c:v>
                </c:pt>
                <c:pt idx="307" formatCode="0.0">
                  <c:v>#N/A</c:v>
                </c:pt>
                <c:pt idx="308" formatCode="0.0">
                  <c:v>#N/A</c:v>
                </c:pt>
                <c:pt idx="309" formatCode="0.0">
                  <c:v>#N/A</c:v>
                </c:pt>
                <c:pt idx="310" formatCode="0.0">
                  <c:v>#N/A</c:v>
                </c:pt>
                <c:pt idx="311" formatCode="0.0">
                  <c:v>#N/A</c:v>
                </c:pt>
                <c:pt idx="312" formatCode="0.0">
                  <c:v>#N/A</c:v>
                </c:pt>
                <c:pt idx="313" formatCode="0.0">
                  <c:v>#N/A</c:v>
                </c:pt>
                <c:pt idx="314" formatCode="0.0">
                  <c:v>#N/A</c:v>
                </c:pt>
                <c:pt idx="315" formatCode="0.0">
                  <c:v>#N/A</c:v>
                </c:pt>
                <c:pt idx="316" formatCode="0.0">
                  <c:v>#N/A</c:v>
                </c:pt>
                <c:pt idx="317" formatCode="0.0">
                  <c:v>#N/A</c:v>
                </c:pt>
                <c:pt idx="318" formatCode="0.0">
                  <c:v>#N/A</c:v>
                </c:pt>
                <c:pt idx="319" formatCode="0.0">
                  <c:v>#N/A</c:v>
                </c:pt>
                <c:pt idx="320" formatCode="0.0">
                  <c:v>#N/A</c:v>
                </c:pt>
                <c:pt idx="321" formatCode="0.0">
                  <c:v>#N/A</c:v>
                </c:pt>
                <c:pt idx="322" formatCode="0.0">
                  <c:v>#N/A</c:v>
                </c:pt>
                <c:pt idx="323" formatCode="0.0">
                  <c:v>#N/A</c:v>
                </c:pt>
                <c:pt idx="324" formatCode="0.0">
                  <c:v>#N/A</c:v>
                </c:pt>
                <c:pt idx="325" formatCode="0.0">
                  <c:v>#N/A</c:v>
                </c:pt>
                <c:pt idx="326" formatCode="0.0">
                  <c:v>#N/A</c:v>
                </c:pt>
                <c:pt idx="327" formatCode="0.0">
                  <c:v>#N/A</c:v>
                </c:pt>
                <c:pt idx="328" formatCode="0.0">
                  <c:v>#N/A</c:v>
                </c:pt>
                <c:pt idx="329" formatCode="0.0">
                  <c:v>#N/A</c:v>
                </c:pt>
                <c:pt idx="330" formatCode="0.0">
                  <c:v>#N/A</c:v>
                </c:pt>
                <c:pt idx="331" formatCode="0.0">
                  <c:v>#N/A</c:v>
                </c:pt>
                <c:pt idx="332" formatCode="0.0">
                  <c:v>#N/A</c:v>
                </c:pt>
                <c:pt idx="333" formatCode="0.0">
                  <c:v>#N/A</c:v>
                </c:pt>
                <c:pt idx="334" formatCode="0.0">
                  <c:v>#N/A</c:v>
                </c:pt>
                <c:pt idx="335" formatCode="0.0">
                  <c:v>#N/A</c:v>
                </c:pt>
                <c:pt idx="336" formatCode="0.0">
                  <c:v>#N/A</c:v>
                </c:pt>
                <c:pt idx="337" formatCode="0.0">
                  <c:v>#N/A</c:v>
                </c:pt>
                <c:pt idx="338" formatCode="0.0">
                  <c:v>#N/A</c:v>
                </c:pt>
                <c:pt idx="339" formatCode="0.0">
                  <c:v>#N/A</c:v>
                </c:pt>
                <c:pt idx="340" formatCode="0.0">
                  <c:v>#N/A</c:v>
                </c:pt>
                <c:pt idx="341" formatCode="0.0">
                  <c:v>#N/A</c:v>
                </c:pt>
                <c:pt idx="342" formatCode="0.0">
                  <c:v>#N/A</c:v>
                </c:pt>
                <c:pt idx="343" formatCode="0.0">
                  <c:v>#N/A</c:v>
                </c:pt>
                <c:pt idx="344" formatCode="0.0">
                  <c:v>#N/A</c:v>
                </c:pt>
                <c:pt idx="345" formatCode="0.0">
                  <c:v>#N/A</c:v>
                </c:pt>
                <c:pt idx="346" formatCode="0.0">
                  <c:v>#N/A</c:v>
                </c:pt>
                <c:pt idx="347" formatCode="0.0">
                  <c:v>#N/A</c:v>
                </c:pt>
                <c:pt idx="348" formatCode="0.0">
                  <c:v>#N/A</c:v>
                </c:pt>
                <c:pt idx="349" formatCode="0.0">
                  <c:v>#N/A</c:v>
                </c:pt>
                <c:pt idx="350" formatCode="0.0">
                  <c:v>4.1000000000000005</c:v>
                </c:pt>
                <c:pt idx="351" formatCode="0.0">
                  <c:v>3.9000000000000004</c:v>
                </c:pt>
                <c:pt idx="352" formatCode="0.0">
                  <c:v>3.7000000000000006</c:v>
                </c:pt>
                <c:pt idx="353" formatCode="0.0">
                  <c:v>3.5000000000000004</c:v>
                </c:pt>
                <c:pt idx="354" formatCode="0.0">
                  <c:v>3.0666666666666669</c:v>
                </c:pt>
                <c:pt idx="355" formatCode="0.0">
                  <c:v>2.6333333333333333</c:v>
                </c:pt>
                <c:pt idx="356" formatCode="0.0">
                  <c:v>2.1999999999999997</c:v>
                </c:pt>
                <c:pt idx="357" formatCode="0.0">
                  <c:v>1.7666666666666664</c:v>
                </c:pt>
                <c:pt idx="358" formatCode="0.0">
                  <c:v>1.333333333333333</c:v>
                </c:pt>
                <c:pt idx="359" formatCode="0.0">
                  <c:v>0.89999999999999991</c:v>
                </c:pt>
                <c:pt idx="360" formatCode="0.0">
                  <c:v>0.46666666666666662</c:v>
                </c:pt>
                <c:pt idx="361" formatCode="0.0">
                  <c:v>3.3333333333333326E-2</c:v>
                </c:pt>
                <c:pt idx="362" formatCode="0.0">
                  <c:v>-0.4</c:v>
                </c:pt>
                <c:pt idx="363" formatCode="0.0">
                  <c:v>-0.43333333333333335</c:v>
                </c:pt>
                <c:pt idx="364" formatCode="0.0">
                  <c:v>-0.46666666666666667</c:v>
                </c:pt>
                <c:pt idx="365" formatCode="0.0">
                  <c:v>-0.5</c:v>
                </c:pt>
                <c:pt idx="366" formatCode="0.0">
                  <c:v>-0.33333333333333337</c:v>
                </c:pt>
                <c:pt idx="367" formatCode="0.0">
                  <c:v>-0.16666666666666669</c:v>
                </c:pt>
                <c:pt idx="368" formatCode="0.0">
                  <c:v>0</c:v>
                </c:pt>
                <c:pt idx="369" formatCode="0.0">
                  <c:v>0.43333333333333335</c:v>
                </c:pt>
                <c:pt idx="370" formatCode="0.0">
                  <c:v>0.8666666666666667</c:v>
                </c:pt>
                <c:pt idx="371" formatCode="0.0">
                  <c:v>1.3</c:v>
                </c:pt>
              </c:numCache>
            </c:numRef>
          </c:val>
          <c:smooth val="0"/>
          <c:extLst>
            <c:ext xmlns:c16="http://schemas.microsoft.com/office/drawing/2014/chart" uri="{C3380CC4-5D6E-409C-BE32-E72D297353CC}">
              <c16:uniqueId val="{00000002-85ED-483C-9B9C-710E849321F1}"/>
            </c:ext>
          </c:extLst>
        </c:ser>
        <c:ser>
          <c:idx val="2"/>
          <c:order val="5"/>
          <c:tx>
            <c:v>0</c:v>
          </c:tx>
          <c:spPr>
            <a:ln w="25400">
              <a:solidFill>
                <a:srgbClr val="000000"/>
              </a:solidFill>
              <a:prstDash val="solid"/>
            </a:ln>
          </c:spPr>
          <c:marker>
            <c:symbol val="none"/>
          </c:marker>
          <c:cat>
            <c:numRef>
              <c:f>Company!$A$3:$A$1202</c:f>
              <c:numCache>
                <c:formatCode>mmm\-yy</c:formatCode>
                <c:ptCount val="1200"/>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pt idx="329">
                  <c:v>42887</c:v>
                </c:pt>
                <c:pt idx="330">
                  <c:v>42917</c:v>
                </c:pt>
                <c:pt idx="331">
                  <c:v>42948</c:v>
                </c:pt>
                <c:pt idx="332">
                  <c:v>42979</c:v>
                </c:pt>
                <c:pt idx="333">
                  <c:v>43009</c:v>
                </c:pt>
                <c:pt idx="334">
                  <c:v>43040</c:v>
                </c:pt>
                <c:pt idx="335">
                  <c:v>43070</c:v>
                </c:pt>
                <c:pt idx="336">
                  <c:v>43101</c:v>
                </c:pt>
                <c:pt idx="337">
                  <c:v>43132</c:v>
                </c:pt>
                <c:pt idx="338">
                  <c:v>43160</c:v>
                </c:pt>
                <c:pt idx="339">
                  <c:v>43191</c:v>
                </c:pt>
                <c:pt idx="340">
                  <c:v>43221</c:v>
                </c:pt>
                <c:pt idx="341">
                  <c:v>43252</c:v>
                </c:pt>
                <c:pt idx="342">
                  <c:v>43282</c:v>
                </c:pt>
                <c:pt idx="343">
                  <c:v>43313</c:v>
                </c:pt>
                <c:pt idx="344">
                  <c:v>43344</c:v>
                </c:pt>
                <c:pt idx="345">
                  <c:v>43374</c:v>
                </c:pt>
                <c:pt idx="346">
                  <c:v>43405</c:v>
                </c:pt>
                <c:pt idx="347">
                  <c:v>43435</c:v>
                </c:pt>
                <c:pt idx="348">
                  <c:v>43466</c:v>
                </c:pt>
                <c:pt idx="349">
                  <c:v>43497</c:v>
                </c:pt>
                <c:pt idx="350">
                  <c:v>43525</c:v>
                </c:pt>
                <c:pt idx="351">
                  <c:v>43556</c:v>
                </c:pt>
                <c:pt idx="352">
                  <c:v>43586</c:v>
                </c:pt>
                <c:pt idx="353">
                  <c:v>43617</c:v>
                </c:pt>
                <c:pt idx="354">
                  <c:v>43647</c:v>
                </c:pt>
                <c:pt idx="355">
                  <c:v>43678</c:v>
                </c:pt>
                <c:pt idx="356">
                  <c:v>43709</c:v>
                </c:pt>
                <c:pt idx="357">
                  <c:v>43739</c:v>
                </c:pt>
                <c:pt idx="358">
                  <c:v>43770</c:v>
                </c:pt>
                <c:pt idx="359">
                  <c:v>43800</c:v>
                </c:pt>
                <c:pt idx="360">
                  <c:v>43831</c:v>
                </c:pt>
                <c:pt idx="361">
                  <c:v>43862</c:v>
                </c:pt>
                <c:pt idx="362">
                  <c:v>43891</c:v>
                </c:pt>
                <c:pt idx="363">
                  <c:v>43922</c:v>
                </c:pt>
                <c:pt idx="364">
                  <c:v>43952</c:v>
                </c:pt>
                <c:pt idx="365">
                  <c:v>43983</c:v>
                </c:pt>
                <c:pt idx="366">
                  <c:v>44013</c:v>
                </c:pt>
                <c:pt idx="367">
                  <c:v>44044</c:v>
                </c:pt>
                <c:pt idx="368">
                  <c:v>44075</c:v>
                </c:pt>
                <c:pt idx="369">
                  <c:v>44105</c:v>
                </c:pt>
                <c:pt idx="370">
                  <c:v>44136</c:v>
                </c:pt>
                <c:pt idx="371">
                  <c:v>44166</c:v>
                </c:pt>
                <c:pt idx="372">
                  <c:v>44197</c:v>
                </c:pt>
                <c:pt idx="373">
                  <c:v>44228</c:v>
                </c:pt>
                <c:pt idx="374">
                  <c:v>44256</c:v>
                </c:pt>
                <c:pt idx="375">
                  <c:v>44287</c:v>
                </c:pt>
                <c:pt idx="376">
                  <c:v>44317</c:v>
                </c:pt>
                <c:pt idx="377">
                  <c:v>44348</c:v>
                </c:pt>
                <c:pt idx="378">
                  <c:v>44378</c:v>
                </c:pt>
                <c:pt idx="379">
                  <c:v>44409</c:v>
                </c:pt>
                <c:pt idx="380">
                  <c:v>44440</c:v>
                </c:pt>
                <c:pt idx="381">
                  <c:v>44470</c:v>
                </c:pt>
                <c:pt idx="382">
                  <c:v>44501</c:v>
                </c:pt>
                <c:pt idx="383">
                  <c:v>44531</c:v>
                </c:pt>
                <c:pt idx="384">
                  <c:v>44562</c:v>
                </c:pt>
                <c:pt idx="385">
                  <c:v>44593</c:v>
                </c:pt>
                <c:pt idx="386">
                  <c:v>44621</c:v>
                </c:pt>
                <c:pt idx="387">
                  <c:v>44652</c:v>
                </c:pt>
                <c:pt idx="388">
                  <c:v>44682</c:v>
                </c:pt>
                <c:pt idx="389">
                  <c:v>44713</c:v>
                </c:pt>
                <c:pt idx="390">
                  <c:v>44743</c:v>
                </c:pt>
                <c:pt idx="391">
                  <c:v>44774</c:v>
                </c:pt>
                <c:pt idx="392">
                  <c:v>44805</c:v>
                </c:pt>
                <c:pt idx="393">
                  <c:v>44835</c:v>
                </c:pt>
                <c:pt idx="394">
                  <c:v>44866</c:v>
                </c:pt>
                <c:pt idx="395">
                  <c:v>44896</c:v>
                </c:pt>
                <c:pt idx="396">
                  <c:v>44927</c:v>
                </c:pt>
                <c:pt idx="397">
                  <c:v>44958</c:v>
                </c:pt>
                <c:pt idx="398">
                  <c:v>44986</c:v>
                </c:pt>
                <c:pt idx="399">
                  <c:v>45017</c:v>
                </c:pt>
                <c:pt idx="400">
                  <c:v>45047</c:v>
                </c:pt>
                <c:pt idx="401">
                  <c:v>45078</c:v>
                </c:pt>
                <c:pt idx="402">
                  <c:v>45108</c:v>
                </c:pt>
                <c:pt idx="403">
                  <c:v>45139</c:v>
                </c:pt>
                <c:pt idx="404">
                  <c:v>45170</c:v>
                </c:pt>
                <c:pt idx="405">
                  <c:v>45200</c:v>
                </c:pt>
                <c:pt idx="406">
                  <c:v>45231</c:v>
                </c:pt>
                <c:pt idx="407">
                  <c:v>45261</c:v>
                </c:pt>
                <c:pt idx="408">
                  <c:v>45292</c:v>
                </c:pt>
                <c:pt idx="409">
                  <c:v>45323</c:v>
                </c:pt>
                <c:pt idx="410">
                  <c:v>45352</c:v>
                </c:pt>
                <c:pt idx="411">
                  <c:v>45383</c:v>
                </c:pt>
                <c:pt idx="412">
                  <c:v>45413</c:v>
                </c:pt>
                <c:pt idx="413">
                  <c:v>45444</c:v>
                </c:pt>
                <c:pt idx="414">
                  <c:v>45474</c:v>
                </c:pt>
                <c:pt idx="415">
                  <c:v>45505</c:v>
                </c:pt>
                <c:pt idx="416">
                  <c:v>45536</c:v>
                </c:pt>
                <c:pt idx="417">
                  <c:v>45566</c:v>
                </c:pt>
                <c:pt idx="418">
                  <c:v>45597</c:v>
                </c:pt>
                <c:pt idx="419">
                  <c:v>45627</c:v>
                </c:pt>
                <c:pt idx="420">
                  <c:v>45658</c:v>
                </c:pt>
                <c:pt idx="421">
                  <c:v>45689</c:v>
                </c:pt>
                <c:pt idx="422">
                  <c:v>45717</c:v>
                </c:pt>
                <c:pt idx="423">
                  <c:v>45748</c:v>
                </c:pt>
                <c:pt idx="424">
                  <c:v>45778</c:v>
                </c:pt>
                <c:pt idx="425">
                  <c:v>45809</c:v>
                </c:pt>
                <c:pt idx="426">
                  <c:v>45839</c:v>
                </c:pt>
                <c:pt idx="427">
                  <c:v>45870</c:v>
                </c:pt>
                <c:pt idx="428">
                  <c:v>45901</c:v>
                </c:pt>
                <c:pt idx="429">
                  <c:v>45931</c:v>
                </c:pt>
                <c:pt idx="430">
                  <c:v>45962</c:v>
                </c:pt>
                <c:pt idx="431">
                  <c:v>45992</c:v>
                </c:pt>
                <c:pt idx="432">
                  <c:v>46023</c:v>
                </c:pt>
                <c:pt idx="433">
                  <c:v>46054</c:v>
                </c:pt>
                <c:pt idx="434">
                  <c:v>46082</c:v>
                </c:pt>
                <c:pt idx="435">
                  <c:v>46113</c:v>
                </c:pt>
                <c:pt idx="436">
                  <c:v>46143</c:v>
                </c:pt>
                <c:pt idx="437">
                  <c:v>46174</c:v>
                </c:pt>
                <c:pt idx="438">
                  <c:v>46204</c:v>
                </c:pt>
                <c:pt idx="439">
                  <c:v>46235</c:v>
                </c:pt>
                <c:pt idx="440">
                  <c:v>46266</c:v>
                </c:pt>
                <c:pt idx="441">
                  <c:v>46296</c:v>
                </c:pt>
                <c:pt idx="442">
                  <c:v>46327</c:v>
                </c:pt>
                <c:pt idx="443">
                  <c:v>46357</c:v>
                </c:pt>
                <c:pt idx="444">
                  <c:v>46388</c:v>
                </c:pt>
                <c:pt idx="445">
                  <c:v>46419</c:v>
                </c:pt>
                <c:pt idx="446">
                  <c:v>46447</c:v>
                </c:pt>
                <c:pt idx="447">
                  <c:v>46478</c:v>
                </c:pt>
                <c:pt idx="448">
                  <c:v>46508</c:v>
                </c:pt>
                <c:pt idx="449">
                  <c:v>46539</c:v>
                </c:pt>
                <c:pt idx="450">
                  <c:v>46569</c:v>
                </c:pt>
                <c:pt idx="451">
                  <c:v>46600</c:v>
                </c:pt>
                <c:pt idx="452">
                  <c:v>46631</c:v>
                </c:pt>
                <c:pt idx="453">
                  <c:v>46661</c:v>
                </c:pt>
                <c:pt idx="454">
                  <c:v>46692</c:v>
                </c:pt>
                <c:pt idx="455">
                  <c:v>46722</c:v>
                </c:pt>
                <c:pt idx="456">
                  <c:v>46753</c:v>
                </c:pt>
                <c:pt idx="457">
                  <c:v>46784</c:v>
                </c:pt>
                <c:pt idx="458">
                  <c:v>46813</c:v>
                </c:pt>
                <c:pt idx="459">
                  <c:v>46844</c:v>
                </c:pt>
                <c:pt idx="460">
                  <c:v>46874</c:v>
                </c:pt>
                <c:pt idx="461">
                  <c:v>46905</c:v>
                </c:pt>
                <c:pt idx="462">
                  <c:v>46935</c:v>
                </c:pt>
                <c:pt idx="463">
                  <c:v>46966</c:v>
                </c:pt>
                <c:pt idx="464">
                  <c:v>46997</c:v>
                </c:pt>
                <c:pt idx="465">
                  <c:v>47027</c:v>
                </c:pt>
                <c:pt idx="466">
                  <c:v>47058</c:v>
                </c:pt>
                <c:pt idx="467">
                  <c:v>47088</c:v>
                </c:pt>
                <c:pt idx="468">
                  <c:v>47119</c:v>
                </c:pt>
                <c:pt idx="469">
                  <c:v>47150</c:v>
                </c:pt>
                <c:pt idx="470">
                  <c:v>47178</c:v>
                </c:pt>
                <c:pt idx="471">
                  <c:v>47209</c:v>
                </c:pt>
                <c:pt idx="472">
                  <c:v>47239</c:v>
                </c:pt>
                <c:pt idx="473">
                  <c:v>47270</c:v>
                </c:pt>
                <c:pt idx="474">
                  <c:v>47300</c:v>
                </c:pt>
                <c:pt idx="475">
                  <c:v>47331</c:v>
                </c:pt>
                <c:pt idx="476">
                  <c:v>47362</c:v>
                </c:pt>
                <c:pt idx="477">
                  <c:v>47392</c:v>
                </c:pt>
                <c:pt idx="478">
                  <c:v>47423</c:v>
                </c:pt>
                <c:pt idx="479">
                  <c:v>47453</c:v>
                </c:pt>
                <c:pt idx="480">
                  <c:v>47484</c:v>
                </c:pt>
                <c:pt idx="481">
                  <c:v>47515</c:v>
                </c:pt>
                <c:pt idx="482">
                  <c:v>47543</c:v>
                </c:pt>
                <c:pt idx="483">
                  <c:v>47574</c:v>
                </c:pt>
                <c:pt idx="484">
                  <c:v>47604</c:v>
                </c:pt>
                <c:pt idx="485">
                  <c:v>47635</c:v>
                </c:pt>
                <c:pt idx="486">
                  <c:v>47665</c:v>
                </c:pt>
                <c:pt idx="487">
                  <c:v>47696</c:v>
                </c:pt>
                <c:pt idx="488">
                  <c:v>47727</c:v>
                </c:pt>
                <c:pt idx="489">
                  <c:v>47757</c:v>
                </c:pt>
                <c:pt idx="490">
                  <c:v>47788</c:v>
                </c:pt>
                <c:pt idx="491">
                  <c:v>47818</c:v>
                </c:pt>
                <c:pt idx="492">
                  <c:v>47849</c:v>
                </c:pt>
                <c:pt idx="493">
                  <c:v>47880</c:v>
                </c:pt>
                <c:pt idx="494">
                  <c:v>47908</c:v>
                </c:pt>
                <c:pt idx="495">
                  <c:v>47939</c:v>
                </c:pt>
                <c:pt idx="496">
                  <c:v>47969</c:v>
                </c:pt>
                <c:pt idx="497">
                  <c:v>48000</c:v>
                </c:pt>
                <c:pt idx="498">
                  <c:v>48030</c:v>
                </c:pt>
                <c:pt idx="499">
                  <c:v>48061</c:v>
                </c:pt>
                <c:pt idx="500">
                  <c:v>48092</c:v>
                </c:pt>
                <c:pt idx="501">
                  <c:v>48122</c:v>
                </c:pt>
                <c:pt idx="502">
                  <c:v>48153</c:v>
                </c:pt>
                <c:pt idx="503">
                  <c:v>48183</c:v>
                </c:pt>
                <c:pt idx="504">
                  <c:v>48214</c:v>
                </c:pt>
                <c:pt idx="505">
                  <c:v>48245</c:v>
                </c:pt>
                <c:pt idx="506">
                  <c:v>48274</c:v>
                </c:pt>
                <c:pt idx="507">
                  <c:v>48305</c:v>
                </c:pt>
                <c:pt idx="508">
                  <c:v>48335</c:v>
                </c:pt>
                <c:pt idx="509">
                  <c:v>48366</c:v>
                </c:pt>
                <c:pt idx="510">
                  <c:v>48396</c:v>
                </c:pt>
                <c:pt idx="511">
                  <c:v>48427</c:v>
                </c:pt>
                <c:pt idx="512">
                  <c:v>48458</c:v>
                </c:pt>
                <c:pt idx="513">
                  <c:v>48488</c:v>
                </c:pt>
                <c:pt idx="514">
                  <c:v>48519</c:v>
                </c:pt>
                <c:pt idx="515">
                  <c:v>48549</c:v>
                </c:pt>
                <c:pt idx="516">
                  <c:v>48580</c:v>
                </c:pt>
                <c:pt idx="517">
                  <c:v>48611</c:v>
                </c:pt>
                <c:pt idx="518">
                  <c:v>48639</c:v>
                </c:pt>
                <c:pt idx="519">
                  <c:v>48670</c:v>
                </c:pt>
                <c:pt idx="520">
                  <c:v>48700</c:v>
                </c:pt>
                <c:pt idx="521">
                  <c:v>48731</c:v>
                </c:pt>
                <c:pt idx="522">
                  <c:v>48761</c:v>
                </c:pt>
                <c:pt idx="523">
                  <c:v>48792</c:v>
                </c:pt>
                <c:pt idx="524">
                  <c:v>48823</c:v>
                </c:pt>
                <c:pt idx="525">
                  <c:v>48853</c:v>
                </c:pt>
                <c:pt idx="526">
                  <c:v>48884</c:v>
                </c:pt>
                <c:pt idx="527">
                  <c:v>48914</c:v>
                </c:pt>
                <c:pt idx="528">
                  <c:v>48945</c:v>
                </c:pt>
                <c:pt idx="529">
                  <c:v>48976</c:v>
                </c:pt>
                <c:pt idx="530">
                  <c:v>49004</c:v>
                </c:pt>
                <c:pt idx="531">
                  <c:v>49035</c:v>
                </c:pt>
                <c:pt idx="532">
                  <c:v>49065</c:v>
                </c:pt>
                <c:pt idx="533">
                  <c:v>49096</c:v>
                </c:pt>
                <c:pt idx="534">
                  <c:v>49126</c:v>
                </c:pt>
                <c:pt idx="535">
                  <c:v>49157</c:v>
                </c:pt>
                <c:pt idx="536">
                  <c:v>49188</c:v>
                </c:pt>
                <c:pt idx="537">
                  <c:v>49218</c:v>
                </c:pt>
                <c:pt idx="538">
                  <c:v>49249</c:v>
                </c:pt>
                <c:pt idx="539">
                  <c:v>49279</c:v>
                </c:pt>
                <c:pt idx="540">
                  <c:v>49310</c:v>
                </c:pt>
                <c:pt idx="541">
                  <c:v>49341</c:v>
                </c:pt>
                <c:pt idx="542">
                  <c:v>49369</c:v>
                </c:pt>
                <c:pt idx="543">
                  <c:v>49400</c:v>
                </c:pt>
                <c:pt idx="544">
                  <c:v>49430</c:v>
                </c:pt>
                <c:pt idx="545">
                  <c:v>49461</c:v>
                </c:pt>
                <c:pt idx="546">
                  <c:v>49491</c:v>
                </c:pt>
                <c:pt idx="547">
                  <c:v>49522</c:v>
                </c:pt>
                <c:pt idx="548">
                  <c:v>49553</c:v>
                </c:pt>
                <c:pt idx="549">
                  <c:v>49583</c:v>
                </c:pt>
                <c:pt idx="550">
                  <c:v>49614</c:v>
                </c:pt>
                <c:pt idx="551">
                  <c:v>49644</c:v>
                </c:pt>
                <c:pt idx="552">
                  <c:v>49675</c:v>
                </c:pt>
                <c:pt idx="553">
                  <c:v>49706</c:v>
                </c:pt>
                <c:pt idx="554">
                  <c:v>49735</c:v>
                </c:pt>
                <c:pt idx="555">
                  <c:v>49766</c:v>
                </c:pt>
                <c:pt idx="556">
                  <c:v>49796</c:v>
                </c:pt>
                <c:pt idx="557">
                  <c:v>49827</c:v>
                </c:pt>
                <c:pt idx="558">
                  <c:v>49857</c:v>
                </c:pt>
                <c:pt idx="559">
                  <c:v>49888</c:v>
                </c:pt>
                <c:pt idx="560">
                  <c:v>49919</c:v>
                </c:pt>
                <c:pt idx="561">
                  <c:v>49949</c:v>
                </c:pt>
                <c:pt idx="562">
                  <c:v>49980</c:v>
                </c:pt>
                <c:pt idx="563">
                  <c:v>50010</c:v>
                </c:pt>
                <c:pt idx="564">
                  <c:v>50041</c:v>
                </c:pt>
                <c:pt idx="565">
                  <c:v>50072</c:v>
                </c:pt>
                <c:pt idx="566">
                  <c:v>50100</c:v>
                </c:pt>
                <c:pt idx="567">
                  <c:v>50131</c:v>
                </c:pt>
                <c:pt idx="568">
                  <c:v>50161</c:v>
                </c:pt>
                <c:pt idx="569">
                  <c:v>50192</c:v>
                </c:pt>
                <c:pt idx="570">
                  <c:v>50222</c:v>
                </c:pt>
                <c:pt idx="571">
                  <c:v>50253</c:v>
                </c:pt>
                <c:pt idx="572">
                  <c:v>50284</c:v>
                </c:pt>
                <c:pt idx="573">
                  <c:v>50314</c:v>
                </c:pt>
                <c:pt idx="574">
                  <c:v>50345</c:v>
                </c:pt>
                <c:pt idx="575">
                  <c:v>50375</c:v>
                </c:pt>
                <c:pt idx="576">
                  <c:v>50406</c:v>
                </c:pt>
                <c:pt idx="577">
                  <c:v>50437</c:v>
                </c:pt>
                <c:pt idx="578">
                  <c:v>50465</c:v>
                </c:pt>
                <c:pt idx="579">
                  <c:v>50496</c:v>
                </c:pt>
                <c:pt idx="580">
                  <c:v>50526</c:v>
                </c:pt>
                <c:pt idx="581">
                  <c:v>50557</c:v>
                </c:pt>
                <c:pt idx="582">
                  <c:v>50587</c:v>
                </c:pt>
                <c:pt idx="583">
                  <c:v>50618</c:v>
                </c:pt>
                <c:pt idx="584">
                  <c:v>50649</c:v>
                </c:pt>
                <c:pt idx="585">
                  <c:v>50679</c:v>
                </c:pt>
                <c:pt idx="586">
                  <c:v>50710</c:v>
                </c:pt>
                <c:pt idx="587">
                  <c:v>50740</c:v>
                </c:pt>
                <c:pt idx="588">
                  <c:v>50771</c:v>
                </c:pt>
                <c:pt idx="589">
                  <c:v>50802</c:v>
                </c:pt>
                <c:pt idx="590">
                  <c:v>50830</c:v>
                </c:pt>
                <c:pt idx="591">
                  <c:v>50861</c:v>
                </c:pt>
                <c:pt idx="592">
                  <c:v>50891</c:v>
                </c:pt>
                <c:pt idx="593">
                  <c:v>50922</c:v>
                </c:pt>
                <c:pt idx="594">
                  <c:v>50952</c:v>
                </c:pt>
                <c:pt idx="595">
                  <c:v>50983</c:v>
                </c:pt>
                <c:pt idx="596">
                  <c:v>51014</c:v>
                </c:pt>
                <c:pt idx="597">
                  <c:v>51044</c:v>
                </c:pt>
                <c:pt idx="598">
                  <c:v>51075</c:v>
                </c:pt>
                <c:pt idx="599">
                  <c:v>51105</c:v>
                </c:pt>
                <c:pt idx="600">
                  <c:v>51136</c:v>
                </c:pt>
                <c:pt idx="601">
                  <c:v>51167</c:v>
                </c:pt>
                <c:pt idx="602">
                  <c:v>51196</c:v>
                </c:pt>
                <c:pt idx="603">
                  <c:v>51227</c:v>
                </c:pt>
                <c:pt idx="604">
                  <c:v>51257</c:v>
                </c:pt>
                <c:pt idx="605">
                  <c:v>51288</c:v>
                </c:pt>
                <c:pt idx="606">
                  <c:v>51318</c:v>
                </c:pt>
                <c:pt idx="607">
                  <c:v>51349</c:v>
                </c:pt>
                <c:pt idx="608">
                  <c:v>51380</c:v>
                </c:pt>
                <c:pt idx="609">
                  <c:v>51410</c:v>
                </c:pt>
                <c:pt idx="610">
                  <c:v>51441</c:v>
                </c:pt>
                <c:pt idx="611">
                  <c:v>51471</c:v>
                </c:pt>
                <c:pt idx="612">
                  <c:v>51502</c:v>
                </c:pt>
                <c:pt idx="613">
                  <c:v>51533</c:v>
                </c:pt>
                <c:pt idx="614">
                  <c:v>51561</c:v>
                </c:pt>
                <c:pt idx="615">
                  <c:v>51592</c:v>
                </c:pt>
                <c:pt idx="616">
                  <c:v>51622</c:v>
                </c:pt>
                <c:pt idx="617">
                  <c:v>51653</c:v>
                </c:pt>
                <c:pt idx="618">
                  <c:v>51683</c:v>
                </c:pt>
                <c:pt idx="619">
                  <c:v>51714</c:v>
                </c:pt>
                <c:pt idx="620">
                  <c:v>51745</c:v>
                </c:pt>
                <c:pt idx="621">
                  <c:v>51775</c:v>
                </c:pt>
                <c:pt idx="622">
                  <c:v>51806</c:v>
                </c:pt>
                <c:pt idx="623">
                  <c:v>51836</c:v>
                </c:pt>
                <c:pt idx="624">
                  <c:v>51867</c:v>
                </c:pt>
                <c:pt idx="625">
                  <c:v>51898</c:v>
                </c:pt>
                <c:pt idx="626">
                  <c:v>51926</c:v>
                </c:pt>
                <c:pt idx="627">
                  <c:v>51957</c:v>
                </c:pt>
                <c:pt idx="628">
                  <c:v>51987</c:v>
                </c:pt>
                <c:pt idx="629">
                  <c:v>52018</c:v>
                </c:pt>
                <c:pt idx="630">
                  <c:v>52048</c:v>
                </c:pt>
                <c:pt idx="631">
                  <c:v>52079</c:v>
                </c:pt>
                <c:pt idx="632">
                  <c:v>52110</c:v>
                </c:pt>
                <c:pt idx="633">
                  <c:v>52140</c:v>
                </c:pt>
                <c:pt idx="634">
                  <c:v>52171</c:v>
                </c:pt>
                <c:pt idx="635">
                  <c:v>52201</c:v>
                </c:pt>
                <c:pt idx="636">
                  <c:v>52232</c:v>
                </c:pt>
                <c:pt idx="637">
                  <c:v>52263</c:v>
                </c:pt>
                <c:pt idx="638">
                  <c:v>52291</c:v>
                </c:pt>
                <c:pt idx="639">
                  <c:v>52322</c:v>
                </c:pt>
                <c:pt idx="640">
                  <c:v>52352</c:v>
                </c:pt>
                <c:pt idx="641">
                  <c:v>52383</c:v>
                </c:pt>
                <c:pt idx="642">
                  <c:v>52413</c:v>
                </c:pt>
                <c:pt idx="643">
                  <c:v>52444</c:v>
                </c:pt>
                <c:pt idx="644">
                  <c:v>52475</c:v>
                </c:pt>
                <c:pt idx="645">
                  <c:v>52505</c:v>
                </c:pt>
                <c:pt idx="646">
                  <c:v>52536</c:v>
                </c:pt>
                <c:pt idx="647">
                  <c:v>52566</c:v>
                </c:pt>
                <c:pt idx="648">
                  <c:v>52597</c:v>
                </c:pt>
                <c:pt idx="649">
                  <c:v>52628</c:v>
                </c:pt>
                <c:pt idx="650">
                  <c:v>52657</c:v>
                </c:pt>
                <c:pt idx="651">
                  <c:v>52688</c:v>
                </c:pt>
                <c:pt idx="652">
                  <c:v>52718</c:v>
                </c:pt>
                <c:pt idx="653">
                  <c:v>52749</c:v>
                </c:pt>
                <c:pt idx="654">
                  <c:v>52779</c:v>
                </c:pt>
                <c:pt idx="655">
                  <c:v>52810</c:v>
                </c:pt>
                <c:pt idx="656">
                  <c:v>52841</c:v>
                </c:pt>
                <c:pt idx="657">
                  <c:v>52871</c:v>
                </c:pt>
                <c:pt idx="658">
                  <c:v>52902</c:v>
                </c:pt>
                <c:pt idx="659">
                  <c:v>52932</c:v>
                </c:pt>
                <c:pt idx="660">
                  <c:v>52963</c:v>
                </c:pt>
                <c:pt idx="661">
                  <c:v>52994</c:v>
                </c:pt>
                <c:pt idx="662">
                  <c:v>53022</c:v>
                </c:pt>
                <c:pt idx="663">
                  <c:v>53053</c:v>
                </c:pt>
                <c:pt idx="664">
                  <c:v>53083</c:v>
                </c:pt>
                <c:pt idx="665">
                  <c:v>53114</c:v>
                </c:pt>
                <c:pt idx="666">
                  <c:v>53144</c:v>
                </c:pt>
                <c:pt idx="667">
                  <c:v>53175</c:v>
                </c:pt>
                <c:pt idx="668">
                  <c:v>53206</c:v>
                </c:pt>
                <c:pt idx="669">
                  <c:v>53236</c:v>
                </c:pt>
                <c:pt idx="670">
                  <c:v>53267</c:v>
                </c:pt>
                <c:pt idx="671">
                  <c:v>53297</c:v>
                </c:pt>
                <c:pt idx="672">
                  <c:v>53328</c:v>
                </c:pt>
                <c:pt idx="673">
                  <c:v>53359</c:v>
                </c:pt>
                <c:pt idx="674">
                  <c:v>53387</c:v>
                </c:pt>
                <c:pt idx="675">
                  <c:v>53418</c:v>
                </c:pt>
                <c:pt idx="676">
                  <c:v>53448</c:v>
                </c:pt>
                <c:pt idx="677">
                  <c:v>53479</c:v>
                </c:pt>
                <c:pt idx="678">
                  <c:v>53509</c:v>
                </c:pt>
                <c:pt idx="679">
                  <c:v>53540</c:v>
                </c:pt>
                <c:pt idx="680">
                  <c:v>53571</c:v>
                </c:pt>
                <c:pt idx="681">
                  <c:v>53601</c:v>
                </c:pt>
                <c:pt idx="682">
                  <c:v>53632</c:v>
                </c:pt>
                <c:pt idx="683">
                  <c:v>53662</c:v>
                </c:pt>
                <c:pt idx="684">
                  <c:v>53693</c:v>
                </c:pt>
                <c:pt idx="685">
                  <c:v>53724</c:v>
                </c:pt>
                <c:pt idx="686">
                  <c:v>53752</c:v>
                </c:pt>
                <c:pt idx="687">
                  <c:v>53783</c:v>
                </c:pt>
                <c:pt idx="688">
                  <c:v>53813</c:v>
                </c:pt>
                <c:pt idx="689">
                  <c:v>53844</c:v>
                </c:pt>
                <c:pt idx="690">
                  <c:v>53874</c:v>
                </c:pt>
                <c:pt idx="691">
                  <c:v>53905</c:v>
                </c:pt>
                <c:pt idx="692">
                  <c:v>53936</c:v>
                </c:pt>
                <c:pt idx="693">
                  <c:v>53966</c:v>
                </c:pt>
                <c:pt idx="694">
                  <c:v>53997</c:v>
                </c:pt>
                <c:pt idx="695">
                  <c:v>54027</c:v>
                </c:pt>
                <c:pt idx="696">
                  <c:v>54058</c:v>
                </c:pt>
                <c:pt idx="697">
                  <c:v>54089</c:v>
                </c:pt>
                <c:pt idx="698">
                  <c:v>54118</c:v>
                </c:pt>
                <c:pt idx="699">
                  <c:v>54149</c:v>
                </c:pt>
                <c:pt idx="700">
                  <c:v>54179</c:v>
                </c:pt>
                <c:pt idx="701">
                  <c:v>54210</c:v>
                </c:pt>
                <c:pt idx="702">
                  <c:v>54240</c:v>
                </c:pt>
                <c:pt idx="703">
                  <c:v>54271</c:v>
                </c:pt>
                <c:pt idx="704">
                  <c:v>54302</c:v>
                </c:pt>
                <c:pt idx="705">
                  <c:v>54332</c:v>
                </c:pt>
                <c:pt idx="706">
                  <c:v>54363</c:v>
                </c:pt>
                <c:pt idx="707">
                  <c:v>54393</c:v>
                </c:pt>
                <c:pt idx="708">
                  <c:v>54424</c:v>
                </c:pt>
                <c:pt idx="709">
                  <c:v>54455</c:v>
                </c:pt>
                <c:pt idx="710">
                  <c:v>54483</c:v>
                </c:pt>
                <c:pt idx="711">
                  <c:v>54514</c:v>
                </c:pt>
                <c:pt idx="712">
                  <c:v>54544</c:v>
                </c:pt>
                <c:pt idx="713">
                  <c:v>54575</c:v>
                </c:pt>
                <c:pt idx="714">
                  <c:v>54605</c:v>
                </c:pt>
                <c:pt idx="715">
                  <c:v>54636</c:v>
                </c:pt>
                <c:pt idx="716">
                  <c:v>54667</c:v>
                </c:pt>
                <c:pt idx="717">
                  <c:v>54697</c:v>
                </c:pt>
                <c:pt idx="718">
                  <c:v>54728</c:v>
                </c:pt>
                <c:pt idx="719">
                  <c:v>54758</c:v>
                </c:pt>
                <c:pt idx="720">
                  <c:v>54789</c:v>
                </c:pt>
                <c:pt idx="721">
                  <c:v>54820</c:v>
                </c:pt>
                <c:pt idx="722">
                  <c:v>54848</c:v>
                </c:pt>
                <c:pt idx="723">
                  <c:v>54879</c:v>
                </c:pt>
                <c:pt idx="724">
                  <c:v>54909</c:v>
                </c:pt>
                <c:pt idx="725">
                  <c:v>54940</c:v>
                </c:pt>
                <c:pt idx="726">
                  <c:v>54970</c:v>
                </c:pt>
                <c:pt idx="727">
                  <c:v>55001</c:v>
                </c:pt>
                <c:pt idx="728">
                  <c:v>55032</c:v>
                </c:pt>
                <c:pt idx="729">
                  <c:v>55062</c:v>
                </c:pt>
                <c:pt idx="730">
                  <c:v>55093</c:v>
                </c:pt>
                <c:pt idx="731">
                  <c:v>55123</c:v>
                </c:pt>
                <c:pt idx="732">
                  <c:v>55154</c:v>
                </c:pt>
                <c:pt idx="733">
                  <c:v>55185</c:v>
                </c:pt>
                <c:pt idx="734">
                  <c:v>55213</c:v>
                </c:pt>
                <c:pt idx="735">
                  <c:v>55244</c:v>
                </c:pt>
                <c:pt idx="736">
                  <c:v>55274</c:v>
                </c:pt>
                <c:pt idx="737">
                  <c:v>55305</c:v>
                </c:pt>
                <c:pt idx="738">
                  <c:v>55335</c:v>
                </c:pt>
                <c:pt idx="739">
                  <c:v>55366</c:v>
                </c:pt>
                <c:pt idx="740">
                  <c:v>55397</c:v>
                </c:pt>
                <c:pt idx="741">
                  <c:v>55427</c:v>
                </c:pt>
                <c:pt idx="742">
                  <c:v>55458</c:v>
                </c:pt>
                <c:pt idx="743">
                  <c:v>55488</c:v>
                </c:pt>
                <c:pt idx="744">
                  <c:v>55519</c:v>
                </c:pt>
                <c:pt idx="745">
                  <c:v>55550</c:v>
                </c:pt>
                <c:pt idx="746">
                  <c:v>55579</c:v>
                </c:pt>
                <c:pt idx="747">
                  <c:v>55610</c:v>
                </c:pt>
                <c:pt idx="748">
                  <c:v>55640</c:v>
                </c:pt>
                <c:pt idx="749">
                  <c:v>55671</c:v>
                </c:pt>
                <c:pt idx="750">
                  <c:v>55701</c:v>
                </c:pt>
                <c:pt idx="751">
                  <c:v>55732</c:v>
                </c:pt>
                <c:pt idx="752">
                  <c:v>55763</c:v>
                </c:pt>
                <c:pt idx="753">
                  <c:v>55793</c:v>
                </c:pt>
                <c:pt idx="754">
                  <c:v>55824</c:v>
                </c:pt>
                <c:pt idx="755">
                  <c:v>55854</c:v>
                </c:pt>
                <c:pt idx="756">
                  <c:v>55885</c:v>
                </c:pt>
                <c:pt idx="757">
                  <c:v>55916</c:v>
                </c:pt>
                <c:pt idx="758">
                  <c:v>55944</c:v>
                </c:pt>
                <c:pt idx="759">
                  <c:v>55975</c:v>
                </c:pt>
                <c:pt idx="760">
                  <c:v>56005</c:v>
                </c:pt>
                <c:pt idx="761">
                  <c:v>56036</c:v>
                </c:pt>
                <c:pt idx="762">
                  <c:v>56066</c:v>
                </c:pt>
                <c:pt idx="763">
                  <c:v>56097</c:v>
                </c:pt>
                <c:pt idx="764">
                  <c:v>56128</c:v>
                </c:pt>
                <c:pt idx="765">
                  <c:v>56158</c:v>
                </c:pt>
                <c:pt idx="766">
                  <c:v>56189</c:v>
                </c:pt>
                <c:pt idx="767">
                  <c:v>56219</c:v>
                </c:pt>
                <c:pt idx="768">
                  <c:v>56250</c:v>
                </c:pt>
                <c:pt idx="769">
                  <c:v>56281</c:v>
                </c:pt>
                <c:pt idx="770">
                  <c:v>56309</c:v>
                </c:pt>
                <c:pt idx="771">
                  <c:v>56340</c:v>
                </c:pt>
                <c:pt idx="772">
                  <c:v>56370</c:v>
                </c:pt>
                <c:pt idx="773">
                  <c:v>56401</c:v>
                </c:pt>
                <c:pt idx="774">
                  <c:v>56431</c:v>
                </c:pt>
                <c:pt idx="775">
                  <c:v>56462</c:v>
                </c:pt>
                <c:pt idx="776">
                  <c:v>56493</c:v>
                </c:pt>
                <c:pt idx="777">
                  <c:v>56523</c:v>
                </c:pt>
                <c:pt idx="778">
                  <c:v>56554</c:v>
                </c:pt>
                <c:pt idx="779">
                  <c:v>56584</c:v>
                </c:pt>
                <c:pt idx="780">
                  <c:v>56615</c:v>
                </c:pt>
                <c:pt idx="781">
                  <c:v>56646</c:v>
                </c:pt>
                <c:pt idx="782">
                  <c:v>56674</c:v>
                </c:pt>
                <c:pt idx="783">
                  <c:v>56705</c:v>
                </c:pt>
                <c:pt idx="784">
                  <c:v>56735</c:v>
                </c:pt>
                <c:pt idx="785">
                  <c:v>56766</c:v>
                </c:pt>
                <c:pt idx="786">
                  <c:v>56796</c:v>
                </c:pt>
                <c:pt idx="787">
                  <c:v>56827</c:v>
                </c:pt>
                <c:pt idx="788">
                  <c:v>56858</c:v>
                </c:pt>
                <c:pt idx="789">
                  <c:v>56888</c:v>
                </c:pt>
                <c:pt idx="790">
                  <c:v>56919</c:v>
                </c:pt>
                <c:pt idx="791">
                  <c:v>56949</c:v>
                </c:pt>
                <c:pt idx="792">
                  <c:v>56980</c:v>
                </c:pt>
                <c:pt idx="793">
                  <c:v>57011</c:v>
                </c:pt>
                <c:pt idx="794">
                  <c:v>57040</c:v>
                </c:pt>
                <c:pt idx="795">
                  <c:v>57071</c:v>
                </c:pt>
                <c:pt idx="796">
                  <c:v>57101</c:v>
                </c:pt>
                <c:pt idx="797">
                  <c:v>57132</c:v>
                </c:pt>
                <c:pt idx="798">
                  <c:v>57162</c:v>
                </c:pt>
                <c:pt idx="799">
                  <c:v>57193</c:v>
                </c:pt>
                <c:pt idx="800">
                  <c:v>57224</c:v>
                </c:pt>
                <c:pt idx="801">
                  <c:v>57254</c:v>
                </c:pt>
                <c:pt idx="802">
                  <c:v>57285</c:v>
                </c:pt>
                <c:pt idx="803">
                  <c:v>57315</c:v>
                </c:pt>
                <c:pt idx="804">
                  <c:v>57346</c:v>
                </c:pt>
                <c:pt idx="805">
                  <c:v>57377</c:v>
                </c:pt>
                <c:pt idx="806">
                  <c:v>57405</c:v>
                </c:pt>
                <c:pt idx="807">
                  <c:v>57436</c:v>
                </c:pt>
                <c:pt idx="808">
                  <c:v>57466</c:v>
                </c:pt>
                <c:pt idx="809">
                  <c:v>57497</c:v>
                </c:pt>
                <c:pt idx="810">
                  <c:v>57527</c:v>
                </c:pt>
                <c:pt idx="811">
                  <c:v>57558</c:v>
                </c:pt>
                <c:pt idx="812">
                  <c:v>57589</c:v>
                </c:pt>
                <c:pt idx="813">
                  <c:v>57619</c:v>
                </c:pt>
                <c:pt idx="814">
                  <c:v>57650</c:v>
                </c:pt>
                <c:pt idx="815">
                  <c:v>57680</c:v>
                </c:pt>
                <c:pt idx="816">
                  <c:v>57711</c:v>
                </c:pt>
                <c:pt idx="817">
                  <c:v>57742</c:v>
                </c:pt>
                <c:pt idx="818">
                  <c:v>57770</c:v>
                </c:pt>
                <c:pt idx="819">
                  <c:v>57801</c:v>
                </c:pt>
                <c:pt idx="820">
                  <c:v>57831</c:v>
                </c:pt>
                <c:pt idx="821">
                  <c:v>57862</c:v>
                </c:pt>
                <c:pt idx="822">
                  <c:v>57892</c:v>
                </c:pt>
                <c:pt idx="823">
                  <c:v>57923</c:v>
                </c:pt>
                <c:pt idx="824">
                  <c:v>57954</c:v>
                </c:pt>
                <c:pt idx="825">
                  <c:v>57984</c:v>
                </c:pt>
                <c:pt idx="826">
                  <c:v>58015</c:v>
                </c:pt>
                <c:pt idx="827">
                  <c:v>58045</c:v>
                </c:pt>
                <c:pt idx="828">
                  <c:v>58076</c:v>
                </c:pt>
                <c:pt idx="829">
                  <c:v>58107</c:v>
                </c:pt>
                <c:pt idx="830">
                  <c:v>58135</c:v>
                </c:pt>
                <c:pt idx="831">
                  <c:v>58166</c:v>
                </c:pt>
                <c:pt idx="832">
                  <c:v>58196</c:v>
                </c:pt>
                <c:pt idx="833">
                  <c:v>58227</c:v>
                </c:pt>
                <c:pt idx="834">
                  <c:v>58257</c:v>
                </c:pt>
                <c:pt idx="835">
                  <c:v>58288</c:v>
                </c:pt>
                <c:pt idx="836">
                  <c:v>58319</c:v>
                </c:pt>
                <c:pt idx="837">
                  <c:v>58349</c:v>
                </c:pt>
                <c:pt idx="838">
                  <c:v>58380</c:v>
                </c:pt>
                <c:pt idx="839">
                  <c:v>58410</c:v>
                </c:pt>
                <c:pt idx="840">
                  <c:v>58441</c:v>
                </c:pt>
                <c:pt idx="841">
                  <c:v>58472</c:v>
                </c:pt>
                <c:pt idx="842">
                  <c:v>58501</c:v>
                </c:pt>
                <c:pt idx="843">
                  <c:v>58532</c:v>
                </c:pt>
                <c:pt idx="844">
                  <c:v>58562</c:v>
                </c:pt>
                <c:pt idx="845">
                  <c:v>58593</c:v>
                </c:pt>
                <c:pt idx="846">
                  <c:v>58623</c:v>
                </c:pt>
                <c:pt idx="847">
                  <c:v>58654</c:v>
                </c:pt>
                <c:pt idx="848">
                  <c:v>58685</c:v>
                </c:pt>
                <c:pt idx="849">
                  <c:v>58715</c:v>
                </c:pt>
                <c:pt idx="850">
                  <c:v>58746</c:v>
                </c:pt>
                <c:pt idx="851">
                  <c:v>58776</c:v>
                </c:pt>
                <c:pt idx="852">
                  <c:v>58807</c:v>
                </c:pt>
                <c:pt idx="853">
                  <c:v>58838</c:v>
                </c:pt>
                <c:pt idx="854">
                  <c:v>58866</c:v>
                </c:pt>
                <c:pt idx="855">
                  <c:v>58897</c:v>
                </c:pt>
                <c:pt idx="856">
                  <c:v>58927</c:v>
                </c:pt>
                <c:pt idx="857">
                  <c:v>58958</c:v>
                </c:pt>
                <c:pt idx="858">
                  <c:v>58988</c:v>
                </c:pt>
                <c:pt idx="859">
                  <c:v>59019</c:v>
                </c:pt>
                <c:pt idx="860">
                  <c:v>59050</c:v>
                </c:pt>
                <c:pt idx="861">
                  <c:v>59080</c:v>
                </c:pt>
                <c:pt idx="862">
                  <c:v>59111</c:v>
                </c:pt>
                <c:pt idx="863">
                  <c:v>59141</c:v>
                </c:pt>
                <c:pt idx="864">
                  <c:v>59172</c:v>
                </c:pt>
                <c:pt idx="865">
                  <c:v>59203</c:v>
                </c:pt>
                <c:pt idx="866">
                  <c:v>59231</c:v>
                </c:pt>
                <c:pt idx="867">
                  <c:v>59262</c:v>
                </c:pt>
                <c:pt idx="868">
                  <c:v>59292</c:v>
                </c:pt>
                <c:pt idx="869">
                  <c:v>59323</c:v>
                </c:pt>
                <c:pt idx="870">
                  <c:v>59353</c:v>
                </c:pt>
                <c:pt idx="871">
                  <c:v>59384</c:v>
                </c:pt>
                <c:pt idx="872">
                  <c:v>59415</c:v>
                </c:pt>
                <c:pt idx="873">
                  <c:v>59445</c:v>
                </c:pt>
                <c:pt idx="874">
                  <c:v>59476</c:v>
                </c:pt>
                <c:pt idx="875">
                  <c:v>59506</c:v>
                </c:pt>
                <c:pt idx="876">
                  <c:v>59537</c:v>
                </c:pt>
                <c:pt idx="877">
                  <c:v>59568</c:v>
                </c:pt>
                <c:pt idx="878">
                  <c:v>59596</c:v>
                </c:pt>
                <c:pt idx="879">
                  <c:v>59627</c:v>
                </c:pt>
                <c:pt idx="880">
                  <c:v>59657</c:v>
                </c:pt>
                <c:pt idx="881">
                  <c:v>59688</c:v>
                </c:pt>
                <c:pt idx="882">
                  <c:v>59718</c:v>
                </c:pt>
                <c:pt idx="883">
                  <c:v>59749</c:v>
                </c:pt>
                <c:pt idx="884">
                  <c:v>59780</c:v>
                </c:pt>
                <c:pt idx="885">
                  <c:v>59810</c:v>
                </c:pt>
                <c:pt idx="886">
                  <c:v>59841</c:v>
                </c:pt>
                <c:pt idx="887">
                  <c:v>59871</c:v>
                </c:pt>
                <c:pt idx="888">
                  <c:v>59902</c:v>
                </c:pt>
                <c:pt idx="889">
                  <c:v>59933</c:v>
                </c:pt>
                <c:pt idx="890">
                  <c:v>59962</c:v>
                </c:pt>
                <c:pt idx="891">
                  <c:v>59993</c:v>
                </c:pt>
                <c:pt idx="892">
                  <c:v>60023</c:v>
                </c:pt>
                <c:pt idx="893">
                  <c:v>60054</c:v>
                </c:pt>
                <c:pt idx="894">
                  <c:v>60084</c:v>
                </c:pt>
                <c:pt idx="895">
                  <c:v>60115</c:v>
                </c:pt>
                <c:pt idx="896">
                  <c:v>60146</c:v>
                </c:pt>
                <c:pt idx="897">
                  <c:v>60176</c:v>
                </c:pt>
                <c:pt idx="898">
                  <c:v>60207</c:v>
                </c:pt>
                <c:pt idx="899">
                  <c:v>60237</c:v>
                </c:pt>
                <c:pt idx="900">
                  <c:v>60268</c:v>
                </c:pt>
                <c:pt idx="901">
                  <c:v>60299</c:v>
                </c:pt>
                <c:pt idx="902">
                  <c:v>60327</c:v>
                </c:pt>
                <c:pt idx="903">
                  <c:v>60358</c:v>
                </c:pt>
                <c:pt idx="904">
                  <c:v>60388</c:v>
                </c:pt>
                <c:pt idx="905">
                  <c:v>60419</c:v>
                </c:pt>
                <c:pt idx="906">
                  <c:v>60449</c:v>
                </c:pt>
                <c:pt idx="907">
                  <c:v>60480</c:v>
                </c:pt>
                <c:pt idx="908">
                  <c:v>60511</c:v>
                </c:pt>
                <c:pt idx="909">
                  <c:v>60541</c:v>
                </c:pt>
                <c:pt idx="910">
                  <c:v>60572</c:v>
                </c:pt>
                <c:pt idx="911">
                  <c:v>60602</c:v>
                </c:pt>
                <c:pt idx="912">
                  <c:v>60633</c:v>
                </c:pt>
                <c:pt idx="913">
                  <c:v>60664</c:v>
                </c:pt>
                <c:pt idx="914">
                  <c:v>60692</c:v>
                </c:pt>
                <c:pt idx="915">
                  <c:v>60723</c:v>
                </c:pt>
                <c:pt idx="916">
                  <c:v>60753</c:v>
                </c:pt>
                <c:pt idx="917">
                  <c:v>60784</c:v>
                </c:pt>
                <c:pt idx="918">
                  <c:v>60814</c:v>
                </c:pt>
                <c:pt idx="919">
                  <c:v>60845</c:v>
                </c:pt>
                <c:pt idx="920">
                  <c:v>60876</c:v>
                </c:pt>
                <c:pt idx="921">
                  <c:v>60906</c:v>
                </c:pt>
                <c:pt idx="922">
                  <c:v>60937</c:v>
                </c:pt>
                <c:pt idx="923">
                  <c:v>60967</c:v>
                </c:pt>
                <c:pt idx="924">
                  <c:v>60998</c:v>
                </c:pt>
                <c:pt idx="925">
                  <c:v>61029</c:v>
                </c:pt>
                <c:pt idx="926">
                  <c:v>61057</c:v>
                </c:pt>
                <c:pt idx="927">
                  <c:v>61088</c:v>
                </c:pt>
                <c:pt idx="928">
                  <c:v>61118</c:v>
                </c:pt>
                <c:pt idx="929">
                  <c:v>61149</c:v>
                </c:pt>
                <c:pt idx="930">
                  <c:v>61179</c:v>
                </c:pt>
                <c:pt idx="931">
                  <c:v>61210</c:v>
                </c:pt>
                <c:pt idx="932">
                  <c:v>61241</c:v>
                </c:pt>
                <c:pt idx="933">
                  <c:v>61271</c:v>
                </c:pt>
                <c:pt idx="934">
                  <c:v>61302</c:v>
                </c:pt>
                <c:pt idx="935">
                  <c:v>61332</c:v>
                </c:pt>
                <c:pt idx="936">
                  <c:v>61363</c:v>
                </c:pt>
                <c:pt idx="937">
                  <c:v>61394</c:v>
                </c:pt>
                <c:pt idx="938">
                  <c:v>61423</c:v>
                </c:pt>
                <c:pt idx="939">
                  <c:v>61454</c:v>
                </c:pt>
                <c:pt idx="940">
                  <c:v>61484</c:v>
                </c:pt>
                <c:pt idx="941">
                  <c:v>61515</c:v>
                </c:pt>
                <c:pt idx="942">
                  <c:v>61545</c:v>
                </c:pt>
                <c:pt idx="943">
                  <c:v>61576</c:v>
                </c:pt>
                <c:pt idx="944">
                  <c:v>61607</c:v>
                </c:pt>
                <c:pt idx="945">
                  <c:v>61637</c:v>
                </c:pt>
                <c:pt idx="946">
                  <c:v>61668</c:v>
                </c:pt>
                <c:pt idx="947">
                  <c:v>61698</c:v>
                </c:pt>
                <c:pt idx="948">
                  <c:v>61729</c:v>
                </c:pt>
                <c:pt idx="949">
                  <c:v>61760</c:v>
                </c:pt>
                <c:pt idx="950">
                  <c:v>61788</c:v>
                </c:pt>
                <c:pt idx="951">
                  <c:v>61819</c:v>
                </c:pt>
                <c:pt idx="952">
                  <c:v>61849</c:v>
                </c:pt>
                <c:pt idx="953">
                  <c:v>61880</c:v>
                </c:pt>
                <c:pt idx="954">
                  <c:v>61910</c:v>
                </c:pt>
                <c:pt idx="955">
                  <c:v>61941</c:v>
                </c:pt>
                <c:pt idx="956">
                  <c:v>61972</c:v>
                </c:pt>
                <c:pt idx="957">
                  <c:v>62002</c:v>
                </c:pt>
                <c:pt idx="958">
                  <c:v>62033</c:v>
                </c:pt>
                <c:pt idx="959">
                  <c:v>62063</c:v>
                </c:pt>
                <c:pt idx="960">
                  <c:v>62094</c:v>
                </c:pt>
                <c:pt idx="961">
                  <c:v>62125</c:v>
                </c:pt>
                <c:pt idx="962">
                  <c:v>62153</c:v>
                </c:pt>
                <c:pt idx="963">
                  <c:v>62184</c:v>
                </c:pt>
                <c:pt idx="964">
                  <c:v>62214</c:v>
                </c:pt>
                <c:pt idx="965">
                  <c:v>62245</c:v>
                </c:pt>
                <c:pt idx="966">
                  <c:v>62275</c:v>
                </c:pt>
                <c:pt idx="967">
                  <c:v>62306</c:v>
                </c:pt>
                <c:pt idx="968">
                  <c:v>62337</c:v>
                </c:pt>
                <c:pt idx="969">
                  <c:v>62367</c:v>
                </c:pt>
                <c:pt idx="970">
                  <c:v>62398</c:v>
                </c:pt>
                <c:pt idx="971">
                  <c:v>62428</c:v>
                </c:pt>
                <c:pt idx="972">
                  <c:v>62459</c:v>
                </c:pt>
                <c:pt idx="973">
                  <c:v>62490</c:v>
                </c:pt>
                <c:pt idx="974">
                  <c:v>62518</c:v>
                </c:pt>
                <c:pt idx="975">
                  <c:v>62549</c:v>
                </c:pt>
                <c:pt idx="976">
                  <c:v>62579</c:v>
                </c:pt>
                <c:pt idx="977">
                  <c:v>62610</c:v>
                </c:pt>
                <c:pt idx="978">
                  <c:v>62640</c:v>
                </c:pt>
                <c:pt idx="979">
                  <c:v>62671</c:v>
                </c:pt>
                <c:pt idx="980">
                  <c:v>62702</c:v>
                </c:pt>
                <c:pt idx="981">
                  <c:v>62732</c:v>
                </c:pt>
                <c:pt idx="982">
                  <c:v>62763</c:v>
                </c:pt>
                <c:pt idx="983">
                  <c:v>62793</c:v>
                </c:pt>
                <c:pt idx="984">
                  <c:v>62824</c:v>
                </c:pt>
                <c:pt idx="985">
                  <c:v>62855</c:v>
                </c:pt>
                <c:pt idx="986">
                  <c:v>62884</c:v>
                </c:pt>
                <c:pt idx="987">
                  <c:v>62915</c:v>
                </c:pt>
                <c:pt idx="988">
                  <c:v>62945</c:v>
                </c:pt>
                <c:pt idx="989">
                  <c:v>62976</c:v>
                </c:pt>
                <c:pt idx="990">
                  <c:v>63006</c:v>
                </c:pt>
                <c:pt idx="991">
                  <c:v>63037</c:v>
                </c:pt>
                <c:pt idx="992">
                  <c:v>63068</c:v>
                </c:pt>
                <c:pt idx="993">
                  <c:v>63098</c:v>
                </c:pt>
                <c:pt idx="994">
                  <c:v>63129</c:v>
                </c:pt>
                <c:pt idx="995">
                  <c:v>63159</c:v>
                </c:pt>
                <c:pt idx="996">
                  <c:v>63190</c:v>
                </c:pt>
                <c:pt idx="997">
                  <c:v>63221</c:v>
                </c:pt>
                <c:pt idx="998">
                  <c:v>63249</c:v>
                </c:pt>
                <c:pt idx="999">
                  <c:v>63280</c:v>
                </c:pt>
                <c:pt idx="1000">
                  <c:v>63310</c:v>
                </c:pt>
                <c:pt idx="1001">
                  <c:v>63341</c:v>
                </c:pt>
                <c:pt idx="1002">
                  <c:v>63371</c:v>
                </c:pt>
                <c:pt idx="1003">
                  <c:v>63402</c:v>
                </c:pt>
                <c:pt idx="1004">
                  <c:v>63433</c:v>
                </c:pt>
                <c:pt idx="1005">
                  <c:v>63463</c:v>
                </c:pt>
                <c:pt idx="1006">
                  <c:v>63494</c:v>
                </c:pt>
                <c:pt idx="1007">
                  <c:v>63524</c:v>
                </c:pt>
                <c:pt idx="1008">
                  <c:v>63555</c:v>
                </c:pt>
                <c:pt idx="1009">
                  <c:v>63586</c:v>
                </c:pt>
                <c:pt idx="1010">
                  <c:v>63614</c:v>
                </c:pt>
                <c:pt idx="1011">
                  <c:v>63645</c:v>
                </c:pt>
                <c:pt idx="1012">
                  <c:v>63675</c:v>
                </c:pt>
                <c:pt idx="1013">
                  <c:v>63706</c:v>
                </c:pt>
                <c:pt idx="1014">
                  <c:v>63736</c:v>
                </c:pt>
                <c:pt idx="1015">
                  <c:v>63767</c:v>
                </c:pt>
                <c:pt idx="1016">
                  <c:v>63798</c:v>
                </c:pt>
                <c:pt idx="1017">
                  <c:v>63828</c:v>
                </c:pt>
                <c:pt idx="1018">
                  <c:v>63859</c:v>
                </c:pt>
                <c:pt idx="1019">
                  <c:v>63889</c:v>
                </c:pt>
                <c:pt idx="1020">
                  <c:v>63920</c:v>
                </c:pt>
                <c:pt idx="1021">
                  <c:v>63951</c:v>
                </c:pt>
                <c:pt idx="1022">
                  <c:v>63979</c:v>
                </c:pt>
                <c:pt idx="1023">
                  <c:v>64010</c:v>
                </c:pt>
                <c:pt idx="1024">
                  <c:v>64040</c:v>
                </c:pt>
                <c:pt idx="1025">
                  <c:v>64071</c:v>
                </c:pt>
                <c:pt idx="1026">
                  <c:v>64101</c:v>
                </c:pt>
                <c:pt idx="1027">
                  <c:v>64132</c:v>
                </c:pt>
                <c:pt idx="1028">
                  <c:v>64163</c:v>
                </c:pt>
                <c:pt idx="1029">
                  <c:v>64193</c:v>
                </c:pt>
                <c:pt idx="1030">
                  <c:v>64224</c:v>
                </c:pt>
                <c:pt idx="1031">
                  <c:v>64254</c:v>
                </c:pt>
                <c:pt idx="1032">
                  <c:v>64285</c:v>
                </c:pt>
                <c:pt idx="1033">
                  <c:v>64316</c:v>
                </c:pt>
                <c:pt idx="1034">
                  <c:v>64345</c:v>
                </c:pt>
                <c:pt idx="1035">
                  <c:v>64376</c:v>
                </c:pt>
                <c:pt idx="1036">
                  <c:v>64406</c:v>
                </c:pt>
                <c:pt idx="1037">
                  <c:v>64437</c:v>
                </c:pt>
                <c:pt idx="1038">
                  <c:v>64467</c:v>
                </c:pt>
                <c:pt idx="1039">
                  <c:v>64498</c:v>
                </c:pt>
                <c:pt idx="1040">
                  <c:v>64529</c:v>
                </c:pt>
                <c:pt idx="1041">
                  <c:v>64559</c:v>
                </c:pt>
                <c:pt idx="1042">
                  <c:v>64590</c:v>
                </c:pt>
                <c:pt idx="1043">
                  <c:v>64620</c:v>
                </c:pt>
                <c:pt idx="1044">
                  <c:v>64651</c:v>
                </c:pt>
                <c:pt idx="1045">
                  <c:v>64682</c:v>
                </c:pt>
                <c:pt idx="1046">
                  <c:v>64710</c:v>
                </c:pt>
                <c:pt idx="1047">
                  <c:v>64741</c:v>
                </c:pt>
                <c:pt idx="1048">
                  <c:v>64771</c:v>
                </c:pt>
                <c:pt idx="1049">
                  <c:v>64802</c:v>
                </c:pt>
                <c:pt idx="1050">
                  <c:v>64832</c:v>
                </c:pt>
                <c:pt idx="1051">
                  <c:v>64863</c:v>
                </c:pt>
                <c:pt idx="1052">
                  <c:v>64894</c:v>
                </c:pt>
                <c:pt idx="1053">
                  <c:v>64924</c:v>
                </c:pt>
                <c:pt idx="1054">
                  <c:v>64955</c:v>
                </c:pt>
                <c:pt idx="1055">
                  <c:v>64985</c:v>
                </c:pt>
                <c:pt idx="1056">
                  <c:v>65016</c:v>
                </c:pt>
                <c:pt idx="1057">
                  <c:v>65047</c:v>
                </c:pt>
                <c:pt idx="1058">
                  <c:v>65075</c:v>
                </c:pt>
                <c:pt idx="1059">
                  <c:v>65106</c:v>
                </c:pt>
                <c:pt idx="1060">
                  <c:v>65136</c:v>
                </c:pt>
                <c:pt idx="1061">
                  <c:v>65167</c:v>
                </c:pt>
                <c:pt idx="1062">
                  <c:v>65197</c:v>
                </c:pt>
                <c:pt idx="1063">
                  <c:v>65228</c:v>
                </c:pt>
                <c:pt idx="1064">
                  <c:v>65259</c:v>
                </c:pt>
                <c:pt idx="1065">
                  <c:v>65289</c:v>
                </c:pt>
                <c:pt idx="1066">
                  <c:v>65320</c:v>
                </c:pt>
                <c:pt idx="1067">
                  <c:v>65350</c:v>
                </c:pt>
                <c:pt idx="1068">
                  <c:v>65381</c:v>
                </c:pt>
                <c:pt idx="1069">
                  <c:v>65412</c:v>
                </c:pt>
                <c:pt idx="1070">
                  <c:v>65440</c:v>
                </c:pt>
                <c:pt idx="1071">
                  <c:v>65471</c:v>
                </c:pt>
                <c:pt idx="1072">
                  <c:v>65501</c:v>
                </c:pt>
                <c:pt idx="1073">
                  <c:v>65532</c:v>
                </c:pt>
                <c:pt idx="1074">
                  <c:v>65562</c:v>
                </c:pt>
                <c:pt idx="1075">
                  <c:v>65593</c:v>
                </c:pt>
                <c:pt idx="1076">
                  <c:v>65624</c:v>
                </c:pt>
                <c:pt idx="1077">
                  <c:v>65654</c:v>
                </c:pt>
                <c:pt idx="1078">
                  <c:v>65685</c:v>
                </c:pt>
                <c:pt idx="1079">
                  <c:v>65715</c:v>
                </c:pt>
                <c:pt idx="1080">
                  <c:v>65746</c:v>
                </c:pt>
                <c:pt idx="1081">
                  <c:v>65777</c:v>
                </c:pt>
                <c:pt idx="1082">
                  <c:v>65806</c:v>
                </c:pt>
                <c:pt idx="1083">
                  <c:v>65837</c:v>
                </c:pt>
                <c:pt idx="1084">
                  <c:v>65867</c:v>
                </c:pt>
                <c:pt idx="1085">
                  <c:v>65898</c:v>
                </c:pt>
                <c:pt idx="1086">
                  <c:v>65928</c:v>
                </c:pt>
                <c:pt idx="1087">
                  <c:v>65959</c:v>
                </c:pt>
                <c:pt idx="1088">
                  <c:v>65990</c:v>
                </c:pt>
                <c:pt idx="1089">
                  <c:v>66020</c:v>
                </c:pt>
                <c:pt idx="1090">
                  <c:v>66051</c:v>
                </c:pt>
                <c:pt idx="1091">
                  <c:v>66081</c:v>
                </c:pt>
                <c:pt idx="1092">
                  <c:v>66112</c:v>
                </c:pt>
                <c:pt idx="1093">
                  <c:v>66143</c:v>
                </c:pt>
                <c:pt idx="1094">
                  <c:v>66171</c:v>
                </c:pt>
                <c:pt idx="1095">
                  <c:v>66202</c:v>
                </c:pt>
                <c:pt idx="1096">
                  <c:v>66232</c:v>
                </c:pt>
                <c:pt idx="1097">
                  <c:v>66263</c:v>
                </c:pt>
                <c:pt idx="1098">
                  <c:v>66293</c:v>
                </c:pt>
                <c:pt idx="1099">
                  <c:v>66324</c:v>
                </c:pt>
                <c:pt idx="1100">
                  <c:v>66355</c:v>
                </c:pt>
                <c:pt idx="1101">
                  <c:v>66385</c:v>
                </c:pt>
                <c:pt idx="1102">
                  <c:v>66416</c:v>
                </c:pt>
                <c:pt idx="1103">
                  <c:v>66446</c:v>
                </c:pt>
                <c:pt idx="1104">
                  <c:v>66477</c:v>
                </c:pt>
                <c:pt idx="1105">
                  <c:v>66508</c:v>
                </c:pt>
                <c:pt idx="1106">
                  <c:v>66536</c:v>
                </c:pt>
                <c:pt idx="1107">
                  <c:v>66567</c:v>
                </c:pt>
                <c:pt idx="1108">
                  <c:v>66597</c:v>
                </c:pt>
                <c:pt idx="1109">
                  <c:v>66628</c:v>
                </c:pt>
                <c:pt idx="1110">
                  <c:v>66658</c:v>
                </c:pt>
                <c:pt idx="1111">
                  <c:v>66689</c:v>
                </c:pt>
                <c:pt idx="1112">
                  <c:v>66720</c:v>
                </c:pt>
                <c:pt idx="1113">
                  <c:v>66750</c:v>
                </c:pt>
                <c:pt idx="1114">
                  <c:v>66781</c:v>
                </c:pt>
                <c:pt idx="1115">
                  <c:v>66811</c:v>
                </c:pt>
                <c:pt idx="1116">
                  <c:v>66842</c:v>
                </c:pt>
                <c:pt idx="1117">
                  <c:v>66873</c:v>
                </c:pt>
                <c:pt idx="1118">
                  <c:v>66901</c:v>
                </c:pt>
                <c:pt idx="1119">
                  <c:v>66932</c:v>
                </c:pt>
                <c:pt idx="1120">
                  <c:v>66962</c:v>
                </c:pt>
                <c:pt idx="1121">
                  <c:v>66993</c:v>
                </c:pt>
                <c:pt idx="1122">
                  <c:v>67023</c:v>
                </c:pt>
                <c:pt idx="1123">
                  <c:v>67054</c:v>
                </c:pt>
                <c:pt idx="1124">
                  <c:v>67085</c:v>
                </c:pt>
                <c:pt idx="1125">
                  <c:v>67115</c:v>
                </c:pt>
                <c:pt idx="1126">
                  <c:v>67146</c:v>
                </c:pt>
                <c:pt idx="1127">
                  <c:v>67176</c:v>
                </c:pt>
                <c:pt idx="1128">
                  <c:v>67207</c:v>
                </c:pt>
                <c:pt idx="1129">
                  <c:v>67238</c:v>
                </c:pt>
                <c:pt idx="1130">
                  <c:v>67267</c:v>
                </c:pt>
                <c:pt idx="1131">
                  <c:v>67298</c:v>
                </c:pt>
                <c:pt idx="1132">
                  <c:v>67328</c:v>
                </c:pt>
                <c:pt idx="1133">
                  <c:v>67359</c:v>
                </c:pt>
                <c:pt idx="1134">
                  <c:v>67389</c:v>
                </c:pt>
                <c:pt idx="1135">
                  <c:v>67420</c:v>
                </c:pt>
                <c:pt idx="1136">
                  <c:v>67451</c:v>
                </c:pt>
                <c:pt idx="1137">
                  <c:v>67481</c:v>
                </c:pt>
                <c:pt idx="1138">
                  <c:v>67512</c:v>
                </c:pt>
                <c:pt idx="1139">
                  <c:v>67542</c:v>
                </c:pt>
                <c:pt idx="1140">
                  <c:v>67573</c:v>
                </c:pt>
                <c:pt idx="1141">
                  <c:v>67604</c:v>
                </c:pt>
                <c:pt idx="1142">
                  <c:v>67632</c:v>
                </c:pt>
                <c:pt idx="1143">
                  <c:v>67663</c:v>
                </c:pt>
                <c:pt idx="1144">
                  <c:v>67693</c:v>
                </c:pt>
                <c:pt idx="1145">
                  <c:v>67724</c:v>
                </c:pt>
                <c:pt idx="1146">
                  <c:v>67754</c:v>
                </c:pt>
                <c:pt idx="1147">
                  <c:v>67785</c:v>
                </c:pt>
                <c:pt idx="1148">
                  <c:v>67816</c:v>
                </c:pt>
                <c:pt idx="1149">
                  <c:v>67846</c:v>
                </c:pt>
                <c:pt idx="1150">
                  <c:v>67877</c:v>
                </c:pt>
                <c:pt idx="1151">
                  <c:v>67907</c:v>
                </c:pt>
                <c:pt idx="1152">
                  <c:v>67938</c:v>
                </c:pt>
                <c:pt idx="1153">
                  <c:v>67969</c:v>
                </c:pt>
                <c:pt idx="1154">
                  <c:v>67997</c:v>
                </c:pt>
                <c:pt idx="1155">
                  <c:v>68028</c:v>
                </c:pt>
                <c:pt idx="1156">
                  <c:v>68058</c:v>
                </c:pt>
                <c:pt idx="1157">
                  <c:v>68089</c:v>
                </c:pt>
                <c:pt idx="1158">
                  <c:v>68119</c:v>
                </c:pt>
                <c:pt idx="1159">
                  <c:v>68150</c:v>
                </c:pt>
                <c:pt idx="1160">
                  <c:v>68181</c:v>
                </c:pt>
                <c:pt idx="1161">
                  <c:v>68211</c:v>
                </c:pt>
                <c:pt idx="1162">
                  <c:v>68242</c:v>
                </c:pt>
                <c:pt idx="1163">
                  <c:v>68272</c:v>
                </c:pt>
                <c:pt idx="1164">
                  <c:v>68303</c:v>
                </c:pt>
                <c:pt idx="1165">
                  <c:v>68334</c:v>
                </c:pt>
                <c:pt idx="1166">
                  <c:v>68362</c:v>
                </c:pt>
                <c:pt idx="1167">
                  <c:v>68393</c:v>
                </c:pt>
                <c:pt idx="1168">
                  <c:v>68423</c:v>
                </c:pt>
                <c:pt idx="1169">
                  <c:v>68454</c:v>
                </c:pt>
                <c:pt idx="1170">
                  <c:v>68484</c:v>
                </c:pt>
                <c:pt idx="1171">
                  <c:v>68515</c:v>
                </c:pt>
                <c:pt idx="1172">
                  <c:v>68546</c:v>
                </c:pt>
                <c:pt idx="1173">
                  <c:v>68576</c:v>
                </c:pt>
                <c:pt idx="1174">
                  <c:v>68607</c:v>
                </c:pt>
                <c:pt idx="1175">
                  <c:v>68637</c:v>
                </c:pt>
                <c:pt idx="1176">
                  <c:v>68668</c:v>
                </c:pt>
                <c:pt idx="1177">
                  <c:v>68699</c:v>
                </c:pt>
                <c:pt idx="1178">
                  <c:v>68728</c:v>
                </c:pt>
                <c:pt idx="1179">
                  <c:v>68759</c:v>
                </c:pt>
                <c:pt idx="1180">
                  <c:v>68789</c:v>
                </c:pt>
                <c:pt idx="1181">
                  <c:v>68820</c:v>
                </c:pt>
                <c:pt idx="1182">
                  <c:v>68850</c:v>
                </c:pt>
                <c:pt idx="1183">
                  <c:v>68881</c:v>
                </c:pt>
                <c:pt idx="1184">
                  <c:v>68912</c:v>
                </c:pt>
                <c:pt idx="1185">
                  <c:v>68942</c:v>
                </c:pt>
                <c:pt idx="1186">
                  <c:v>68973</c:v>
                </c:pt>
                <c:pt idx="1187">
                  <c:v>69003</c:v>
                </c:pt>
                <c:pt idx="1188">
                  <c:v>69034</c:v>
                </c:pt>
                <c:pt idx="1189">
                  <c:v>69065</c:v>
                </c:pt>
                <c:pt idx="1190">
                  <c:v>69093</c:v>
                </c:pt>
                <c:pt idx="1191">
                  <c:v>69124</c:v>
                </c:pt>
                <c:pt idx="1192">
                  <c:v>69154</c:v>
                </c:pt>
                <c:pt idx="1193">
                  <c:v>69185</c:v>
                </c:pt>
                <c:pt idx="1194">
                  <c:v>69215</c:v>
                </c:pt>
                <c:pt idx="1195">
                  <c:v>69246</c:v>
                </c:pt>
                <c:pt idx="1196">
                  <c:v>69277</c:v>
                </c:pt>
                <c:pt idx="1197">
                  <c:v>69307</c:v>
                </c:pt>
                <c:pt idx="1198">
                  <c:v>69338</c:v>
                </c:pt>
                <c:pt idx="1199">
                  <c:v>69368</c:v>
                </c:pt>
              </c:numCache>
            </c:numRef>
          </c:cat>
          <c:val>
            <c:numRef>
              <c:f>Company!$C$3:$C$1202</c:f>
              <c:numCache>
                <c:formatCode>General</c:formatCode>
                <c:ptCount val="12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numCache>
            </c:numRef>
          </c:val>
          <c:smooth val="0"/>
          <c:extLst>
            <c:ext xmlns:c16="http://schemas.microsoft.com/office/drawing/2014/chart" uri="{C3380CC4-5D6E-409C-BE32-E72D297353CC}">
              <c16:uniqueId val="{00000003-85ED-483C-9B9C-710E849321F1}"/>
            </c:ext>
          </c:extLst>
        </c:ser>
        <c:dLbls>
          <c:showLegendKey val="0"/>
          <c:showVal val="0"/>
          <c:showCatName val="0"/>
          <c:showSerName val="0"/>
          <c:showPercent val="0"/>
          <c:showBubbleSize val="0"/>
        </c:dLbls>
        <c:marker val="1"/>
        <c:smooth val="0"/>
        <c:axId val="90751488"/>
        <c:axId val="195578112"/>
      </c:lineChart>
      <c:lineChart>
        <c:grouping val="standard"/>
        <c:varyColors val="0"/>
        <c:ser>
          <c:idx val="0"/>
          <c:order val="3"/>
          <c:tx>
            <c:strRef>
              <c:f>'Industry Labels'!$C$10</c:f>
              <c:strCache>
                <c:ptCount val="1"/>
                <c:pt idx="0">
                  <c:v>Utilization Rate</c:v>
                </c:pt>
              </c:strCache>
            </c:strRef>
          </c:tx>
          <c:spPr>
            <a:ln w="57150">
              <a:solidFill>
                <a:srgbClr val="F79646"/>
              </a:solidFill>
              <a:prstDash val="solid"/>
            </a:ln>
            <a:effectLst>
              <a:outerShdw blurRad="50800" dist="50800" dir="5400000" algn="ctr" rotWithShape="0">
                <a:srgbClr val="000000">
                  <a:alpha val="99000"/>
                </a:srgbClr>
              </a:outerShdw>
            </a:effectLst>
          </c:spPr>
          <c:marker>
            <c:symbol val="none"/>
          </c:marker>
          <c:val>
            <c:numRef>
              <c:f>'Lagged Data2'!$AB$3:$AB$1202</c:f>
              <c:numCache>
                <c:formatCode>0.00</c:formatCode>
                <c:ptCount val="1200"/>
                <c:pt idx="0">
                  <c:v>#N/A</c:v>
                </c:pt>
                <c:pt idx="1">
                  <c:v>#N/A</c:v>
                </c:pt>
                <c:pt idx="2">
                  <c:v>#N/A</c:v>
                </c:pt>
                <c:pt idx="3">
                  <c:v>#N/A</c:v>
                </c:pt>
                <c:pt idx="4">
                  <c:v>#N/A</c:v>
                </c:pt>
                <c:pt idx="5">
                  <c:v>#N/A</c:v>
                </c:pt>
                <c:pt idx="6">
                  <c:v>-3.3494267101512776</c:v>
                </c:pt>
                <c:pt idx="7">
                  <c:v>-2.0321241013462839</c:v>
                </c:pt>
                <c:pt idx="8">
                  <c:v>-1.8275930060534051</c:v>
                </c:pt>
                <c:pt idx="9">
                  <c:v>-2.0690804559660023</c:v>
                </c:pt>
                <c:pt idx="10">
                  <c:v>-1.2063820579430597</c:v>
                </c:pt>
                <c:pt idx="11">
                  <c:v>-0.9145631554876843</c:v>
                </c:pt>
                <c:pt idx="12">
                  <c:v>-8.1526169900541845E-2</c:v>
                </c:pt>
                <c:pt idx="13">
                  <c:v>-0.6090700826406561</c:v>
                </c:pt>
                <c:pt idx="14">
                  <c:v>-3.3494267101512776</c:v>
                </c:pt>
                <c:pt idx="15">
                  <c:v>-0.65435792943146964</c:v>
                </c:pt>
                <c:pt idx="16">
                  <c:v>-2.0383443740631435</c:v>
                </c:pt>
                <c:pt idx="17">
                  <c:v>-3.1628983580338854</c:v>
                </c:pt>
                <c:pt idx="18">
                  <c:v>-2.8319414218518517</c:v>
                </c:pt>
                <c:pt idx="19">
                  <c:v>-4.3411460374696276</c:v>
                </c:pt>
                <c:pt idx="20">
                  <c:v>-5.2032395169107701</c:v>
                </c:pt>
                <c:pt idx="21">
                  <c:v>-4.7752446220563627</c:v>
                </c:pt>
                <c:pt idx="22">
                  <c:v>-3.9389624337794231</c:v>
                </c:pt>
                <c:pt idx="23">
                  <c:v>-3.298183877848615</c:v>
                </c:pt>
                <c:pt idx="24">
                  <c:v>-2.9966879412048968</c:v>
                </c:pt>
                <c:pt idx="25">
                  <c:v>-3.1884313318497988</c:v>
                </c:pt>
                <c:pt idx="26">
                  <c:v>-2.4250310522268848</c:v>
                </c:pt>
                <c:pt idx="27">
                  <c:v>-1.8512857301190735</c:v>
                </c:pt>
                <c:pt idx="28">
                  <c:v>-0.81727292695508424</c:v>
                </c:pt>
                <c:pt idx="29">
                  <c:v>-0.59309797620394988</c:v>
                </c:pt>
                <c:pt idx="30">
                  <c:v>-0.7917085072086536</c:v>
                </c:pt>
                <c:pt idx="31">
                  <c:v>0.53794212867242663</c:v>
                </c:pt>
                <c:pt idx="32">
                  <c:v>1.8082560915888735</c:v>
                </c:pt>
                <c:pt idx="33">
                  <c:v>2.2683054506001099</c:v>
                </c:pt>
                <c:pt idx="34">
                  <c:v>1.4710519340375612</c:v>
                </c:pt>
                <c:pt idx="35">
                  <c:v>0.45611909942648765</c:v>
                </c:pt>
                <c:pt idx="36">
                  <c:v>1.1343457667332331</c:v>
                </c:pt>
                <c:pt idx="37">
                  <c:v>0.45448256175590984</c:v>
                </c:pt>
                <c:pt idx="38">
                  <c:v>-0.28019936834526504</c:v>
                </c:pt>
                <c:pt idx="39">
                  <c:v>0.58149707576215803</c:v>
                </c:pt>
                <c:pt idx="40">
                  <c:v>1.0836635541924977</c:v>
                </c:pt>
                <c:pt idx="41">
                  <c:v>1.5600877752672773</c:v>
                </c:pt>
                <c:pt idx="42">
                  <c:v>2.5962648676720335</c:v>
                </c:pt>
                <c:pt idx="43">
                  <c:v>2.3549327565127527</c:v>
                </c:pt>
                <c:pt idx="44">
                  <c:v>1.4244751523730912</c:v>
                </c:pt>
                <c:pt idx="45">
                  <c:v>1.0849533063561694</c:v>
                </c:pt>
                <c:pt idx="46">
                  <c:v>0.48493387096574736</c:v>
                </c:pt>
                <c:pt idx="47">
                  <c:v>0.71828920630905202</c:v>
                </c:pt>
                <c:pt idx="48">
                  <c:v>0.20059340161067496</c:v>
                </c:pt>
                <c:pt idx="49">
                  <c:v>0.65382186115250818</c:v>
                </c:pt>
                <c:pt idx="50">
                  <c:v>0.94617461120868995</c:v>
                </c:pt>
                <c:pt idx="51">
                  <c:v>0.98576622658804069</c:v>
                </c:pt>
                <c:pt idx="52">
                  <c:v>0.97136492033504851</c:v>
                </c:pt>
                <c:pt idx="53">
                  <c:v>1.4008652547968552</c:v>
                </c:pt>
                <c:pt idx="54">
                  <c:v>1.2933560543978615</c:v>
                </c:pt>
                <c:pt idx="55">
                  <c:v>0.79386956282043286</c:v>
                </c:pt>
                <c:pt idx="56">
                  <c:v>1.8439566434288253</c:v>
                </c:pt>
                <c:pt idx="57">
                  <c:v>1.9310723643314276</c:v>
                </c:pt>
                <c:pt idx="58">
                  <c:v>2.6572833811368497</c:v>
                </c:pt>
                <c:pt idx="59">
                  <c:v>2.9737446296953038</c:v>
                </c:pt>
                <c:pt idx="60">
                  <c:v>2.6398760483018009</c:v>
                </c:pt>
                <c:pt idx="61">
                  <c:v>3.1841370110929432</c:v>
                </c:pt>
                <c:pt idx="62">
                  <c:v>2.9153942105036634</c:v>
                </c:pt>
                <c:pt idx="63">
                  <c:v>2.8363145015375153</c:v>
                </c:pt>
                <c:pt idx="64">
                  <c:v>2.89337446989542</c:v>
                </c:pt>
                <c:pt idx="65">
                  <c:v>3.2700970411440977</c:v>
                </c:pt>
                <c:pt idx="66">
                  <c:v>2.9470341655588612</c:v>
                </c:pt>
                <c:pt idx="67">
                  <c:v>2.6443508541632639</c:v>
                </c:pt>
                <c:pt idx="68">
                  <c:v>1.67581522722611</c:v>
                </c:pt>
                <c:pt idx="69">
                  <c:v>0.9617986934645586</c:v>
                </c:pt>
                <c:pt idx="70">
                  <c:v>0.72261480706268344</c:v>
                </c:pt>
                <c:pt idx="71">
                  <c:v>0.36458675980695432</c:v>
                </c:pt>
                <c:pt idx="72">
                  <c:v>-0.24308484128201258</c:v>
                </c:pt>
                <c:pt idx="73">
                  <c:v>0.35950937544058092</c:v>
                </c:pt>
                <c:pt idx="74">
                  <c:v>0.3144113355257474</c:v>
                </c:pt>
                <c:pt idx="75">
                  <c:v>-0.72231072904675386</c:v>
                </c:pt>
                <c:pt idx="76">
                  <c:v>-1.1607725688993895</c:v>
                </c:pt>
                <c:pt idx="77">
                  <c:v>-1.9005404235395957</c:v>
                </c:pt>
                <c:pt idx="78">
                  <c:v>-2.815306691110365</c:v>
                </c:pt>
                <c:pt idx="79">
                  <c:v>-1.2548387134972501</c:v>
                </c:pt>
                <c:pt idx="80">
                  <c:v>-1.5920721498906687</c:v>
                </c:pt>
                <c:pt idx="81">
                  <c:v>-0.73651792149924233</c:v>
                </c:pt>
                <c:pt idx="82">
                  <c:v>-0.45505186209034321</c:v>
                </c:pt>
                <c:pt idx="83">
                  <c:v>-5.4584697454188813E-2</c:v>
                </c:pt>
                <c:pt idx="84">
                  <c:v>0.12189864037979703</c:v>
                </c:pt>
                <c:pt idx="85">
                  <c:v>-0.63525095150735922</c:v>
                </c:pt>
                <c:pt idx="86">
                  <c:v>-0.42627349354994237</c:v>
                </c:pt>
                <c:pt idx="87">
                  <c:v>-0.43127432948449496</c:v>
                </c:pt>
                <c:pt idx="88">
                  <c:v>0.13004992238955992</c:v>
                </c:pt>
                <c:pt idx="89">
                  <c:v>0.33636400701269054</c:v>
                </c:pt>
                <c:pt idx="90">
                  <c:v>1.0909756588406907</c:v>
                </c:pt>
                <c:pt idx="91">
                  <c:v>0.70188776990841006</c:v>
                </c:pt>
                <c:pt idx="92">
                  <c:v>1.4122546519521109</c:v>
                </c:pt>
                <c:pt idx="93">
                  <c:v>0.45596772819089892</c:v>
                </c:pt>
                <c:pt idx="94">
                  <c:v>0.23856092580312804</c:v>
                </c:pt>
                <c:pt idx="95">
                  <c:v>-0.2042678018852655</c:v>
                </c:pt>
                <c:pt idx="96">
                  <c:v>0.58056266598214279</c:v>
                </c:pt>
                <c:pt idx="97">
                  <c:v>0.9183523094194328</c:v>
                </c:pt>
                <c:pt idx="98">
                  <c:v>0.97634161795119212</c:v>
                </c:pt>
                <c:pt idx="99">
                  <c:v>1.7497557264568968</c:v>
                </c:pt>
                <c:pt idx="100">
                  <c:v>1.5834709952357002</c:v>
                </c:pt>
                <c:pt idx="101">
                  <c:v>1.0774174965908685</c:v>
                </c:pt>
                <c:pt idx="102">
                  <c:v>1.2837932643126919</c:v>
                </c:pt>
                <c:pt idx="103">
                  <c:v>5.2396733778152793E-2</c:v>
                </c:pt>
                <c:pt idx="104">
                  <c:v>-0.686128575097257</c:v>
                </c:pt>
                <c:pt idx="105">
                  <c:v>-0.46477062554063764</c:v>
                </c:pt>
                <c:pt idx="106">
                  <c:v>-0.50763118582214872</c:v>
                </c:pt>
                <c:pt idx="107">
                  <c:v>-1.6635360357130935</c:v>
                </c:pt>
                <c:pt idx="108">
                  <c:v>-2.7450942977696258</c:v>
                </c:pt>
                <c:pt idx="109">
                  <c:v>-1.7269135427252564</c:v>
                </c:pt>
                <c:pt idx="110">
                  <c:v>-2.6944665112584119</c:v>
                </c:pt>
                <c:pt idx="111">
                  <c:v>-2.6183001070140222</c:v>
                </c:pt>
                <c:pt idx="112">
                  <c:v>-3.3762349636109974</c:v>
                </c:pt>
                <c:pt idx="113">
                  <c:v>-3.1391518413504116</c:v>
                </c:pt>
                <c:pt idx="114">
                  <c:v>-2.9859264328729012</c:v>
                </c:pt>
                <c:pt idx="115">
                  <c:v>-2.3856593829706867</c:v>
                </c:pt>
                <c:pt idx="116">
                  <c:v>-2.0728458983030578</c:v>
                </c:pt>
                <c:pt idx="117">
                  <c:v>-1.9383446047327908</c:v>
                </c:pt>
                <c:pt idx="118">
                  <c:v>-1.6581289727882051</c:v>
                </c:pt>
                <c:pt idx="119">
                  <c:v>-0.98399698652441714</c:v>
                </c:pt>
                <c:pt idx="120">
                  <c:v>0.18418238716068913</c:v>
                </c:pt>
                <c:pt idx="121">
                  <c:v>-1.2513198174363396</c:v>
                </c:pt>
                <c:pt idx="122">
                  <c:v>-1.3265636368503095</c:v>
                </c:pt>
                <c:pt idx="123">
                  <c:v>-0.67960376056308291</c:v>
                </c:pt>
                <c:pt idx="124">
                  <c:v>-2.0854752139442212E-2</c:v>
                </c:pt>
                <c:pt idx="125">
                  <c:v>0.49268239685838466</c:v>
                </c:pt>
                <c:pt idx="126">
                  <c:v>0.14304126227810343</c:v>
                </c:pt>
                <c:pt idx="127">
                  <c:v>-1.9508792978939482E-3</c:v>
                </c:pt>
                <c:pt idx="128">
                  <c:v>0.27896969474700484</c:v>
                </c:pt>
                <c:pt idx="129">
                  <c:v>0.79284250624897368</c:v>
                </c:pt>
                <c:pt idx="130">
                  <c:v>0.3297723935837098</c:v>
                </c:pt>
                <c:pt idx="131">
                  <c:v>0.64390480958971352</c:v>
                </c:pt>
                <c:pt idx="132">
                  <c:v>-9.6083466544584439E-2</c:v>
                </c:pt>
                <c:pt idx="133">
                  <c:v>-0.76045255245848864</c:v>
                </c:pt>
                <c:pt idx="134">
                  <c:v>8.6560336376933833E-2</c:v>
                </c:pt>
                <c:pt idx="135">
                  <c:v>-1.4833033725429061</c:v>
                </c:pt>
                <c:pt idx="136">
                  <c:v>-1.8817105927644349</c:v>
                </c:pt>
                <c:pt idx="137">
                  <c:v>-2.8687175438063832</c:v>
                </c:pt>
                <c:pt idx="138">
                  <c:v>-3.4765927782029848</c:v>
                </c:pt>
                <c:pt idx="139">
                  <c:v>-4.3485947908067857</c:v>
                </c:pt>
                <c:pt idx="140">
                  <c:v>-4.8835048982557367</c:v>
                </c:pt>
                <c:pt idx="141">
                  <c:v>-5.7974693075511397</c:v>
                </c:pt>
                <c:pt idx="142">
                  <c:v>-6.4811965136152736</c:v>
                </c:pt>
                <c:pt idx="143">
                  <c:v>-7.0697057378258563</c:v>
                </c:pt>
                <c:pt idx="144">
                  <c:v>-7.3974563012351098</c:v>
                </c:pt>
                <c:pt idx="145">
                  <c:v>-7.1701890551188967</c:v>
                </c:pt>
                <c:pt idx="146">
                  <c:v>-7.8008173000516194</c:v>
                </c:pt>
                <c:pt idx="147">
                  <c:v>-7.8382103924373467</c:v>
                </c:pt>
                <c:pt idx="148">
                  <c:v>-8.2143567556815498</c:v>
                </c:pt>
                <c:pt idx="149">
                  <c:v>-7.8256998107825098</c:v>
                </c:pt>
                <c:pt idx="150">
                  <c:v>-6.5181378552759526</c:v>
                </c:pt>
                <c:pt idx="151">
                  <c:v>-5.7958119120978324</c:v>
                </c:pt>
                <c:pt idx="152">
                  <c:v>-4.6438692031739208</c:v>
                </c:pt>
                <c:pt idx="153">
                  <c:v>-3.7981162189270208</c:v>
                </c:pt>
                <c:pt idx="154">
                  <c:v>-2.6159765653454343</c:v>
                </c:pt>
                <c:pt idx="155">
                  <c:v>-0.90534666248545648</c:v>
                </c:pt>
                <c:pt idx="156">
                  <c:v>-0.36886406274393835</c:v>
                </c:pt>
                <c:pt idx="157">
                  <c:v>-1.4474893363868091E-2</c:v>
                </c:pt>
                <c:pt idx="158">
                  <c:v>0.73331925844961177</c:v>
                </c:pt>
                <c:pt idx="159">
                  <c:v>1.0935194513303088</c:v>
                </c:pt>
                <c:pt idx="160">
                  <c:v>2.3498991584573332</c:v>
                </c:pt>
                <c:pt idx="161">
                  <c:v>2.0469883343237996</c:v>
                </c:pt>
                <c:pt idx="162">
                  <c:v>2.3974596382605</c:v>
                </c:pt>
                <c:pt idx="163">
                  <c:v>2.7702412865004931</c:v>
                </c:pt>
                <c:pt idx="164">
                  <c:v>1.8819892473118216</c:v>
                </c:pt>
                <c:pt idx="165">
                  <c:v>0.89505275303429244</c:v>
                </c:pt>
                <c:pt idx="166">
                  <c:v>0.63205839728048829</c:v>
                </c:pt>
                <c:pt idx="167">
                  <c:v>-4.1576242752284998E-2</c:v>
                </c:pt>
                <c:pt idx="168">
                  <c:v>0.7214698703664908</c:v>
                </c:pt>
                <c:pt idx="169">
                  <c:v>0.62065109261422435</c:v>
                </c:pt>
                <c:pt idx="170">
                  <c:v>1.1070933030538583</c:v>
                </c:pt>
                <c:pt idx="171">
                  <c:v>1.5742395233641275</c:v>
                </c:pt>
                <c:pt idx="172">
                  <c:v>1.8279965486027692</c:v>
                </c:pt>
                <c:pt idx="173">
                  <c:v>2.2483084503690094</c:v>
                </c:pt>
                <c:pt idx="174">
                  <c:v>1.7160939538356246</c:v>
                </c:pt>
                <c:pt idx="175">
                  <c:v>2.1682254311894127</c:v>
                </c:pt>
                <c:pt idx="176">
                  <c:v>1.8753248672167047</c:v>
                </c:pt>
                <c:pt idx="177">
                  <c:v>3.0482459635644972</c:v>
                </c:pt>
                <c:pt idx="178">
                  <c:v>3.811138085232642</c:v>
                </c:pt>
                <c:pt idx="179">
                  <c:v>2.7577573931184958</c:v>
                </c:pt>
                <c:pt idx="180">
                  <c:v>3.0693005343589022</c:v>
                </c:pt>
                <c:pt idx="181">
                  <c:v>3.2632340362622472</c:v>
                </c:pt>
                <c:pt idx="182">
                  <c:v>2.709482401221706</c:v>
                </c:pt>
                <c:pt idx="183">
                  <c:v>3.4939542828250865</c:v>
                </c:pt>
                <c:pt idx="184">
                  <c:v>2.8584090693470188</c:v>
                </c:pt>
                <c:pt idx="185">
                  <c:v>3.6154589346853356</c:v>
                </c:pt>
                <c:pt idx="186">
                  <c:v>3.7406289755124646</c:v>
                </c:pt>
                <c:pt idx="187">
                  <c:v>3.7191211646321278</c:v>
                </c:pt>
                <c:pt idx="188">
                  <c:v>3.9517389542058794</c:v>
                </c:pt>
                <c:pt idx="189">
                  <c:v>3.5297135241453788</c:v>
                </c:pt>
                <c:pt idx="190">
                  <c:v>2.7136847757988107</c:v>
                </c:pt>
                <c:pt idx="191">
                  <c:v>3.8232973764541072</c:v>
                </c:pt>
                <c:pt idx="192">
                  <c:v>2.5644731944243659</c:v>
                </c:pt>
                <c:pt idx="193">
                  <c:v>2.6373042026603315</c:v>
                </c:pt>
                <c:pt idx="194">
                  <c:v>0.51567066565840491</c:v>
                </c:pt>
                <c:pt idx="195">
                  <c:v>0.7154727144551174</c:v>
                </c:pt>
                <c:pt idx="196">
                  <c:v>1.4294143734924631</c:v>
                </c:pt>
                <c:pt idx="197">
                  <c:v>1.2337560473623768</c:v>
                </c:pt>
                <c:pt idx="198">
                  <c:v>0.82227877975728347</c:v>
                </c:pt>
                <c:pt idx="199">
                  <c:v>8.9339632253725654E-2</c:v>
                </c:pt>
                <c:pt idx="200">
                  <c:v>0.41695059253822819</c:v>
                </c:pt>
                <c:pt idx="201">
                  <c:v>0.61638864231407808</c:v>
                </c:pt>
                <c:pt idx="202">
                  <c:v>0.35103705308128497</c:v>
                </c:pt>
                <c:pt idx="203">
                  <c:v>0.31425261639203939</c:v>
                </c:pt>
                <c:pt idx="204">
                  <c:v>0.54925936041965429</c:v>
                </c:pt>
                <c:pt idx="205">
                  <c:v>0.60664104435417698</c:v>
                </c:pt>
                <c:pt idx="206">
                  <c:v>2.2378926955233283</c:v>
                </c:pt>
                <c:pt idx="207">
                  <c:v>0.81997084548103771</c:v>
                </c:pt>
                <c:pt idx="208">
                  <c:v>-0.38330451594256942</c:v>
                </c:pt>
                <c:pt idx="209">
                  <c:v>-6.9545512021079503E-2</c:v>
                </c:pt>
                <c:pt idx="210">
                  <c:v>-0.80924927158886817</c:v>
                </c:pt>
                <c:pt idx="211">
                  <c:v>8.5038975162404995E-2</c:v>
                </c:pt>
                <c:pt idx="212">
                  <c:v>3.8457721317968208E-3</c:v>
                </c:pt>
                <c:pt idx="213">
                  <c:v>0.22792008691152432</c:v>
                </c:pt>
                <c:pt idx="214">
                  <c:v>0.32909344864631862</c:v>
                </c:pt>
                <c:pt idx="215">
                  <c:v>-3.6760428450847371E-2</c:v>
                </c:pt>
                <c:pt idx="216">
                  <c:v>1.3644070845089118E-3</c:v>
                </c:pt>
                <c:pt idx="217">
                  <c:v>-7.3283924453193094E-2</c:v>
                </c:pt>
                <c:pt idx="218">
                  <c:v>0.66238994867688916</c:v>
                </c:pt>
                <c:pt idx="219">
                  <c:v>0.48623618788835188</c:v>
                </c:pt>
                <c:pt idx="220">
                  <c:v>1.4089403373103409</c:v>
                </c:pt>
                <c:pt idx="221">
                  <c:v>0.639494854888639</c:v>
                </c:pt>
                <c:pt idx="222">
                  <c:v>1.1815910292579019</c:v>
                </c:pt>
                <c:pt idx="223">
                  <c:v>0.13098519222324967</c:v>
                </c:pt>
                <c:pt idx="224">
                  <c:v>-2.6547212480664939E-2</c:v>
                </c:pt>
                <c:pt idx="225">
                  <c:v>-1.195526036394142</c:v>
                </c:pt>
                <c:pt idx="226">
                  <c:v>-1.5524099074315671</c:v>
                </c:pt>
                <c:pt idx="227">
                  <c:v>-1.6128532991925795</c:v>
                </c:pt>
                <c:pt idx="228">
                  <c:v>-1.9674481718434862</c:v>
                </c:pt>
                <c:pt idx="229">
                  <c:v>-3.628480287404372</c:v>
                </c:pt>
                <c:pt idx="230">
                  <c:v>-8.1695149659191912</c:v>
                </c:pt>
                <c:pt idx="231">
                  <c:v>-6.9608006092886683</c:v>
                </c:pt>
                <c:pt idx="232">
                  <c:v>-8.7651952164509055</c:v>
                </c:pt>
                <c:pt idx="233">
                  <c:v>-11.566452185489254</c:v>
                </c:pt>
                <c:pt idx="234">
                  <c:v>-13.57791954301301</c:v>
                </c:pt>
                <c:pt idx="235">
                  <c:v>-13.985065419310388</c:v>
                </c:pt>
                <c:pt idx="236">
                  <c:v>-15.28135729503893</c:v>
                </c:pt>
                <c:pt idx="237">
                  <c:v>-15.439640351052574</c:v>
                </c:pt>
                <c:pt idx="238">
                  <c:v>-15.905788501364526</c:v>
                </c:pt>
                <c:pt idx="239">
                  <c:v>-16.075664696310525</c:v>
                </c:pt>
                <c:pt idx="240">
                  <c:v>-14.676603066956829</c:v>
                </c:pt>
                <c:pt idx="241">
                  <c:v>-12.287787540090108</c:v>
                </c:pt>
                <c:pt idx="242">
                  <c:v>-7.4619459982788214</c:v>
                </c:pt>
                <c:pt idx="243">
                  <c:v>-7.8355457964533883</c:v>
                </c:pt>
                <c:pt idx="244">
                  <c:v>-6.0440756083880274</c:v>
                </c:pt>
                <c:pt idx="245">
                  <c:v>-2.6328847853297646</c:v>
                </c:pt>
                <c:pt idx="246">
                  <c:v>1.2154678757972874</c:v>
                </c:pt>
                <c:pt idx="247">
                  <c:v>2.5591948833384492</c:v>
                </c:pt>
                <c:pt idx="248">
                  <c:v>5.2239122952200177</c:v>
                </c:pt>
                <c:pt idx="249">
                  <c:v>6.7934754501918633</c:v>
                </c:pt>
                <c:pt idx="250">
                  <c:v>9.7602900831988109</c:v>
                </c:pt>
                <c:pt idx="251">
                  <c:v>10.613131155604052</c:v>
                </c:pt>
                <c:pt idx="252">
                  <c:v>10.082715218235919</c:v>
                </c:pt>
                <c:pt idx="253">
                  <c:v>9.32242388003705</c:v>
                </c:pt>
                <c:pt idx="254">
                  <c:v>8.8071992060297504</c:v>
                </c:pt>
                <c:pt idx="255">
                  <c:v>8.1643635080146595</c:v>
                </c:pt>
                <c:pt idx="256">
                  <c:v>7.6999541104255655</c:v>
                </c:pt>
                <c:pt idx="257">
                  <c:v>8.2891815322595761</c:v>
                </c:pt>
                <c:pt idx="258">
                  <c:v>6.7366315994627541</c:v>
                </c:pt>
                <c:pt idx="259">
                  <c:v>5.6721464790789184</c:v>
                </c:pt>
                <c:pt idx="260">
                  <c:v>5.7675898615138266</c:v>
                </c:pt>
                <c:pt idx="261">
                  <c:v>4.7070673807978665</c:v>
                </c:pt>
                <c:pt idx="262">
                  <c:v>3.1235883508672799</c:v>
                </c:pt>
                <c:pt idx="263">
                  <c:v>2.9379866819946727</c:v>
                </c:pt>
                <c:pt idx="264">
                  <c:v>2.6996481472501017</c:v>
                </c:pt>
                <c:pt idx="265">
                  <c:v>2.6264318893230723</c:v>
                </c:pt>
                <c:pt idx="266">
                  <c:v>2.047818033458995</c:v>
                </c:pt>
                <c:pt idx="267">
                  <c:v>2.7188704049685839</c:v>
                </c:pt>
                <c:pt idx="268">
                  <c:v>2.3219750144589284</c:v>
                </c:pt>
                <c:pt idx="269">
                  <c:v>1.6420337369784619</c:v>
                </c:pt>
                <c:pt idx="270">
                  <c:v>2.160448496829062</c:v>
                </c:pt>
                <c:pt idx="271">
                  <c:v>2.6417832302577153</c:v>
                </c:pt>
                <c:pt idx="272">
                  <c:v>0.98796335046837669</c:v>
                </c:pt>
                <c:pt idx="273">
                  <c:v>1.973273006211997</c:v>
                </c:pt>
                <c:pt idx="274">
                  <c:v>1.8301572871820326</c:v>
                </c:pt>
                <c:pt idx="275">
                  <c:v>1.4431333298214213</c:v>
                </c:pt>
                <c:pt idx="276">
                  <c:v>1.1269719057131624</c:v>
                </c:pt>
                <c:pt idx="277">
                  <c:v>6.2830890853220467E-2</c:v>
                </c:pt>
                <c:pt idx="278">
                  <c:v>0.13296149482222575</c:v>
                </c:pt>
                <c:pt idx="279">
                  <c:v>-0.3297889376838441</c:v>
                </c:pt>
                <c:pt idx="280">
                  <c:v>0.25468078746098399</c:v>
                </c:pt>
                <c:pt idx="281">
                  <c:v>8.8442514316639631E-2</c:v>
                </c:pt>
                <c:pt idx="282">
                  <c:v>-0.60886132182874064</c:v>
                </c:pt>
                <c:pt idx="283">
                  <c:v>-0.21828011838394445</c:v>
                </c:pt>
                <c:pt idx="284">
                  <c:v>0.71192788716535915</c:v>
                </c:pt>
                <c:pt idx="285">
                  <c:v>-0.15018867533328262</c:v>
                </c:pt>
                <c:pt idx="286">
                  <c:v>-0.16727478154508901</c:v>
                </c:pt>
                <c:pt idx="287">
                  <c:v>0.1248899747883172</c:v>
                </c:pt>
                <c:pt idx="288">
                  <c:v>-0.49066847905740474</c:v>
                </c:pt>
                <c:pt idx="289">
                  <c:v>0.72438605377350029</c:v>
                </c:pt>
                <c:pt idx="290">
                  <c:v>1.2723045375594495</c:v>
                </c:pt>
                <c:pt idx="291">
                  <c:v>0.95880783871129438</c:v>
                </c:pt>
                <c:pt idx="292">
                  <c:v>0.84452245289112682</c:v>
                </c:pt>
                <c:pt idx="293">
                  <c:v>0.8642814352971584</c:v>
                </c:pt>
                <c:pt idx="294">
                  <c:v>0.63839269425433542</c:v>
                </c:pt>
                <c:pt idx="295">
                  <c:v>0.96209239200950947</c:v>
                </c:pt>
                <c:pt idx="296">
                  <c:v>1.5597503157284649</c:v>
                </c:pt>
                <c:pt idx="297">
                  <c:v>1.8021198203330897</c:v>
                </c:pt>
                <c:pt idx="298">
                  <c:v>2.0615372235698288</c:v>
                </c:pt>
                <c:pt idx="299">
                  <c:v>2.219542554846754</c:v>
                </c:pt>
                <c:pt idx="300">
                  <c:v>2.8242740541653717</c:v>
                </c:pt>
                <c:pt idx="301">
                  <c:v>1.9869695441932436</c:v>
                </c:pt>
                <c:pt idx="302">
                  <c:v>1.7161322627187019</c:v>
                </c:pt>
                <c:pt idx="303">
                  <c:v>1.8648576611452796</c:v>
                </c:pt>
                <c:pt idx="304">
                  <c:v>2.3155763634063078</c:v>
                </c:pt>
                <c:pt idx="305">
                  <c:v>1.8204258740105388</c:v>
                </c:pt>
                <c:pt idx="306">
                  <c:v>1.7111336989103876</c:v>
                </c:pt>
                <c:pt idx="307">
                  <c:v>0.34081664912461918</c:v>
                </c:pt>
                <c:pt idx="308">
                  <c:v>-0.88205690114284607</c:v>
                </c:pt>
                <c:pt idx="309">
                  <c:v>-1.4845306677647159</c:v>
                </c:pt>
                <c:pt idx="310">
                  <c:v>-2.2175114480713347</c:v>
                </c:pt>
                <c:pt idx="311">
                  <c:v>-2.8473104858452842</c:v>
                </c:pt>
                <c:pt idx="312">
                  <c:v>-2.3814956507629716</c:v>
                </c:pt>
                <c:pt idx="313">
                  <c:v>-2.3208558052529469</c:v>
                </c:pt>
                <c:pt idx="314">
                  <c:v>-2.8636859600598825</c:v>
                </c:pt>
                <c:pt idx="315">
                  <c:v>-3.1304975186939572</c:v>
                </c:pt>
                <c:pt idx="316">
                  <c:v>-4.4422963348089723</c:v>
                </c:pt>
                <c:pt idx="317">
                  <c:v>-4.7564157394074869</c:v>
                </c:pt>
                <c:pt idx="318">
                  <c:v>-3.3999567160188917</c:v>
                </c:pt>
                <c:pt idx="319">
                  <c:v>-3.5344007233763932</c:v>
                </c:pt>
                <c:pt idx="320">
                  <c:v>-3.9818907971879867</c:v>
                </c:pt>
                <c:pt idx="321">
                  <c:v>-3.2828315505876304</c:v>
                </c:pt>
                <c:pt idx="322">
                  <c:v>-2.9276704654075303</c:v>
                </c:pt>
                <c:pt idx="323">
                  <c:v>-2.1656563229931436</c:v>
                </c:pt>
                <c:pt idx="324">
                  <c:v>-2.5028340953684562</c:v>
                </c:pt>
                <c:pt idx="325">
                  <c:v>-2.4623851062584237</c:v>
                </c:pt>
                <c:pt idx="326">
                  <c:v>-2.1241913300392241</c:v>
                </c:pt>
                <c:pt idx="327">
                  <c:v>-1.6033756380787167</c:v>
                </c:pt>
                <c:pt idx="328">
                  <c:v>-1.1411388409800907</c:v>
                </c:pt>
                <c:pt idx="329">
                  <c:v>0.25918953782957033</c:v>
                </c:pt>
                <c:pt idx="330">
                  <c:v>-0.47588109166674997</c:v>
                </c:pt>
                <c:pt idx="331">
                  <c:v>-0.14458560755828387</c:v>
                </c:pt>
                <c:pt idx="332">
                  <c:v>1.3414193341098013</c:v>
                </c:pt>
                <c:pt idx="333">
                  <c:v>2.1720369971461366</c:v>
                </c:pt>
                <c:pt idx="334">
                  <c:v>2.4276988908493564</c:v>
                </c:pt>
                <c:pt idx="335">
                  <c:v>2.1846357516908483</c:v>
                </c:pt>
                <c:pt idx="336">
                  <c:v>1.9264450668808166</c:v>
                </c:pt>
                <c:pt idx="337">
                  <c:v>1.5753923475226657</c:v>
                </c:pt>
                <c:pt idx="338">
                  <c:v>1.6052664590189352</c:v>
                </c:pt>
                <c:pt idx="339">
                  <c:v>2.9678323803025535</c:v>
                </c:pt>
                <c:pt idx="340">
                  <c:v>3.7268980810462295</c:v>
                </c:pt>
                <c:pt idx="341">
                  <c:v>3.165439218107764</c:v>
                </c:pt>
                <c:pt idx="342">
                  <c:v>2.7657867138423171</c:v>
                </c:pt>
                <c:pt idx="343">
                  <c:v>3.4676332073745755</c:v>
                </c:pt>
                <c:pt idx="344">
                  <c:v>3.2848518474484507</c:v>
                </c:pt>
                <c:pt idx="345">
                  <c:v>3.1954722298246736</c:v>
                </c:pt>
                <c:pt idx="346">
                  <c:v>2.1249156364283124</c:v>
                </c:pt>
                <c:pt idx="347">
                  <c:v>2.5907216198637997</c:v>
                </c:pt>
                <c:pt idx="348">
                  <c:v>2.9423332989231312</c:v>
                </c:pt>
                <c:pt idx="349">
                  <c:v>4.1076570951336038</c:v>
                </c:pt>
                <c:pt idx="350">
                  <c:v>4.0929896568707989</c:v>
                </c:pt>
                <c:pt idx="351">
                  <c:v>2.5060697516708075</c:v>
                </c:pt>
                <c:pt idx="352">
                  <c:v>2.5445469578252897</c:v>
                </c:pt>
                <c:pt idx="353">
                  <c:v>2.0097075282793782</c:v>
                </c:pt>
                <c:pt idx="354">
                  <c:v>2.0950186772222992</c:v>
                </c:pt>
                <c:pt idx="355">
                  <c:v>1.6808493686534263</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numCache>
            </c:numRef>
          </c:val>
          <c:smooth val="0"/>
          <c:extLst>
            <c:ext xmlns:c16="http://schemas.microsoft.com/office/drawing/2014/chart" uri="{C3380CC4-5D6E-409C-BE32-E72D297353CC}">
              <c16:uniqueId val="{00000004-85ED-483C-9B9C-710E849321F1}"/>
            </c:ext>
          </c:extLst>
        </c:ser>
        <c:ser>
          <c:idx val="3"/>
          <c:order val="4"/>
          <c:tx>
            <c:strRef>
              <c:f>'Industry Labels'!$D$10</c:f>
              <c:strCache>
                <c:ptCount val="1"/>
                <c:pt idx="0">
                  <c:v>Utilization Rate Forecast</c:v>
                </c:pt>
              </c:strCache>
            </c:strRef>
          </c:tx>
          <c:spPr>
            <a:ln>
              <a:noFill/>
            </a:ln>
          </c:spPr>
          <c:marker>
            <c:symbol val="diamond"/>
            <c:size val="8"/>
            <c:spPr>
              <a:solidFill>
                <a:srgbClr val="33CC33"/>
              </a:solidFill>
              <a:ln>
                <a:noFill/>
              </a:ln>
            </c:spPr>
          </c:marker>
          <c:val>
            <c:numRef>
              <c:f>'Lagged Data'!$AA$6:$AA$1205</c:f>
              <c:numCache>
                <c:formatCode>0.0</c:formatCode>
                <c:ptCount val="12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numCache>
            </c:numRef>
          </c:val>
          <c:smooth val="0"/>
          <c:extLst>
            <c:ext xmlns:c16="http://schemas.microsoft.com/office/drawing/2014/chart" uri="{C3380CC4-5D6E-409C-BE32-E72D297353CC}">
              <c16:uniqueId val="{00000005-85ED-483C-9B9C-710E849321F1}"/>
            </c:ext>
          </c:extLst>
        </c:ser>
        <c:dLbls>
          <c:showLegendKey val="0"/>
          <c:showVal val="0"/>
          <c:showCatName val="0"/>
          <c:showSerName val="0"/>
          <c:showPercent val="0"/>
          <c:showBubbleSize val="0"/>
        </c:dLbls>
        <c:marker val="1"/>
        <c:smooth val="0"/>
        <c:axId val="90752000"/>
        <c:axId val="195578688"/>
      </c:lineChart>
      <c:dateAx>
        <c:axId val="90751488"/>
        <c:scaling>
          <c:orientation val="minMax"/>
          <c:max val="44166"/>
          <c:min val="33604"/>
        </c:scaling>
        <c:delete val="0"/>
        <c:axPos val="b"/>
        <c:numFmt formatCode="\'yy" sourceLinked="0"/>
        <c:majorTickMark val="out"/>
        <c:minorTickMark val="none"/>
        <c:tickLblPos val="nextTo"/>
        <c:spPr>
          <a:ln w="3175">
            <a:solidFill>
              <a:sysClr val="window" lastClr="FFFFFF">
                <a:lumMod val="65000"/>
              </a:sysClr>
            </a:solidFill>
            <a:prstDash val="solid"/>
          </a:ln>
        </c:spPr>
        <c:txPr>
          <a:bodyPr rot="0" vert="horz"/>
          <a:lstStyle/>
          <a:p>
            <a:pPr algn="ctr">
              <a:defRPr lang="en-US" sz="1200" b="1" i="0" u="none" strike="noStrike" kern="1200" baseline="0">
                <a:solidFill>
                  <a:schemeClr val="bg1">
                    <a:lumMod val="65000"/>
                  </a:schemeClr>
                </a:solidFill>
                <a:latin typeface="Arial"/>
                <a:ea typeface="Arial"/>
                <a:cs typeface="Arial"/>
              </a:defRPr>
            </a:pPr>
            <a:endParaRPr lang="en-US"/>
          </a:p>
        </c:txPr>
        <c:crossAx val="195578112"/>
        <c:crossesAt val="-15"/>
        <c:auto val="0"/>
        <c:lblOffset val="100"/>
        <c:baseTimeUnit val="months"/>
        <c:majorUnit val="24"/>
        <c:majorTimeUnit val="months"/>
        <c:minorUnit val="6"/>
        <c:minorTimeUnit val="months"/>
      </c:dateAx>
      <c:valAx>
        <c:axId val="195578112"/>
        <c:scaling>
          <c:orientation val="minMax"/>
          <c:max val="10"/>
          <c:min val="-15"/>
        </c:scaling>
        <c:delete val="0"/>
        <c:axPos val="l"/>
        <c:numFmt formatCode="0" sourceLinked="0"/>
        <c:majorTickMark val="out"/>
        <c:minorTickMark val="none"/>
        <c:tickLblPos val="nextTo"/>
        <c:spPr>
          <a:ln w="3175">
            <a:solidFill>
              <a:sysClr val="window" lastClr="FFFFFF">
                <a:lumMod val="65000"/>
              </a:sysClr>
            </a:solidFill>
            <a:prstDash val="solid"/>
          </a:ln>
        </c:spPr>
        <c:txPr>
          <a:bodyPr rot="0" vert="horz"/>
          <a:lstStyle/>
          <a:p>
            <a:pPr>
              <a:defRPr>
                <a:solidFill>
                  <a:schemeClr val="bg1">
                    <a:lumMod val="65000"/>
                  </a:schemeClr>
                </a:solidFill>
              </a:defRPr>
            </a:pPr>
            <a:endParaRPr lang="en-US"/>
          </a:p>
        </c:txPr>
        <c:crossAx val="90751488"/>
        <c:crossesAt val="1080"/>
        <c:crossBetween val="between"/>
        <c:majorUnit val="5"/>
        <c:minorUnit val="0.5"/>
      </c:valAx>
      <c:catAx>
        <c:axId val="90752000"/>
        <c:scaling>
          <c:orientation val="minMax"/>
        </c:scaling>
        <c:delete val="1"/>
        <c:axPos val="b"/>
        <c:numFmt formatCode="mmm\-yy" sourceLinked="1"/>
        <c:majorTickMark val="out"/>
        <c:minorTickMark val="none"/>
        <c:tickLblPos val="nextTo"/>
        <c:crossAx val="195578688"/>
        <c:crossesAt val="-30"/>
        <c:auto val="1"/>
        <c:lblAlgn val="ctr"/>
        <c:lblOffset val="100"/>
        <c:noMultiLvlLbl val="1"/>
      </c:catAx>
      <c:valAx>
        <c:axId val="195578688"/>
        <c:scaling>
          <c:orientation val="minMax"/>
          <c:max val="20"/>
          <c:min val="-30"/>
        </c:scaling>
        <c:delete val="0"/>
        <c:axPos val="r"/>
        <c:numFmt formatCode="0" sourceLinked="0"/>
        <c:majorTickMark val="out"/>
        <c:minorTickMark val="none"/>
        <c:tickLblPos val="nextTo"/>
        <c:spPr>
          <a:ln w="3175">
            <a:solidFill>
              <a:sysClr val="window" lastClr="FFFFFF">
                <a:lumMod val="65000"/>
              </a:sysClr>
            </a:solidFill>
            <a:prstDash val="solid"/>
          </a:ln>
        </c:spPr>
        <c:txPr>
          <a:bodyPr rot="0" vert="horz"/>
          <a:lstStyle/>
          <a:p>
            <a:pPr algn="ctr">
              <a:defRPr lang="en-US" sz="1200" b="1" i="0" u="none" strike="noStrike" kern="1200" baseline="0">
                <a:solidFill>
                  <a:schemeClr val="bg1">
                    <a:lumMod val="65000"/>
                  </a:schemeClr>
                </a:solidFill>
                <a:latin typeface="Arial"/>
                <a:ea typeface="Arial"/>
                <a:cs typeface="Arial"/>
              </a:defRPr>
            </a:pPr>
            <a:endParaRPr lang="en-US"/>
          </a:p>
        </c:txPr>
        <c:crossAx val="90752000"/>
        <c:crosses val="max"/>
        <c:crossBetween val="between"/>
        <c:majorUnit val="10"/>
        <c:minorUnit val="0.5"/>
      </c:valAx>
      <c:spPr>
        <a:noFill/>
        <a:ln w="25400">
          <a:noFill/>
        </a:ln>
      </c:spPr>
    </c:plotArea>
    <c:legend>
      <c:legendPos val="l"/>
      <c:legendEntry>
        <c:idx val="2"/>
        <c:delete val="1"/>
      </c:legendEntry>
      <c:legendEntry>
        <c:idx val="3"/>
        <c:delete val="1"/>
      </c:legendEntry>
      <c:legendEntry>
        <c:idx val="5"/>
        <c:delete val="1"/>
      </c:legendEntry>
      <c:layout>
        <c:manualLayout>
          <c:xMode val="edge"/>
          <c:yMode val="edge"/>
          <c:x val="6.5259657792042861E-2"/>
          <c:y val="0.72536880617195576"/>
          <c:w val="0.27503763825709471"/>
          <c:h val="0.17791505607253638"/>
        </c:manualLayout>
      </c:layout>
      <c:overlay val="0"/>
    </c:legend>
    <c:plotVisOnly val="0"/>
    <c:dispBlanksAs val="gap"/>
    <c:showDLblsOverMax val="0"/>
  </c:chart>
  <c:spPr>
    <a:noFill/>
    <a:ln w="9525">
      <a:noFill/>
    </a:ln>
  </c:spPr>
  <c:txPr>
    <a:bodyPr/>
    <a:lstStyle/>
    <a:p>
      <a:pPr>
        <a:defRPr sz="1200" b="1"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0803359401503385E-2"/>
          <c:y val="7.1260614482013263E-2"/>
          <c:w val="0.92297536468655705"/>
          <c:h val="0.85634269980958266"/>
        </c:manualLayout>
      </c:layout>
      <c:lineChart>
        <c:grouping val="standard"/>
        <c:varyColors val="0"/>
        <c:ser>
          <c:idx val="4"/>
          <c:order val="0"/>
          <c:tx>
            <c:v>100</c:v>
          </c:tx>
          <c:spPr>
            <a:ln w="25400">
              <a:solidFill>
                <a:srgbClr val="000000"/>
              </a:solidFill>
              <a:prstDash val="solid"/>
            </a:ln>
          </c:spPr>
          <c:marker>
            <c:symbol val="none"/>
          </c:marker>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Years!$G$243:$G$542</c:f>
              <c:numCache>
                <c:formatCode>General</c:formatCode>
                <c:ptCount val="3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numCache>
            </c:numRef>
          </c:val>
          <c:smooth val="0"/>
          <c:extLst>
            <c:ext xmlns:c16="http://schemas.microsoft.com/office/drawing/2014/chart" uri="{C3380CC4-5D6E-409C-BE32-E72D297353CC}">
              <c16:uniqueId val="{00000000-F9B4-4942-BABA-034BD5A4D254}"/>
            </c:ext>
          </c:extLst>
        </c:ser>
        <c:ser>
          <c:idx val="0"/>
          <c:order val="2"/>
          <c:tx>
            <c:v> 3/12</c:v>
          </c:tx>
          <c:spPr>
            <a:ln w="34925">
              <a:solidFill>
                <a:srgbClr val="4D4D4D"/>
              </a:solidFill>
              <a:prstDash val="solid"/>
            </a:ln>
          </c:spPr>
          <c:marker>
            <c:symbol val="none"/>
          </c:marker>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'HS2FAM Data'!$H$495:$H$794</c:f>
              <c:numCache>
                <c:formatCode>0.0</c:formatCode>
                <c:ptCount val="300"/>
                <c:pt idx="0">
                  <c:v>-1.6206261510128712</c:v>
                </c:pt>
                <c:pt idx="1">
                  <c:v>-1.0890704006223331</c:v>
                </c:pt>
                <c:pt idx="2">
                  <c:v>-3.1337047353760568</c:v>
                </c:pt>
                <c:pt idx="3">
                  <c:v>-1.1790257524045984</c:v>
                </c:pt>
                <c:pt idx="4">
                  <c:v>-2.3763470571981316</c:v>
                </c:pt>
                <c:pt idx="5">
                  <c:v>-2.6444929116684932</c:v>
                </c:pt>
                <c:pt idx="6">
                  <c:v>-7.5100942126513957</c:v>
                </c:pt>
                <c:pt idx="7">
                  <c:v>-7.6710816777041941</c:v>
                </c:pt>
                <c:pt idx="8">
                  <c:v>-7.6900921658986192</c:v>
                </c:pt>
                <c:pt idx="9">
                  <c:v>-4.8557975279576056</c:v>
                </c:pt>
                <c:pt idx="10">
                  <c:v>-7.5851393188854388</c:v>
                </c:pt>
                <c:pt idx="11">
                  <c:v>-8.6624626617988696</c:v>
                </c:pt>
                <c:pt idx="12">
                  <c:v>-6.0651441407712383</c:v>
                </c:pt>
                <c:pt idx="13">
                  <c:v>-2.5953598112465386</c:v>
                </c:pt>
                <c:pt idx="14">
                  <c:v>-1.5815959741193382</c:v>
                </c:pt>
                <c:pt idx="15">
                  <c:v>-2.0094191522762799</c:v>
                </c:pt>
                <c:pt idx="16">
                  <c:v>-0.28304557033682443</c:v>
                </c:pt>
                <c:pt idx="17">
                  <c:v>4.6765611873425001</c:v>
                </c:pt>
                <c:pt idx="18">
                  <c:v>8.2945285215366766</c:v>
                </c:pt>
                <c:pt idx="19">
                  <c:v>8.0992229527794564</c:v>
                </c:pt>
                <c:pt idx="20">
                  <c:v>6.4274570982839379</c:v>
                </c:pt>
                <c:pt idx="21">
                  <c:v>2.3507578100835076</c:v>
                </c:pt>
                <c:pt idx="22">
                  <c:v>2.5460636515912967</c:v>
                </c:pt>
                <c:pt idx="23">
                  <c:v>3.3793604651162639</c:v>
                </c:pt>
                <c:pt idx="24">
                  <c:v>3.1885213232363441</c:v>
                </c:pt>
                <c:pt idx="25">
                  <c:v>7.9531691562373652</c:v>
                </c:pt>
                <c:pt idx="26">
                  <c:v>7.121986851716585</c:v>
                </c:pt>
                <c:pt idx="27">
                  <c:v>5.9916693367510163</c:v>
                </c:pt>
                <c:pt idx="28">
                  <c:v>3.7184217996026234</c:v>
                </c:pt>
                <c:pt idx="29">
                  <c:v>3.2637774210807891</c:v>
                </c:pt>
                <c:pt idx="30">
                  <c:v>4.5417898414404902</c:v>
                </c:pt>
                <c:pt idx="31">
                  <c:v>1.3823610727121718</c:v>
                </c:pt>
                <c:pt idx="32">
                  <c:v>5.716798592788038</c:v>
                </c:pt>
                <c:pt idx="33">
                  <c:v>7.0414022363251689</c:v>
                </c:pt>
                <c:pt idx="34">
                  <c:v>12.83894152237832</c:v>
                </c:pt>
                <c:pt idx="35">
                  <c:v>11.985940246045715</c:v>
                </c:pt>
                <c:pt idx="36">
                  <c:v>14.213982232522213</c:v>
                </c:pt>
                <c:pt idx="37">
                  <c:v>5.1608077786088273</c:v>
                </c:pt>
                <c:pt idx="38">
                  <c:v>3.6822366177974715</c:v>
                </c:pt>
                <c:pt idx="39">
                  <c:v>1.6928657799274447</c:v>
                </c:pt>
                <c:pt idx="40">
                  <c:v>4.5429666119321155</c:v>
                </c:pt>
                <c:pt idx="41">
                  <c:v>5.2590673575129614</c:v>
                </c:pt>
                <c:pt idx="42">
                  <c:v>8.200514138817482</c:v>
                </c:pt>
                <c:pt idx="43">
                  <c:v>14.371420779929096</c:v>
                </c:pt>
                <c:pt idx="44">
                  <c:v>14.254021075984483</c:v>
                </c:pt>
                <c:pt idx="45">
                  <c:v>15.979672501411642</c:v>
                </c:pt>
                <c:pt idx="46">
                  <c:v>15.691951360741157</c:v>
                </c:pt>
                <c:pt idx="47">
                  <c:v>18.236032642812305</c:v>
                </c:pt>
                <c:pt idx="48">
                  <c:v>13.155224890091304</c:v>
                </c:pt>
                <c:pt idx="49">
                  <c:v>12.268847795163566</c:v>
                </c:pt>
                <c:pt idx="50">
                  <c:v>13.482407102926658</c:v>
                </c:pt>
                <c:pt idx="51">
                  <c:v>17.568370986920328</c:v>
                </c:pt>
                <c:pt idx="52">
                  <c:v>18.455497382198985</c:v>
                </c:pt>
                <c:pt idx="53">
                  <c:v>12.158503568791531</c:v>
                </c:pt>
                <c:pt idx="54">
                  <c:v>8.8857210738892576</c:v>
                </c:pt>
                <c:pt idx="55">
                  <c:v>8.392942298521703</c:v>
                </c:pt>
                <c:pt idx="56">
                  <c:v>6.7718446601941622</c:v>
                </c:pt>
                <c:pt idx="57">
                  <c:v>4.8685491723466328</c:v>
                </c:pt>
                <c:pt idx="58">
                  <c:v>-3.3033033033033234</c:v>
                </c:pt>
                <c:pt idx="59">
                  <c:v>-1.8316963100610479</c:v>
                </c:pt>
                <c:pt idx="60">
                  <c:v>1.823072325164361</c:v>
                </c:pt>
                <c:pt idx="61">
                  <c:v>11.118150142540387</c:v>
                </c:pt>
                <c:pt idx="62">
                  <c:v>6.8675746160533464</c:v>
                </c:pt>
                <c:pt idx="63">
                  <c:v>2.6548672566371891</c:v>
                </c:pt>
                <c:pt idx="64">
                  <c:v>0.61878453038674763</c:v>
                </c:pt>
                <c:pt idx="65">
                  <c:v>6.3638358569234157</c:v>
                </c:pt>
                <c:pt idx="66">
                  <c:v>7.1787039057386011</c:v>
                </c:pt>
                <c:pt idx="67">
                  <c:v>5.4553453585569684</c:v>
                </c:pt>
                <c:pt idx="68">
                  <c:v>6.9788588315526283</c:v>
                </c:pt>
                <c:pt idx="69">
                  <c:v>7.5441039925719764</c:v>
                </c:pt>
                <c:pt idx="70">
                  <c:v>13.302277432712216</c:v>
                </c:pt>
                <c:pt idx="71">
                  <c:v>5.9221200648999428</c:v>
                </c:pt>
                <c:pt idx="72">
                  <c:v>6.2518344584678687</c:v>
                </c:pt>
                <c:pt idx="73">
                  <c:v>0.48460661345495737</c:v>
                </c:pt>
                <c:pt idx="74">
                  <c:v>3.660520607375247</c:v>
                </c:pt>
                <c:pt idx="75">
                  <c:v>-2.4384236453201993</c:v>
                </c:pt>
                <c:pt idx="76">
                  <c:v>-5.4469580496376011</c:v>
                </c:pt>
                <c:pt idx="77">
                  <c:v>-10.728285537445842</c:v>
                </c:pt>
                <c:pt idx="78">
                  <c:v>-12.255700325732903</c:v>
                </c:pt>
                <c:pt idx="79">
                  <c:v>-18.022528160200238</c:v>
                </c:pt>
                <c:pt idx="80">
                  <c:v>-20.888227794305152</c:v>
                </c:pt>
                <c:pt idx="81">
                  <c:v>-25.92272825383121</c:v>
                </c:pt>
                <c:pt idx="82">
                  <c:v>-28.072179077204197</c:v>
                </c:pt>
                <c:pt idx="83">
                  <c:v>-29.027316824100083</c:v>
                </c:pt>
                <c:pt idx="84">
                  <c:v>-31.104972375690593</c:v>
                </c:pt>
                <c:pt idx="85">
                  <c:v>-31.744680851063819</c:v>
                </c:pt>
                <c:pt idx="86">
                  <c:v>-32.095213183363853</c:v>
                </c:pt>
                <c:pt idx="87">
                  <c:v>-25.372380711941432</c:v>
                </c:pt>
                <c:pt idx="88">
                  <c:v>-24.715447154471548</c:v>
                </c:pt>
                <c:pt idx="89">
                  <c:v>-23.064478853709275</c:v>
                </c:pt>
                <c:pt idx="90">
                  <c:v>-25.382830626450115</c:v>
                </c:pt>
                <c:pt idx="91">
                  <c:v>-24.478371501272264</c:v>
                </c:pt>
                <c:pt idx="92">
                  <c:v>-28.740263228579096</c:v>
                </c:pt>
                <c:pt idx="93">
                  <c:v>-29.312354312354316</c:v>
                </c:pt>
                <c:pt idx="94">
                  <c:v>-31.851381390917751</c:v>
                </c:pt>
                <c:pt idx="95">
                  <c:v>-32.26618705035969</c:v>
                </c:pt>
                <c:pt idx="96">
                  <c:v>-36.086607858861278</c:v>
                </c:pt>
                <c:pt idx="97">
                  <c:v>-36.533665835411476</c:v>
                </c:pt>
                <c:pt idx="98">
                  <c:v>-37.634822804314339</c:v>
                </c:pt>
                <c:pt idx="99">
                  <c:v>-40.46008119079837</c:v>
                </c:pt>
                <c:pt idx="100">
                  <c:v>-41.314409132983656</c:v>
                </c:pt>
                <c:pt idx="101">
                  <c:v>-41.754280564734159</c:v>
                </c:pt>
                <c:pt idx="102">
                  <c:v>-40.547263681592035</c:v>
                </c:pt>
                <c:pt idx="103">
                  <c:v>-39.521563342318053</c:v>
                </c:pt>
                <c:pt idx="104">
                  <c:v>-38.560120618168106</c:v>
                </c:pt>
                <c:pt idx="105">
                  <c:v>-38.623248145094799</c:v>
                </c:pt>
                <c:pt idx="106">
                  <c:v>-41.379310344827594</c:v>
                </c:pt>
                <c:pt idx="107">
                  <c:v>-45.193839617631447</c:v>
                </c:pt>
                <c:pt idx="108">
                  <c:v>-49.749058971141778</c:v>
                </c:pt>
                <c:pt idx="109">
                  <c:v>-51.93189259986903</c:v>
                </c:pt>
                <c:pt idx="110">
                  <c:v>-51.636812847436694</c:v>
                </c:pt>
                <c:pt idx="111">
                  <c:v>-48.522727272727273</c:v>
                </c:pt>
                <c:pt idx="112">
                  <c:v>-44.532071503680328</c:v>
                </c:pt>
                <c:pt idx="113">
                  <c:v>-36.204228984012374</c:v>
                </c:pt>
                <c:pt idx="114">
                  <c:v>-27.824267782426773</c:v>
                </c:pt>
                <c:pt idx="115">
                  <c:v>-20.94707520891366</c:v>
                </c:pt>
                <c:pt idx="116">
                  <c:v>-15.153374233128829</c:v>
                </c:pt>
                <c:pt idx="117">
                  <c:v>-13.767629281396921</c:v>
                </c:pt>
                <c:pt idx="118">
                  <c:v>-4.4515103338632684</c:v>
                </c:pt>
                <c:pt idx="119">
                  <c:v>1.4534883720930196</c:v>
                </c:pt>
                <c:pt idx="120">
                  <c:v>21.098626716604258</c:v>
                </c:pt>
                <c:pt idx="121">
                  <c:v>32.15258855585833</c:v>
                </c:pt>
                <c:pt idx="122">
                  <c:v>45.977011494252878</c:v>
                </c:pt>
                <c:pt idx="123">
                  <c:v>48.785871964679927</c:v>
                </c:pt>
                <c:pt idx="124">
                  <c:v>36.587677725118482</c:v>
                </c:pt>
                <c:pt idx="125">
                  <c:v>14.955537590945838</c:v>
                </c:pt>
                <c:pt idx="126">
                  <c:v>-5.2898550724637943</c:v>
                </c:pt>
                <c:pt idx="127">
                  <c:v>-11.698379140239609</c:v>
                </c:pt>
                <c:pt idx="128">
                  <c:v>-13.955169920462751</c:v>
                </c:pt>
                <c:pt idx="129">
                  <c:v>-10.981308411214926</c:v>
                </c:pt>
                <c:pt idx="130">
                  <c:v>-9.9833610648918523</c:v>
                </c:pt>
                <c:pt idx="131">
                  <c:v>-8.6914995224450848</c:v>
                </c:pt>
                <c:pt idx="132">
                  <c:v>-11.134020618556704</c:v>
                </c:pt>
                <c:pt idx="133">
                  <c:v>-17.731958762886592</c:v>
                </c:pt>
                <c:pt idx="134">
                  <c:v>-21.697287839020134</c:v>
                </c:pt>
                <c:pt idx="135">
                  <c:v>-25.370919881305639</c:v>
                </c:pt>
                <c:pt idx="136">
                  <c:v>-20.263705759888978</c:v>
                </c:pt>
                <c:pt idx="137">
                  <c:v>-13.220815752461306</c:v>
                </c:pt>
                <c:pt idx="138">
                  <c:v>-3.0604437643458056</c:v>
                </c:pt>
                <c:pt idx="139">
                  <c:v>-7.9808459696721457E-2</c:v>
                </c:pt>
                <c:pt idx="140">
                  <c:v>-1.0924369747899334</c:v>
                </c:pt>
                <c:pt idx="141">
                  <c:v>-1.2248468941382384</c:v>
                </c:pt>
                <c:pt idx="142">
                  <c:v>-1.8484288354898268</c:v>
                </c:pt>
                <c:pt idx="143">
                  <c:v>4.4979079497907861</c:v>
                </c:pt>
                <c:pt idx="144">
                  <c:v>12.296983758700719</c:v>
                </c:pt>
                <c:pt idx="145">
                  <c:v>20.676691729323295</c:v>
                </c:pt>
                <c:pt idx="146">
                  <c:v>17.877094972067042</c:v>
                </c:pt>
                <c:pt idx="147">
                  <c:v>18.29025844930419</c:v>
                </c:pt>
                <c:pt idx="148">
                  <c:v>19.147084421235846</c:v>
                </c:pt>
                <c:pt idx="149">
                  <c:v>22.447325769854132</c:v>
                </c:pt>
                <c:pt idx="150">
                  <c:v>21.468034727703227</c:v>
                </c:pt>
                <c:pt idx="151">
                  <c:v>22.284345047923338</c:v>
                </c:pt>
                <c:pt idx="152">
                  <c:v>27.527612574341561</c:v>
                </c:pt>
                <c:pt idx="153">
                  <c:v>33.746678476527904</c:v>
                </c:pt>
                <c:pt idx="154">
                  <c:v>33.52165725047081</c:v>
                </c:pt>
                <c:pt idx="155">
                  <c:v>28.728728728728726</c:v>
                </c:pt>
                <c:pt idx="156">
                  <c:v>21.590909090909079</c:v>
                </c:pt>
                <c:pt idx="157">
                  <c:v>26.479750778816211</c:v>
                </c:pt>
                <c:pt idx="158">
                  <c:v>29.004739336492889</c:v>
                </c:pt>
                <c:pt idx="159">
                  <c:v>27.731092436974805</c:v>
                </c:pt>
                <c:pt idx="160">
                  <c:v>21.037253469685908</c:v>
                </c:pt>
                <c:pt idx="161">
                  <c:v>15.221707478491027</c:v>
                </c:pt>
                <c:pt idx="162">
                  <c:v>14.489928525016254</c:v>
                </c:pt>
                <c:pt idx="163">
                  <c:v>14.173742651861517</c:v>
                </c:pt>
                <c:pt idx="164">
                  <c:v>9.8600932711525644</c:v>
                </c:pt>
                <c:pt idx="165">
                  <c:v>3.7748344370860991</c:v>
                </c:pt>
                <c:pt idx="166">
                  <c:v>6.5585331452750353</c:v>
                </c:pt>
                <c:pt idx="167">
                  <c:v>10.886469673405898</c:v>
                </c:pt>
                <c:pt idx="168">
                  <c:v>12.149532710280383</c:v>
                </c:pt>
                <c:pt idx="169">
                  <c:v>-8.2101806239748498E-2</c:v>
                </c:pt>
                <c:pt idx="170">
                  <c:v>-1.689933872152821</c:v>
                </c:pt>
                <c:pt idx="171">
                  <c:v>2.6315789473684248</c:v>
                </c:pt>
                <c:pt idx="172">
                  <c:v>6.3971031985516191</c:v>
                </c:pt>
                <c:pt idx="173">
                  <c:v>4.8822515795519763</c:v>
                </c:pt>
                <c:pt idx="174">
                  <c:v>3.9160045402951056</c:v>
                </c:pt>
                <c:pt idx="175">
                  <c:v>3.0892448512585844</c:v>
                </c:pt>
                <c:pt idx="176">
                  <c:v>7.7016373559733324</c:v>
                </c:pt>
                <c:pt idx="177">
                  <c:v>11.486917677089977</c:v>
                </c:pt>
                <c:pt idx="178">
                  <c:v>8.5373924553275913</c:v>
                </c:pt>
                <c:pt idx="179">
                  <c:v>7.8541374474053356</c:v>
                </c:pt>
                <c:pt idx="180">
                  <c:v>7.4242424242423937</c:v>
                </c:pt>
                <c:pt idx="181">
                  <c:v>11.01068200493016</c:v>
                </c:pt>
                <c:pt idx="182">
                  <c:v>4.5590433482810084</c:v>
                </c:pt>
                <c:pt idx="183">
                  <c:v>4.487179487179489</c:v>
                </c:pt>
                <c:pt idx="184">
                  <c:v>7.1469086783891242</c:v>
                </c:pt>
                <c:pt idx="185">
                  <c:v>12.486308871851065</c:v>
                </c:pt>
                <c:pt idx="186">
                  <c:v>13.435281267067182</c:v>
                </c:pt>
                <c:pt idx="187">
                  <c:v>15.205327413984463</c:v>
                </c:pt>
                <c:pt idx="188">
                  <c:v>14.414414414414395</c:v>
                </c:pt>
                <c:pt idx="189">
                  <c:v>8.9295935890097553</c:v>
                </c:pt>
                <c:pt idx="190">
                  <c:v>10.304878048780509</c:v>
                </c:pt>
                <c:pt idx="191">
                  <c:v>7.9973992197659385</c:v>
                </c:pt>
                <c:pt idx="192">
                  <c:v>11.001410437235563</c:v>
                </c:pt>
                <c:pt idx="193">
                  <c:v>17.246484085862335</c:v>
                </c:pt>
                <c:pt idx="194">
                  <c:v>21.801286633309516</c:v>
                </c:pt>
                <c:pt idx="195">
                  <c:v>18.220858895705504</c:v>
                </c:pt>
                <c:pt idx="196">
                  <c:v>8.4700899947061714</c:v>
                </c:pt>
                <c:pt idx="197">
                  <c:v>5.9883154819863478</c:v>
                </c:pt>
                <c:pt idx="198">
                  <c:v>4.8627828598940539</c:v>
                </c:pt>
                <c:pt idx="199">
                  <c:v>3.1310211946050259</c:v>
                </c:pt>
                <c:pt idx="200">
                  <c:v>1.6240157480315105</c:v>
                </c:pt>
                <c:pt idx="201">
                  <c:v>8.9332632685233904</c:v>
                </c:pt>
                <c:pt idx="202">
                  <c:v>11.332227750138202</c:v>
                </c:pt>
                <c:pt idx="203">
                  <c:v>12.522576760987363</c:v>
                </c:pt>
                <c:pt idx="204">
                  <c:v>5.844980940279541</c:v>
                </c:pt>
                <c:pt idx="205">
                  <c:v>4.0404040404040416</c:v>
                </c:pt>
                <c:pt idx="206">
                  <c:v>6.4553990610328782</c:v>
                </c:pt>
                <c:pt idx="207">
                  <c:v>6.4867669953295319</c:v>
                </c:pt>
                <c:pt idx="208">
                  <c:v>8.9799902391410882</c:v>
                </c:pt>
                <c:pt idx="209">
                  <c:v>9.1410197519522569</c:v>
                </c:pt>
                <c:pt idx="210">
                  <c:v>10.238751147842066</c:v>
                </c:pt>
                <c:pt idx="211">
                  <c:v>12.70434376459599</c:v>
                </c:pt>
                <c:pt idx="212">
                  <c:v>11.380145278450343</c:v>
                </c:pt>
                <c:pt idx="213">
                  <c:v>9.1654606849975693</c:v>
                </c:pt>
                <c:pt idx="214">
                  <c:v>7.894736842105246</c:v>
                </c:pt>
                <c:pt idx="215">
                  <c:v>6.9555912252541248</c:v>
                </c:pt>
                <c:pt idx="216">
                  <c:v>10.504201680672281</c:v>
                </c:pt>
                <c:pt idx="217">
                  <c:v>7.6456310679611619</c:v>
                </c:pt>
                <c:pt idx="218">
                  <c:v>7.3869900771774866</c:v>
                </c:pt>
                <c:pt idx="219">
                  <c:v>7.2124756335282427</c:v>
                </c:pt>
                <c:pt idx="220">
                  <c:v>10.300044782803369</c:v>
                </c:pt>
                <c:pt idx="221">
                  <c:v>8.2912457912457853</c:v>
                </c:pt>
                <c:pt idx="222">
                  <c:v>5.7892544773011139</c:v>
                </c:pt>
                <c:pt idx="223">
                  <c:v>1.9892250310816308</c:v>
                </c:pt>
                <c:pt idx="224">
                  <c:v>3.3043478260869534</c:v>
                </c:pt>
                <c:pt idx="225">
                  <c:v>1.9443216968625876</c:v>
                </c:pt>
                <c:pt idx="226">
                  <c:v>-4.0957202024850403</c:v>
                </c:pt>
                <c:pt idx="227">
                  <c:v>-6.9534767383691758</c:v>
                </c:pt>
                <c:pt idx="228">
                  <c:v>-5.0516023900054279</c:v>
                </c:pt>
                <c:pt idx="229">
                  <c:v>-3.0439684329199537</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1-F9B4-4942-BABA-034BD5A4D254}"/>
            </c:ext>
          </c:extLst>
        </c:ser>
        <c:ser>
          <c:idx val="3"/>
          <c:order val="4"/>
          <c:tx>
            <c:v>12/12</c:v>
          </c:tx>
          <c:spPr>
            <a:ln w="76200">
              <a:solidFill>
                <a:srgbClr val="08A685"/>
              </a:solidFill>
              <a:prstDash val="solid"/>
            </a:ln>
            <a:effectLst>
              <a:outerShdw blurRad="50800" dist="50800" dir="5400000" algn="ctr" rotWithShape="0">
                <a:srgbClr val="000000">
                  <a:alpha val="99000"/>
                </a:srgbClr>
              </a:outerShdw>
            </a:effectLst>
          </c:spPr>
          <c:marker>
            <c:symbol val="none"/>
          </c:marker>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'HS2FAM Data'!$J$495:$J$794</c:f>
              <c:numCache>
                <c:formatCode>0.0</c:formatCode>
                <c:ptCount val="300"/>
                <c:pt idx="0">
                  <c:v>1.6648428951070713</c:v>
                </c:pt>
                <c:pt idx="1">
                  <c:v>1.1029982911293814</c:v>
                </c:pt>
                <c:pt idx="2">
                  <c:v>-0.5076532574417314</c:v>
                </c:pt>
                <c:pt idx="3">
                  <c:v>-0.1155268022181275</c:v>
                </c:pt>
                <c:pt idx="4">
                  <c:v>-1.3353681800839468</c:v>
                </c:pt>
                <c:pt idx="5">
                  <c:v>-1.7449869891321157</c:v>
                </c:pt>
                <c:pt idx="6">
                  <c:v>-2.8553930950011619</c:v>
                </c:pt>
                <c:pt idx="7">
                  <c:v>-3.3165214733302832</c:v>
                </c:pt>
                <c:pt idx="8">
                  <c:v>-3.7295144738857573</c:v>
                </c:pt>
                <c:pt idx="9">
                  <c:v>-4.030342502490214</c:v>
                </c:pt>
                <c:pt idx="10">
                  <c:v>-4.8834713278135524</c:v>
                </c:pt>
                <c:pt idx="11">
                  <c:v>-5.4894433781189775</c:v>
                </c:pt>
                <c:pt idx="12">
                  <c:v>-4.9511801337741019</c:v>
                </c:pt>
                <c:pt idx="13">
                  <c:v>-5.1859250153657115</c:v>
                </c:pt>
                <c:pt idx="14">
                  <c:v>-5.1720139157325207</c:v>
                </c:pt>
                <c:pt idx="15">
                  <c:v>-5.1661654715089753</c:v>
                </c:pt>
                <c:pt idx="16">
                  <c:v>-4.6326372776488682</c:v>
                </c:pt>
                <c:pt idx="17">
                  <c:v>-3.1546969933011155</c:v>
                </c:pt>
                <c:pt idx="18">
                  <c:v>-0.83530338849486441</c:v>
                </c:pt>
                <c:pt idx="19">
                  <c:v>-0.39519443566233292</c:v>
                </c:pt>
                <c:pt idx="20">
                  <c:v>0.54092753162038321</c:v>
                </c:pt>
                <c:pt idx="21">
                  <c:v>1.077844311377234</c:v>
                </c:pt>
                <c:pt idx="22">
                  <c:v>2.1842508261465241</c:v>
                </c:pt>
                <c:pt idx="23">
                  <c:v>3.4281072298943513</c:v>
                </c:pt>
                <c:pt idx="24">
                  <c:v>3.0494216614090277</c:v>
                </c:pt>
                <c:pt idx="25">
                  <c:v>4.3270399481403246</c:v>
                </c:pt>
                <c:pt idx="26">
                  <c:v>5.3888798304255516</c:v>
                </c:pt>
                <c:pt idx="27">
                  <c:v>5.1061061874949161</c:v>
                </c:pt>
                <c:pt idx="28">
                  <c:v>5.474008596220898</c:v>
                </c:pt>
                <c:pt idx="29">
                  <c:v>4.95455642242419</c:v>
                </c:pt>
                <c:pt idx="30">
                  <c:v>4.0686586141131613</c:v>
                </c:pt>
                <c:pt idx="31">
                  <c:v>3.6026027614664287</c:v>
                </c:pt>
                <c:pt idx="32">
                  <c:v>4.7867711053089579</c:v>
                </c:pt>
                <c:pt idx="33">
                  <c:v>5.2843601895734764</c:v>
                </c:pt>
                <c:pt idx="34">
                  <c:v>6.0814008518693612</c:v>
                </c:pt>
                <c:pt idx="35">
                  <c:v>6.6996544140747574</c:v>
                </c:pt>
                <c:pt idx="36">
                  <c:v>7.5117739403453641</c:v>
                </c:pt>
                <c:pt idx="37">
                  <c:v>5.5300970873786639</c:v>
                </c:pt>
                <c:pt idx="38">
                  <c:v>5.9255821149532437</c:v>
                </c:pt>
                <c:pt idx="39">
                  <c:v>6.3897269281349338</c:v>
                </c:pt>
                <c:pt idx="40">
                  <c:v>5.7435029986160089</c:v>
                </c:pt>
                <c:pt idx="41">
                  <c:v>6.490918844355889</c:v>
                </c:pt>
                <c:pt idx="42">
                  <c:v>7.4526572999389202</c:v>
                </c:pt>
                <c:pt idx="43">
                  <c:v>9.375</c:v>
                </c:pt>
                <c:pt idx="44">
                  <c:v>8.8039867109634571</c:v>
                </c:pt>
                <c:pt idx="45">
                  <c:v>9.8206917248105441</c:v>
                </c:pt>
                <c:pt idx="46">
                  <c:v>10.208937467469696</c:v>
                </c:pt>
                <c:pt idx="47">
                  <c:v>10.349650349650361</c:v>
                </c:pt>
                <c:pt idx="48">
                  <c:v>9.7101555085055082</c:v>
                </c:pt>
                <c:pt idx="49">
                  <c:v>11.628762787959076</c:v>
                </c:pt>
                <c:pt idx="50">
                  <c:v>12.473526619440563</c:v>
                </c:pt>
                <c:pt idx="51">
                  <c:v>13.56067767032647</c:v>
                </c:pt>
                <c:pt idx="52">
                  <c:v>15.407547444193995</c:v>
                </c:pt>
                <c:pt idx="53">
                  <c:v>14.385434657455392</c:v>
                </c:pt>
                <c:pt idx="54">
                  <c:v>13.644115974985809</c:v>
                </c:pt>
                <c:pt idx="55">
                  <c:v>13.613445378151283</c:v>
                </c:pt>
                <c:pt idx="56">
                  <c:v>12.241498959056216</c:v>
                </c:pt>
                <c:pt idx="57">
                  <c:v>10.616204399508121</c:v>
                </c:pt>
                <c:pt idx="58">
                  <c:v>8.5683443529888166</c:v>
                </c:pt>
                <c:pt idx="59">
                  <c:v>7.4311253418717769</c:v>
                </c:pt>
                <c:pt idx="60">
                  <c:v>8.1586477673521074</c:v>
                </c:pt>
                <c:pt idx="61">
                  <c:v>8.413001912045857</c:v>
                </c:pt>
                <c:pt idx="62">
                  <c:v>6.109992857606656</c:v>
                </c:pt>
                <c:pt idx="63">
                  <c:v>4.7381226789601669</c:v>
                </c:pt>
                <c:pt idx="64">
                  <c:v>3.7739415322580783</c:v>
                </c:pt>
                <c:pt idx="65">
                  <c:v>4.6366782006920175</c:v>
                </c:pt>
                <c:pt idx="66">
                  <c:v>4.3459229614807242</c:v>
                </c:pt>
                <c:pt idx="67">
                  <c:v>3.0510355029585696</c:v>
                </c:pt>
                <c:pt idx="68">
                  <c:v>4.7298132805737794</c:v>
                </c:pt>
                <c:pt idx="69">
                  <c:v>5.064229249011845</c:v>
                </c:pt>
                <c:pt idx="70">
                  <c:v>7.0904797414864618</c:v>
                </c:pt>
                <c:pt idx="71">
                  <c:v>6.5383421297733832</c:v>
                </c:pt>
                <c:pt idx="72">
                  <c:v>5.9804343813449918</c:v>
                </c:pt>
                <c:pt idx="73">
                  <c:v>4.9078635285531931</c:v>
                </c:pt>
                <c:pt idx="74">
                  <c:v>5.8193611553053444</c:v>
                </c:pt>
                <c:pt idx="75">
                  <c:v>4.6949504829441224</c:v>
                </c:pt>
                <c:pt idx="76">
                  <c:v>3.2238479752291909</c:v>
                </c:pt>
                <c:pt idx="77">
                  <c:v>0.84776334776333329</c:v>
                </c:pt>
                <c:pt idx="78">
                  <c:v>-0.97680829388147572</c:v>
                </c:pt>
                <c:pt idx="79">
                  <c:v>-3.4750882229798492</c:v>
                </c:pt>
                <c:pt idx="80">
                  <c:v>-6.7831631147057436</c:v>
                </c:pt>
                <c:pt idx="81">
                  <c:v>-9.9282859158241195</c:v>
                </c:pt>
                <c:pt idx="82">
                  <c:v>-13.485754076481143</c:v>
                </c:pt>
                <c:pt idx="83">
                  <c:v>-14.599603683412994</c:v>
                </c:pt>
                <c:pt idx="84">
                  <c:v>-17.5791001451379</c:v>
                </c:pt>
                <c:pt idx="85">
                  <c:v>-20.057971014492765</c:v>
                </c:pt>
                <c:pt idx="86">
                  <c:v>-22.36164922222865</c:v>
                </c:pt>
                <c:pt idx="87">
                  <c:v>-22.9709214060493</c:v>
                </c:pt>
                <c:pt idx="88">
                  <c:v>-25.149982355017059</c:v>
                </c:pt>
                <c:pt idx="89">
                  <c:v>-25.904727836403737</c:v>
                </c:pt>
                <c:pt idx="90">
                  <c:v>-26.785282014040178</c:v>
                </c:pt>
                <c:pt idx="91">
                  <c:v>-27.103730325938784</c:v>
                </c:pt>
                <c:pt idx="92">
                  <c:v>-28.068397720075978</c:v>
                </c:pt>
                <c:pt idx="93">
                  <c:v>-27.612086406056264</c:v>
                </c:pt>
                <c:pt idx="94">
                  <c:v>-27.82212086659068</c:v>
                </c:pt>
                <c:pt idx="95">
                  <c:v>-28.608476079983632</c:v>
                </c:pt>
                <c:pt idx="96">
                  <c:v>-28.210185250405004</c:v>
                </c:pt>
                <c:pt idx="97">
                  <c:v>-28.339376359680926</c:v>
                </c:pt>
                <c:pt idx="98">
                  <c:v>-29.360941456874713</c:v>
                </c:pt>
                <c:pt idx="99">
                  <c:v>-31.807155852031514</c:v>
                </c:pt>
                <c:pt idx="100">
                  <c:v>-32.86971554298286</c:v>
                </c:pt>
                <c:pt idx="101">
                  <c:v>-34.872867718056</c:v>
                </c:pt>
                <c:pt idx="102">
                  <c:v>-36.419242850057863</c:v>
                </c:pt>
                <c:pt idx="103">
                  <c:v>-37.351241074464461</c:v>
                </c:pt>
                <c:pt idx="104">
                  <c:v>-37.744321183306916</c:v>
                </c:pt>
                <c:pt idx="105">
                  <c:v>-39.100252434186814</c:v>
                </c:pt>
                <c:pt idx="106">
                  <c:v>-39.763962457020732</c:v>
                </c:pt>
                <c:pt idx="107">
                  <c:v>-40.541057260300164</c:v>
                </c:pt>
                <c:pt idx="108">
                  <c:v>-41.503139717425427</c:v>
                </c:pt>
                <c:pt idx="109">
                  <c:v>-42.430682048168386</c:v>
                </c:pt>
                <c:pt idx="110">
                  <c:v>-43.230704344158589</c:v>
                </c:pt>
                <c:pt idx="111">
                  <c:v>-43.219208537127621</c:v>
                </c:pt>
                <c:pt idx="112">
                  <c:v>-43.322018026454401</c:v>
                </c:pt>
                <c:pt idx="113">
                  <c:v>-42.154682480850006</c:v>
                </c:pt>
                <c:pt idx="114">
                  <c:v>-40.509620384815378</c:v>
                </c:pt>
                <c:pt idx="115">
                  <c:v>-39.402985074626862</c:v>
                </c:pt>
                <c:pt idx="116">
                  <c:v>-37.279027011738073</c:v>
                </c:pt>
                <c:pt idx="117">
                  <c:v>-35.29237601776461</c:v>
                </c:pt>
                <c:pt idx="118">
                  <c:v>-31.965442764578839</c:v>
                </c:pt>
                <c:pt idx="119">
                  <c:v>-28.456591639871391</c:v>
                </c:pt>
                <c:pt idx="120">
                  <c:v>-23.851056692385114</c:v>
                </c:pt>
                <c:pt idx="121">
                  <c:v>-18.333626296361388</c:v>
                </c:pt>
                <c:pt idx="122">
                  <c:v>-10.661218424962854</c:v>
                </c:pt>
                <c:pt idx="123">
                  <c:v>-2.4667188723570774</c:v>
                </c:pt>
                <c:pt idx="124">
                  <c:v>3.9239983477901745</c:v>
                </c:pt>
                <c:pt idx="125">
                  <c:v>6.6851772746689306</c:v>
                </c:pt>
                <c:pt idx="126">
                  <c:v>7.2770979020978928</c:v>
                </c:pt>
                <c:pt idx="127">
                  <c:v>8.9565606806986153</c:v>
                </c:pt>
                <c:pt idx="128">
                  <c:v>8.2750845546786849</c:v>
                </c:pt>
                <c:pt idx="129">
                  <c:v>9.0825897963852498</c:v>
                </c:pt>
                <c:pt idx="130">
                  <c:v>7.6190476190476346</c:v>
                </c:pt>
                <c:pt idx="131">
                  <c:v>5.8651685393258646</c:v>
                </c:pt>
                <c:pt idx="132">
                  <c:v>2.6431718061674161</c:v>
                </c:pt>
                <c:pt idx="133">
                  <c:v>-1.5497201894102375</c:v>
                </c:pt>
                <c:pt idx="134">
                  <c:v>-7.2141372141372244</c:v>
                </c:pt>
                <c:pt idx="135">
                  <c:v>-13.327980730630273</c:v>
                </c:pt>
                <c:pt idx="136">
                  <c:v>-14.904610492845791</c:v>
                </c:pt>
                <c:pt idx="137">
                  <c:v>-14.414414414414395</c:v>
                </c:pt>
                <c:pt idx="138">
                  <c:v>-12.853941739661835</c:v>
                </c:pt>
                <c:pt idx="139">
                  <c:v>-12.022194821208402</c:v>
                </c:pt>
                <c:pt idx="140">
                  <c:v>-11.245314452311533</c:v>
                </c:pt>
                <c:pt idx="141">
                  <c:v>-10.570469798657726</c:v>
                </c:pt>
                <c:pt idx="142">
                  <c:v>-10.219131900547822</c:v>
                </c:pt>
                <c:pt idx="143">
                  <c:v>-8.6181277860326873</c:v>
                </c:pt>
                <c:pt idx="144">
                  <c:v>-6.2231759656652343</c:v>
                </c:pt>
                <c:pt idx="145">
                  <c:v>-3.2356799300393675</c:v>
                </c:pt>
                <c:pt idx="146">
                  <c:v>4.481290611697375E-2</c:v>
                </c:pt>
                <c:pt idx="147">
                  <c:v>5.4654932839277421</c:v>
                </c:pt>
                <c:pt idx="148">
                  <c:v>8.500700607192897</c:v>
                </c:pt>
                <c:pt idx="149">
                  <c:v>10.923976608187132</c:v>
                </c:pt>
                <c:pt idx="150">
                  <c:v>12.809724170172942</c:v>
                </c:pt>
                <c:pt idx="151">
                  <c:v>15.043214202289178</c:v>
                </c:pt>
                <c:pt idx="152">
                  <c:v>18.864382918817441</c:v>
                </c:pt>
                <c:pt idx="153">
                  <c:v>22.115384615384627</c:v>
                </c:pt>
                <c:pt idx="154">
                  <c:v>23.938042712978174</c:v>
                </c:pt>
                <c:pt idx="155">
                  <c:v>24.343786295005799</c:v>
                </c:pt>
                <c:pt idx="156">
                  <c:v>23.935926773455378</c:v>
                </c:pt>
                <c:pt idx="157">
                  <c:v>25.07907817442387</c:v>
                </c:pt>
                <c:pt idx="158">
                  <c:v>26.74132138857783</c:v>
                </c:pt>
                <c:pt idx="159">
                  <c:v>26.174791392182712</c:v>
                </c:pt>
                <c:pt idx="160">
                  <c:v>25.355144210073163</c:v>
                </c:pt>
                <c:pt idx="161">
                  <c:v>24.188106284268244</c:v>
                </c:pt>
                <c:pt idx="162">
                  <c:v>23.684210526315795</c:v>
                </c:pt>
                <c:pt idx="163">
                  <c:v>22.659898477157341</c:v>
                </c:pt>
                <c:pt idx="164">
                  <c:v>19.166995657323355</c:v>
                </c:pt>
                <c:pt idx="165">
                  <c:v>15.728826579604387</c:v>
                </c:pt>
                <c:pt idx="166">
                  <c:v>16.152243893202026</c:v>
                </c:pt>
                <c:pt idx="167">
                  <c:v>15.393237436951225</c:v>
                </c:pt>
                <c:pt idx="168">
                  <c:v>13.903249630723764</c:v>
                </c:pt>
                <c:pt idx="169">
                  <c:v>10.78395953757223</c:v>
                </c:pt>
                <c:pt idx="170">
                  <c:v>8.7471284679271832</c:v>
                </c:pt>
                <c:pt idx="171">
                  <c:v>8.0577793247476279</c:v>
                </c:pt>
                <c:pt idx="172">
                  <c:v>7.125686813186789</c:v>
                </c:pt>
                <c:pt idx="173">
                  <c:v>5.9432840889794392</c:v>
                </c:pt>
                <c:pt idx="174">
                  <c:v>5.1767465237058161</c:v>
                </c:pt>
                <c:pt idx="175">
                  <c:v>4.1714947856315518</c:v>
                </c:pt>
                <c:pt idx="176">
                  <c:v>5.4497266854397708</c:v>
                </c:pt>
                <c:pt idx="177">
                  <c:v>7.168934616661133</c:v>
                </c:pt>
                <c:pt idx="178">
                  <c:v>4.6951418324095329</c:v>
                </c:pt>
                <c:pt idx="179">
                  <c:v>4.8729156548486685</c:v>
                </c:pt>
                <c:pt idx="180">
                  <c:v>6.2733019938401782</c:v>
                </c:pt>
                <c:pt idx="181">
                  <c:v>6.8971139735855473</c:v>
                </c:pt>
                <c:pt idx="182">
                  <c:v>6.2560935976600547</c:v>
                </c:pt>
                <c:pt idx="183">
                  <c:v>6.716057336124976</c:v>
                </c:pt>
                <c:pt idx="184">
                  <c:v>7.100496874499143</c:v>
                </c:pt>
                <c:pt idx="185">
                  <c:v>8.4628946946626371</c:v>
                </c:pt>
                <c:pt idx="186">
                  <c:v>9.4616119783370607</c:v>
                </c:pt>
                <c:pt idx="187">
                  <c:v>10.535515652312071</c:v>
                </c:pt>
                <c:pt idx="188">
                  <c:v>10.320452403393006</c:v>
                </c:pt>
                <c:pt idx="189">
                  <c:v>8.8262620006193373</c:v>
                </c:pt>
                <c:pt idx="190">
                  <c:v>10.946745562130175</c:v>
                </c:pt>
                <c:pt idx="191">
                  <c:v>10.311824637233698</c:v>
                </c:pt>
                <c:pt idx="192">
                  <c:v>9.5790115924343979</c:v>
                </c:pt>
                <c:pt idx="193">
                  <c:v>12.233068944478347</c:v>
                </c:pt>
                <c:pt idx="194">
                  <c:v>13.947086710506241</c:v>
                </c:pt>
                <c:pt idx="195">
                  <c:v>12.903712647147628</c:v>
                </c:pt>
                <c:pt idx="196">
                  <c:v>12.511224184375962</c:v>
                </c:pt>
                <c:pt idx="197">
                  <c:v>11.925520910299994</c:v>
                </c:pt>
                <c:pt idx="198">
                  <c:v>10.33178114086148</c:v>
                </c:pt>
                <c:pt idx="199">
                  <c:v>9.0138010350776341</c:v>
                </c:pt>
                <c:pt idx="200">
                  <c:v>8.3155346717926903</c:v>
                </c:pt>
                <c:pt idx="201">
                  <c:v>10.301650540694411</c:v>
                </c:pt>
                <c:pt idx="202">
                  <c:v>9.3052631578947569</c:v>
                </c:pt>
                <c:pt idx="203">
                  <c:v>9.3618807724601254</c:v>
                </c:pt>
                <c:pt idx="204">
                  <c:v>9.1870824053452083</c:v>
                </c:pt>
                <c:pt idx="205">
                  <c:v>6.7137809187278776</c:v>
                </c:pt>
                <c:pt idx="206">
                  <c:v>6.3615622064152149</c:v>
                </c:pt>
                <c:pt idx="207">
                  <c:v>6.5231920866194173</c:v>
                </c:pt>
                <c:pt idx="208">
                  <c:v>6.8901303538174972</c:v>
                </c:pt>
                <c:pt idx="209">
                  <c:v>7.2616847108528901</c:v>
                </c:pt>
                <c:pt idx="210">
                  <c:v>8.045370614613546</c:v>
                </c:pt>
                <c:pt idx="211">
                  <c:v>9.5608598180139808</c:v>
                </c:pt>
                <c:pt idx="212">
                  <c:v>9.8856316550545387</c:v>
                </c:pt>
                <c:pt idx="213">
                  <c:v>8.1269349845201049</c:v>
                </c:pt>
                <c:pt idx="214">
                  <c:v>8.7185413456599861</c:v>
                </c:pt>
                <c:pt idx="215">
                  <c:v>8.6244401791426952</c:v>
                </c:pt>
                <c:pt idx="216">
                  <c:v>9.0897501274859565</c:v>
                </c:pt>
                <c:pt idx="217">
                  <c:v>9.4370860927152336</c:v>
                </c:pt>
                <c:pt idx="218">
                  <c:v>8.8075709779180045</c:v>
                </c:pt>
                <c:pt idx="219">
                  <c:v>9.2357886811394394</c:v>
                </c:pt>
                <c:pt idx="220">
                  <c:v>9.7934295669487312</c:v>
                </c:pt>
                <c:pt idx="221">
                  <c:v>8.5672082717872939</c:v>
                </c:pt>
                <c:pt idx="222">
                  <c:v>7.958984375</c:v>
                </c:pt>
                <c:pt idx="223">
                  <c:v>6.776600866634567</c:v>
                </c:pt>
                <c:pt idx="224">
                  <c:v>6.4242134226582266</c:v>
                </c:pt>
                <c:pt idx="225">
                  <c:v>6.0367454068241244</c:v>
                </c:pt>
                <c:pt idx="226">
                  <c:v>3.7203259714184185</c:v>
                </c:pt>
                <c:pt idx="227">
                  <c:v>3.1570267404876802</c:v>
                </c:pt>
                <c:pt idx="228">
                  <c:v>2.7813486034825132</c:v>
                </c:pt>
                <c:pt idx="229">
                  <c:v>1.5710462003956565</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2-F9B4-4942-BABA-034BD5A4D254}"/>
            </c:ext>
          </c:extLst>
        </c:ser>
        <c:ser>
          <c:idx val="5"/>
          <c:order val="5"/>
          <c:tx>
            <c:strRef>
              <c:f>'HS2FAM Data'!$R$2</c:f>
              <c:strCache>
                <c:ptCount val="1"/>
                <c:pt idx="0">
                  <c:v>-3.0%</c:v>
                </c:pt>
              </c:strCache>
            </c:strRef>
          </c:tx>
          <c:marker>
            <c:symbol val="none"/>
          </c:marker>
          <c:dLbls>
            <c:dLbl>
              <c:idx val="215"/>
              <c:layout>
                <c:manualLayout>
                  <c:x val="-1.039292604736326E-16"/>
                  <c:y val="-9.8039215686274803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F9B4-4942-BABA-034BD5A4D254}"/>
                </c:ext>
              </c:extLst>
            </c:dLbl>
            <c:dLbl>
              <c:idx val="216"/>
              <c:layout>
                <c:manualLayout>
                  <c:x val="0"/>
                  <c:y val="-4.901960784313725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39DE-4A43-BC6B-7E5B0625FB5F}"/>
                </c:ext>
              </c:extLst>
            </c:dLbl>
            <c:dLbl>
              <c:idx val="220"/>
              <c:layout>
                <c:manualLayout>
                  <c:x val="-9.8870056497174109E-3"/>
                  <c:y val="-5.555555555555558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414A-49F3-BD4F-13D193A315E3}"/>
                </c:ext>
              </c:extLst>
            </c:dLbl>
            <c:dLbl>
              <c:idx val="221"/>
              <c:layout>
                <c:manualLayout>
                  <c:x val="2.8248587570621469E-3"/>
                  <c:y val="3.2679738562091504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7D34-4FA5-9AE1-FB7ECDE8855F}"/>
                </c:ext>
              </c:extLst>
            </c:dLbl>
            <c:dLbl>
              <c:idx val="223"/>
              <c:layout>
                <c:manualLayout>
                  <c:x val="1.436265709156194E-3"/>
                  <c:y val="-3.659044138234866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34DC-40AD-8B09-DCFDA36740DA}"/>
                </c:ext>
              </c:extLst>
            </c:dLbl>
            <c:dLbl>
              <c:idx val="224"/>
              <c:layout>
                <c:manualLayout>
                  <c:x val="-1.436265709156194E-3"/>
                  <c:y val="-2.993763385828527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4FFB-4A46-8733-F9B080BFDBDA}"/>
                </c:ext>
              </c:extLst>
            </c:dLbl>
            <c:dLbl>
              <c:idx val="225"/>
              <c:layout>
                <c:manualLayout>
                  <c:x val="-4.3087971274685813E-3"/>
                  <c:y val="-3.326403762031691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3D04-4FCB-B96E-4831DA8B534A}"/>
                </c:ext>
              </c:extLst>
            </c:dLbl>
            <c:dLbl>
              <c:idx val="226"/>
              <c:layout>
                <c:manualLayout>
                  <c:x val="0"/>
                  <c:y val="3.817244758098418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F9B4-4942-BABA-034BD5A4D254}"/>
                </c:ext>
              </c:extLst>
            </c:dLbl>
            <c:dLbl>
              <c:idx val="229"/>
              <c:layout>
                <c:manualLayout>
                  <c:x val="2.8725314183122826E-3"/>
                  <c:y val="3.659044138234863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2069-4955-A1FD-9E2B343CB28E}"/>
                </c:ext>
              </c:extLst>
            </c:dLbl>
            <c:dLbl>
              <c:idx val="237"/>
              <c:layout>
                <c:manualLayout>
                  <c:x val="0"/>
                  <c:y val="-4.901960784313728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F9B4-4942-BABA-034BD5A4D254}"/>
                </c:ext>
              </c:extLst>
            </c:dLbl>
            <c:spPr>
              <a:noFill/>
              <a:ln>
                <a:noFill/>
              </a:ln>
              <a:effectLst/>
            </c:spPr>
            <c:txPr>
              <a:bodyPr/>
              <a:lstStyle/>
              <a:p>
                <a:pPr>
                  <a:defRPr sz="2000">
                    <a:solidFill>
                      <a:srgbClr val="5F5F5F"/>
                    </a:solidFill>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'HS2FAM Data'!$R$495:$R$794</c:f>
              <c:numCache>
                <c:formatCode>General</c:formatCode>
                <c:ptCount val="3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-3.0439684329199537</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6-F9B4-4942-BABA-034BD5A4D254}"/>
            </c:ext>
          </c:extLst>
        </c:ser>
        <c:ser>
          <c:idx val="7"/>
          <c:order val="7"/>
          <c:tx>
            <c:strRef>
              <c:f>'HS2FAM Data'!$T$2</c:f>
              <c:strCache>
                <c:ptCount val="1"/>
                <c:pt idx="0">
                  <c:v>1.6%</c:v>
                </c:pt>
              </c:strCache>
            </c:strRef>
          </c:tx>
          <c:marker>
            <c:symbol val="none"/>
          </c:marker>
          <c:dLbls>
            <c:dLbl>
              <c:idx val="215"/>
              <c:layout>
                <c:manualLayout>
                  <c:x val="-1.039292604736326E-16"/>
                  <c:y val="-6.862745098039219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F9B4-4942-BABA-034BD5A4D254}"/>
                </c:ext>
              </c:extLst>
            </c:dLbl>
            <c:dLbl>
              <c:idx val="216"/>
              <c:layout>
                <c:manualLayout>
                  <c:x val="2.8248587570621469E-3"/>
                  <c:y val="1.307189542483660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39DE-4A43-BC6B-7E5B0625FB5F}"/>
                </c:ext>
              </c:extLst>
            </c:dLbl>
            <c:dLbl>
              <c:idx val="217"/>
              <c:layout>
                <c:manualLayout>
                  <c:x val="2.8248587570621469E-3"/>
                  <c:y val="-5.228758169934643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20A3-4E88-929F-D2C5F7CD6DD9}"/>
                </c:ext>
              </c:extLst>
            </c:dLbl>
            <c:dLbl>
              <c:idx val="218"/>
              <c:layout>
                <c:manualLayout>
                  <c:x val="-1.0357695789575588E-16"/>
                  <c:y val="-7.516339869281045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AAF1-4E37-BD39-81BDBE2E388E}"/>
                </c:ext>
              </c:extLst>
            </c:dLbl>
            <c:dLbl>
              <c:idx val="219"/>
              <c:layout>
                <c:manualLayout>
                  <c:x val="1.4124293785310734E-3"/>
                  <c:y val="-5.882352941176473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F156-406D-8A60-07D8FC174F6E}"/>
                </c:ext>
              </c:extLst>
            </c:dLbl>
            <c:dLbl>
              <c:idx val="220"/>
              <c:layout>
                <c:manualLayout>
                  <c:x val="-1.0357695789575588E-16"/>
                  <c:y val="9.8039215686274803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414A-49F3-BD4F-13D193A315E3}"/>
                </c:ext>
              </c:extLst>
            </c:dLbl>
            <c:dLbl>
              <c:idx val="221"/>
              <c:layout>
                <c:manualLayout>
                  <c:x val="2.8248587570621469E-3"/>
                  <c:y val="-6.862745098039219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7D34-4FA5-9AE1-FB7ECDE8855F}"/>
                </c:ext>
              </c:extLst>
            </c:dLbl>
            <c:dLbl>
              <c:idx val="222"/>
              <c:layout>
                <c:manualLayout>
                  <c:x val="-1.0357695789575588E-16"/>
                  <c:y val="-6.53594771241830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EEB4-4A08-9BB9-E77E5202E86B}"/>
                </c:ext>
              </c:extLst>
            </c:dLbl>
            <c:dLbl>
              <c:idx val="223"/>
              <c:layout>
                <c:manualLayout>
                  <c:x val="1.436265709156194E-3"/>
                  <c:y val="-8.64864978128240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34DC-40AD-8B09-DCFDA36740DA}"/>
                </c:ext>
              </c:extLst>
            </c:dLbl>
            <c:dLbl>
              <c:idx val="224"/>
              <c:layout>
                <c:manualLayout>
                  <c:x val="-1.436265709156194E-3"/>
                  <c:y val="-7.318088276469729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4FFB-4A46-8733-F9B080BFDBDA}"/>
                </c:ext>
              </c:extLst>
            </c:dLbl>
            <c:dLbl>
              <c:idx val="225"/>
              <c:layout>
                <c:manualLayout>
                  <c:x val="-4.3087971274685813E-3"/>
                  <c:y val="-6.985447900266557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3D04-4FCB-B96E-4831DA8B534A}"/>
                </c:ext>
              </c:extLst>
            </c:dLbl>
            <c:dLbl>
              <c:idx val="226"/>
              <c:layout>
                <c:manualLayout>
                  <c:x val="8.6175942549371626E-3"/>
                  <c:y val="-3.991684514438032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42DA-494E-ADE5-1EBB41BD9508}"/>
                </c:ext>
              </c:extLst>
            </c:dLbl>
            <c:dLbl>
              <c:idx val="227"/>
              <c:layout>
                <c:manualLayout>
                  <c:x val="4.3087971274685813E-3"/>
                  <c:y val="-3.32640376203169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92BE-470F-B353-F734DF50D54E}"/>
                </c:ext>
              </c:extLst>
            </c:dLbl>
            <c:dLbl>
              <c:idx val="228"/>
              <c:layout>
                <c:manualLayout>
                  <c:x val="-4.3087971274685813E-3"/>
                  <c:y val="-3.991684514438032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A9E9-4EB5-B757-3A25EDDC05EF}"/>
                </c:ext>
              </c:extLst>
            </c:dLbl>
            <c:dLbl>
              <c:idx val="229"/>
              <c:layout>
                <c:manualLayout>
                  <c:x val="5.7450628366246701E-3"/>
                  <c:y val="-4.32432489064120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2069-4955-A1FD-9E2B343CB28E}"/>
                </c:ext>
              </c:extLst>
            </c:dLbl>
            <c:dLbl>
              <c:idx val="237"/>
              <c:layout>
                <c:manualLayout>
                  <c:x val="0"/>
                  <c:y val="9.8039215686274508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F9B4-4942-BABA-034BD5A4D254}"/>
                </c:ext>
              </c:extLst>
            </c:dLbl>
            <c:spPr>
              <a:noFill/>
              <a:ln>
                <a:noFill/>
              </a:ln>
              <a:effectLst/>
            </c:spPr>
            <c:txPr>
              <a:bodyPr/>
              <a:lstStyle/>
              <a:p>
                <a:pPr>
                  <a:defRPr sz="2000">
                    <a:solidFill>
                      <a:srgbClr val="08A685"/>
                    </a:solidFill>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'HS2FAM Data'!$T$495:$T$794</c:f>
              <c:numCache>
                <c:formatCode>General</c:formatCode>
                <c:ptCount val="3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1.5710462003956565</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9-F9B4-4942-BABA-034BD5A4D254}"/>
            </c:ext>
          </c:extLst>
        </c:ser>
        <c:dLbls>
          <c:showLegendKey val="0"/>
          <c:showVal val="0"/>
          <c:showCatName val="0"/>
          <c:showSerName val="0"/>
          <c:showPercent val="0"/>
          <c:showBubbleSize val="0"/>
        </c:dLbls>
        <c:marker val="1"/>
        <c:smooth val="0"/>
        <c:axId val="1775068160"/>
        <c:axId val="1770704832"/>
      </c:lineChart>
      <c:lineChart>
        <c:grouping val="standard"/>
        <c:varyColors val="0"/>
        <c:ser>
          <c:idx val="1"/>
          <c:order val="1"/>
          <c:tx>
            <c:v>3MMT</c:v>
          </c:tx>
          <c:spPr>
            <a:ln w="44450">
              <a:solidFill>
                <a:srgbClr val="4D4D4D"/>
              </a:solidFill>
              <a:prstDash val="solid"/>
            </a:ln>
          </c:spPr>
          <c:marker>
            <c:symbol val="none"/>
          </c:marker>
          <c:dLbls>
            <c:delete val="1"/>
          </c:dLbls>
          <c:cat>
            <c:strLit>
              <c:ptCount val="252"/>
              <c:pt idx="6">
                <c:v>'94</c:v>
              </c:pt>
              <c:pt idx="30">
                <c:v>'96</c:v>
              </c:pt>
              <c:pt idx="54">
                <c:v>'98</c:v>
              </c:pt>
              <c:pt idx="78">
                <c:v>'00</c:v>
              </c:pt>
              <c:pt idx="102">
                <c:v>'02</c:v>
              </c:pt>
              <c:pt idx="126">
                <c:v>'04</c:v>
              </c:pt>
              <c:pt idx="150">
                <c:v>'06</c:v>
              </c:pt>
              <c:pt idx="174">
                <c:v>'08</c:v>
              </c:pt>
              <c:pt idx="198">
                <c:v>'10</c:v>
              </c:pt>
              <c:pt idx="222">
                <c:v>'12</c:v>
              </c:pt>
              <c:pt idx="246">
                <c:v>'14</c:v>
              </c:pt>
            </c:strLit>
          </c:cat>
          <c:val>
            <c:numRef>
              <c:f>'HS2FAM Data'!$K$495:$K$794</c:f>
              <c:numCache>
                <c:formatCode>General</c:formatCode>
                <c:ptCount val="300"/>
                <c:pt idx="0">
                  <c:v>1.0684</c:v>
                </c:pt>
                <c:pt idx="1">
                  <c:v>1.0171999999999999</c:v>
                </c:pt>
                <c:pt idx="2">
                  <c:v>1.1128</c:v>
                </c:pt>
                <c:pt idx="3">
                  <c:v>1.274</c:v>
                </c:pt>
                <c:pt idx="4">
                  <c:v>1.4132</c:v>
                </c:pt>
                <c:pt idx="5">
                  <c:v>1.4283999999999999</c:v>
                </c:pt>
                <c:pt idx="6">
                  <c:v>1.3744000000000001</c:v>
                </c:pt>
                <c:pt idx="7">
                  <c:v>1.3384</c:v>
                </c:pt>
                <c:pt idx="8">
                  <c:v>1.282</c:v>
                </c:pt>
                <c:pt idx="9">
                  <c:v>1.2932000000000001</c:v>
                </c:pt>
                <c:pt idx="10">
                  <c:v>1.194</c:v>
                </c:pt>
                <c:pt idx="11">
                  <c:v>1.1008</c:v>
                </c:pt>
                <c:pt idx="12">
                  <c:v>1.0036</c:v>
                </c:pt>
                <c:pt idx="13">
                  <c:v>0.99080000000000013</c:v>
                </c:pt>
                <c:pt idx="14">
                  <c:v>1.0952</c:v>
                </c:pt>
                <c:pt idx="15">
                  <c:v>1.2484000000000002</c:v>
                </c:pt>
                <c:pt idx="16">
                  <c:v>1.4092</c:v>
                </c:pt>
                <c:pt idx="17">
                  <c:v>1.4952000000000001</c:v>
                </c:pt>
                <c:pt idx="18">
                  <c:v>1.4883999999999999</c:v>
                </c:pt>
                <c:pt idx="19">
                  <c:v>1.4468000000000001</c:v>
                </c:pt>
                <c:pt idx="20">
                  <c:v>1.3644000000000001</c:v>
                </c:pt>
                <c:pt idx="21">
                  <c:v>1.3236000000000001</c:v>
                </c:pt>
                <c:pt idx="22">
                  <c:v>1.2243999999999999</c:v>
                </c:pt>
                <c:pt idx="23">
                  <c:v>1.1379999999999999</c:v>
                </c:pt>
                <c:pt idx="24">
                  <c:v>1.0356000000000001</c:v>
                </c:pt>
                <c:pt idx="25">
                  <c:v>1.0695999999999999</c:v>
                </c:pt>
                <c:pt idx="26">
                  <c:v>1.1732</c:v>
                </c:pt>
                <c:pt idx="27">
                  <c:v>1.3231999999999999</c:v>
                </c:pt>
                <c:pt idx="28">
                  <c:v>1.4616</c:v>
                </c:pt>
                <c:pt idx="29">
                  <c:v>1.544</c:v>
                </c:pt>
                <c:pt idx="30">
                  <c:v>1.556</c:v>
                </c:pt>
                <c:pt idx="31">
                  <c:v>1.4667999999999999</c:v>
                </c:pt>
                <c:pt idx="32">
                  <c:v>1.4424000000000001</c:v>
                </c:pt>
                <c:pt idx="33">
                  <c:v>1.4168000000000001</c:v>
                </c:pt>
                <c:pt idx="34">
                  <c:v>1.3816000000000002</c:v>
                </c:pt>
                <c:pt idx="35">
                  <c:v>1.2744</c:v>
                </c:pt>
                <c:pt idx="36">
                  <c:v>1.1828000000000001</c:v>
                </c:pt>
                <c:pt idx="37">
                  <c:v>1.1248</c:v>
                </c:pt>
                <c:pt idx="38">
                  <c:v>1.2163999999999999</c:v>
                </c:pt>
                <c:pt idx="39">
                  <c:v>1.3455999999999999</c:v>
                </c:pt>
                <c:pt idx="40">
                  <c:v>1.5279999999999998</c:v>
                </c:pt>
                <c:pt idx="41">
                  <c:v>1.6252</c:v>
                </c:pt>
                <c:pt idx="42">
                  <c:v>1.6836000000000002</c:v>
                </c:pt>
                <c:pt idx="43">
                  <c:v>1.6776</c:v>
                </c:pt>
                <c:pt idx="44">
                  <c:v>1.6480000000000001</c:v>
                </c:pt>
                <c:pt idx="45">
                  <c:v>1.6432</c:v>
                </c:pt>
                <c:pt idx="46">
                  <c:v>1.5984</c:v>
                </c:pt>
                <c:pt idx="47">
                  <c:v>1.5067999999999999</c:v>
                </c:pt>
                <c:pt idx="48">
                  <c:v>1.3384</c:v>
                </c:pt>
                <c:pt idx="49">
                  <c:v>1.2627999999999999</c:v>
                </c:pt>
                <c:pt idx="50">
                  <c:v>1.3803999999999998</c:v>
                </c:pt>
                <c:pt idx="51">
                  <c:v>1.5819999999999999</c:v>
                </c:pt>
                <c:pt idx="52">
                  <c:v>1.81</c:v>
                </c:pt>
                <c:pt idx="53">
                  <c:v>1.8228</c:v>
                </c:pt>
                <c:pt idx="54">
                  <c:v>1.8331999999999997</c:v>
                </c:pt>
                <c:pt idx="55">
                  <c:v>1.8184</c:v>
                </c:pt>
                <c:pt idx="56">
                  <c:v>1.7596000000000001</c:v>
                </c:pt>
                <c:pt idx="57">
                  <c:v>1.7231999999999998</c:v>
                </c:pt>
                <c:pt idx="58">
                  <c:v>1.5455999999999999</c:v>
                </c:pt>
                <c:pt idx="59">
                  <c:v>1.4792000000000001</c:v>
                </c:pt>
                <c:pt idx="60">
                  <c:v>1.3628</c:v>
                </c:pt>
                <c:pt idx="61">
                  <c:v>1.4032</c:v>
                </c:pt>
                <c:pt idx="62">
                  <c:v>1.4752000000000001</c:v>
                </c:pt>
                <c:pt idx="63">
                  <c:v>1.6240000000000001</c:v>
                </c:pt>
                <c:pt idx="64">
                  <c:v>1.8212000000000002</c:v>
                </c:pt>
                <c:pt idx="65">
                  <c:v>1.9387999999999999</c:v>
                </c:pt>
                <c:pt idx="66">
                  <c:v>1.9647999999999999</c:v>
                </c:pt>
                <c:pt idx="67">
                  <c:v>1.9175999999999997</c:v>
                </c:pt>
                <c:pt idx="68">
                  <c:v>1.8824000000000001</c:v>
                </c:pt>
                <c:pt idx="69">
                  <c:v>1.8532</c:v>
                </c:pt>
                <c:pt idx="70">
                  <c:v>1.7511999999999999</c:v>
                </c:pt>
                <c:pt idx="71">
                  <c:v>1.5668</c:v>
                </c:pt>
                <c:pt idx="72">
                  <c:v>1.448</c:v>
                </c:pt>
                <c:pt idx="73">
                  <c:v>1.41</c:v>
                </c:pt>
                <c:pt idx="74">
                  <c:v>1.5291999999999999</c:v>
                </c:pt>
                <c:pt idx="75">
                  <c:v>1.5844</c:v>
                </c:pt>
                <c:pt idx="76">
                  <c:v>1.722</c:v>
                </c:pt>
                <c:pt idx="77">
                  <c:v>1.7307999999999999</c:v>
                </c:pt>
                <c:pt idx="78">
                  <c:v>1.724</c:v>
                </c:pt>
                <c:pt idx="79">
                  <c:v>1.5720000000000001</c:v>
                </c:pt>
                <c:pt idx="80">
                  <c:v>1.4891999999999999</c:v>
                </c:pt>
                <c:pt idx="81">
                  <c:v>1.3728</c:v>
                </c:pt>
                <c:pt idx="82">
                  <c:v>1.2596000000000001</c:v>
                </c:pt>
                <c:pt idx="83">
                  <c:v>1.1119999999999999</c:v>
                </c:pt>
                <c:pt idx="84">
                  <c:v>0.99760000000000004</c:v>
                </c:pt>
                <c:pt idx="85">
                  <c:v>0.96240000000000003</c:v>
                </c:pt>
                <c:pt idx="86">
                  <c:v>1.0384</c:v>
                </c:pt>
                <c:pt idx="87">
                  <c:v>1.1823999999999999</c:v>
                </c:pt>
                <c:pt idx="88">
                  <c:v>1.2964</c:v>
                </c:pt>
                <c:pt idx="89">
                  <c:v>1.3315999999999999</c:v>
                </c:pt>
                <c:pt idx="90">
                  <c:v>1.2864</c:v>
                </c:pt>
                <c:pt idx="91">
                  <c:v>1.1872</c:v>
                </c:pt>
                <c:pt idx="92">
                  <c:v>1.0611999999999999</c:v>
                </c:pt>
                <c:pt idx="93">
                  <c:v>0.97039999999999993</c:v>
                </c:pt>
                <c:pt idx="94">
                  <c:v>0.85840000000000005</c:v>
                </c:pt>
                <c:pt idx="95">
                  <c:v>0.75320000000000009</c:v>
                </c:pt>
                <c:pt idx="96">
                  <c:v>0.63759999999999994</c:v>
                </c:pt>
                <c:pt idx="97">
                  <c:v>0.61080000000000001</c:v>
                </c:pt>
                <c:pt idx="98">
                  <c:v>0.64759999999999995</c:v>
                </c:pt>
                <c:pt idx="99">
                  <c:v>0.70399999999999996</c:v>
                </c:pt>
                <c:pt idx="100">
                  <c:v>0.76079999999999992</c:v>
                </c:pt>
                <c:pt idx="101">
                  <c:v>0.77559999999999996</c:v>
                </c:pt>
                <c:pt idx="102">
                  <c:v>0.76480000000000004</c:v>
                </c:pt>
                <c:pt idx="103">
                  <c:v>0.71800000000000008</c:v>
                </c:pt>
                <c:pt idx="104">
                  <c:v>0.65200000000000002</c:v>
                </c:pt>
                <c:pt idx="105">
                  <c:v>0.59560000000000002</c:v>
                </c:pt>
                <c:pt idx="106">
                  <c:v>0.50319999999999998</c:v>
                </c:pt>
                <c:pt idx="107">
                  <c:v>0.4128</c:v>
                </c:pt>
                <c:pt idx="108">
                  <c:v>0.32040000000000002</c:v>
                </c:pt>
                <c:pt idx="109">
                  <c:v>0.29359999999999997</c:v>
                </c:pt>
                <c:pt idx="110">
                  <c:v>0.31319999999999998</c:v>
                </c:pt>
                <c:pt idx="111">
                  <c:v>0.3624</c:v>
                </c:pt>
                <c:pt idx="112">
                  <c:v>0.42200000000000004</c:v>
                </c:pt>
                <c:pt idx="113">
                  <c:v>0.49480000000000002</c:v>
                </c:pt>
                <c:pt idx="114">
                  <c:v>0.55200000000000005</c:v>
                </c:pt>
                <c:pt idx="115">
                  <c:v>0.56759999999999999</c:v>
                </c:pt>
                <c:pt idx="116">
                  <c:v>0.55320000000000003</c:v>
                </c:pt>
                <c:pt idx="117">
                  <c:v>0.51359999999999995</c:v>
                </c:pt>
                <c:pt idx="118">
                  <c:v>0.48080000000000001</c:v>
                </c:pt>
                <c:pt idx="119">
                  <c:v>0.41880000000000001</c:v>
                </c:pt>
                <c:pt idx="120">
                  <c:v>0.38800000000000001</c:v>
                </c:pt>
                <c:pt idx="121">
                  <c:v>0.38800000000000001</c:v>
                </c:pt>
                <c:pt idx="122">
                  <c:v>0.4572</c:v>
                </c:pt>
                <c:pt idx="123">
                  <c:v>0.53920000000000001</c:v>
                </c:pt>
                <c:pt idx="124">
                  <c:v>0.57640000000000002</c:v>
                </c:pt>
                <c:pt idx="125">
                  <c:v>0.56879999999999997</c:v>
                </c:pt>
                <c:pt idx="126">
                  <c:v>0.52279999999999993</c:v>
                </c:pt>
                <c:pt idx="127">
                  <c:v>0.50119999999999998</c:v>
                </c:pt>
                <c:pt idx="128">
                  <c:v>0.47600000000000009</c:v>
                </c:pt>
                <c:pt idx="129">
                  <c:v>0.45720000000000005</c:v>
                </c:pt>
                <c:pt idx="130">
                  <c:v>0.43280000000000002</c:v>
                </c:pt>
                <c:pt idx="131">
                  <c:v>0.38240000000000002</c:v>
                </c:pt>
                <c:pt idx="132">
                  <c:v>0.3448</c:v>
                </c:pt>
                <c:pt idx="133">
                  <c:v>0.31920000000000004</c:v>
                </c:pt>
                <c:pt idx="134">
                  <c:v>0.35799999999999998</c:v>
                </c:pt>
                <c:pt idx="135">
                  <c:v>0.40239999999999998</c:v>
                </c:pt>
                <c:pt idx="136">
                  <c:v>0.45960000000000001</c:v>
                </c:pt>
                <c:pt idx="137">
                  <c:v>0.49360000000000004</c:v>
                </c:pt>
                <c:pt idx="138">
                  <c:v>0.50680000000000003</c:v>
                </c:pt>
                <c:pt idx="139">
                  <c:v>0.50080000000000002</c:v>
                </c:pt>
                <c:pt idx="140">
                  <c:v>0.4708</c:v>
                </c:pt>
                <c:pt idx="141">
                  <c:v>0.4516</c:v>
                </c:pt>
                <c:pt idx="142">
                  <c:v>0.42480000000000007</c:v>
                </c:pt>
                <c:pt idx="143">
                  <c:v>0.39960000000000001</c:v>
                </c:pt>
                <c:pt idx="144">
                  <c:v>0.38720000000000004</c:v>
                </c:pt>
                <c:pt idx="145">
                  <c:v>0.38519999999999999</c:v>
                </c:pt>
                <c:pt idx="146">
                  <c:v>0.42199999999999999</c:v>
                </c:pt>
                <c:pt idx="147">
                  <c:v>0.47599999999999998</c:v>
                </c:pt>
                <c:pt idx="148">
                  <c:v>0.54759999999999998</c:v>
                </c:pt>
                <c:pt idx="149">
                  <c:v>0.60440000000000005</c:v>
                </c:pt>
                <c:pt idx="150">
                  <c:v>0.61559999999999993</c:v>
                </c:pt>
                <c:pt idx="151">
                  <c:v>0.61240000000000006</c:v>
                </c:pt>
                <c:pt idx="152">
                  <c:v>0.60040000000000004</c:v>
                </c:pt>
                <c:pt idx="153">
                  <c:v>0.60399999999999998</c:v>
                </c:pt>
                <c:pt idx="154">
                  <c:v>0.56720000000000004</c:v>
                </c:pt>
                <c:pt idx="155">
                  <c:v>0.51440000000000008</c:v>
                </c:pt>
                <c:pt idx="156">
                  <c:v>0.4708</c:v>
                </c:pt>
                <c:pt idx="157">
                  <c:v>0.48720000000000002</c:v>
                </c:pt>
                <c:pt idx="158">
                  <c:v>0.5444</c:v>
                </c:pt>
                <c:pt idx="159">
                  <c:v>0.60799999999999998</c:v>
                </c:pt>
                <c:pt idx="160">
                  <c:v>0.66279999999999994</c:v>
                </c:pt>
                <c:pt idx="161">
                  <c:v>0.69639999999999991</c:v>
                </c:pt>
                <c:pt idx="162">
                  <c:v>0.70479999999999998</c:v>
                </c:pt>
                <c:pt idx="163">
                  <c:v>0.69919999999999993</c:v>
                </c:pt>
                <c:pt idx="164">
                  <c:v>0.65959999999999996</c:v>
                </c:pt>
                <c:pt idx="165">
                  <c:v>0.62680000000000002</c:v>
                </c:pt>
                <c:pt idx="166">
                  <c:v>0.60440000000000005</c:v>
                </c:pt>
                <c:pt idx="167">
                  <c:v>0.57040000000000002</c:v>
                </c:pt>
                <c:pt idx="168">
                  <c:v>0.52800000000000002</c:v>
                </c:pt>
                <c:pt idx="169">
                  <c:v>0.48680000000000001</c:v>
                </c:pt>
                <c:pt idx="170">
                  <c:v>0.53520000000000001</c:v>
                </c:pt>
                <c:pt idx="171">
                  <c:v>0.624</c:v>
                </c:pt>
                <c:pt idx="172">
                  <c:v>0.70520000000000005</c:v>
                </c:pt>
                <c:pt idx="173">
                  <c:v>0.73039999999999994</c:v>
                </c:pt>
                <c:pt idx="174">
                  <c:v>0.73239999999999994</c:v>
                </c:pt>
                <c:pt idx="175">
                  <c:v>0.7208</c:v>
                </c:pt>
                <c:pt idx="176">
                  <c:v>0.71040000000000003</c:v>
                </c:pt>
                <c:pt idx="177">
                  <c:v>0.69879999999999998</c:v>
                </c:pt>
                <c:pt idx="178">
                  <c:v>0.65599999999999992</c:v>
                </c:pt>
                <c:pt idx="179">
                  <c:v>0.61519999999999997</c:v>
                </c:pt>
                <c:pt idx="180">
                  <c:v>0.56719999999999993</c:v>
                </c:pt>
                <c:pt idx="181">
                  <c:v>0.54039999999999999</c:v>
                </c:pt>
                <c:pt idx="182">
                  <c:v>0.55959999999999999</c:v>
                </c:pt>
                <c:pt idx="183">
                  <c:v>0.65200000000000002</c:v>
                </c:pt>
                <c:pt idx="184">
                  <c:v>0.75560000000000005</c:v>
                </c:pt>
                <c:pt idx="185">
                  <c:v>0.82160000000000011</c:v>
                </c:pt>
                <c:pt idx="186">
                  <c:v>0.83080000000000009</c:v>
                </c:pt>
                <c:pt idx="187">
                  <c:v>0.83040000000000003</c:v>
                </c:pt>
                <c:pt idx="188">
                  <c:v>0.81279999999999997</c:v>
                </c:pt>
                <c:pt idx="189">
                  <c:v>0.7612000000000001</c:v>
                </c:pt>
                <c:pt idx="190">
                  <c:v>0.72360000000000002</c:v>
                </c:pt>
                <c:pt idx="191">
                  <c:v>0.66439999999999999</c:v>
                </c:pt>
                <c:pt idx="192">
                  <c:v>0.62960000000000005</c:v>
                </c:pt>
                <c:pt idx="193">
                  <c:v>0.63360000000000005</c:v>
                </c:pt>
                <c:pt idx="194">
                  <c:v>0.68159999999999998</c:v>
                </c:pt>
                <c:pt idx="195">
                  <c:v>0.77079999999999993</c:v>
                </c:pt>
                <c:pt idx="196">
                  <c:v>0.81959999999999988</c:v>
                </c:pt>
                <c:pt idx="197">
                  <c:v>0.87080000000000002</c:v>
                </c:pt>
                <c:pt idx="198">
                  <c:v>0.87119999999999997</c:v>
                </c:pt>
                <c:pt idx="199">
                  <c:v>0.85640000000000005</c:v>
                </c:pt>
                <c:pt idx="200">
                  <c:v>0.82600000000000007</c:v>
                </c:pt>
                <c:pt idx="201">
                  <c:v>0.82920000000000016</c:v>
                </c:pt>
                <c:pt idx="202">
                  <c:v>0.80560000000000009</c:v>
                </c:pt>
                <c:pt idx="203">
                  <c:v>0.74760000000000004</c:v>
                </c:pt>
                <c:pt idx="204">
                  <c:v>0.66639999999999999</c:v>
                </c:pt>
                <c:pt idx="205">
                  <c:v>0.65920000000000001</c:v>
                </c:pt>
                <c:pt idx="206">
                  <c:v>0.72560000000000002</c:v>
                </c:pt>
                <c:pt idx="207">
                  <c:v>0.82079999999999997</c:v>
                </c:pt>
                <c:pt idx="208">
                  <c:v>0.89320000000000022</c:v>
                </c:pt>
                <c:pt idx="209">
                  <c:v>0.95040000000000013</c:v>
                </c:pt>
                <c:pt idx="210">
                  <c:v>0.96040000000000014</c:v>
                </c:pt>
                <c:pt idx="211">
                  <c:v>0.96520000000000006</c:v>
                </c:pt>
                <c:pt idx="212">
                  <c:v>0.91999999999999993</c:v>
                </c:pt>
                <c:pt idx="213">
                  <c:v>0.9052</c:v>
                </c:pt>
                <c:pt idx="214">
                  <c:v>0.86919999999999997</c:v>
                </c:pt>
                <c:pt idx="215">
                  <c:v>0.79959999999999998</c:v>
                </c:pt>
                <c:pt idx="216">
                  <c:v>0.73640000000000005</c:v>
                </c:pt>
                <c:pt idx="217">
                  <c:v>0.70960000000000001</c:v>
                </c:pt>
                <c:pt idx="218">
                  <c:v>0.77919999999999989</c:v>
                </c:pt>
                <c:pt idx="219">
                  <c:v>0.87999999999999989</c:v>
                </c:pt>
                <c:pt idx="220">
                  <c:v>0.98519999999999996</c:v>
                </c:pt>
                <c:pt idx="221">
                  <c:v>1.0292000000000001</c:v>
                </c:pt>
                <c:pt idx="222">
                  <c:v>1.016</c:v>
                </c:pt>
                <c:pt idx="223">
                  <c:v>0.98439999999999994</c:v>
                </c:pt>
                <c:pt idx="224">
                  <c:v>0.95039999999999991</c:v>
                </c:pt>
                <c:pt idx="225">
                  <c:v>0.92280000000000006</c:v>
                </c:pt>
                <c:pt idx="226">
                  <c:v>0.83360000000000001</c:v>
                </c:pt>
                <c:pt idx="227">
                  <c:v>0.74400000000000011</c:v>
                </c:pt>
                <c:pt idx="228">
                  <c:v>0.69920000000000004</c:v>
                </c:pt>
                <c:pt idx="229">
                  <c:v>0.68800000000000006</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A-F9B4-4942-BABA-034BD5A4D254}"/>
            </c:ext>
          </c:extLst>
        </c:ser>
        <c:ser>
          <c:idx val="2"/>
          <c:order val="3"/>
          <c:tx>
            <c:v>12MMT</c:v>
          </c:tx>
          <c:spPr>
            <a:ln w="73025">
              <a:solidFill>
                <a:srgbClr val="08A685"/>
              </a:solidFill>
              <a:prstDash val="solid"/>
            </a:ln>
            <a:effectLst>
              <a:outerShdw blurRad="50800" dist="50800" dir="5400000" algn="ctr" rotWithShape="0">
                <a:srgbClr val="000000">
                  <a:alpha val="99000"/>
                </a:srgbClr>
              </a:outerShdw>
            </a:effectLst>
          </c:spPr>
          <c:marker>
            <c:symbol val="none"/>
          </c:marker>
          <c:dLbls>
            <c:delete val="1"/>
          </c:dLbls>
          <c:cat>
            <c:strLit>
              <c:ptCount val="252"/>
              <c:pt idx="6">
                <c:v>'94</c:v>
              </c:pt>
              <c:pt idx="30">
                <c:v>'96</c:v>
              </c:pt>
              <c:pt idx="54">
                <c:v>'98</c:v>
              </c:pt>
              <c:pt idx="78">
                <c:v>'00</c:v>
              </c:pt>
              <c:pt idx="102">
                <c:v>'02</c:v>
              </c:pt>
              <c:pt idx="126">
                <c:v>'04</c:v>
              </c:pt>
              <c:pt idx="150">
                <c:v>'06</c:v>
              </c:pt>
              <c:pt idx="174">
                <c:v>'08</c:v>
              </c:pt>
              <c:pt idx="198">
                <c:v>'10</c:v>
              </c:pt>
              <c:pt idx="222">
                <c:v>'12</c:v>
              </c:pt>
              <c:pt idx="246">
                <c:v>'14</c:v>
              </c:pt>
            </c:strLit>
          </c:cat>
          <c:val>
            <c:numRef>
              <c:f>'HS2FAM Data'!$I$495:$I$794</c:f>
              <c:numCache>
                <c:formatCode>0.000</c:formatCode>
                <c:ptCount val="300"/>
                <c:pt idx="0">
                  <c:v>1.3007</c:v>
                </c:pt>
                <c:pt idx="1">
                  <c:v>1.3016000000000001</c:v>
                </c:pt>
                <c:pt idx="2">
                  <c:v>1.2935000000000001</c:v>
                </c:pt>
                <c:pt idx="3">
                  <c:v>1.2968999999999999</c:v>
                </c:pt>
                <c:pt idx="4">
                  <c:v>1.2929999999999999</c:v>
                </c:pt>
                <c:pt idx="5">
                  <c:v>1.2837999999999998</c:v>
                </c:pt>
                <c:pt idx="6">
                  <c:v>1.2689999999999999</c:v>
                </c:pt>
                <c:pt idx="7">
                  <c:v>1.2651999999999999</c:v>
                </c:pt>
                <c:pt idx="8">
                  <c:v>1.2570999999999999</c:v>
                </c:pt>
                <c:pt idx="9">
                  <c:v>1.2525000000000002</c:v>
                </c:pt>
                <c:pt idx="10">
                  <c:v>1.2407000000000001</c:v>
                </c:pt>
                <c:pt idx="11">
                  <c:v>1.2310000000000003</c:v>
                </c:pt>
                <c:pt idx="12">
                  <c:v>1.2363000000000002</c:v>
                </c:pt>
                <c:pt idx="13">
                  <c:v>1.2341</c:v>
                </c:pt>
                <c:pt idx="14">
                  <c:v>1.2265999999999999</c:v>
                </c:pt>
                <c:pt idx="15">
                  <c:v>1.2299</c:v>
                </c:pt>
                <c:pt idx="16">
                  <c:v>1.2331000000000001</c:v>
                </c:pt>
                <c:pt idx="17">
                  <c:v>1.2433000000000001</c:v>
                </c:pt>
                <c:pt idx="18">
                  <c:v>1.2584</c:v>
                </c:pt>
                <c:pt idx="19">
                  <c:v>1.2602</c:v>
                </c:pt>
                <c:pt idx="20">
                  <c:v>1.2638999999999998</c:v>
                </c:pt>
                <c:pt idx="21">
                  <c:v>1.266</c:v>
                </c:pt>
                <c:pt idx="22">
                  <c:v>1.2678</c:v>
                </c:pt>
                <c:pt idx="23">
                  <c:v>1.2731999999999999</c:v>
                </c:pt>
                <c:pt idx="24">
                  <c:v>1.274</c:v>
                </c:pt>
                <c:pt idx="25">
                  <c:v>1.2874999999999996</c:v>
                </c:pt>
                <c:pt idx="26">
                  <c:v>1.2926999999999997</c:v>
                </c:pt>
                <c:pt idx="27">
                  <c:v>1.2927</c:v>
                </c:pt>
                <c:pt idx="28">
                  <c:v>1.3006</c:v>
                </c:pt>
                <c:pt idx="29">
                  <c:v>1.3048999999999999</c:v>
                </c:pt>
                <c:pt idx="30">
                  <c:v>1.3096000000000001</c:v>
                </c:pt>
                <c:pt idx="31">
                  <c:v>1.3055999999999999</c:v>
                </c:pt>
                <c:pt idx="32">
                  <c:v>1.3243999999999998</c:v>
                </c:pt>
                <c:pt idx="33">
                  <c:v>1.3329000000000002</c:v>
                </c:pt>
                <c:pt idx="34">
                  <c:v>1.3449</c:v>
                </c:pt>
                <c:pt idx="35">
                  <c:v>1.3584999999999998</c:v>
                </c:pt>
                <c:pt idx="36">
                  <c:v>1.3696999999999999</c:v>
                </c:pt>
                <c:pt idx="37">
                  <c:v>1.3587</c:v>
                </c:pt>
                <c:pt idx="38">
                  <c:v>1.3693000000000004</c:v>
                </c:pt>
                <c:pt idx="39">
                  <c:v>1.3753000000000002</c:v>
                </c:pt>
                <c:pt idx="40">
                  <c:v>1.3753</c:v>
                </c:pt>
                <c:pt idx="41">
                  <c:v>1.3895999999999999</c:v>
                </c:pt>
                <c:pt idx="42">
                  <c:v>1.4072</c:v>
                </c:pt>
                <c:pt idx="43">
                  <c:v>1.4279999999999999</c:v>
                </c:pt>
                <c:pt idx="44">
                  <c:v>1.4409999999999998</c:v>
                </c:pt>
                <c:pt idx="45">
                  <c:v>1.4638</c:v>
                </c:pt>
                <c:pt idx="46">
                  <c:v>1.4822</c:v>
                </c:pt>
                <c:pt idx="47">
                  <c:v>1.4990999999999999</c:v>
                </c:pt>
                <c:pt idx="48">
                  <c:v>1.5026999999999999</c:v>
                </c:pt>
                <c:pt idx="49">
                  <c:v>1.5167000000000002</c:v>
                </c:pt>
                <c:pt idx="50">
                  <c:v>1.5401</c:v>
                </c:pt>
                <c:pt idx="51">
                  <c:v>1.5618000000000001</c:v>
                </c:pt>
                <c:pt idx="52">
                  <c:v>1.5871999999999999</c:v>
                </c:pt>
                <c:pt idx="53">
                  <c:v>1.5895000000000001</c:v>
                </c:pt>
                <c:pt idx="54">
                  <c:v>1.5992000000000002</c:v>
                </c:pt>
                <c:pt idx="55">
                  <c:v>1.6224000000000001</c:v>
                </c:pt>
                <c:pt idx="56">
                  <c:v>1.6173999999999999</c:v>
                </c:pt>
                <c:pt idx="57">
                  <c:v>1.6192</c:v>
                </c:pt>
                <c:pt idx="58">
                  <c:v>1.6092</c:v>
                </c:pt>
                <c:pt idx="59">
                  <c:v>1.6104999999999998</c:v>
                </c:pt>
                <c:pt idx="60">
                  <c:v>1.6253</c:v>
                </c:pt>
                <c:pt idx="61">
                  <c:v>1.6442999999999999</c:v>
                </c:pt>
                <c:pt idx="62">
                  <c:v>1.6341999999999999</c:v>
                </c:pt>
                <c:pt idx="63">
                  <c:v>1.6357999999999999</c:v>
                </c:pt>
                <c:pt idx="64">
                  <c:v>1.6471</c:v>
                </c:pt>
                <c:pt idx="65">
                  <c:v>1.6632</c:v>
                </c:pt>
                <c:pt idx="66">
                  <c:v>1.6687000000000001</c:v>
                </c:pt>
                <c:pt idx="67">
                  <c:v>1.6718999999999999</c:v>
                </c:pt>
                <c:pt idx="68">
                  <c:v>1.6939000000000002</c:v>
                </c:pt>
                <c:pt idx="69">
                  <c:v>1.7011999999999998</c:v>
                </c:pt>
                <c:pt idx="70">
                  <c:v>1.7233000000000001</c:v>
                </c:pt>
                <c:pt idx="71">
                  <c:v>1.7158</c:v>
                </c:pt>
                <c:pt idx="72">
                  <c:v>1.7225000000000001</c:v>
                </c:pt>
                <c:pt idx="73">
                  <c:v>1.7250000000000001</c:v>
                </c:pt>
                <c:pt idx="74">
                  <c:v>1.7292999999999998</c:v>
                </c:pt>
                <c:pt idx="75">
                  <c:v>1.7125999999999999</c:v>
                </c:pt>
                <c:pt idx="76">
                  <c:v>1.7001999999999999</c:v>
                </c:pt>
                <c:pt idx="77">
                  <c:v>1.6772999999999998</c:v>
                </c:pt>
                <c:pt idx="78">
                  <c:v>1.6523999999999999</c:v>
                </c:pt>
                <c:pt idx="79">
                  <c:v>1.6137999999999999</c:v>
                </c:pt>
                <c:pt idx="80">
                  <c:v>1.5789999999999995</c:v>
                </c:pt>
                <c:pt idx="81">
                  <c:v>1.5323</c:v>
                </c:pt>
                <c:pt idx="82">
                  <c:v>1.4909000000000003</c:v>
                </c:pt>
                <c:pt idx="83">
                  <c:v>1.4653</c:v>
                </c:pt>
                <c:pt idx="84">
                  <c:v>1.4197</c:v>
                </c:pt>
                <c:pt idx="85">
                  <c:v>1.3789999999999998</c:v>
                </c:pt>
                <c:pt idx="86">
                  <c:v>1.3425999999999998</c:v>
                </c:pt>
                <c:pt idx="87">
                  <c:v>1.3191999999999997</c:v>
                </c:pt>
                <c:pt idx="88">
                  <c:v>1.2726</c:v>
                </c:pt>
                <c:pt idx="89">
                  <c:v>1.2427999999999999</c:v>
                </c:pt>
                <c:pt idx="90">
                  <c:v>1.2098</c:v>
                </c:pt>
                <c:pt idx="91">
                  <c:v>1.1763999999999999</c:v>
                </c:pt>
                <c:pt idx="92">
                  <c:v>1.1357999999999999</c:v>
                </c:pt>
                <c:pt idx="93">
                  <c:v>1.1092</c:v>
                </c:pt>
                <c:pt idx="94">
                  <c:v>1.0760999999999998</c:v>
                </c:pt>
                <c:pt idx="95">
                  <c:v>1.0461</c:v>
                </c:pt>
                <c:pt idx="96">
                  <c:v>1.0192000000000001</c:v>
                </c:pt>
                <c:pt idx="97">
                  <c:v>0.98819999999999997</c:v>
                </c:pt>
                <c:pt idx="98">
                  <c:v>0.94840000000000002</c:v>
                </c:pt>
                <c:pt idx="99">
                  <c:v>0.89960000000000007</c:v>
                </c:pt>
                <c:pt idx="100">
                  <c:v>0.85430000000000006</c:v>
                </c:pt>
                <c:pt idx="101">
                  <c:v>0.80940000000000001</c:v>
                </c:pt>
                <c:pt idx="102">
                  <c:v>0.76919999999999988</c:v>
                </c:pt>
                <c:pt idx="103">
                  <c:v>0.73699999999999999</c:v>
                </c:pt>
                <c:pt idx="104">
                  <c:v>0.70709999999999995</c:v>
                </c:pt>
                <c:pt idx="105">
                  <c:v>0.67549999999999988</c:v>
                </c:pt>
                <c:pt idx="106">
                  <c:v>0.64819999999999989</c:v>
                </c:pt>
                <c:pt idx="107">
                  <c:v>0.622</c:v>
                </c:pt>
                <c:pt idx="108">
                  <c:v>0.59620000000000006</c:v>
                </c:pt>
                <c:pt idx="109">
                  <c:v>0.56889999999999996</c:v>
                </c:pt>
                <c:pt idx="110">
                  <c:v>0.53839999999999999</c:v>
                </c:pt>
                <c:pt idx="111">
                  <c:v>0.51080000000000003</c:v>
                </c:pt>
                <c:pt idx="112">
                  <c:v>0.48420000000000007</c:v>
                </c:pt>
                <c:pt idx="113">
                  <c:v>0.46820000000000006</c:v>
                </c:pt>
                <c:pt idx="114">
                  <c:v>0.45760000000000001</c:v>
                </c:pt>
                <c:pt idx="115">
                  <c:v>0.4466</c:v>
                </c:pt>
                <c:pt idx="116">
                  <c:v>0.44350000000000001</c:v>
                </c:pt>
                <c:pt idx="117">
                  <c:v>0.43710000000000004</c:v>
                </c:pt>
                <c:pt idx="118">
                  <c:v>0.44099999999999995</c:v>
                </c:pt>
                <c:pt idx="119">
                  <c:v>0.44499999999999995</c:v>
                </c:pt>
                <c:pt idx="120">
                  <c:v>0.45400000000000001</c:v>
                </c:pt>
                <c:pt idx="121">
                  <c:v>0.46460000000000007</c:v>
                </c:pt>
                <c:pt idx="122">
                  <c:v>0.48100000000000004</c:v>
                </c:pt>
                <c:pt idx="123">
                  <c:v>0.49820000000000009</c:v>
                </c:pt>
                <c:pt idx="124">
                  <c:v>0.50320000000000009</c:v>
                </c:pt>
                <c:pt idx="125">
                  <c:v>0.4995</c:v>
                </c:pt>
                <c:pt idx="126">
                  <c:v>0.4909</c:v>
                </c:pt>
                <c:pt idx="127">
                  <c:v>0.48660000000000003</c:v>
                </c:pt>
                <c:pt idx="128">
                  <c:v>0.48020000000000002</c:v>
                </c:pt>
                <c:pt idx="129">
                  <c:v>0.4768</c:v>
                </c:pt>
                <c:pt idx="130">
                  <c:v>0.47460000000000002</c:v>
                </c:pt>
                <c:pt idx="131">
                  <c:v>0.47110000000000002</c:v>
                </c:pt>
                <c:pt idx="132">
                  <c:v>0.46600000000000008</c:v>
                </c:pt>
                <c:pt idx="133">
                  <c:v>0.45740000000000008</c:v>
                </c:pt>
                <c:pt idx="134">
                  <c:v>0.44629999999999997</c:v>
                </c:pt>
                <c:pt idx="135">
                  <c:v>0.43180000000000007</c:v>
                </c:pt>
                <c:pt idx="136">
                  <c:v>0.42820000000000003</c:v>
                </c:pt>
                <c:pt idx="137">
                  <c:v>0.42750000000000005</c:v>
                </c:pt>
                <c:pt idx="138">
                  <c:v>0.42780000000000007</c:v>
                </c:pt>
                <c:pt idx="139">
                  <c:v>0.42809999999999998</c:v>
                </c:pt>
                <c:pt idx="140">
                  <c:v>0.42620000000000002</c:v>
                </c:pt>
                <c:pt idx="141">
                  <c:v>0.4264</c:v>
                </c:pt>
                <c:pt idx="142">
                  <c:v>0.42610000000000003</c:v>
                </c:pt>
                <c:pt idx="143">
                  <c:v>0.43049999999999999</c:v>
                </c:pt>
                <c:pt idx="144">
                  <c:v>0.43700000000000006</c:v>
                </c:pt>
                <c:pt idx="145">
                  <c:v>0.44259999999999999</c:v>
                </c:pt>
                <c:pt idx="146">
                  <c:v>0.44650000000000001</c:v>
                </c:pt>
                <c:pt idx="147">
                  <c:v>0.45540000000000003</c:v>
                </c:pt>
                <c:pt idx="148">
                  <c:v>0.46460000000000007</c:v>
                </c:pt>
                <c:pt idx="149">
                  <c:v>0.47420000000000001</c:v>
                </c:pt>
                <c:pt idx="150">
                  <c:v>0.48259999999999997</c:v>
                </c:pt>
                <c:pt idx="151">
                  <c:v>0.49249999999999999</c:v>
                </c:pt>
                <c:pt idx="152">
                  <c:v>0.50659999999999994</c:v>
                </c:pt>
                <c:pt idx="153">
                  <c:v>0.52070000000000005</c:v>
                </c:pt>
                <c:pt idx="154">
                  <c:v>0.52810000000000001</c:v>
                </c:pt>
                <c:pt idx="155">
                  <c:v>0.5353</c:v>
                </c:pt>
                <c:pt idx="156">
                  <c:v>0.54160000000000008</c:v>
                </c:pt>
                <c:pt idx="157">
                  <c:v>0.55360000000000009</c:v>
                </c:pt>
                <c:pt idx="158">
                  <c:v>0.56590000000000007</c:v>
                </c:pt>
                <c:pt idx="159">
                  <c:v>0.57460000000000011</c:v>
                </c:pt>
                <c:pt idx="160">
                  <c:v>0.58240000000000003</c:v>
                </c:pt>
                <c:pt idx="161">
                  <c:v>0.58889999999999998</c:v>
                </c:pt>
                <c:pt idx="162">
                  <c:v>0.59689999999999999</c:v>
                </c:pt>
                <c:pt idx="163">
                  <c:v>0.60409999999999997</c:v>
                </c:pt>
                <c:pt idx="164">
                  <c:v>0.60370000000000013</c:v>
                </c:pt>
                <c:pt idx="165">
                  <c:v>0.60260000000000014</c:v>
                </c:pt>
                <c:pt idx="166">
                  <c:v>0.61339999999999995</c:v>
                </c:pt>
                <c:pt idx="167">
                  <c:v>0.61769999999999992</c:v>
                </c:pt>
                <c:pt idx="168">
                  <c:v>0.6169</c:v>
                </c:pt>
                <c:pt idx="169">
                  <c:v>0.61329999999999996</c:v>
                </c:pt>
                <c:pt idx="170">
                  <c:v>0.61539999999999995</c:v>
                </c:pt>
                <c:pt idx="171">
                  <c:v>0.62090000000000001</c:v>
                </c:pt>
                <c:pt idx="172">
                  <c:v>0.6238999999999999</c:v>
                </c:pt>
                <c:pt idx="173">
                  <c:v>0.6238999999999999</c:v>
                </c:pt>
                <c:pt idx="174">
                  <c:v>0.62780000000000002</c:v>
                </c:pt>
                <c:pt idx="175">
                  <c:v>0.62930000000000008</c:v>
                </c:pt>
                <c:pt idx="176">
                  <c:v>0.63660000000000005</c:v>
                </c:pt>
                <c:pt idx="177">
                  <c:v>0.64580000000000015</c:v>
                </c:pt>
                <c:pt idx="178">
                  <c:v>0.64219999999999999</c:v>
                </c:pt>
                <c:pt idx="179">
                  <c:v>0.64780000000000004</c:v>
                </c:pt>
                <c:pt idx="180">
                  <c:v>0.65560000000000007</c:v>
                </c:pt>
                <c:pt idx="181">
                  <c:v>0.65560000000000007</c:v>
                </c:pt>
                <c:pt idx="182">
                  <c:v>0.65389999999999993</c:v>
                </c:pt>
                <c:pt idx="183">
                  <c:v>0.66259999999999997</c:v>
                </c:pt>
                <c:pt idx="184">
                  <c:v>0.66820000000000002</c:v>
                </c:pt>
                <c:pt idx="185">
                  <c:v>0.67670000000000008</c:v>
                </c:pt>
                <c:pt idx="186">
                  <c:v>0.68720000000000003</c:v>
                </c:pt>
                <c:pt idx="187">
                  <c:v>0.6956</c:v>
                </c:pt>
                <c:pt idx="188">
                  <c:v>0.70229999999999992</c:v>
                </c:pt>
                <c:pt idx="189">
                  <c:v>0.70279999999999987</c:v>
                </c:pt>
                <c:pt idx="190">
                  <c:v>0.71250000000000002</c:v>
                </c:pt>
                <c:pt idx="191">
                  <c:v>0.71460000000000001</c:v>
                </c:pt>
                <c:pt idx="192">
                  <c:v>0.71840000000000004</c:v>
                </c:pt>
                <c:pt idx="193">
                  <c:v>0.73580000000000023</c:v>
                </c:pt>
                <c:pt idx="194">
                  <c:v>0.74510000000000021</c:v>
                </c:pt>
                <c:pt idx="195">
                  <c:v>0.7481000000000001</c:v>
                </c:pt>
                <c:pt idx="196">
                  <c:v>0.75180000000000013</c:v>
                </c:pt>
                <c:pt idx="197">
                  <c:v>0.75740000000000007</c:v>
                </c:pt>
                <c:pt idx="198">
                  <c:v>0.7582000000000001</c:v>
                </c:pt>
                <c:pt idx="199">
                  <c:v>0.75829999999999997</c:v>
                </c:pt>
                <c:pt idx="200">
                  <c:v>0.76070000000000004</c:v>
                </c:pt>
                <c:pt idx="201">
                  <c:v>0.77520000000000011</c:v>
                </c:pt>
                <c:pt idx="202">
                  <c:v>0.77880000000000005</c:v>
                </c:pt>
                <c:pt idx="203">
                  <c:v>0.78149999999999997</c:v>
                </c:pt>
                <c:pt idx="204">
                  <c:v>0.78439999999999999</c:v>
                </c:pt>
                <c:pt idx="205">
                  <c:v>0.7851999999999999</c:v>
                </c:pt>
                <c:pt idx="206">
                  <c:v>0.79249999999999998</c:v>
                </c:pt>
                <c:pt idx="207">
                  <c:v>0.79689999999999994</c:v>
                </c:pt>
                <c:pt idx="208">
                  <c:v>0.80359999999999998</c:v>
                </c:pt>
                <c:pt idx="209">
                  <c:v>0.8123999999999999</c:v>
                </c:pt>
                <c:pt idx="210">
                  <c:v>0.81919999999999993</c:v>
                </c:pt>
                <c:pt idx="211">
                  <c:v>0.83079999999999998</c:v>
                </c:pt>
                <c:pt idx="212">
                  <c:v>0.83589999999999998</c:v>
                </c:pt>
                <c:pt idx="213">
                  <c:v>0.83820000000000006</c:v>
                </c:pt>
                <c:pt idx="214">
                  <c:v>0.84670000000000001</c:v>
                </c:pt>
                <c:pt idx="215">
                  <c:v>0.8489000000000001</c:v>
                </c:pt>
                <c:pt idx="216">
                  <c:v>0.85569999999999991</c:v>
                </c:pt>
                <c:pt idx="217">
                  <c:v>0.85929999999999995</c:v>
                </c:pt>
                <c:pt idx="218">
                  <c:v>0.86230000000000007</c:v>
                </c:pt>
                <c:pt idx="219">
                  <c:v>0.87050000000000005</c:v>
                </c:pt>
                <c:pt idx="220">
                  <c:v>0.88229999999999997</c:v>
                </c:pt>
                <c:pt idx="221">
                  <c:v>0.8819999999999999</c:v>
                </c:pt>
                <c:pt idx="222">
                  <c:v>0.88439999999999996</c:v>
                </c:pt>
                <c:pt idx="223">
                  <c:v>0.8871</c:v>
                </c:pt>
                <c:pt idx="224">
                  <c:v>0.88959999999999995</c:v>
                </c:pt>
                <c:pt idx="225">
                  <c:v>0.88879999999999992</c:v>
                </c:pt>
                <c:pt idx="226">
                  <c:v>0.87819999999999987</c:v>
                </c:pt>
                <c:pt idx="227">
                  <c:v>0.87569999999999992</c:v>
                </c:pt>
                <c:pt idx="228">
                  <c:v>0.87949999999999984</c:v>
                </c:pt>
                <c:pt idx="229">
                  <c:v>0.8727999999999998</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B-F9B4-4942-BABA-034BD5A4D254}"/>
            </c:ext>
          </c:extLst>
        </c:ser>
        <c:ser>
          <c:idx val="6"/>
          <c:order val="6"/>
          <c:tx>
            <c:strRef>
              <c:f>'HS2FAM Data'!$S$2</c:f>
              <c:strCache>
                <c:ptCount val="1"/>
                <c:pt idx="0">
                  <c:v>0.9</c:v>
                </c:pt>
              </c:strCache>
            </c:strRef>
          </c:tx>
          <c:marker>
            <c:symbol val="none"/>
          </c:marker>
          <c:dLbls>
            <c:dLbl>
              <c:idx val="221"/>
              <c:layout>
                <c:manualLayout>
                  <c:x val="2.8248587570621469E-3"/>
                  <c:y val="-3.267973856209150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D34-4FA5-9AE1-FB7ECDE8855F}"/>
                </c:ext>
              </c:extLst>
            </c:dLbl>
            <c:numFmt formatCode="#,##0.000" sourceLinked="0"/>
            <c:spPr>
              <a:noFill/>
              <a:ln>
                <a:noFill/>
              </a:ln>
              <a:effectLst/>
            </c:spPr>
            <c:txPr>
              <a:bodyPr/>
              <a:lstStyle/>
              <a:p>
                <a:pPr>
                  <a:defRPr sz="2000">
                    <a:solidFill>
                      <a:srgbClr val="08A685"/>
                    </a:solidFill>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'HS2FAM Data'!$S$495:$S$794</c:f>
              <c:numCache>
                <c:formatCode>General</c:formatCode>
                <c:ptCount val="3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0.8727999999999998</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C-F9B4-4942-BABA-034BD5A4D254}"/>
            </c:ext>
          </c:extLst>
        </c:ser>
        <c:dLbls>
          <c:dLblPos val="r"/>
          <c:showLegendKey val="0"/>
          <c:showVal val="1"/>
          <c:showCatName val="0"/>
          <c:showSerName val="0"/>
          <c:showPercent val="0"/>
          <c:showBubbleSize val="0"/>
        </c:dLbls>
        <c:marker val="1"/>
        <c:smooth val="0"/>
        <c:axId val="1775232000"/>
        <c:axId val="1770705408"/>
      </c:lineChart>
      <c:catAx>
        <c:axId val="1775068160"/>
        <c:scaling>
          <c:orientation val="minMax"/>
        </c:scaling>
        <c:delete val="0"/>
        <c:axPos val="b"/>
        <c:numFmt formatCode="General" sourceLinked="1"/>
        <c:majorTickMark val="out"/>
        <c:minorTickMark val="none"/>
        <c:tickLblPos val="nextTo"/>
        <c:spPr>
          <a:ln w="3175">
            <a:solidFill>
              <a:sysClr val="window" lastClr="FFFFFF">
                <a:lumMod val="65000"/>
              </a:sysClr>
            </a:solidFill>
            <a:prstDash val="solid"/>
          </a:ln>
        </c:spPr>
        <c:txPr>
          <a:bodyPr rot="0" vert="horz"/>
          <a:lstStyle/>
          <a:p>
            <a:pPr>
              <a:defRPr>
                <a:solidFill>
                  <a:schemeClr val="bg1">
                    <a:lumMod val="65000"/>
                  </a:schemeClr>
                </a:solidFill>
              </a:defRPr>
            </a:pPr>
            <a:endParaRPr lang="en-US"/>
          </a:p>
        </c:txPr>
        <c:crossAx val="1770704832"/>
        <c:crossesAt val="-1000"/>
        <c:auto val="0"/>
        <c:lblAlgn val="ctr"/>
        <c:lblOffset val="100"/>
        <c:tickLblSkip val="6"/>
        <c:tickMarkSkip val="12"/>
        <c:noMultiLvlLbl val="0"/>
      </c:catAx>
      <c:valAx>
        <c:axId val="1770704832"/>
        <c:scaling>
          <c:orientation val="minMax"/>
          <c:max val="50"/>
          <c:min val="-100"/>
        </c:scaling>
        <c:delete val="0"/>
        <c:axPos val="l"/>
        <c:title>
          <c:tx>
            <c:rich>
              <a:bodyPr rot="0" vert="horz"/>
              <a:lstStyle/>
              <a:p>
                <a:pPr algn="ctr">
                  <a:defRPr>
                    <a:solidFill>
                      <a:schemeClr val="bg1">
                        <a:lumMod val="65000"/>
                      </a:schemeClr>
                    </a:solidFill>
                  </a:defRPr>
                </a:pPr>
                <a:r>
                  <a:rPr lang="en-US">
                    <a:solidFill>
                      <a:schemeClr val="bg1">
                        <a:lumMod val="65000"/>
                      </a:schemeClr>
                    </a:solidFill>
                  </a:rPr>
                  <a:t>R-O-C</a:t>
                </a:r>
              </a:p>
            </c:rich>
          </c:tx>
          <c:layout>
            <c:manualLayout>
              <c:xMode val="edge"/>
              <c:yMode val="edge"/>
              <c:x val="0"/>
              <c:y val="0"/>
            </c:manualLayout>
          </c:layout>
          <c:overlay val="0"/>
          <c:spPr>
            <a:noFill/>
            <a:ln w="25400">
              <a:noFill/>
            </a:ln>
          </c:spPr>
        </c:title>
        <c:numFmt formatCode="0" sourceLinked="0"/>
        <c:majorTickMark val="out"/>
        <c:minorTickMark val="none"/>
        <c:tickLblPos val="nextTo"/>
        <c:spPr>
          <a:ln w="3175">
            <a:solidFill>
              <a:sysClr val="window" lastClr="FFFFFF">
                <a:lumMod val="65000"/>
              </a:sysClr>
            </a:solidFill>
            <a:prstDash val="solid"/>
          </a:ln>
        </c:spPr>
        <c:txPr>
          <a:bodyPr rot="0" vert="horz"/>
          <a:lstStyle/>
          <a:p>
            <a:pPr>
              <a:defRPr>
                <a:solidFill>
                  <a:schemeClr val="bg1">
                    <a:lumMod val="65000"/>
                  </a:schemeClr>
                </a:solidFill>
              </a:defRPr>
            </a:pPr>
            <a:endParaRPr lang="en-US"/>
          </a:p>
        </c:txPr>
        <c:crossAx val="1775068160"/>
        <c:crosses val="autoZero"/>
        <c:crossBetween val="between"/>
        <c:majorUnit val="25"/>
      </c:valAx>
      <c:catAx>
        <c:axId val="1775232000"/>
        <c:scaling>
          <c:orientation val="minMax"/>
        </c:scaling>
        <c:delete val="1"/>
        <c:axPos val="b"/>
        <c:numFmt formatCode="General" sourceLinked="1"/>
        <c:majorTickMark val="out"/>
        <c:minorTickMark val="none"/>
        <c:tickLblPos val="nextTo"/>
        <c:crossAx val="1770705408"/>
        <c:crossesAt val="1.5"/>
        <c:auto val="0"/>
        <c:lblAlgn val="ctr"/>
        <c:lblOffset val="100"/>
        <c:noMultiLvlLbl val="0"/>
      </c:catAx>
      <c:valAx>
        <c:axId val="1770705408"/>
        <c:scaling>
          <c:orientation val="minMax"/>
          <c:max val="6"/>
          <c:min val="0"/>
        </c:scaling>
        <c:delete val="0"/>
        <c:axPos val="r"/>
        <c:title>
          <c:tx>
            <c:rich>
              <a:bodyPr rot="0" vert="horz"/>
              <a:lstStyle/>
              <a:p>
                <a:pPr algn="ctr">
                  <a:defRPr>
                    <a:solidFill>
                      <a:schemeClr val="bg1">
                        <a:lumMod val="65000"/>
                      </a:schemeClr>
                    </a:solidFill>
                  </a:defRPr>
                </a:pPr>
                <a:r>
                  <a:rPr lang="en-US">
                    <a:solidFill>
                      <a:schemeClr val="bg1">
                        <a:lumMod val="65000"/>
                      </a:schemeClr>
                    </a:solidFill>
                  </a:rPr>
                  <a:t>MMT</a:t>
                </a:r>
              </a:p>
            </c:rich>
          </c:tx>
          <c:layout>
            <c:manualLayout>
              <c:xMode val="edge"/>
              <c:yMode val="edge"/>
              <c:x val="0.95163696055850167"/>
              <c:y val="0"/>
            </c:manualLayout>
          </c:layout>
          <c:overlay val="0"/>
          <c:spPr>
            <a:noFill/>
            <a:ln w="25400">
              <a:noFill/>
            </a:ln>
          </c:spPr>
        </c:title>
        <c:numFmt formatCode="0" sourceLinked="0"/>
        <c:majorTickMark val="out"/>
        <c:minorTickMark val="none"/>
        <c:tickLblPos val="nextTo"/>
        <c:spPr>
          <a:ln w="3175">
            <a:solidFill>
              <a:sysClr val="window" lastClr="FFFFFF">
                <a:lumMod val="65000"/>
              </a:sysClr>
            </a:solidFill>
            <a:prstDash val="solid"/>
          </a:ln>
        </c:spPr>
        <c:txPr>
          <a:bodyPr rot="0" vert="horz"/>
          <a:lstStyle/>
          <a:p>
            <a:pPr>
              <a:defRPr>
                <a:solidFill>
                  <a:schemeClr val="bg1">
                    <a:lumMod val="65000"/>
                  </a:schemeClr>
                </a:solidFill>
              </a:defRPr>
            </a:pPr>
            <a:endParaRPr lang="en-US"/>
          </a:p>
        </c:txPr>
        <c:crossAx val="1775232000"/>
        <c:crosses val="max"/>
        <c:crossBetween val="between"/>
        <c:majorUnit val="1"/>
        <c:minorUnit val="1"/>
      </c:valAx>
      <c:spPr>
        <a:noFill/>
        <a:ln w="25400">
          <a:noFill/>
        </a:ln>
      </c:spPr>
    </c:plotArea>
    <c:plotVisOnly val="1"/>
    <c:dispBlanksAs val="gap"/>
    <c:showDLblsOverMax val="0"/>
  </c:chart>
  <c:spPr>
    <a:noFill/>
    <a:ln w="9525">
      <a:noFill/>
    </a:ln>
  </c:spPr>
  <c:txPr>
    <a:bodyPr/>
    <a:lstStyle/>
    <a:p>
      <a:pPr>
        <a:defRPr sz="1200" b="1"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1343269591301086E-2"/>
          <c:y val="7.3762801708609937E-2"/>
          <c:w val="0.90405518506615246"/>
          <c:h val="0.85384051258298588"/>
        </c:manualLayout>
      </c:layout>
      <c:lineChart>
        <c:grouping val="standard"/>
        <c:varyColors val="0"/>
        <c:ser>
          <c:idx val="1"/>
          <c:order val="0"/>
          <c:tx>
            <c:v>0</c:v>
          </c:tx>
          <c:spPr>
            <a:ln w="25400">
              <a:solidFill>
                <a:srgbClr val="000000"/>
              </a:solidFill>
              <a:prstDash val="solid"/>
            </a:ln>
          </c:spPr>
          <c:marker>
            <c:symbol val="none"/>
          </c:marker>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Years!$G$243:$G$542</c:f>
              <c:numCache>
                <c:formatCode>General</c:formatCode>
                <c:ptCount val="3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numCache>
            </c:numRef>
          </c:val>
          <c:smooth val="0"/>
          <c:extLst>
            <c:ext xmlns:c16="http://schemas.microsoft.com/office/drawing/2014/chart" uri="{C3380CC4-5D6E-409C-BE32-E72D297353CC}">
              <c16:uniqueId val="{00000000-E5A7-4902-A8B7-A2BF132B15FB}"/>
            </c:ext>
          </c:extLst>
        </c:ser>
        <c:ser>
          <c:idx val="4"/>
          <c:order val="2"/>
          <c:tx>
            <c:v>3/12</c:v>
          </c:tx>
          <c:spPr>
            <a:ln w="38100">
              <a:solidFill>
                <a:srgbClr val="5F5F5F"/>
              </a:solidFill>
              <a:prstDash val="solid"/>
            </a:ln>
            <a:effectLst/>
          </c:spPr>
          <c:marker>
            <c:symbol val="none"/>
          </c:marker>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'NDFCGXA Data'!$H$387:$H$686</c:f>
              <c:numCache>
                <c:formatCode>0.0</c:formatCode>
                <c:ptCount val="300"/>
                <c:pt idx="0">
                  <c:v>9.1884014213716796</c:v>
                </c:pt>
                <c:pt idx="1">
                  <c:v>7.6317073870977055</c:v>
                </c:pt>
                <c:pt idx="2">
                  <c:v>7.3199735991624522</c:v>
                </c:pt>
                <c:pt idx="3">
                  <c:v>5.5936939612968786</c:v>
                </c:pt>
                <c:pt idx="4">
                  <c:v>7.0486862910379244</c:v>
                </c:pt>
                <c:pt idx="5">
                  <c:v>10.608733517189009</c:v>
                </c:pt>
                <c:pt idx="6">
                  <c:v>9.2151262296094103</c:v>
                </c:pt>
                <c:pt idx="7">
                  <c:v>8.1126403517627352</c:v>
                </c:pt>
                <c:pt idx="8">
                  <c:v>4.3605844770857232</c:v>
                </c:pt>
                <c:pt idx="9">
                  <c:v>4.4677683569092324</c:v>
                </c:pt>
                <c:pt idx="10">
                  <c:v>3.2628112238176641</c:v>
                </c:pt>
                <c:pt idx="11">
                  <c:v>-8.8164910365676974E-2</c:v>
                </c:pt>
                <c:pt idx="12">
                  <c:v>-2.8263308748065725</c:v>
                </c:pt>
                <c:pt idx="13">
                  <c:v>-3.0013977358812696</c:v>
                </c:pt>
                <c:pt idx="14">
                  <c:v>-4.7249187506958776</c:v>
                </c:pt>
                <c:pt idx="15">
                  <c:v>-7.5868787214202911</c:v>
                </c:pt>
                <c:pt idx="16">
                  <c:v>-10.594792669181658</c:v>
                </c:pt>
                <c:pt idx="17">
                  <c:v>-14.947837015277926</c:v>
                </c:pt>
                <c:pt idx="18">
                  <c:v>-15.700640706164052</c:v>
                </c:pt>
                <c:pt idx="19">
                  <c:v>-17.236352695222735</c:v>
                </c:pt>
                <c:pt idx="20">
                  <c:v>-19.153936545240896</c:v>
                </c:pt>
                <c:pt idx="21">
                  <c:v>-20.73173223278954</c:v>
                </c:pt>
                <c:pt idx="22">
                  <c:v>-21.553628927319409</c:v>
                </c:pt>
                <c:pt idx="23">
                  <c:v>-18.788343558282222</c:v>
                </c:pt>
                <c:pt idx="24">
                  <c:v>-18.963215094835235</c:v>
                </c:pt>
                <c:pt idx="25">
                  <c:v>-19.013859861401386</c:v>
                </c:pt>
                <c:pt idx="26">
                  <c:v>-19.826938593806517</c:v>
                </c:pt>
                <c:pt idx="27">
                  <c:v>-15.369872434455658</c:v>
                </c:pt>
                <c:pt idx="28">
                  <c:v>-12.593470990173657</c:v>
                </c:pt>
                <c:pt idx="29">
                  <c:v>-10.148771904838199</c:v>
                </c:pt>
                <c:pt idx="30">
                  <c:v>-9.7092112561025488</c:v>
                </c:pt>
                <c:pt idx="31">
                  <c:v>-8.4172720491911122</c:v>
                </c:pt>
                <c:pt idx="32">
                  <c:v>-5.2967971345514826</c:v>
                </c:pt>
                <c:pt idx="33">
                  <c:v>-3.4776053043629247</c:v>
                </c:pt>
                <c:pt idx="34">
                  <c:v>-3.3474490824762881</c:v>
                </c:pt>
                <c:pt idx="35">
                  <c:v>-4.463373303840541</c:v>
                </c:pt>
                <c:pt idx="36">
                  <c:v>-2.9516831549448028</c:v>
                </c:pt>
                <c:pt idx="37">
                  <c:v>-2.2234446413897615</c:v>
                </c:pt>
                <c:pt idx="38">
                  <c:v>3.8875585632483194</c:v>
                </c:pt>
                <c:pt idx="39">
                  <c:v>1.5619484057469037</c:v>
                </c:pt>
                <c:pt idx="40">
                  <c:v>2.1601685985247627</c:v>
                </c:pt>
                <c:pt idx="41">
                  <c:v>0.47882914715574998</c:v>
                </c:pt>
                <c:pt idx="42">
                  <c:v>1.0294246697403224</c:v>
                </c:pt>
                <c:pt idx="43">
                  <c:v>0.53999671484889689</c:v>
                </c:pt>
                <c:pt idx="44">
                  <c:v>2.0774380091675795</c:v>
                </c:pt>
                <c:pt idx="45">
                  <c:v>3.5087719298245474</c:v>
                </c:pt>
                <c:pt idx="46">
                  <c:v>5.6150434437318069</c:v>
                </c:pt>
                <c:pt idx="47">
                  <c:v>6.5458016559138343</c:v>
                </c:pt>
                <c:pt idx="48">
                  <c:v>5.7767510472187809</c:v>
                </c:pt>
                <c:pt idx="49">
                  <c:v>6.623372113214117</c:v>
                </c:pt>
                <c:pt idx="50">
                  <c:v>5.8686763408963429</c:v>
                </c:pt>
                <c:pt idx="51">
                  <c:v>7.4705859205918017</c:v>
                </c:pt>
                <c:pt idx="52">
                  <c:v>5.9972924187725596</c:v>
                </c:pt>
                <c:pt idx="53">
                  <c:v>5.1835200084135096</c:v>
                </c:pt>
                <c:pt idx="54">
                  <c:v>5.2557026980075676</c:v>
                </c:pt>
                <c:pt idx="55">
                  <c:v>5.9734106643249305</c:v>
                </c:pt>
                <c:pt idx="56">
                  <c:v>6.6088964364583376</c:v>
                </c:pt>
                <c:pt idx="57">
                  <c:v>5.2021257384619304</c:v>
                </c:pt>
                <c:pt idx="58">
                  <c:v>6.3227253609981773</c:v>
                </c:pt>
                <c:pt idx="59">
                  <c:v>5.9130014868282217</c:v>
                </c:pt>
                <c:pt idx="60">
                  <c:v>9.5818861172508178</c:v>
                </c:pt>
                <c:pt idx="61">
                  <c:v>10.15041267401034</c:v>
                </c:pt>
                <c:pt idx="62">
                  <c:v>8.6040641171273506</c:v>
                </c:pt>
                <c:pt idx="63">
                  <c:v>7.2222323929480297</c:v>
                </c:pt>
                <c:pt idx="64">
                  <c:v>7.0245646898548415</c:v>
                </c:pt>
                <c:pt idx="65">
                  <c:v>10.323580507680205</c:v>
                </c:pt>
                <c:pt idx="66">
                  <c:v>8.7950384683746847</c:v>
                </c:pt>
                <c:pt idx="67">
                  <c:v>11.557337033325638</c:v>
                </c:pt>
                <c:pt idx="68">
                  <c:v>9.0626908523110217</c:v>
                </c:pt>
                <c:pt idx="69">
                  <c:v>11.025147439277092</c:v>
                </c:pt>
                <c:pt idx="70">
                  <c:v>8.0396528576908111</c:v>
                </c:pt>
                <c:pt idx="71">
                  <c:v>9.1494288731042417</c:v>
                </c:pt>
                <c:pt idx="72">
                  <c:v>8.2980153918190496</c:v>
                </c:pt>
                <c:pt idx="73">
                  <c:v>8.4764005606382256</c:v>
                </c:pt>
                <c:pt idx="74">
                  <c:v>10.949829744209552</c:v>
                </c:pt>
                <c:pt idx="75">
                  <c:v>10.111323589673574</c:v>
                </c:pt>
                <c:pt idx="76">
                  <c:v>11.56313752677967</c:v>
                </c:pt>
                <c:pt idx="77">
                  <c:v>9.2782454033601311</c:v>
                </c:pt>
                <c:pt idx="78">
                  <c:v>11.187546313314328</c:v>
                </c:pt>
                <c:pt idx="79">
                  <c:v>9.1104866757260936</c:v>
                </c:pt>
                <c:pt idx="80">
                  <c:v>10.775829720414947</c:v>
                </c:pt>
                <c:pt idx="81">
                  <c:v>10.656425660677399</c:v>
                </c:pt>
                <c:pt idx="82">
                  <c:v>12.026383819107721</c:v>
                </c:pt>
                <c:pt idx="83">
                  <c:v>9.6021193916642176</c:v>
                </c:pt>
                <c:pt idx="84">
                  <c:v>6.8102325323577588</c:v>
                </c:pt>
                <c:pt idx="85">
                  <c:v>3.7028556475090966</c:v>
                </c:pt>
                <c:pt idx="86">
                  <c:v>1.9870324398495853</c:v>
                </c:pt>
                <c:pt idx="87">
                  <c:v>2.9131131441566964</c:v>
                </c:pt>
                <c:pt idx="88">
                  <c:v>2.6894728531333953</c:v>
                </c:pt>
                <c:pt idx="89">
                  <c:v>2.6212666258902431</c:v>
                </c:pt>
                <c:pt idx="90">
                  <c:v>1.5286443710937618</c:v>
                </c:pt>
                <c:pt idx="91">
                  <c:v>2.5616127500131824</c:v>
                </c:pt>
                <c:pt idx="92">
                  <c:v>1.0047580086196604</c:v>
                </c:pt>
                <c:pt idx="93">
                  <c:v>-0.14720485426717289</c:v>
                </c:pt>
                <c:pt idx="94">
                  <c:v>-1.9827573400151408</c:v>
                </c:pt>
                <c:pt idx="95">
                  <c:v>0.36608177163519429</c:v>
                </c:pt>
                <c:pt idx="96">
                  <c:v>2.5325521171201615</c:v>
                </c:pt>
                <c:pt idx="97">
                  <c:v>5.6030449273990683</c:v>
                </c:pt>
                <c:pt idx="98">
                  <c:v>3.4817081938253551</c:v>
                </c:pt>
                <c:pt idx="99">
                  <c:v>3.2801623255953984</c:v>
                </c:pt>
                <c:pt idx="100">
                  <c:v>2.6160584520910106</c:v>
                </c:pt>
                <c:pt idx="101">
                  <c:v>4.822733724283907</c:v>
                </c:pt>
                <c:pt idx="102">
                  <c:v>5.2818466563982582</c:v>
                </c:pt>
                <c:pt idx="103">
                  <c:v>2.9051578644053961</c:v>
                </c:pt>
                <c:pt idx="104">
                  <c:v>1.3363258777700366</c:v>
                </c:pt>
                <c:pt idx="105">
                  <c:v>-3.4191878304498715</c:v>
                </c:pt>
                <c:pt idx="106">
                  <c:v>-5.9650292769921833</c:v>
                </c:pt>
                <c:pt idx="107">
                  <c:v>-11.878244619989118</c:v>
                </c:pt>
                <c:pt idx="108">
                  <c:v>-18.425781111600386</c:v>
                </c:pt>
                <c:pt idx="109">
                  <c:v>-23.906788267388819</c:v>
                </c:pt>
                <c:pt idx="110">
                  <c:v>-26.584024772718251</c:v>
                </c:pt>
                <c:pt idx="111">
                  <c:v>-27.748897328788118</c:v>
                </c:pt>
                <c:pt idx="112">
                  <c:v>-28.452447129909359</c:v>
                </c:pt>
                <c:pt idx="113">
                  <c:v>-28.552429322449598</c:v>
                </c:pt>
                <c:pt idx="114">
                  <c:v>-26.282199191921165</c:v>
                </c:pt>
                <c:pt idx="115">
                  <c:v>-24.587229361468061</c:v>
                </c:pt>
                <c:pt idx="116">
                  <c:v>-22.150658078969471</c:v>
                </c:pt>
                <c:pt idx="117">
                  <c:v>-18.946622236940158</c:v>
                </c:pt>
                <c:pt idx="118">
                  <c:v>-14.854671466179553</c:v>
                </c:pt>
                <c:pt idx="119">
                  <c:v>-9.5352845786602813</c:v>
                </c:pt>
                <c:pt idx="120">
                  <c:v>-3.9902709611769183</c:v>
                </c:pt>
                <c:pt idx="121">
                  <c:v>2.00454030997102</c:v>
                </c:pt>
                <c:pt idx="122">
                  <c:v>8.6155385218531535</c:v>
                </c:pt>
                <c:pt idx="123">
                  <c:v>11.255594817432282</c:v>
                </c:pt>
                <c:pt idx="124">
                  <c:v>15.332333427918982</c:v>
                </c:pt>
                <c:pt idx="125">
                  <c:v>15.876794831156076</c:v>
                </c:pt>
                <c:pt idx="126">
                  <c:v>14.811065677486354</c:v>
                </c:pt>
                <c:pt idx="127">
                  <c:v>14.663369093874707</c:v>
                </c:pt>
                <c:pt idx="128">
                  <c:v>13.368214519293659</c:v>
                </c:pt>
                <c:pt idx="129">
                  <c:v>13.39061712002146</c:v>
                </c:pt>
                <c:pt idx="130">
                  <c:v>12.406534537263141</c:v>
                </c:pt>
                <c:pt idx="131">
                  <c:v>12.598637409197181</c:v>
                </c:pt>
                <c:pt idx="132">
                  <c:v>15.308654740978199</c:v>
                </c:pt>
                <c:pt idx="133">
                  <c:v>13.949088296978516</c:v>
                </c:pt>
                <c:pt idx="134">
                  <c:v>12.816762919446376</c:v>
                </c:pt>
                <c:pt idx="135">
                  <c:v>12.694043485099641</c:v>
                </c:pt>
                <c:pt idx="136">
                  <c:v>13.124165241230628</c:v>
                </c:pt>
                <c:pt idx="137">
                  <c:v>11.883781298380796</c:v>
                </c:pt>
                <c:pt idx="138">
                  <c:v>10.85163400967528</c:v>
                </c:pt>
                <c:pt idx="139">
                  <c:v>10.511585411691243</c:v>
                </c:pt>
                <c:pt idx="140">
                  <c:v>11.197069343486788</c:v>
                </c:pt>
                <c:pt idx="141">
                  <c:v>12.547924536799854</c:v>
                </c:pt>
                <c:pt idx="142">
                  <c:v>10.888443553774223</c:v>
                </c:pt>
                <c:pt idx="143">
                  <c:v>10.949067631505699</c:v>
                </c:pt>
                <c:pt idx="144">
                  <c:v>9.5940008070663225</c:v>
                </c:pt>
                <c:pt idx="145">
                  <c:v>14.809248815192561</c:v>
                </c:pt>
                <c:pt idx="146">
                  <c:v>15.569579055951195</c:v>
                </c:pt>
                <c:pt idx="147">
                  <c:v>14.733118246090584</c:v>
                </c:pt>
                <c:pt idx="148">
                  <c:v>10.761112722150855</c:v>
                </c:pt>
                <c:pt idx="149">
                  <c:v>8.1401639685380047</c:v>
                </c:pt>
                <c:pt idx="150">
                  <c:v>4.8318734105679653</c:v>
                </c:pt>
                <c:pt idx="151">
                  <c:v>1.2950588924761206</c:v>
                </c:pt>
                <c:pt idx="152">
                  <c:v>-2.363176981462928</c:v>
                </c:pt>
                <c:pt idx="153">
                  <c:v>-2.6456773264102509</c:v>
                </c:pt>
                <c:pt idx="154">
                  <c:v>-1.4700820087071094</c:v>
                </c:pt>
                <c:pt idx="155">
                  <c:v>-0.714930764599643</c:v>
                </c:pt>
                <c:pt idx="156">
                  <c:v>0.64231725153676678</c:v>
                </c:pt>
                <c:pt idx="157">
                  <c:v>-2.8777754354657645</c:v>
                </c:pt>
                <c:pt idx="158">
                  <c:v>-3.5311300761784565</c:v>
                </c:pt>
                <c:pt idx="159">
                  <c:v>-4.2231642383238466</c:v>
                </c:pt>
                <c:pt idx="160">
                  <c:v>-1.8284843356257454</c:v>
                </c:pt>
                <c:pt idx="161">
                  <c:v>0.5950548393303734</c:v>
                </c:pt>
                <c:pt idx="162">
                  <c:v>1.3207547169811278</c:v>
                </c:pt>
                <c:pt idx="163">
                  <c:v>2.0636822910747696</c:v>
                </c:pt>
                <c:pt idx="164">
                  <c:v>3.4926724550198003</c:v>
                </c:pt>
                <c:pt idx="165">
                  <c:v>1.618008241617062</c:v>
                </c:pt>
                <c:pt idx="166">
                  <c:v>1.0650650444933092</c:v>
                </c:pt>
                <c:pt idx="167">
                  <c:v>-0.11571793122614338</c:v>
                </c:pt>
                <c:pt idx="168">
                  <c:v>-3.658573765993367E-2</c:v>
                </c:pt>
                <c:pt idx="169">
                  <c:v>0.22513086362421575</c:v>
                </c:pt>
                <c:pt idx="170">
                  <c:v>0.70555638018900879</c:v>
                </c:pt>
                <c:pt idx="171">
                  <c:v>0.6023448949682404</c:v>
                </c:pt>
                <c:pt idx="172">
                  <c:v>-1.70728919621682</c:v>
                </c:pt>
                <c:pt idx="173">
                  <c:v>-1.7966019022843653</c:v>
                </c:pt>
                <c:pt idx="174">
                  <c:v>-8.374961820027238E-2</c:v>
                </c:pt>
                <c:pt idx="175">
                  <c:v>2.743178746944281</c:v>
                </c:pt>
                <c:pt idx="176">
                  <c:v>3.6161156664116731</c:v>
                </c:pt>
                <c:pt idx="177">
                  <c:v>3.1678051888295045</c:v>
                </c:pt>
                <c:pt idx="178">
                  <c:v>0.47938833505330081</c:v>
                </c:pt>
                <c:pt idx="179">
                  <c:v>-1.9457063936134631</c:v>
                </c:pt>
                <c:pt idx="180">
                  <c:v>-3.9516891514085586</c:v>
                </c:pt>
                <c:pt idx="181">
                  <c:v>-3.5426309348133742</c:v>
                </c:pt>
                <c:pt idx="182">
                  <c:v>-4.7564067290307293</c:v>
                </c:pt>
                <c:pt idx="183">
                  <c:v>-4.2712921192815116</c:v>
                </c:pt>
                <c:pt idx="184">
                  <c:v>-4.5112089807506806</c:v>
                </c:pt>
                <c:pt idx="185">
                  <c:v>-5.3540124659134989</c:v>
                </c:pt>
                <c:pt idx="186">
                  <c:v>-5.9926238561060359</c:v>
                </c:pt>
                <c:pt idx="187">
                  <c:v>-6.285683321757034</c:v>
                </c:pt>
                <c:pt idx="188">
                  <c:v>-6.8242406223675687</c:v>
                </c:pt>
                <c:pt idx="189">
                  <c:v>-6.6914662118449826</c:v>
                </c:pt>
                <c:pt idx="190">
                  <c:v>-5.0948131058628405</c:v>
                </c:pt>
                <c:pt idx="191">
                  <c:v>-4.7280982354762102</c:v>
                </c:pt>
                <c:pt idx="192">
                  <c:v>-5.6845124687751536</c:v>
                </c:pt>
                <c:pt idx="193">
                  <c:v>-5.9122071439387298</c:v>
                </c:pt>
                <c:pt idx="194">
                  <c:v>-5.0609992004333293</c:v>
                </c:pt>
                <c:pt idx="195">
                  <c:v>-4.878840603235318</c:v>
                </c:pt>
                <c:pt idx="196">
                  <c:v>-5.6675765909298548</c:v>
                </c:pt>
                <c:pt idx="197">
                  <c:v>-5.8935507936099754</c:v>
                </c:pt>
                <c:pt idx="198">
                  <c:v>-6.1837177833023844</c:v>
                </c:pt>
                <c:pt idx="199">
                  <c:v>-4.7035076560783438</c:v>
                </c:pt>
                <c:pt idx="200">
                  <c:v>-3.998659845350403</c:v>
                </c:pt>
                <c:pt idx="201">
                  <c:v>-3.3133210423199415</c:v>
                </c:pt>
                <c:pt idx="202">
                  <c:v>-3.8767045878602318</c:v>
                </c:pt>
                <c:pt idx="203">
                  <c:v>-2.6373364526470908</c:v>
                </c:pt>
                <c:pt idx="204">
                  <c:v>-3.5912485761258495E-2</c:v>
                </c:pt>
                <c:pt idx="205">
                  <c:v>0.37514706208794735</c:v>
                </c:pt>
                <c:pt idx="206">
                  <c:v>2.0266892699571883</c:v>
                </c:pt>
                <c:pt idx="207">
                  <c:v>2.3538948053263908</c:v>
                </c:pt>
                <c:pt idx="208">
                  <c:v>5.3373566556939664</c:v>
                </c:pt>
                <c:pt idx="209">
                  <c:v>6.1243234377562885</c:v>
                </c:pt>
                <c:pt idx="210">
                  <c:v>7.2560266559327289</c:v>
                </c:pt>
                <c:pt idx="211">
                  <c:v>5.759737000325444</c:v>
                </c:pt>
                <c:pt idx="212">
                  <c:v>7.6340994576748074</c:v>
                </c:pt>
                <c:pt idx="213">
                  <c:v>9.5412196115713783</c:v>
                </c:pt>
                <c:pt idx="214">
                  <c:v>10.828573013144037</c:v>
                </c:pt>
                <c:pt idx="215">
                  <c:v>9.8478190737877185</c:v>
                </c:pt>
                <c:pt idx="216">
                  <c:v>8.0770375027365162</c:v>
                </c:pt>
                <c:pt idx="217">
                  <c:v>7.7402804193020529</c:v>
                </c:pt>
                <c:pt idx="218">
                  <c:v>6.2761617689349976</c:v>
                </c:pt>
                <c:pt idx="219">
                  <c:v>6.5871944897438368</c:v>
                </c:pt>
                <c:pt idx="220">
                  <c:v>6.5661078743253256</c:v>
                </c:pt>
                <c:pt idx="221">
                  <c:v>7.3045458292119889</c:v>
                </c:pt>
                <c:pt idx="222">
                  <c:v>7.8962319716863618</c:v>
                </c:pt>
                <c:pt idx="223">
                  <c:v>8.3318121365426094</c:v>
                </c:pt>
                <c:pt idx="224">
                  <c:v>6.0957282552753327</c:v>
                </c:pt>
                <c:pt idx="225">
                  <c:v>4.7099257084478126</c:v>
                </c:pt>
                <c:pt idx="226">
                  <c:v>4.0333274951835421</c:v>
                </c:pt>
                <c:pt idx="227">
                  <c:v>4.6690735274012525</c:v>
                </c:pt>
                <c:pt idx="228">
                  <c:v>3.87252254123905</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1-E5A7-4902-A8B7-A2BF132B15FB}"/>
            </c:ext>
          </c:extLst>
        </c:ser>
        <c:ser>
          <c:idx val="3"/>
          <c:order val="4"/>
          <c:tx>
            <c:v>12/12</c:v>
          </c:tx>
          <c:spPr>
            <a:ln w="57150">
              <a:solidFill>
                <a:srgbClr val="08A685"/>
              </a:solidFill>
              <a:prstDash val="solid"/>
            </a:ln>
            <a:effectLst>
              <a:outerShdw blurRad="50800" dist="25400" dir="5400000" algn="ctr" rotWithShape="0">
                <a:srgbClr val="000000">
                  <a:alpha val="99000"/>
                </a:srgbClr>
              </a:outerShdw>
            </a:effectLst>
          </c:spPr>
          <c:marker>
            <c:symbol val="none"/>
          </c:marker>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'NDFCGXA Data'!$J$387:$J$686</c:f>
              <c:numCache>
                <c:formatCode>0.0</c:formatCode>
                <c:ptCount val="300"/>
                <c:pt idx="0">
                  <c:v>5.423981973097284</c:v>
                </c:pt>
                <c:pt idx="1">
                  <c:v>5.8122423899608151</c:v>
                </c:pt>
                <c:pt idx="2">
                  <c:v>6.0317342201819457</c:v>
                </c:pt>
                <c:pt idx="3">
                  <c:v>6.212509917822743</c:v>
                </c:pt>
                <c:pt idx="4">
                  <c:v>6.4798812828832837</c:v>
                </c:pt>
                <c:pt idx="5">
                  <c:v>8.1018376929762326</c:v>
                </c:pt>
                <c:pt idx="6">
                  <c:v>7.6447804456347654</c:v>
                </c:pt>
                <c:pt idx="7">
                  <c:v>7.384661642303584</c:v>
                </c:pt>
                <c:pt idx="8">
                  <c:v>7.3564834943611146</c:v>
                </c:pt>
                <c:pt idx="9">
                  <c:v>7.0575761702411484</c:v>
                </c:pt>
                <c:pt idx="10">
                  <c:v>6.4583877381549541</c:v>
                </c:pt>
                <c:pt idx="11">
                  <c:v>5.4478229996607581</c:v>
                </c:pt>
                <c:pt idx="12">
                  <c:v>4.0313380822692579</c:v>
                </c:pt>
                <c:pt idx="13">
                  <c:v>3.7752770571698306</c:v>
                </c:pt>
                <c:pt idx="14">
                  <c:v>2.4141849561510895</c:v>
                </c:pt>
                <c:pt idx="15">
                  <c:v>0.65930646753355404</c:v>
                </c:pt>
                <c:pt idx="16">
                  <c:v>-0.74083854120821968</c:v>
                </c:pt>
                <c:pt idx="17">
                  <c:v>-4.0437814244753412</c:v>
                </c:pt>
                <c:pt idx="18">
                  <c:v>-5.5198188054914823</c:v>
                </c:pt>
                <c:pt idx="19">
                  <c:v>-6.9667181740986166</c:v>
                </c:pt>
                <c:pt idx="20">
                  <c:v>-9.7937030062949191</c:v>
                </c:pt>
                <c:pt idx="21">
                  <c:v>-11.815006483417648</c:v>
                </c:pt>
                <c:pt idx="22">
                  <c:v>-13.196397584372406</c:v>
                </c:pt>
                <c:pt idx="23">
                  <c:v>-14.433008489698523</c:v>
                </c:pt>
                <c:pt idx="24">
                  <c:v>-15.731553027530623</c:v>
                </c:pt>
                <c:pt idx="25">
                  <c:v>-17.077832849800672</c:v>
                </c:pt>
                <c:pt idx="26">
                  <c:v>-18.123403817922579</c:v>
                </c:pt>
                <c:pt idx="27">
                  <c:v>-17.729179213054991</c:v>
                </c:pt>
                <c:pt idx="28">
                  <c:v>-17.72365173438169</c:v>
                </c:pt>
                <c:pt idx="29">
                  <c:v>-17.143382161360137</c:v>
                </c:pt>
                <c:pt idx="30">
                  <c:v>-16.449950693759632</c:v>
                </c:pt>
                <c:pt idx="31">
                  <c:v>-15.767637772574147</c:v>
                </c:pt>
                <c:pt idx="32">
                  <c:v>-13.954532462170533</c:v>
                </c:pt>
                <c:pt idx="33">
                  <c:v>-12.252852144756915</c:v>
                </c:pt>
                <c:pt idx="34">
                  <c:v>-11.21743642037238</c:v>
                </c:pt>
                <c:pt idx="35">
                  <c:v>-10.319905501838818</c:v>
                </c:pt>
                <c:pt idx="36">
                  <c:v>-8.2146823254977051</c:v>
                </c:pt>
                <c:pt idx="37">
                  <c:v>-6.8942791011547797</c:v>
                </c:pt>
                <c:pt idx="38">
                  <c:v>-4.2756158721677053</c:v>
                </c:pt>
                <c:pt idx="39">
                  <c:v>-3.7819725919136147</c:v>
                </c:pt>
                <c:pt idx="40">
                  <c:v>-3.032371533691844</c:v>
                </c:pt>
                <c:pt idx="41">
                  <c:v>-1.4461811417184833</c:v>
                </c:pt>
                <c:pt idx="42">
                  <c:v>-0.98046386679786224</c:v>
                </c:pt>
                <c:pt idx="43">
                  <c:v>-0.72646219090714226</c:v>
                </c:pt>
                <c:pt idx="44">
                  <c:v>0.41221443203494346</c:v>
                </c:pt>
                <c:pt idx="45">
                  <c:v>0.79761135946188233</c:v>
                </c:pt>
                <c:pt idx="46">
                  <c:v>1.5389434541853717</c:v>
                </c:pt>
                <c:pt idx="47">
                  <c:v>3.2295789852465191</c:v>
                </c:pt>
                <c:pt idx="48">
                  <c:v>2.9449934435537273</c:v>
                </c:pt>
                <c:pt idx="49">
                  <c:v>3.7167871839596245</c:v>
                </c:pt>
                <c:pt idx="50">
                  <c:v>3.7343484394257302</c:v>
                </c:pt>
                <c:pt idx="51">
                  <c:v>4.4559346539219717</c:v>
                </c:pt>
                <c:pt idx="52">
                  <c:v>4.7105879182876009</c:v>
                </c:pt>
                <c:pt idx="53">
                  <c:v>4.9323732018526414</c:v>
                </c:pt>
                <c:pt idx="54">
                  <c:v>5.5090707021190184</c:v>
                </c:pt>
                <c:pt idx="55">
                  <c:v>6.0474722450675387</c:v>
                </c:pt>
                <c:pt idx="56">
                  <c:v>6.0458875934409946</c:v>
                </c:pt>
                <c:pt idx="57">
                  <c:v>5.9285084288828642</c:v>
                </c:pt>
                <c:pt idx="58">
                  <c:v>6.2256809338521464</c:v>
                </c:pt>
                <c:pt idx="59">
                  <c:v>5.8900809799810929</c:v>
                </c:pt>
                <c:pt idx="60">
                  <c:v>6.8759315312239409</c:v>
                </c:pt>
                <c:pt idx="61">
                  <c:v>7.1159165199899235</c:v>
                </c:pt>
                <c:pt idx="62">
                  <c:v>6.5923343366414571</c:v>
                </c:pt>
                <c:pt idx="63">
                  <c:v>6.8212689916097702</c:v>
                </c:pt>
                <c:pt idx="64">
                  <c:v>7.37083863413757</c:v>
                </c:pt>
                <c:pt idx="65">
                  <c:v>7.8909169474029426</c:v>
                </c:pt>
                <c:pt idx="66">
                  <c:v>7.6888438411441058</c:v>
                </c:pt>
                <c:pt idx="67">
                  <c:v>8.7300328609310185</c:v>
                </c:pt>
                <c:pt idx="68">
                  <c:v>8.4850738390807692</c:v>
                </c:pt>
                <c:pt idx="69">
                  <c:v>9.1495361606196042</c:v>
                </c:pt>
                <c:pt idx="70">
                  <c:v>9.1400216719909793</c:v>
                </c:pt>
                <c:pt idx="71">
                  <c:v>9.2856022621223104</c:v>
                </c:pt>
                <c:pt idx="72">
                  <c:v>8.8307344021895062</c:v>
                </c:pt>
                <c:pt idx="73">
                  <c:v>8.7325467959270924</c:v>
                </c:pt>
                <c:pt idx="74">
                  <c:v>9.8853308314237296</c:v>
                </c:pt>
                <c:pt idx="75">
                  <c:v>9.567741079078516</c:v>
                </c:pt>
                <c:pt idx="76">
                  <c:v>9.8993394149103295</c:v>
                </c:pt>
                <c:pt idx="77">
                  <c:v>9.622324968738468</c:v>
                </c:pt>
                <c:pt idx="78">
                  <c:v>10.157788741280569</c:v>
                </c:pt>
                <c:pt idx="79">
                  <c:v>9.3230277341003642</c:v>
                </c:pt>
                <c:pt idx="80">
                  <c:v>10.041609480861808</c:v>
                </c:pt>
                <c:pt idx="81">
                  <c:v>10.084127955093365</c:v>
                </c:pt>
                <c:pt idx="82">
                  <c:v>10.326525473679411</c:v>
                </c:pt>
                <c:pt idx="83">
                  <c:v>10.139301729478433</c:v>
                </c:pt>
                <c:pt idx="84">
                  <c:v>9.6705042915729393</c:v>
                </c:pt>
                <c:pt idx="85">
                  <c:v>9.0618774786949956</c:v>
                </c:pt>
                <c:pt idx="86">
                  <c:v>7.7922617070740756</c:v>
                </c:pt>
                <c:pt idx="87">
                  <c:v>7.7640136350370028</c:v>
                </c:pt>
                <c:pt idx="88">
                  <c:v>6.7567880688641253</c:v>
                </c:pt>
                <c:pt idx="89">
                  <c:v>6.0873859976726266</c:v>
                </c:pt>
                <c:pt idx="90">
                  <c:v>5.3832266095088244</c:v>
                </c:pt>
                <c:pt idx="91">
                  <c:v>5.1507740503990078</c:v>
                </c:pt>
                <c:pt idx="92">
                  <c:v>3.728325454079922</c:v>
                </c:pt>
                <c:pt idx="93">
                  <c:v>2.6855395332600267</c:v>
                </c:pt>
                <c:pt idx="94">
                  <c:v>1.6756183397347968</c:v>
                </c:pt>
                <c:pt idx="95">
                  <c:v>1.4847333956003581</c:v>
                </c:pt>
                <c:pt idx="96">
                  <c:v>1.6900799487339526</c:v>
                </c:pt>
                <c:pt idx="97">
                  <c:v>2.1579238273968997</c:v>
                </c:pt>
                <c:pt idx="98">
                  <c:v>1.8608383079786535</c:v>
                </c:pt>
                <c:pt idx="99">
                  <c:v>1.7922502328302699</c:v>
                </c:pt>
                <c:pt idx="100">
                  <c:v>2.1426109160548776</c:v>
                </c:pt>
                <c:pt idx="101">
                  <c:v>2.421662051486777</c:v>
                </c:pt>
                <c:pt idx="102">
                  <c:v>2.7155097801627335</c:v>
                </c:pt>
                <c:pt idx="103">
                  <c:v>2.2299087430085223</c:v>
                </c:pt>
                <c:pt idx="104">
                  <c:v>2.4999522861305365</c:v>
                </c:pt>
                <c:pt idx="105">
                  <c:v>1.8829173759863096</c:v>
                </c:pt>
                <c:pt idx="106">
                  <c:v>1.2461420737150775</c:v>
                </c:pt>
                <c:pt idx="107">
                  <c:v>-0.61716232449643371</c:v>
                </c:pt>
                <c:pt idx="108">
                  <c:v>-3.3528333187810944</c:v>
                </c:pt>
                <c:pt idx="109">
                  <c:v>-6.1540745736437827</c:v>
                </c:pt>
                <c:pt idx="110">
                  <c:v>-8.2179609172658417</c:v>
                </c:pt>
                <c:pt idx="111">
                  <c:v>-11.306520680532344</c:v>
                </c:pt>
                <c:pt idx="112">
                  <c:v>-14.130059797608084</c:v>
                </c:pt>
                <c:pt idx="113">
                  <c:v>-16.688439376183865</c:v>
                </c:pt>
                <c:pt idx="114">
                  <c:v>-19.063403415335927</c:v>
                </c:pt>
                <c:pt idx="115">
                  <c:v>-20.834998597454543</c:v>
                </c:pt>
                <c:pt idx="116">
                  <c:v>-22.356727984577631</c:v>
                </c:pt>
                <c:pt idx="117">
                  <c:v>-22.947517074603368</c:v>
                </c:pt>
                <c:pt idx="118">
                  <c:v>-23.140409461990657</c:v>
                </c:pt>
                <c:pt idx="119">
                  <c:v>-22.146813164323802</c:v>
                </c:pt>
                <c:pt idx="120">
                  <c:v>-20.116895206746605</c:v>
                </c:pt>
                <c:pt idx="121">
                  <c:v>-17.780834700904208</c:v>
                </c:pt>
                <c:pt idx="122">
                  <c:v>-14.669614412830924</c:v>
                </c:pt>
                <c:pt idx="123">
                  <c:v>-11.300426348417076</c:v>
                </c:pt>
                <c:pt idx="124">
                  <c:v>-7.4328917432207646</c:v>
                </c:pt>
                <c:pt idx="125">
                  <c:v>-3.5927508198975744</c:v>
                </c:pt>
                <c:pt idx="126">
                  <c:v>-0.62541719996818301</c:v>
                </c:pt>
                <c:pt idx="127">
                  <c:v>3.1708253960787829</c:v>
                </c:pt>
                <c:pt idx="128">
                  <c:v>6.380689421421252</c:v>
                </c:pt>
                <c:pt idx="129">
                  <c:v>8.6786571015672536</c:v>
                </c:pt>
                <c:pt idx="130">
                  <c:v>11.068299446380152</c:v>
                </c:pt>
                <c:pt idx="131">
                  <c:v>12.622399221902384</c:v>
                </c:pt>
                <c:pt idx="132">
                  <c:v>13.706737735119219</c:v>
                </c:pt>
                <c:pt idx="133">
                  <c:v>14.059977496208575</c:v>
                </c:pt>
                <c:pt idx="134">
                  <c:v>13.626591139505308</c:v>
                </c:pt>
                <c:pt idx="135">
                  <c:v>14.020665593557496</c:v>
                </c:pt>
                <c:pt idx="136">
                  <c:v>13.512621005025792</c:v>
                </c:pt>
                <c:pt idx="137">
                  <c:v>12.644991635023445</c:v>
                </c:pt>
                <c:pt idx="138">
                  <c:v>12.996106791315114</c:v>
                </c:pt>
                <c:pt idx="139">
                  <c:v>12.460203726526828</c:v>
                </c:pt>
                <c:pt idx="140">
                  <c:v>12.101606423892136</c:v>
                </c:pt>
                <c:pt idx="141">
                  <c:v>12.785069882323114</c:v>
                </c:pt>
                <c:pt idx="142">
                  <c:v>12.059595603370823</c:v>
                </c:pt>
                <c:pt idx="143">
                  <c:v>11.683870854802109</c:v>
                </c:pt>
                <c:pt idx="144">
                  <c:v>11.401484411374227</c:v>
                </c:pt>
                <c:pt idx="145">
                  <c:v>12.336836085495733</c:v>
                </c:pt>
                <c:pt idx="146">
                  <c:v>12.423681501004808</c:v>
                </c:pt>
                <c:pt idx="147">
                  <c:v>11.970881148859831</c:v>
                </c:pt>
                <c:pt idx="148">
                  <c:v>11.72910311503432</c:v>
                </c:pt>
                <c:pt idx="149">
                  <c:v>11.4179530767166</c:v>
                </c:pt>
                <c:pt idx="150">
                  <c:v>10.373803232465377</c:v>
                </c:pt>
                <c:pt idx="151">
                  <c:v>9.3190564732336156</c:v>
                </c:pt>
                <c:pt idx="152">
                  <c:v>7.9081502693340013</c:v>
                </c:pt>
                <c:pt idx="153">
                  <c:v>6.4187624549768145</c:v>
                </c:pt>
                <c:pt idx="154">
                  <c:v>6.1444848695532954</c:v>
                </c:pt>
                <c:pt idx="155">
                  <c:v>4.949554849631113</c:v>
                </c:pt>
                <c:pt idx="156">
                  <c:v>4.2241602401532248</c:v>
                </c:pt>
                <c:pt idx="157">
                  <c:v>1.8431033166187376</c:v>
                </c:pt>
                <c:pt idx="158">
                  <c:v>0.28596299613636234</c:v>
                </c:pt>
                <c:pt idx="159">
                  <c:v>-0.47795472862790689</c:v>
                </c:pt>
                <c:pt idx="160">
                  <c:v>-1.2659310792899419</c:v>
                </c:pt>
                <c:pt idx="161">
                  <c:v>-1.4998943736356551</c:v>
                </c:pt>
                <c:pt idx="162">
                  <c:v>-1.2863194069564798</c:v>
                </c:pt>
                <c:pt idx="163">
                  <c:v>-1.0741709476932044</c:v>
                </c:pt>
                <c:pt idx="164">
                  <c:v>-0.12585383065268729</c:v>
                </c:pt>
                <c:pt idx="165">
                  <c:v>-0.24557651418126625</c:v>
                </c:pt>
                <c:pt idx="166">
                  <c:v>-0.46061739851030836</c:v>
                </c:pt>
                <c:pt idx="167">
                  <c:v>2.2776009767568439E-2</c:v>
                </c:pt>
                <c:pt idx="168">
                  <c:v>-0.41006299302533478</c:v>
                </c:pt>
                <c:pt idx="169">
                  <c:v>0.32528473348646969</c:v>
                </c:pt>
                <c:pt idx="170">
                  <c:v>1.1314203741085862</c:v>
                </c:pt>
                <c:pt idx="171">
                  <c:v>0.87336463852545876</c:v>
                </c:pt>
                <c:pt idx="172">
                  <c:v>0.36782111511708138</c:v>
                </c:pt>
                <c:pt idx="173">
                  <c:v>0.50331361718562562</c:v>
                </c:pt>
                <c:pt idx="174">
                  <c:v>0.51807895323021569</c:v>
                </c:pt>
                <c:pt idx="175">
                  <c:v>0.54404190397173124</c:v>
                </c:pt>
                <c:pt idx="176">
                  <c:v>0.55766405560966348</c:v>
                </c:pt>
                <c:pt idx="177">
                  <c:v>0.9044505799278113</c:v>
                </c:pt>
                <c:pt idx="178">
                  <c:v>0.40180513198873768</c:v>
                </c:pt>
                <c:pt idx="179">
                  <c:v>0.10775701167158047</c:v>
                </c:pt>
                <c:pt idx="180">
                  <c:v>-5.5598286176618217E-2</c:v>
                </c:pt>
                <c:pt idx="181">
                  <c:v>-0.53012798555101881</c:v>
                </c:pt>
                <c:pt idx="182">
                  <c:v>-1.2720380182986588</c:v>
                </c:pt>
                <c:pt idx="183">
                  <c:v>-1.303807740946155</c:v>
                </c:pt>
                <c:pt idx="184">
                  <c:v>-1.2489364896651693</c:v>
                </c:pt>
                <c:pt idx="185">
                  <c:v>-2.181251396118185</c:v>
                </c:pt>
                <c:pt idx="186">
                  <c:v>-2.7960301078374528</c:v>
                </c:pt>
                <c:pt idx="187">
                  <c:v>-3.4998632962990399</c:v>
                </c:pt>
                <c:pt idx="188">
                  <c:v>-4.7371754588234154</c:v>
                </c:pt>
                <c:pt idx="189">
                  <c:v>-5.2348887167685092</c:v>
                </c:pt>
                <c:pt idx="190">
                  <c:v>-4.8628170451202379</c:v>
                </c:pt>
                <c:pt idx="191">
                  <c:v>-5.4208316449685725</c:v>
                </c:pt>
                <c:pt idx="192">
                  <c:v>-5.6557200179110936</c:v>
                </c:pt>
                <c:pt idx="193">
                  <c:v>-5.4427356934716897</c:v>
                </c:pt>
                <c:pt idx="194">
                  <c:v>-5.503211317929896</c:v>
                </c:pt>
                <c:pt idx="195">
                  <c:v>-5.8221229574457567</c:v>
                </c:pt>
                <c:pt idx="196">
                  <c:v>-5.7424821794647727</c:v>
                </c:pt>
                <c:pt idx="197">
                  <c:v>-5.63908911143713</c:v>
                </c:pt>
                <c:pt idx="198">
                  <c:v>-5.8661325047676343</c:v>
                </c:pt>
                <c:pt idx="199">
                  <c:v>-5.3459249090145562</c:v>
                </c:pt>
                <c:pt idx="200">
                  <c:v>-4.9279423642799429</c:v>
                </c:pt>
                <c:pt idx="201">
                  <c:v>-5.0130746388505685</c:v>
                </c:pt>
                <c:pt idx="202">
                  <c:v>-5.0510941667058091</c:v>
                </c:pt>
                <c:pt idx="203">
                  <c:v>-4.422970269964793</c:v>
                </c:pt>
                <c:pt idx="204">
                  <c:v>-3.6726939567129762</c:v>
                </c:pt>
                <c:pt idx="205">
                  <c:v>-3.5377861357029872</c:v>
                </c:pt>
                <c:pt idx="206">
                  <c:v>-2.6779283267408118</c:v>
                </c:pt>
                <c:pt idx="207">
                  <c:v>-1.8409828931070393</c:v>
                </c:pt>
                <c:pt idx="208">
                  <c:v>-0.75557676409900409</c:v>
                </c:pt>
                <c:pt idx="209">
                  <c:v>0.34381219174524347</c:v>
                </c:pt>
                <c:pt idx="210">
                  <c:v>1.4994863840758654</c:v>
                </c:pt>
                <c:pt idx="211">
                  <c:v>1.8733664677062194</c:v>
                </c:pt>
                <c:pt idx="212">
                  <c:v>3.256666516419898</c:v>
                </c:pt>
                <c:pt idx="213">
                  <c:v>4.7884041900595093</c:v>
                </c:pt>
                <c:pt idx="214">
                  <c:v>5.5744350466872277</c:v>
                </c:pt>
                <c:pt idx="215">
                  <c:v>6.382595471489509</c:v>
                </c:pt>
                <c:pt idx="216">
                  <c:v>6.7724567088426966</c:v>
                </c:pt>
                <c:pt idx="217">
                  <c:v>7.3984988831547867</c:v>
                </c:pt>
                <c:pt idx="218">
                  <c:v>7.4519589214064865</c:v>
                </c:pt>
                <c:pt idx="219">
                  <c:v>7.8542809473593849</c:v>
                </c:pt>
                <c:pt idx="220">
                  <c:v>7.6967252415639109</c:v>
                </c:pt>
                <c:pt idx="221">
                  <c:v>7.7405950759305853</c:v>
                </c:pt>
                <c:pt idx="222">
                  <c:v>8.008514676825655</c:v>
                </c:pt>
                <c:pt idx="223">
                  <c:v>8.3283472853640035</c:v>
                </c:pt>
                <c:pt idx="224">
                  <c:v>7.3432613906335291</c:v>
                </c:pt>
                <c:pt idx="225">
                  <c:v>6.7679541731002786</c:v>
                </c:pt>
                <c:pt idx="226">
                  <c:v>6.6243991456251337</c:v>
                </c:pt>
                <c:pt idx="227">
                  <c:v>6.0786348825155869</c:v>
                </c:pt>
                <c:pt idx="228">
                  <c:v>5.7515958445057578</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2-E5A7-4902-A8B7-A2BF132B15FB}"/>
            </c:ext>
          </c:extLst>
        </c:ser>
        <c:ser>
          <c:idx val="5"/>
          <c:order val="5"/>
          <c:tx>
            <c:strRef>
              <c:f>'NDFCGXA Data'!$M$289</c:f>
              <c:strCache>
                <c:ptCount val="1"/>
                <c:pt idx="0">
                  <c:v>3.9%</c:v>
                </c:pt>
              </c:strCache>
            </c:strRef>
          </c:tx>
          <c:marker>
            <c:symbol val="none"/>
          </c:marker>
          <c:dLbls>
            <c:dLbl>
              <c:idx val="214"/>
              <c:layout>
                <c:manualLayout>
                  <c:x val="0"/>
                  <c:y val="-9.8039215686274665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E5A7-4902-A8B7-A2BF132B15FB}"/>
                </c:ext>
              </c:extLst>
            </c:dLbl>
            <c:dLbl>
              <c:idx val="215"/>
              <c:layout>
                <c:manualLayout>
                  <c:x val="0"/>
                  <c:y val="-2.6143790849673217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151D-407A-AE34-9AB049F37F2C}"/>
                </c:ext>
              </c:extLst>
            </c:dLbl>
            <c:dLbl>
              <c:idx val="216"/>
              <c:layout>
                <c:manualLayout>
                  <c:x val="-1.4124293785310734E-3"/>
                  <c:y val="-3.2679738562091505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0919-42CE-AF70-7E7D47284943}"/>
                </c:ext>
              </c:extLst>
            </c:dLbl>
            <c:dLbl>
              <c:idx val="217"/>
              <c:layout>
                <c:manualLayout>
                  <c:x val="0"/>
                  <c:y val="-4.2483660130718984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61D2-494C-AD55-708E067B0CA9}"/>
                </c:ext>
              </c:extLst>
            </c:dLbl>
            <c:dLbl>
              <c:idx val="220"/>
              <c:layout>
                <c:manualLayout>
                  <c:x val="0"/>
                  <c:y val="1.3071895424836602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E91F-4164-A4C0-0EF264121FBD}"/>
                </c:ext>
              </c:extLst>
            </c:dLbl>
            <c:dLbl>
              <c:idx val="221"/>
              <c:layout>
                <c:manualLayout>
                  <c:x val="1.1092464077583523E-2"/>
                  <c:y val="2.0779681951520735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E5A7-4902-A8B7-A2BF132B15FB}"/>
                </c:ext>
              </c:extLst>
            </c:dLbl>
            <c:dLbl>
              <c:idx val="222"/>
              <c:layout>
                <c:manualLayout>
                  <c:x val="1.5872592197161796E-3"/>
                  <c:y val="1.1784776902887139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E5A7-4902-A8B7-A2BF132B15FB}"/>
                </c:ext>
              </c:extLst>
            </c:dLbl>
            <c:dLbl>
              <c:idx val="223"/>
              <c:layout>
                <c:manualLayout>
                  <c:x val="0"/>
                  <c:y val="1.9958422572190163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6975-4180-8EA9-2128739C62A2}"/>
                </c:ext>
              </c:extLst>
            </c:dLbl>
            <c:dLbl>
              <c:idx val="227"/>
              <c:layout>
                <c:manualLayout>
                  <c:x val="2.8725314183124929E-3"/>
                  <c:y val="9.9792112860950816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F41F-4DC0-8264-78F5B60F871F}"/>
                </c:ext>
              </c:extLst>
            </c:dLbl>
            <c:dLbl>
              <c:idx val="236"/>
              <c:layout>
                <c:manualLayout>
                  <c:x val="6.2671367019193104E-3"/>
                  <c:y val="0"/>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E5A7-4902-A8B7-A2BF132B15FB}"/>
                </c:ext>
              </c:extLst>
            </c:dLbl>
            <c:dLbl>
              <c:idx val="238"/>
              <c:layout>
                <c:manualLayout>
                  <c:x val="1.0967489228358678E-2"/>
                  <c:y val="1.2139605462822495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E5A7-4902-A8B7-A2BF132B15FB}"/>
                </c:ext>
              </c:extLst>
            </c:dLbl>
            <c:dLbl>
              <c:idx val="239"/>
              <c:layout>
                <c:manualLayout>
                  <c:x val="6.2671367019193104E-3"/>
                  <c:y val="6.0698027314112293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E5A7-4902-A8B7-A2BF132B15FB}"/>
                </c:ext>
              </c:extLst>
            </c:dLbl>
            <c:dLbl>
              <c:idx val="255"/>
              <c:layout>
                <c:manualLayout>
                  <c:x val="6.2597809076682318E-3"/>
                  <c:y val="-3.0303030303030304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9-E5A7-4902-A8B7-A2BF132B15FB}"/>
                </c:ext>
              </c:extLst>
            </c:dLbl>
            <c:dLbl>
              <c:idx val="270"/>
              <c:layout>
                <c:manualLayout>
                  <c:x val="-0.12857138461443784"/>
                  <c:y val="-3.644521741892702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E5A7-4902-A8B7-A2BF132B15FB}"/>
                </c:ext>
              </c:extLst>
            </c:dLbl>
            <c:spPr>
              <a:noFill/>
              <a:ln>
                <a:noFill/>
              </a:ln>
              <a:effectLst/>
            </c:spPr>
            <c:txPr>
              <a:bodyPr/>
              <a:lstStyle/>
              <a:p>
                <a:pPr>
                  <a:defRPr sz="2000">
                    <a:solidFill>
                      <a:srgbClr val="5F5F5F"/>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'NDFCGXA Data'!$M$387:$M$686</c:f>
              <c:numCache>
                <c:formatCode>0.0</c:formatCode>
                <c:ptCount val="3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formatCode="0.0%">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3.87252254123905</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B-E5A7-4902-A8B7-A2BF132B15FB}"/>
            </c:ext>
          </c:extLst>
        </c:ser>
        <c:ser>
          <c:idx val="7"/>
          <c:order val="7"/>
          <c:tx>
            <c:strRef>
              <c:f>'NDFCGXA Data'!$O$289</c:f>
              <c:strCache>
                <c:ptCount val="1"/>
                <c:pt idx="0">
                  <c:v>5.8%</c:v>
                </c:pt>
              </c:strCache>
            </c:strRef>
          </c:tx>
          <c:marker>
            <c:symbol val="none"/>
          </c:marker>
          <c:dLbls>
            <c:dLbl>
              <c:idx val="216"/>
              <c:layout>
                <c:manualLayout>
                  <c:x val="-1.0357695789575588E-16"/>
                  <c:y val="1.6339869281045753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0919-42CE-AF70-7E7D47284943}"/>
                </c:ext>
              </c:extLst>
            </c:dLbl>
            <c:dLbl>
              <c:idx val="217"/>
              <c:layout>
                <c:manualLayout>
                  <c:x val="0"/>
                  <c:y val="6.5359477124183009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61D2-494C-AD55-708E067B0CA9}"/>
                </c:ext>
              </c:extLst>
            </c:dLbl>
            <c:dLbl>
              <c:idx val="218"/>
              <c:layout>
                <c:manualLayout>
                  <c:x val="-1.0357695789575588E-16"/>
                  <c:y val="-7.1895424836601302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3F27-4DB9-BBE4-355DC94C473E}"/>
                </c:ext>
              </c:extLst>
            </c:dLbl>
            <c:dLbl>
              <c:idx val="219"/>
              <c:layout>
                <c:manualLayout>
                  <c:x val="0"/>
                  <c:y val="-5.8823529411764705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EE25-457F-B948-2B496BA28D66}"/>
                </c:ext>
              </c:extLst>
            </c:dLbl>
            <c:dLbl>
              <c:idx val="220"/>
              <c:layout>
                <c:manualLayout>
                  <c:x val="0"/>
                  <c:y val="-3.5947712418300685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E91F-4164-A4C0-0EF264121FBD}"/>
                </c:ext>
              </c:extLst>
            </c:dLbl>
            <c:dLbl>
              <c:idx val="221"/>
              <c:layout>
                <c:manualLayout>
                  <c:x val="1.5480448418523956E-2"/>
                  <c:y val="-4.8816839071586654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C-E5A7-4902-A8B7-A2BF132B15FB}"/>
                </c:ext>
              </c:extLst>
            </c:dLbl>
            <c:dLbl>
              <c:idx val="222"/>
              <c:layout>
                <c:manualLayout>
                  <c:x val="3.174629654343951E-3"/>
                  <c:y val="-5.9135144871596934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D-E5A7-4902-A8B7-A2BF132B15FB}"/>
                </c:ext>
              </c:extLst>
            </c:dLbl>
            <c:dLbl>
              <c:idx val="223"/>
              <c:layout>
                <c:manualLayout>
                  <c:x val="-1.436265709156194E-3"/>
                  <c:y val="-4.6569652668443699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6975-4180-8EA9-2128739C62A2}"/>
                </c:ext>
              </c:extLst>
            </c:dLbl>
            <c:dLbl>
              <c:idx val="224"/>
              <c:layout>
                <c:manualLayout>
                  <c:x val="-1.436265709156194E-3"/>
                  <c:y val="-4.656965266844372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96BA-47BD-88AE-01D70DA10237}"/>
                </c:ext>
              </c:extLst>
            </c:dLbl>
            <c:dLbl>
              <c:idx val="225"/>
              <c:layout>
                <c:manualLayout>
                  <c:x val="0"/>
                  <c:y val="-3.3264037620316975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65B5-4AFE-B753-1393BF22193A}"/>
                </c:ext>
              </c:extLst>
            </c:dLbl>
            <c:dLbl>
              <c:idx val="226"/>
              <c:layout>
                <c:manualLayout>
                  <c:x val="0"/>
                  <c:y val="-5.6548863954538786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0448-4C6F-AA19-C3986EBCD462}"/>
                </c:ext>
              </c:extLst>
            </c:dLbl>
            <c:dLbl>
              <c:idx val="227"/>
              <c:layout>
                <c:manualLayout>
                  <c:x val="2.8725314183122826E-3"/>
                  <c:y val="-3.6590441382348668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F41F-4DC0-8264-78F5B60F871F}"/>
                </c:ext>
              </c:extLst>
            </c:dLbl>
            <c:dLbl>
              <c:idx val="228"/>
              <c:layout>
                <c:manualLayout>
                  <c:x val="0"/>
                  <c:y val="-4.324324890641202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68CA-4EB9-B2AA-1ED88DD01427}"/>
                </c:ext>
              </c:extLst>
            </c:dLbl>
            <c:dLbl>
              <c:idx val="237"/>
              <c:layout>
                <c:manualLayout>
                  <c:x val="0"/>
                  <c:y val="-2.0232675771370764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E-E5A7-4902-A8B7-A2BF132B15FB}"/>
                </c:ext>
              </c:extLst>
            </c:dLbl>
            <c:dLbl>
              <c:idx val="242"/>
              <c:layout>
                <c:manualLayout>
                  <c:x val="-1.5640272741726264E-3"/>
                  <c:y val="-2.0176543163980643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F-E5A7-4902-A8B7-A2BF132B15FB}"/>
                </c:ext>
              </c:extLst>
            </c:dLbl>
            <c:dLbl>
              <c:idx val="243"/>
              <c:layout>
                <c:manualLayout>
                  <c:x val="0"/>
                  <c:y val="-2.2194197480378708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0-E5A7-4902-A8B7-A2BF132B15FB}"/>
                </c:ext>
              </c:extLst>
            </c:dLbl>
            <c:dLbl>
              <c:idx val="244"/>
              <c:layout>
                <c:manualLayout>
                  <c:x val="0"/>
                  <c:y val="-1.8158888847582579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1-E5A7-4902-A8B7-A2BF132B15FB}"/>
                </c:ext>
              </c:extLst>
            </c:dLbl>
            <c:dLbl>
              <c:idx val="250"/>
              <c:layout>
                <c:manualLayout>
                  <c:x val="1.0948190919208385E-2"/>
                  <c:y val="-3.6317777695165157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2-E5A7-4902-A8B7-A2BF132B15FB}"/>
                </c:ext>
              </c:extLst>
            </c:dLbl>
            <c:dLbl>
              <c:idx val="252"/>
              <c:layout>
                <c:manualLayout>
                  <c:x val="3.1298904538341159E-3"/>
                  <c:y val="-4.4444444444444446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3-E5A7-4902-A8B7-A2BF132B15FB}"/>
                </c:ext>
              </c:extLst>
            </c:dLbl>
            <c:dLbl>
              <c:idx val="255"/>
              <c:layout>
                <c:manualLayout>
                  <c:x val="1.5649452269170579E-3"/>
                  <c:y val="5.6565656565656569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4-E5A7-4902-A8B7-A2BF132B15FB}"/>
                </c:ext>
              </c:extLst>
            </c:dLbl>
            <c:dLbl>
              <c:idx val="270"/>
              <c:layout>
                <c:manualLayout>
                  <c:x val="-0.13015873015873017"/>
                  <c:y val="-4.7179487179487181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5-E5A7-4902-A8B7-A2BF132B15FB}"/>
                </c:ext>
              </c:extLst>
            </c:dLbl>
            <c:spPr>
              <a:noFill/>
              <a:ln>
                <a:noFill/>
              </a:ln>
              <a:effectLst/>
            </c:spPr>
            <c:txPr>
              <a:bodyPr/>
              <a:lstStyle/>
              <a:p>
                <a:pPr>
                  <a:defRPr sz="2000">
                    <a:solidFill>
                      <a:srgbClr val="08A685"/>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'NDFCGXA Data'!$O$387:$O$686</c:f>
              <c:numCache>
                <c:formatCode>0.0</c:formatCode>
                <c:ptCount val="3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5.7515958445057578</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16-E5A7-4902-A8B7-A2BF132B15FB}"/>
            </c:ext>
          </c:extLst>
        </c:ser>
        <c:dLbls>
          <c:showLegendKey val="0"/>
          <c:showVal val="0"/>
          <c:showCatName val="0"/>
          <c:showSerName val="0"/>
          <c:showPercent val="0"/>
          <c:showBubbleSize val="0"/>
        </c:dLbls>
        <c:marker val="1"/>
        <c:smooth val="0"/>
        <c:axId val="1776715264"/>
        <c:axId val="1747987264"/>
      </c:lineChart>
      <c:lineChart>
        <c:grouping val="standard"/>
        <c:varyColors val="0"/>
        <c:ser>
          <c:idx val="0"/>
          <c:order val="1"/>
          <c:tx>
            <c:v>3MMT</c:v>
          </c:tx>
          <c:spPr>
            <a:ln w="38100">
              <a:solidFill>
                <a:srgbClr val="5F5F5F"/>
              </a:solidFill>
              <a:prstDash val="solid"/>
            </a:ln>
            <a:effectLst/>
          </c:spPr>
          <c:marker>
            <c:symbol val="none"/>
          </c:marker>
          <c:cat>
            <c:strRef>
              <c:f>Years!$B$147:$B$446</c:f>
              <c:strCache>
                <c:ptCount val="295"/>
                <c:pt idx="6">
                  <c:v>'92</c:v>
                </c:pt>
                <c:pt idx="30">
                  <c:v>'94</c:v>
                </c:pt>
                <c:pt idx="54">
                  <c:v>'96</c:v>
                </c:pt>
                <c:pt idx="78">
                  <c:v>'98</c:v>
                </c:pt>
                <c:pt idx="102">
                  <c:v>'00</c:v>
                </c:pt>
                <c:pt idx="126">
                  <c:v>'02</c:v>
                </c:pt>
                <c:pt idx="150">
                  <c:v>'04</c:v>
                </c:pt>
                <c:pt idx="174">
                  <c:v>'06</c:v>
                </c:pt>
                <c:pt idx="198">
                  <c:v>'08</c:v>
                </c:pt>
                <c:pt idx="222">
                  <c:v>'10</c:v>
                </c:pt>
                <c:pt idx="246">
                  <c:v>'12</c:v>
                </c:pt>
                <c:pt idx="270">
                  <c:v>'14</c:v>
                </c:pt>
                <c:pt idx="294">
                  <c:v>'16</c:v>
                </c:pt>
              </c:strCache>
            </c:strRef>
          </c:cat>
          <c:val>
            <c:numRef>
              <c:f>'NDFCGXA Data'!$L$387:$L$686</c:f>
              <c:numCache>
                <c:formatCode>0.00</c:formatCode>
                <c:ptCount val="300"/>
                <c:pt idx="0">
                  <c:v>752.21199999999999</c:v>
                </c:pt>
                <c:pt idx="1">
                  <c:v>749.78399999999999</c:v>
                </c:pt>
                <c:pt idx="2">
                  <c:v>754.46800000000007</c:v>
                </c:pt>
                <c:pt idx="3">
                  <c:v>767.85200000000009</c:v>
                </c:pt>
                <c:pt idx="4">
                  <c:v>777.2120000000001</c:v>
                </c:pt>
                <c:pt idx="5">
                  <c:v>792.51599999999996</c:v>
                </c:pt>
                <c:pt idx="6">
                  <c:v>778.51600000000008</c:v>
                </c:pt>
                <c:pt idx="7">
                  <c:v>771.06799999999998</c:v>
                </c:pt>
                <c:pt idx="8">
                  <c:v>762.49599999999998</c:v>
                </c:pt>
                <c:pt idx="9">
                  <c:v>783.12800000000004</c:v>
                </c:pt>
                <c:pt idx="10">
                  <c:v>783.86799999999994</c:v>
                </c:pt>
                <c:pt idx="11">
                  <c:v>761.53600000000006</c:v>
                </c:pt>
                <c:pt idx="12">
                  <c:v>730.952</c:v>
                </c:pt>
                <c:pt idx="13">
                  <c:v>727.28</c:v>
                </c:pt>
                <c:pt idx="14">
                  <c:v>718.81999999999994</c:v>
                </c:pt>
                <c:pt idx="15">
                  <c:v>709.596</c:v>
                </c:pt>
                <c:pt idx="16">
                  <c:v>694.86799999999994</c:v>
                </c:pt>
                <c:pt idx="17">
                  <c:v>674.05199999999991</c:v>
                </c:pt>
                <c:pt idx="18">
                  <c:v>656.28399999999999</c:v>
                </c:pt>
                <c:pt idx="19">
                  <c:v>638.16399999999999</c:v>
                </c:pt>
                <c:pt idx="20">
                  <c:v>616.44799999999998</c:v>
                </c:pt>
                <c:pt idx="21">
                  <c:v>620.77199999999993</c:v>
                </c:pt>
                <c:pt idx="22">
                  <c:v>614.91599999999994</c:v>
                </c:pt>
                <c:pt idx="23">
                  <c:v>618.45600000000002</c:v>
                </c:pt>
                <c:pt idx="24">
                  <c:v>592.34</c:v>
                </c:pt>
                <c:pt idx="25">
                  <c:v>588.99599999999998</c:v>
                </c:pt>
                <c:pt idx="26">
                  <c:v>576.29999999999995</c:v>
                </c:pt>
                <c:pt idx="27">
                  <c:v>600.53200000000004</c:v>
                </c:pt>
                <c:pt idx="28">
                  <c:v>607.36</c:v>
                </c:pt>
                <c:pt idx="29">
                  <c:v>605.64400000000001</c:v>
                </c:pt>
                <c:pt idx="30">
                  <c:v>592.56399999999996</c:v>
                </c:pt>
                <c:pt idx="31">
                  <c:v>584.44799999999998</c:v>
                </c:pt>
                <c:pt idx="32">
                  <c:v>583.79600000000005</c:v>
                </c:pt>
                <c:pt idx="33">
                  <c:v>599.18400000000008</c:v>
                </c:pt>
                <c:pt idx="34">
                  <c:v>594.33199999999999</c:v>
                </c:pt>
                <c:pt idx="35">
                  <c:v>590.85199999999998</c:v>
                </c:pt>
                <c:pt idx="36">
                  <c:v>574.85599999999999</c:v>
                </c:pt>
                <c:pt idx="37">
                  <c:v>575.9</c:v>
                </c:pt>
                <c:pt idx="38">
                  <c:v>598.70399999999995</c:v>
                </c:pt>
                <c:pt idx="39">
                  <c:v>609.91200000000003</c:v>
                </c:pt>
                <c:pt idx="40">
                  <c:v>620.48</c:v>
                </c:pt>
                <c:pt idx="41">
                  <c:v>608.54399999999998</c:v>
                </c:pt>
                <c:pt idx="42">
                  <c:v>598.66399999999999</c:v>
                </c:pt>
                <c:pt idx="43">
                  <c:v>587.60400000000004</c:v>
                </c:pt>
                <c:pt idx="44">
                  <c:v>595.92399999999998</c:v>
                </c:pt>
                <c:pt idx="45">
                  <c:v>620.20799999999997</c:v>
                </c:pt>
                <c:pt idx="46">
                  <c:v>627.70400000000006</c:v>
                </c:pt>
                <c:pt idx="47">
                  <c:v>629.52800000000002</c:v>
                </c:pt>
                <c:pt idx="48">
                  <c:v>608.06399999999996</c:v>
                </c:pt>
                <c:pt idx="49">
                  <c:v>614.04399999999998</c:v>
                </c:pt>
                <c:pt idx="50">
                  <c:v>633.84</c:v>
                </c:pt>
                <c:pt idx="51">
                  <c:v>655.47599999999989</c:v>
                </c:pt>
                <c:pt idx="52">
                  <c:v>657.69200000000001</c:v>
                </c:pt>
                <c:pt idx="53">
                  <c:v>640.08799999999997</c:v>
                </c:pt>
                <c:pt idx="54">
                  <c:v>630.12800000000004</c:v>
                </c:pt>
                <c:pt idx="55">
                  <c:v>622.70399999999995</c:v>
                </c:pt>
                <c:pt idx="56">
                  <c:v>635.30799999999999</c:v>
                </c:pt>
                <c:pt idx="57">
                  <c:v>652.47199999999998</c:v>
                </c:pt>
                <c:pt idx="58">
                  <c:v>667.39200000000005</c:v>
                </c:pt>
                <c:pt idx="59">
                  <c:v>666.75200000000007</c:v>
                </c:pt>
                <c:pt idx="60">
                  <c:v>666.32799999999997</c:v>
                </c:pt>
                <c:pt idx="61">
                  <c:v>676.37199999999996</c:v>
                </c:pt>
                <c:pt idx="62">
                  <c:v>688.37599999999998</c:v>
                </c:pt>
                <c:pt idx="63">
                  <c:v>702.81599999999992</c:v>
                </c:pt>
                <c:pt idx="64">
                  <c:v>703.89200000000005</c:v>
                </c:pt>
                <c:pt idx="65">
                  <c:v>706.16800000000001</c:v>
                </c:pt>
                <c:pt idx="66">
                  <c:v>685.548</c:v>
                </c:pt>
                <c:pt idx="67">
                  <c:v>694.67200000000003</c:v>
                </c:pt>
                <c:pt idx="68">
                  <c:v>692.88400000000001</c:v>
                </c:pt>
                <c:pt idx="69">
                  <c:v>724.40800000000002</c:v>
                </c:pt>
                <c:pt idx="70">
                  <c:v>721.048</c:v>
                </c:pt>
                <c:pt idx="71">
                  <c:v>727.75600000000009</c:v>
                </c:pt>
                <c:pt idx="72">
                  <c:v>721.62</c:v>
                </c:pt>
                <c:pt idx="73">
                  <c:v>733.70399999999995</c:v>
                </c:pt>
                <c:pt idx="74">
                  <c:v>763.75199999999995</c:v>
                </c:pt>
                <c:pt idx="75">
                  <c:v>773.88000000000011</c:v>
                </c:pt>
                <c:pt idx="76">
                  <c:v>785.28399999999999</c:v>
                </c:pt>
                <c:pt idx="77">
                  <c:v>771.6880000000001</c:v>
                </c:pt>
                <c:pt idx="78">
                  <c:v>762.24400000000014</c:v>
                </c:pt>
                <c:pt idx="79">
                  <c:v>757.96</c:v>
                </c:pt>
                <c:pt idx="80">
                  <c:v>767.548</c:v>
                </c:pt>
                <c:pt idx="81">
                  <c:v>801.60399999999993</c:v>
                </c:pt>
                <c:pt idx="82">
                  <c:v>807.7639999999999</c:v>
                </c:pt>
                <c:pt idx="83">
                  <c:v>797.63599999999997</c:v>
                </c:pt>
                <c:pt idx="84">
                  <c:v>770.76400000000001</c:v>
                </c:pt>
                <c:pt idx="85">
                  <c:v>760.87200000000007</c:v>
                </c:pt>
                <c:pt idx="86">
                  <c:v>778.928</c:v>
                </c:pt>
                <c:pt idx="87">
                  <c:v>796.42399999999998</c:v>
                </c:pt>
                <c:pt idx="88">
                  <c:v>806.404</c:v>
                </c:pt>
                <c:pt idx="89">
                  <c:v>791.91599999999994</c:v>
                </c:pt>
                <c:pt idx="90">
                  <c:v>773.89600000000007</c:v>
                </c:pt>
                <c:pt idx="91">
                  <c:v>777.37599999999998</c:v>
                </c:pt>
                <c:pt idx="92">
                  <c:v>775.26</c:v>
                </c:pt>
                <c:pt idx="93">
                  <c:v>800.42400000000009</c:v>
                </c:pt>
                <c:pt idx="94">
                  <c:v>791.74800000000005</c:v>
                </c:pt>
                <c:pt idx="95">
                  <c:v>800.55600000000004</c:v>
                </c:pt>
                <c:pt idx="96">
                  <c:v>790.28399999999999</c:v>
                </c:pt>
                <c:pt idx="97">
                  <c:v>803.50399999999991</c:v>
                </c:pt>
                <c:pt idx="98">
                  <c:v>806.048</c:v>
                </c:pt>
                <c:pt idx="99">
                  <c:v>822.548</c:v>
                </c:pt>
                <c:pt idx="100">
                  <c:v>827.5</c:v>
                </c:pt>
                <c:pt idx="101">
                  <c:v>830.10799999999995</c:v>
                </c:pt>
                <c:pt idx="102">
                  <c:v>814.77199999999993</c:v>
                </c:pt>
                <c:pt idx="103">
                  <c:v>799.96</c:v>
                </c:pt>
                <c:pt idx="104">
                  <c:v>785.62</c:v>
                </c:pt>
                <c:pt idx="105">
                  <c:v>773.05600000000004</c:v>
                </c:pt>
                <c:pt idx="106">
                  <c:v>744.52</c:v>
                </c:pt>
                <c:pt idx="107">
                  <c:v>705.46399999999994</c:v>
                </c:pt>
                <c:pt idx="108">
                  <c:v>644.66800000000001</c:v>
                </c:pt>
                <c:pt idx="109">
                  <c:v>611.41200000000003</c:v>
                </c:pt>
                <c:pt idx="110">
                  <c:v>591.76800000000003</c:v>
                </c:pt>
                <c:pt idx="111">
                  <c:v>594.29999999999995</c:v>
                </c:pt>
                <c:pt idx="112">
                  <c:v>592.05600000000004</c:v>
                </c:pt>
                <c:pt idx="113">
                  <c:v>593.09199999999998</c:v>
                </c:pt>
                <c:pt idx="114">
                  <c:v>600.63200000000006</c:v>
                </c:pt>
                <c:pt idx="115">
                  <c:v>603.27200000000005</c:v>
                </c:pt>
                <c:pt idx="116">
                  <c:v>611.6</c:v>
                </c:pt>
                <c:pt idx="117">
                  <c:v>626.58799999999997</c:v>
                </c:pt>
                <c:pt idx="118">
                  <c:v>633.92399999999998</c:v>
                </c:pt>
                <c:pt idx="119">
                  <c:v>638.19600000000003</c:v>
                </c:pt>
                <c:pt idx="120">
                  <c:v>618.94399999999996</c:v>
                </c:pt>
                <c:pt idx="121">
                  <c:v>623.66800000000001</c:v>
                </c:pt>
                <c:pt idx="122">
                  <c:v>642.75199999999995</c:v>
                </c:pt>
                <c:pt idx="123">
                  <c:v>661.19200000000001</c:v>
                </c:pt>
                <c:pt idx="124">
                  <c:v>682.83199999999999</c:v>
                </c:pt>
                <c:pt idx="125">
                  <c:v>687.25600000000009</c:v>
                </c:pt>
                <c:pt idx="126">
                  <c:v>689.59199999999998</c:v>
                </c:pt>
                <c:pt idx="127">
                  <c:v>691.73199999999997</c:v>
                </c:pt>
                <c:pt idx="128">
                  <c:v>693.36</c:v>
                </c:pt>
                <c:pt idx="129">
                  <c:v>710.49199999999996</c:v>
                </c:pt>
                <c:pt idx="130">
                  <c:v>712.572</c:v>
                </c:pt>
                <c:pt idx="131">
                  <c:v>718.6</c:v>
                </c:pt>
                <c:pt idx="132">
                  <c:v>713.69600000000003</c:v>
                </c:pt>
                <c:pt idx="133">
                  <c:v>710.66399999999999</c:v>
                </c:pt>
                <c:pt idx="134">
                  <c:v>725.13199999999995</c:v>
                </c:pt>
                <c:pt idx="135">
                  <c:v>745.12400000000002</c:v>
                </c:pt>
                <c:pt idx="136">
                  <c:v>772.44799999999998</c:v>
                </c:pt>
                <c:pt idx="137">
                  <c:v>768.928</c:v>
                </c:pt>
                <c:pt idx="138">
                  <c:v>764.42399999999998</c:v>
                </c:pt>
                <c:pt idx="139">
                  <c:v>764.44399999999996</c:v>
                </c:pt>
                <c:pt idx="140">
                  <c:v>770.99599999999998</c:v>
                </c:pt>
                <c:pt idx="141">
                  <c:v>799.64400000000001</c:v>
                </c:pt>
                <c:pt idx="142">
                  <c:v>790.16000000000008</c:v>
                </c:pt>
                <c:pt idx="143">
                  <c:v>797.28</c:v>
                </c:pt>
                <c:pt idx="144">
                  <c:v>782.16800000000001</c:v>
                </c:pt>
                <c:pt idx="145">
                  <c:v>815.90800000000002</c:v>
                </c:pt>
                <c:pt idx="146">
                  <c:v>838.03199999999993</c:v>
                </c:pt>
                <c:pt idx="147">
                  <c:v>854.904</c:v>
                </c:pt>
                <c:pt idx="148">
                  <c:v>855.57199999999989</c:v>
                </c:pt>
                <c:pt idx="149">
                  <c:v>831.52</c:v>
                </c:pt>
                <c:pt idx="150">
                  <c:v>801.36000000000013</c:v>
                </c:pt>
                <c:pt idx="151">
                  <c:v>774.34400000000005</c:v>
                </c:pt>
                <c:pt idx="152">
                  <c:v>752.77600000000007</c:v>
                </c:pt>
                <c:pt idx="153">
                  <c:v>778.48800000000006</c:v>
                </c:pt>
                <c:pt idx="154">
                  <c:v>778.54399999999998</c:v>
                </c:pt>
                <c:pt idx="155">
                  <c:v>791.57999999999993</c:v>
                </c:pt>
                <c:pt idx="156">
                  <c:v>787.19200000000001</c:v>
                </c:pt>
                <c:pt idx="157">
                  <c:v>792.428</c:v>
                </c:pt>
                <c:pt idx="158">
                  <c:v>808.44</c:v>
                </c:pt>
                <c:pt idx="159">
                  <c:v>818.8</c:v>
                </c:pt>
                <c:pt idx="160">
                  <c:v>839.928</c:v>
                </c:pt>
                <c:pt idx="161">
                  <c:v>836.46799999999996</c:v>
                </c:pt>
                <c:pt idx="162">
                  <c:v>811.94400000000007</c:v>
                </c:pt>
                <c:pt idx="163">
                  <c:v>790.32400000000007</c:v>
                </c:pt>
                <c:pt idx="164">
                  <c:v>779.06799999999998</c:v>
                </c:pt>
                <c:pt idx="165">
                  <c:v>791.08399999999995</c:v>
                </c:pt>
                <c:pt idx="166">
                  <c:v>786.83600000000001</c:v>
                </c:pt>
                <c:pt idx="167">
                  <c:v>790.66399999999999</c:v>
                </c:pt>
                <c:pt idx="168">
                  <c:v>786.904</c:v>
                </c:pt>
                <c:pt idx="169">
                  <c:v>794.21199999999999</c:v>
                </c:pt>
                <c:pt idx="170">
                  <c:v>814.14400000000001</c:v>
                </c:pt>
                <c:pt idx="171">
                  <c:v>823.73199999999997</c:v>
                </c:pt>
                <c:pt idx="172">
                  <c:v>825.58799999999997</c:v>
                </c:pt>
                <c:pt idx="173">
                  <c:v>821.43999999999994</c:v>
                </c:pt>
                <c:pt idx="174">
                  <c:v>811.26400000000012</c:v>
                </c:pt>
                <c:pt idx="175">
                  <c:v>812.00400000000002</c:v>
                </c:pt>
                <c:pt idx="176">
                  <c:v>807.24</c:v>
                </c:pt>
                <c:pt idx="177">
                  <c:v>816.14400000000001</c:v>
                </c:pt>
                <c:pt idx="178">
                  <c:v>790.60800000000006</c:v>
                </c:pt>
                <c:pt idx="179">
                  <c:v>775.28</c:v>
                </c:pt>
                <c:pt idx="180">
                  <c:v>755.80799999999999</c:v>
                </c:pt>
                <c:pt idx="181">
                  <c:v>766.07600000000002</c:v>
                </c:pt>
                <c:pt idx="182">
                  <c:v>775.42000000000007</c:v>
                </c:pt>
                <c:pt idx="183">
                  <c:v>788.548</c:v>
                </c:pt>
                <c:pt idx="184">
                  <c:v>788.34400000000005</c:v>
                </c:pt>
                <c:pt idx="185">
                  <c:v>777.46</c:v>
                </c:pt>
                <c:pt idx="186">
                  <c:v>762.64800000000002</c:v>
                </c:pt>
                <c:pt idx="187">
                  <c:v>760.96400000000006</c:v>
                </c:pt>
                <c:pt idx="188">
                  <c:v>752.15200000000004</c:v>
                </c:pt>
                <c:pt idx="189">
                  <c:v>761.53199999999993</c:v>
                </c:pt>
                <c:pt idx="190">
                  <c:v>750.32799999999997</c:v>
                </c:pt>
                <c:pt idx="191">
                  <c:v>738.62400000000002</c:v>
                </c:pt>
                <c:pt idx="192">
                  <c:v>712.84399999999994</c:v>
                </c:pt>
                <c:pt idx="193">
                  <c:v>720.78399999999999</c:v>
                </c:pt>
                <c:pt idx="194">
                  <c:v>736.17599999999993</c:v>
                </c:pt>
                <c:pt idx="195">
                  <c:v>750.07599999999991</c:v>
                </c:pt>
                <c:pt idx="196">
                  <c:v>743.66399999999999</c:v>
                </c:pt>
                <c:pt idx="197">
                  <c:v>731.64</c:v>
                </c:pt>
                <c:pt idx="198">
                  <c:v>715.48800000000006</c:v>
                </c:pt>
                <c:pt idx="199">
                  <c:v>725.17200000000003</c:v>
                </c:pt>
                <c:pt idx="200">
                  <c:v>722.07600000000002</c:v>
                </c:pt>
                <c:pt idx="201">
                  <c:v>736.30000000000007</c:v>
                </c:pt>
                <c:pt idx="202">
                  <c:v>721.24</c:v>
                </c:pt>
                <c:pt idx="203">
                  <c:v>719.14400000000001</c:v>
                </c:pt>
                <c:pt idx="204">
                  <c:v>712.58799999999997</c:v>
                </c:pt>
                <c:pt idx="205">
                  <c:v>723.48799999999994</c:v>
                </c:pt>
                <c:pt idx="206">
                  <c:v>751.096</c:v>
                </c:pt>
                <c:pt idx="207">
                  <c:v>767.73199999999997</c:v>
                </c:pt>
                <c:pt idx="208">
                  <c:v>783.35599999999999</c:v>
                </c:pt>
                <c:pt idx="209">
                  <c:v>776.44800000000009</c:v>
                </c:pt>
                <c:pt idx="210">
                  <c:v>767.404</c:v>
                </c:pt>
                <c:pt idx="211">
                  <c:v>766.94</c:v>
                </c:pt>
                <c:pt idx="212">
                  <c:v>777.2</c:v>
                </c:pt>
                <c:pt idx="213">
                  <c:v>806.55200000000002</c:v>
                </c:pt>
                <c:pt idx="214">
                  <c:v>799.34</c:v>
                </c:pt>
                <c:pt idx="215">
                  <c:v>789.96399999999994</c:v>
                </c:pt>
                <c:pt idx="216">
                  <c:v>770.14400000000001</c:v>
                </c:pt>
                <c:pt idx="217">
                  <c:v>779.48800000000006</c:v>
                </c:pt>
                <c:pt idx="218">
                  <c:v>798.23599999999999</c:v>
                </c:pt>
                <c:pt idx="219">
                  <c:v>818.30400000000009</c:v>
                </c:pt>
                <c:pt idx="220">
                  <c:v>834.79199999999992</c:v>
                </c:pt>
                <c:pt idx="221">
                  <c:v>833.16399999999999</c:v>
                </c:pt>
                <c:pt idx="222">
                  <c:v>828</c:v>
                </c:pt>
                <c:pt idx="223">
                  <c:v>830.84</c:v>
                </c:pt>
                <c:pt idx="224">
                  <c:v>824.57600000000002</c:v>
                </c:pt>
                <c:pt idx="225">
                  <c:v>844.54000000000008</c:v>
                </c:pt>
                <c:pt idx="226">
                  <c:v>831.58000000000015</c:v>
                </c:pt>
                <c:pt idx="227">
                  <c:v>826.84799999999996</c:v>
                </c:pt>
                <c:pt idx="228">
                  <c:v>799.96800000000007</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17-E5A7-4902-A8B7-A2BF132B15FB}"/>
            </c:ext>
          </c:extLst>
        </c:ser>
        <c:ser>
          <c:idx val="2"/>
          <c:order val="3"/>
          <c:tx>
            <c:v>12MMT</c:v>
          </c:tx>
          <c:spPr>
            <a:ln w="57150">
              <a:solidFill>
                <a:srgbClr val="08A685"/>
              </a:solidFill>
              <a:prstDash val="solid"/>
            </a:ln>
            <a:effectLst>
              <a:outerShdw blurRad="50800" dist="25400" dir="5400000" algn="ctr" rotWithShape="0">
                <a:srgbClr val="000000">
                  <a:alpha val="99000"/>
                </a:srgbClr>
              </a:outerShdw>
            </a:effectLst>
          </c:spPr>
          <c:marker>
            <c:symbol val="none"/>
          </c:marker>
          <c:cat>
            <c:strRef>
              <c:f>Years!$B$147:$B$446</c:f>
              <c:strCache>
                <c:ptCount val="295"/>
                <c:pt idx="6">
                  <c:v>'92</c:v>
                </c:pt>
                <c:pt idx="30">
                  <c:v>'94</c:v>
                </c:pt>
                <c:pt idx="54">
                  <c:v>'96</c:v>
                </c:pt>
                <c:pt idx="78">
                  <c:v>'98</c:v>
                </c:pt>
                <c:pt idx="102">
                  <c:v>'00</c:v>
                </c:pt>
                <c:pt idx="126">
                  <c:v>'02</c:v>
                </c:pt>
                <c:pt idx="150">
                  <c:v>'04</c:v>
                </c:pt>
                <c:pt idx="174">
                  <c:v>'06</c:v>
                </c:pt>
                <c:pt idx="198">
                  <c:v>'08</c:v>
                </c:pt>
                <c:pt idx="222">
                  <c:v>'10</c:v>
                </c:pt>
                <c:pt idx="246">
                  <c:v>'12</c:v>
                </c:pt>
                <c:pt idx="270">
                  <c:v>'14</c:v>
                </c:pt>
                <c:pt idx="294">
                  <c:v>'16</c:v>
                </c:pt>
              </c:strCache>
            </c:strRef>
          </c:cat>
          <c:val>
            <c:numRef>
              <c:f>'NDFCGXA Data'!$I$387:$I$686</c:f>
              <c:numCache>
                <c:formatCode>0.000</c:formatCode>
                <c:ptCount val="300"/>
                <c:pt idx="0">
                  <c:v>735.46300000000008</c:v>
                </c:pt>
                <c:pt idx="1">
                  <c:v>737.03200000000015</c:v>
                </c:pt>
                <c:pt idx="2">
                  <c:v>740.95400000000018</c:v>
                </c:pt>
                <c:pt idx="3">
                  <c:v>745.63200000000006</c:v>
                </c:pt>
                <c:pt idx="4">
                  <c:v>749.82599999999991</c:v>
                </c:pt>
                <c:pt idx="5">
                  <c:v>759.95699999999999</c:v>
                </c:pt>
                <c:pt idx="6">
                  <c:v>762.05400000000009</c:v>
                </c:pt>
                <c:pt idx="7">
                  <c:v>764.29100000000005</c:v>
                </c:pt>
                <c:pt idx="8">
                  <c:v>767.92200000000003</c:v>
                </c:pt>
                <c:pt idx="9">
                  <c:v>770.42699999999991</c:v>
                </c:pt>
                <c:pt idx="10">
                  <c:v>770.48299999999995</c:v>
                </c:pt>
                <c:pt idx="11">
                  <c:v>767.75400000000002</c:v>
                </c:pt>
                <c:pt idx="12">
                  <c:v>765.11199999999997</c:v>
                </c:pt>
                <c:pt idx="13">
                  <c:v>764.85699999999997</c:v>
                </c:pt>
                <c:pt idx="14">
                  <c:v>758.84199999999998</c:v>
                </c:pt>
                <c:pt idx="15">
                  <c:v>750.54799999999989</c:v>
                </c:pt>
                <c:pt idx="16">
                  <c:v>744.27099999999996</c:v>
                </c:pt>
                <c:pt idx="17">
                  <c:v>729.226</c:v>
                </c:pt>
                <c:pt idx="18">
                  <c:v>719.99</c:v>
                </c:pt>
                <c:pt idx="19">
                  <c:v>711.04499999999996</c:v>
                </c:pt>
                <c:pt idx="20">
                  <c:v>692.71399999999994</c:v>
                </c:pt>
                <c:pt idx="21">
                  <c:v>679.40099999999984</c:v>
                </c:pt>
                <c:pt idx="22">
                  <c:v>668.8069999999999</c:v>
                </c:pt>
                <c:pt idx="23">
                  <c:v>656.94399999999996</c:v>
                </c:pt>
                <c:pt idx="24">
                  <c:v>644.74799999999993</c:v>
                </c:pt>
                <c:pt idx="25">
                  <c:v>634.23599999999999</c:v>
                </c:pt>
                <c:pt idx="26">
                  <c:v>621.31399999999996</c:v>
                </c:pt>
                <c:pt idx="27">
                  <c:v>617.48199999999997</c:v>
                </c:pt>
                <c:pt idx="28">
                  <c:v>612.35900000000004</c:v>
                </c:pt>
                <c:pt idx="29">
                  <c:v>604.21199999999999</c:v>
                </c:pt>
                <c:pt idx="30">
                  <c:v>601.55200000000002</c:v>
                </c:pt>
                <c:pt idx="31">
                  <c:v>598.93000000000006</c:v>
                </c:pt>
                <c:pt idx="32">
                  <c:v>596.04899999999998</c:v>
                </c:pt>
                <c:pt idx="33">
                  <c:v>596.15499999999997</c:v>
                </c:pt>
                <c:pt idx="34">
                  <c:v>593.78399999999999</c:v>
                </c:pt>
                <c:pt idx="35">
                  <c:v>589.14799999999991</c:v>
                </c:pt>
                <c:pt idx="36">
                  <c:v>591.78399999999999</c:v>
                </c:pt>
                <c:pt idx="37">
                  <c:v>590.51</c:v>
                </c:pt>
                <c:pt idx="38">
                  <c:v>594.74899999999991</c:v>
                </c:pt>
                <c:pt idx="39">
                  <c:v>594.12899999999991</c:v>
                </c:pt>
                <c:pt idx="40">
                  <c:v>593.79</c:v>
                </c:pt>
                <c:pt idx="41">
                  <c:v>595.47399999999993</c:v>
                </c:pt>
                <c:pt idx="42">
                  <c:v>595.65400000000011</c:v>
                </c:pt>
                <c:pt idx="43">
                  <c:v>594.57899999999995</c:v>
                </c:pt>
                <c:pt idx="44">
                  <c:v>598.50599999999997</c:v>
                </c:pt>
                <c:pt idx="45">
                  <c:v>600.91</c:v>
                </c:pt>
                <c:pt idx="46">
                  <c:v>602.92200000000003</c:v>
                </c:pt>
                <c:pt idx="47">
                  <c:v>608.17500000000007</c:v>
                </c:pt>
                <c:pt idx="48">
                  <c:v>609.21199999999999</c:v>
                </c:pt>
                <c:pt idx="49">
                  <c:v>612.45799999999997</c:v>
                </c:pt>
                <c:pt idx="50">
                  <c:v>616.95900000000006</c:v>
                </c:pt>
                <c:pt idx="51">
                  <c:v>620.60299999999995</c:v>
                </c:pt>
                <c:pt idx="52">
                  <c:v>621.76099999999997</c:v>
                </c:pt>
                <c:pt idx="53">
                  <c:v>624.84499999999991</c:v>
                </c:pt>
                <c:pt idx="54">
                  <c:v>628.46900000000005</c:v>
                </c:pt>
                <c:pt idx="55">
                  <c:v>630.53600000000006</c:v>
                </c:pt>
                <c:pt idx="56">
                  <c:v>634.69099999999992</c:v>
                </c:pt>
                <c:pt idx="57">
                  <c:v>636.53499999999997</c:v>
                </c:pt>
                <c:pt idx="58">
                  <c:v>640.45800000000008</c:v>
                </c:pt>
                <c:pt idx="59">
                  <c:v>643.99700000000007</c:v>
                </c:pt>
                <c:pt idx="60">
                  <c:v>651.101</c:v>
                </c:pt>
                <c:pt idx="61">
                  <c:v>656.03999999999985</c:v>
                </c:pt>
                <c:pt idx="62">
                  <c:v>657.63099999999986</c:v>
                </c:pt>
                <c:pt idx="63">
                  <c:v>662.93599999999992</c:v>
                </c:pt>
                <c:pt idx="64">
                  <c:v>667.59</c:v>
                </c:pt>
                <c:pt idx="65">
                  <c:v>674.15099999999984</c:v>
                </c:pt>
                <c:pt idx="66">
                  <c:v>676.79099999999994</c:v>
                </c:pt>
                <c:pt idx="67">
                  <c:v>685.58200000000011</c:v>
                </c:pt>
                <c:pt idx="68">
                  <c:v>688.54500000000007</c:v>
                </c:pt>
                <c:pt idx="69">
                  <c:v>694.77499999999998</c:v>
                </c:pt>
                <c:pt idx="70">
                  <c:v>698.99599999999998</c:v>
                </c:pt>
                <c:pt idx="71">
                  <c:v>703.79599999999994</c:v>
                </c:pt>
                <c:pt idx="72">
                  <c:v>708.59799999999996</c:v>
                </c:pt>
                <c:pt idx="73">
                  <c:v>713.32899999999995</c:v>
                </c:pt>
                <c:pt idx="74">
                  <c:v>722.64</c:v>
                </c:pt>
                <c:pt idx="75">
                  <c:v>726.36399999999992</c:v>
                </c:pt>
                <c:pt idx="76">
                  <c:v>733.67699999999991</c:v>
                </c:pt>
                <c:pt idx="77">
                  <c:v>739.02</c:v>
                </c:pt>
                <c:pt idx="78">
                  <c:v>745.53800000000012</c:v>
                </c:pt>
                <c:pt idx="79">
                  <c:v>749.49900000000002</c:v>
                </c:pt>
                <c:pt idx="80">
                  <c:v>757.68600000000004</c:v>
                </c:pt>
                <c:pt idx="81">
                  <c:v>764.83699999999999</c:v>
                </c:pt>
                <c:pt idx="82">
                  <c:v>771.178</c:v>
                </c:pt>
                <c:pt idx="83">
                  <c:v>775.15599999999995</c:v>
                </c:pt>
                <c:pt idx="84">
                  <c:v>777.12300000000005</c:v>
                </c:pt>
                <c:pt idx="85">
                  <c:v>777.97000000000014</c:v>
                </c:pt>
                <c:pt idx="86">
                  <c:v>778.95000000000016</c:v>
                </c:pt>
                <c:pt idx="87">
                  <c:v>782.75900000000013</c:v>
                </c:pt>
                <c:pt idx="88">
                  <c:v>783.25000000000023</c:v>
                </c:pt>
                <c:pt idx="89">
                  <c:v>784.00700000000018</c:v>
                </c:pt>
                <c:pt idx="90">
                  <c:v>785.67200000000003</c:v>
                </c:pt>
                <c:pt idx="91">
                  <c:v>788.10400000000004</c:v>
                </c:pt>
                <c:pt idx="92">
                  <c:v>785.93500000000006</c:v>
                </c:pt>
                <c:pt idx="93">
                  <c:v>785.37700000000007</c:v>
                </c:pt>
                <c:pt idx="94">
                  <c:v>784.1</c:v>
                </c:pt>
                <c:pt idx="95">
                  <c:v>786.66499999999985</c:v>
                </c:pt>
                <c:pt idx="96">
                  <c:v>790.25699999999983</c:v>
                </c:pt>
                <c:pt idx="97">
                  <c:v>794.75799999999981</c:v>
                </c:pt>
                <c:pt idx="98">
                  <c:v>793.44499999999994</c:v>
                </c:pt>
                <c:pt idx="99">
                  <c:v>796.78800000000012</c:v>
                </c:pt>
                <c:pt idx="100">
                  <c:v>800.03200000000004</c:v>
                </c:pt>
                <c:pt idx="101">
                  <c:v>802.99300000000005</c:v>
                </c:pt>
                <c:pt idx="102">
                  <c:v>807.00700000000006</c:v>
                </c:pt>
                <c:pt idx="103">
                  <c:v>805.67799999999988</c:v>
                </c:pt>
                <c:pt idx="104">
                  <c:v>805.58300000000008</c:v>
                </c:pt>
                <c:pt idx="105">
                  <c:v>800.16500000000008</c:v>
                </c:pt>
                <c:pt idx="106">
                  <c:v>793.87099999999998</c:v>
                </c:pt>
                <c:pt idx="107">
                  <c:v>781.81</c:v>
                </c:pt>
                <c:pt idx="108">
                  <c:v>763.76099999999997</c:v>
                </c:pt>
                <c:pt idx="109">
                  <c:v>745.84799999999996</c:v>
                </c:pt>
                <c:pt idx="110">
                  <c:v>728.24</c:v>
                </c:pt>
                <c:pt idx="111">
                  <c:v>706.69900000000007</c:v>
                </c:pt>
                <c:pt idx="112">
                  <c:v>686.98700000000008</c:v>
                </c:pt>
                <c:pt idx="113">
                  <c:v>668.98599999999999</c:v>
                </c:pt>
                <c:pt idx="114">
                  <c:v>653.1640000000001</c:v>
                </c:pt>
                <c:pt idx="115">
                  <c:v>637.81500000000005</c:v>
                </c:pt>
                <c:pt idx="116">
                  <c:v>625.48100000000011</c:v>
                </c:pt>
                <c:pt idx="117">
                  <c:v>616.54700000000003</c:v>
                </c:pt>
                <c:pt idx="118">
                  <c:v>610.16600000000005</c:v>
                </c:pt>
                <c:pt idx="119">
                  <c:v>608.66399999999999</c:v>
                </c:pt>
                <c:pt idx="120">
                  <c:v>610.11599999999999</c:v>
                </c:pt>
                <c:pt idx="121">
                  <c:v>613.23</c:v>
                </c:pt>
                <c:pt idx="122">
                  <c:v>621.41000000000008</c:v>
                </c:pt>
                <c:pt idx="123">
                  <c:v>626.83900000000006</c:v>
                </c:pt>
                <c:pt idx="124">
                  <c:v>635.92399999999998</c:v>
                </c:pt>
                <c:pt idx="125">
                  <c:v>644.95100000000002</c:v>
                </c:pt>
                <c:pt idx="126">
                  <c:v>649.07899999999995</c:v>
                </c:pt>
                <c:pt idx="127">
                  <c:v>658.03899999999999</c:v>
                </c:pt>
                <c:pt idx="128">
                  <c:v>665.39099999999996</c:v>
                </c:pt>
                <c:pt idx="129">
                  <c:v>670.05499999999995</c:v>
                </c:pt>
                <c:pt idx="130">
                  <c:v>677.70099999999991</c:v>
                </c:pt>
                <c:pt idx="131">
                  <c:v>685.49199999999985</c:v>
                </c:pt>
                <c:pt idx="132">
                  <c:v>693.74299999999994</c:v>
                </c:pt>
                <c:pt idx="133">
                  <c:v>699.44999999999993</c:v>
                </c:pt>
                <c:pt idx="134">
                  <c:v>706.08699999999999</c:v>
                </c:pt>
                <c:pt idx="135">
                  <c:v>714.726</c:v>
                </c:pt>
                <c:pt idx="136">
                  <c:v>721.85400000000016</c:v>
                </c:pt>
                <c:pt idx="137">
                  <c:v>726.50500000000011</c:v>
                </c:pt>
                <c:pt idx="138">
                  <c:v>733.43400000000008</c:v>
                </c:pt>
                <c:pt idx="139">
                  <c:v>740.03199999999993</c:v>
                </c:pt>
                <c:pt idx="140">
                  <c:v>745.91399999999999</c:v>
                </c:pt>
                <c:pt idx="141">
                  <c:v>755.72199999999998</c:v>
                </c:pt>
                <c:pt idx="142">
                  <c:v>759.42899999999997</c:v>
                </c:pt>
                <c:pt idx="143">
                  <c:v>765.58399999999995</c:v>
                </c:pt>
                <c:pt idx="144">
                  <c:v>772.83999999999992</c:v>
                </c:pt>
                <c:pt idx="145">
                  <c:v>785.7399999999999</c:v>
                </c:pt>
                <c:pt idx="146">
                  <c:v>793.80899999999986</c:v>
                </c:pt>
                <c:pt idx="147">
                  <c:v>800.28499999999985</c:v>
                </c:pt>
                <c:pt idx="148">
                  <c:v>806.52100000000007</c:v>
                </c:pt>
                <c:pt idx="149">
                  <c:v>809.45700000000011</c:v>
                </c:pt>
                <c:pt idx="150">
                  <c:v>809.51900000000012</c:v>
                </c:pt>
                <c:pt idx="151">
                  <c:v>808.99600000000009</c:v>
                </c:pt>
                <c:pt idx="152">
                  <c:v>804.90200000000004</c:v>
                </c:pt>
                <c:pt idx="153">
                  <c:v>804.2299999999999</c:v>
                </c:pt>
                <c:pt idx="154">
                  <c:v>806.09199999999987</c:v>
                </c:pt>
                <c:pt idx="155">
                  <c:v>803.47699999999986</c:v>
                </c:pt>
                <c:pt idx="156">
                  <c:v>805.48599999999999</c:v>
                </c:pt>
                <c:pt idx="157">
                  <c:v>800.22199999999998</c:v>
                </c:pt>
                <c:pt idx="158">
                  <c:v>796.07900000000006</c:v>
                </c:pt>
                <c:pt idx="159">
                  <c:v>796.46</c:v>
                </c:pt>
                <c:pt idx="160">
                  <c:v>796.31100000000004</c:v>
                </c:pt>
                <c:pt idx="161">
                  <c:v>797.31600000000014</c:v>
                </c:pt>
                <c:pt idx="162">
                  <c:v>799.10600000000011</c:v>
                </c:pt>
                <c:pt idx="163">
                  <c:v>800.30599999999993</c:v>
                </c:pt>
                <c:pt idx="164">
                  <c:v>803.8889999999999</c:v>
                </c:pt>
                <c:pt idx="165">
                  <c:v>802.25499999999988</c:v>
                </c:pt>
                <c:pt idx="166">
                  <c:v>802.37900000000013</c:v>
                </c:pt>
                <c:pt idx="167">
                  <c:v>803.66000000000008</c:v>
                </c:pt>
                <c:pt idx="168">
                  <c:v>802.18299999999999</c:v>
                </c:pt>
                <c:pt idx="169">
                  <c:v>802.82500000000005</c:v>
                </c:pt>
                <c:pt idx="170">
                  <c:v>805.08600000000001</c:v>
                </c:pt>
                <c:pt idx="171">
                  <c:v>803.41599999999994</c:v>
                </c:pt>
                <c:pt idx="172">
                  <c:v>799.24</c:v>
                </c:pt>
                <c:pt idx="173">
                  <c:v>801.32899999999995</c:v>
                </c:pt>
                <c:pt idx="174">
                  <c:v>803.24599999999998</c:v>
                </c:pt>
                <c:pt idx="175">
                  <c:v>804.65999999999985</c:v>
                </c:pt>
                <c:pt idx="176">
                  <c:v>808.37199999999984</c:v>
                </c:pt>
                <c:pt idx="177">
                  <c:v>809.51099999999974</c:v>
                </c:pt>
                <c:pt idx="178">
                  <c:v>805.60299999999995</c:v>
                </c:pt>
                <c:pt idx="179">
                  <c:v>804.52599999999984</c:v>
                </c:pt>
                <c:pt idx="180">
                  <c:v>801.73699999999985</c:v>
                </c:pt>
                <c:pt idx="181">
                  <c:v>798.56900000000007</c:v>
                </c:pt>
                <c:pt idx="182">
                  <c:v>794.84500000000003</c:v>
                </c:pt>
                <c:pt idx="183">
                  <c:v>792.94100000000003</c:v>
                </c:pt>
                <c:pt idx="184">
                  <c:v>789.25800000000004</c:v>
                </c:pt>
                <c:pt idx="185">
                  <c:v>783.85</c:v>
                </c:pt>
                <c:pt idx="186">
                  <c:v>780.78699999999992</c:v>
                </c:pt>
                <c:pt idx="187">
                  <c:v>776.49799999999993</c:v>
                </c:pt>
                <c:pt idx="188">
                  <c:v>770.07799999999986</c:v>
                </c:pt>
                <c:pt idx="189">
                  <c:v>767.1339999999999</c:v>
                </c:pt>
                <c:pt idx="190">
                  <c:v>766.428</c:v>
                </c:pt>
                <c:pt idx="191">
                  <c:v>760.91399999999999</c:v>
                </c:pt>
                <c:pt idx="192">
                  <c:v>756.39300000000003</c:v>
                </c:pt>
                <c:pt idx="193">
                  <c:v>755.10500000000013</c:v>
                </c:pt>
                <c:pt idx="194">
                  <c:v>751.10300000000007</c:v>
                </c:pt>
                <c:pt idx="195">
                  <c:v>746.77500000000009</c:v>
                </c:pt>
                <c:pt idx="196">
                  <c:v>743.93499999999995</c:v>
                </c:pt>
                <c:pt idx="197">
                  <c:v>739.64800000000002</c:v>
                </c:pt>
                <c:pt idx="198">
                  <c:v>734.9849999999999</c:v>
                </c:pt>
                <c:pt idx="199">
                  <c:v>734.98700000000008</c:v>
                </c:pt>
                <c:pt idx="200">
                  <c:v>732.12900000000013</c:v>
                </c:pt>
                <c:pt idx="201">
                  <c:v>728.67700000000002</c:v>
                </c:pt>
                <c:pt idx="202">
                  <c:v>727.71500000000003</c:v>
                </c:pt>
                <c:pt idx="203">
                  <c:v>727.25900000000001</c:v>
                </c:pt>
                <c:pt idx="204">
                  <c:v>728.61300000000006</c:v>
                </c:pt>
                <c:pt idx="205">
                  <c:v>728.39100000000008</c:v>
                </c:pt>
                <c:pt idx="206">
                  <c:v>730.98900000000003</c:v>
                </c:pt>
                <c:pt idx="207">
                  <c:v>733.02700000000004</c:v>
                </c:pt>
                <c:pt idx="208">
                  <c:v>738.31399999999996</c:v>
                </c:pt>
                <c:pt idx="209">
                  <c:v>742.19099999999992</c:v>
                </c:pt>
                <c:pt idx="210">
                  <c:v>746.00599999999997</c:v>
                </c:pt>
                <c:pt idx="211">
                  <c:v>748.75599999999997</c:v>
                </c:pt>
                <c:pt idx="212">
                  <c:v>755.97199999999998</c:v>
                </c:pt>
                <c:pt idx="213">
                  <c:v>763.56899999999996</c:v>
                </c:pt>
                <c:pt idx="214">
                  <c:v>768.28099999999995</c:v>
                </c:pt>
                <c:pt idx="215">
                  <c:v>773.67700000000002</c:v>
                </c:pt>
                <c:pt idx="216">
                  <c:v>777.95800000000008</c:v>
                </c:pt>
                <c:pt idx="217">
                  <c:v>782.28100000000006</c:v>
                </c:pt>
                <c:pt idx="218">
                  <c:v>785.4620000000001</c:v>
                </c:pt>
                <c:pt idx="219">
                  <c:v>790.60100000000011</c:v>
                </c:pt>
                <c:pt idx="220">
                  <c:v>795.1400000000001</c:v>
                </c:pt>
                <c:pt idx="221">
                  <c:v>799.64099999999996</c:v>
                </c:pt>
                <c:pt idx="222">
                  <c:v>805.75</c:v>
                </c:pt>
                <c:pt idx="223">
                  <c:v>811.11500000000001</c:v>
                </c:pt>
                <c:pt idx="224">
                  <c:v>811.48500000000001</c:v>
                </c:pt>
                <c:pt idx="225">
                  <c:v>815.24700000000007</c:v>
                </c:pt>
                <c:pt idx="226">
                  <c:v>819.17500000000018</c:v>
                </c:pt>
                <c:pt idx="227">
                  <c:v>820.70600000000013</c:v>
                </c:pt>
                <c:pt idx="228">
                  <c:v>822.70300000000009</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18-E5A7-4902-A8B7-A2BF132B15FB}"/>
            </c:ext>
          </c:extLst>
        </c:ser>
        <c:ser>
          <c:idx val="6"/>
          <c:order val="6"/>
          <c:tx>
            <c:strRef>
              <c:f>'NDFCGXA Data'!$N$289</c:f>
              <c:strCache>
                <c:ptCount val="1"/>
                <c:pt idx="0">
                  <c:v> $822.7 </c:v>
                </c:pt>
              </c:strCache>
            </c:strRef>
          </c:tx>
          <c:marker>
            <c:symbol val="none"/>
          </c:marker>
          <c:dLbls>
            <c:dLbl>
              <c:idx val="270"/>
              <c:layout>
                <c:manualLayout>
                  <c:x val="-0.13492063492063491"/>
                  <c:y val="-8.2051282051282051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9-E5A7-4902-A8B7-A2BF132B15FB}"/>
                </c:ext>
              </c:extLst>
            </c:dLbl>
            <c:spPr>
              <a:noFill/>
              <a:ln>
                <a:noFill/>
              </a:ln>
              <a:effectLst/>
            </c:spPr>
            <c:txPr>
              <a:bodyPr/>
              <a:lstStyle/>
              <a:p>
                <a:pPr>
                  <a:defRPr sz="2000">
                    <a:solidFill>
                      <a:srgbClr val="08A685"/>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Years!$B$147:$B$446</c:f>
              <c:strCache>
                <c:ptCount val="295"/>
                <c:pt idx="6">
                  <c:v>'92</c:v>
                </c:pt>
                <c:pt idx="30">
                  <c:v>'94</c:v>
                </c:pt>
                <c:pt idx="54">
                  <c:v>'96</c:v>
                </c:pt>
                <c:pt idx="78">
                  <c:v>'98</c:v>
                </c:pt>
                <c:pt idx="102">
                  <c:v>'00</c:v>
                </c:pt>
                <c:pt idx="126">
                  <c:v>'02</c:v>
                </c:pt>
                <c:pt idx="150">
                  <c:v>'04</c:v>
                </c:pt>
                <c:pt idx="174">
                  <c:v>'06</c:v>
                </c:pt>
                <c:pt idx="198">
                  <c:v>'08</c:v>
                </c:pt>
                <c:pt idx="222">
                  <c:v>'10</c:v>
                </c:pt>
                <c:pt idx="246">
                  <c:v>'12</c:v>
                </c:pt>
                <c:pt idx="270">
                  <c:v>'14</c:v>
                </c:pt>
                <c:pt idx="294">
                  <c:v>'16</c:v>
                </c:pt>
              </c:strCache>
            </c:strRef>
          </c:cat>
          <c:val>
            <c:numRef>
              <c:f>'NDFCGXA Data'!$N$387:$N$686</c:f>
              <c:numCache>
                <c:formatCode>0.0</c:formatCode>
                <c:ptCount val="3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822.70300000000009</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1A-E5A7-4902-A8B7-A2BF132B15FB}"/>
            </c:ext>
          </c:extLst>
        </c:ser>
        <c:dLbls>
          <c:showLegendKey val="0"/>
          <c:showVal val="0"/>
          <c:showCatName val="0"/>
          <c:showSerName val="0"/>
          <c:showPercent val="0"/>
          <c:showBubbleSize val="0"/>
        </c:dLbls>
        <c:marker val="1"/>
        <c:smooth val="0"/>
        <c:axId val="1776715776"/>
        <c:axId val="1747987840"/>
      </c:lineChart>
      <c:catAx>
        <c:axId val="1776715264"/>
        <c:scaling>
          <c:orientation val="minMax"/>
        </c:scaling>
        <c:delete val="0"/>
        <c:axPos val="b"/>
        <c:numFmt formatCode="General" sourceLinked="1"/>
        <c:majorTickMark val="out"/>
        <c:minorTickMark val="none"/>
        <c:tickLblPos val="nextTo"/>
        <c:spPr>
          <a:ln>
            <a:solidFill>
              <a:sysClr val="window" lastClr="FFFFFF">
                <a:lumMod val="65000"/>
              </a:sysClr>
            </a:solidFill>
          </a:ln>
        </c:spPr>
        <c:txPr>
          <a:bodyPr rot="0" vert="horz"/>
          <a:lstStyle/>
          <a:p>
            <a:pPr>
              <a:defRPr>
                <a:solidFill>
                  <a:schemeClr val="bg1">
                    <a:lumMod val="65000"/>
                  </a:schemeClr>
                </a:solidFill>
              </a:defRPr>
            </a:pPr>
            <a:endParaRPr lang="en-US"/>
          </a:p>
        </c:txPr>
        <c:crossAx val="1747987264"/>
        <c:crossesAt val="-600"/>
        <c:auto val="0"/>
        <c:lblAlgn val="ctr"/>
        <c:lblOffset val="100"/>
        <c:tickLblSkip val="6"/>
        <c:tickMarkSkip val="12"/>
        <c:noMultiLvlLbl val="0"/>
      </c:catAx>
      <c:valAx>
        <c:axId val="1747987264"/>
        <c:scaling>
          <c:orientation val="minMax"/>
          <c:max val="20"/>
          <c:min val="-60"/>
        </c:scaling>
        <c:delete val="0"/>
        <c:axPos val="l"/>
        <c:title>
          <c:tx>
            <c:rich>
              <a:bodyPr rot="0" vert="horz"/>
              <a:lstStyle/>
              <a:p>
                <a:pPr algn="ctr">
                  <a:defRPr>
                    <a:solidFill>
                      <a:schemeClr val="bg1">
                        <a:lumMod val="65000"/>
                      </a:schemeClr>
                    </a:solidFill>
                  </a:defRPr>
                </a:pPr>
                <a:r>
                  <a:rPr lang="en-US">
                    <a:solidFill>
                      <a:schemeClr val="bg1">
                        <a:lumMod val="65000"/>
                      </a:schemeClr>
                    </a:solidFill>
                  </a:rPr>
                  <a:t>R-O-C</a:t>
                </a:r>
              </a:p>
            </c:rich>
          </c:tx>
          <c:layout>
            <c:manualLayout>
              <c:xMode val="edge"/>
              <c:yMode val="edge"/>
              <c:x val="0"/>
              <c:y val="0"/>
            </c:manualLayout>
          </c:layout>
          <c:overlay val="0"/>
          <c:spPr>
            <a:noFill/>
            <a:ln w="25400">
              <a:noFill/>
            </a:ln>
          </c:spPr>
        </c:title>
        <c:numFmt formatCode="General" sourceLinked="1"/>
        <c:majorTickMark val="out"/>
        <c:minorTickMark val="none"/>
        <c:tickLblPos val="nextTo"/>
        <c:spPr>
          <a:ln>
            <a:solidFill>
              <a:sysClr val="window" lastClr="FFFFFF">
                <a:lumMod val="65000"/>
              </a:sysClr>
            </a:solidFill>
          </a:ln>
        </c:spPr>
        <c:txPr>
          <a:bodyPr rot="0" vert="horz"/>
          <a:lstStyle/>
          <a:p>
            <a:pPr algn="ctr">
              <a:defRPr>
                <a:solidFill>
                  <a:schemeClr val="bg1">
                    <a:lumMod val="65000"/>
                  </a:schemeClr>
                </a:solidFill>
              </a:defRPr>
            </a:pPr>
            <a:endParaRPr lang="en-US"/>
          </a:p>
        </c:txPr>
        <c:crossAx val="1776715264"/>
        <c:crosses val="autoZero"/>
        <c:crossBetween val="between"/>
        <c:majorUnit val="20"/>
        <c:minorUnit val="5"/>
      </c:valAx>
      <c:catAx>
        <c:axId val="1776715776"/>
        <c:scaling>
          <c:orientation val="minMax"/>
        </c:scaling>
        <c:delete val="1"/>
        <c:axPos val="b"/>
        <c:numFmt formatCode="General" sourceLinked="1"/>
        <c:majorTickMark val="out"/>
        <c:minorTickMark val="none"/>
        <c:tickLblPos val="nextTo"/>
        <c:crossAx val="1747987840"/>
        <c:crossesAt val="0"/>
        <c:auto val="0"/>
        <c:lblAlgn val="ctr"/>
        <c:lblOffset val="100"/>
        <c:noMultiLvlLbl val="0"/>
      </c:catAx>
      <c:valAx>
        <c:axId val="1747987840"/>
        <c:scaling>
          <c:orientation val="minMax"/>
          <c:max val="1500"/>
          <c:min val="500"/>
        </c:scaling>
        <c:delete val="0"/>
        <c:axPos val="r"/>
        <c:title>
          <c:tx>
            <c:rich>
              <a:bodyPr rot="0" vert="horz"/>
              <a:lstStyle/>
              <a:p>
                <a:pPr algn="ctr">
                  <a:defRPr>
                    <a:solidFill>
                      <a:schemeClr val="bg1">
                        <a:lumMod val="65000"/>
                      </a:schemeClr>
                    </a:solidFill>
                  </a:defRPr>
                </a:pPr>
                <a:r>
                  <a:rPr lang="en-US">
                    <a:solidFill>
                      <a:schemeClr val="bg1">
                        <a:lumMod val="65000"/>
                      </a:schemeClr>
                    </a:solidFill>
                  </a:rPr>
                  <a:t>MMT</a:t>
                </a:r>
              </a:p>
            </c:rich>
          </c:tx>
          <c:layout>
            <c:manualLayout>
              <c:xMode val="edge"/>
              <c:yMode val="edge"/>
              <c:x val="0.95203869605585012"/>
              <c:y val="0"/>
            </c:manualLayout>
          </c:layout>
          <c:overlay val="0"/>
          <c:spPr>
            <a:noFill/>
            <a:ln w="25400">
              <a:noFill/>
            </a:ln>
          </c:spPr>
        </c:title>
        <c:numFmt formatCode="0" sourceLinked="0"/>
        <c:majorTickMark val="out"/>
        <c:minorTickMark val="none"/>
        <c:tickLblPos val="nextTo"/>
        <c:spPr>
          <a:ln>
            <a:solidFill>
              <a:sysClr val="window" lastClr="FFFFFF">
                <a:lumMod val="65000"/>
              </a:sysClr>
            </a:solidFill>
          </a:ln>
        </c:spPr>
        <c:txPr>
          <a:bodyPr rot="0" vert="horz"/>
          <a:lstStyle/>
          <a:p>
            <a:pPr algn="ctr">
              <a:defRPr>
                <a:solidFill>
                  <a:schemeClr val="bg1">
                    <a:lumMod val="65000"/>
                  </a:schemeClr>
                </a:solidFill>
              </a:defRPr>
            </a:pPr>
            <a:endParaRPr lang="en-US"/>
          </a:p>
        </c:txPr>
        <c:crossAx val="1776715776"/>
        <c:crosses val="max"/>
        <c:crossBetween val="between"/>
        <c:majorUnit val="250"/>
        <c:minorUnit val="5"/>
      </c:valAx>
      <c:spPr>
        <a:noFill/>
        <a:ln w="25400">
          <a:noFill/>
        </a:ln>
      </c:spPr>
    </c:plotArea>
    <c:plotVisOnly val="1"/>
    <c:dispBlanksAs val="gap"/>
    <c:showDLblsOverMax val="0"/>
  </c:chart>
  <c:spPr>
    <a:noFill/>
    <a:ln w="9525">
      <a:noFill/>
    </a:ln>
  </c:spPr>
  <c:txPr>
    <a:bodyPr/>
    <a:lstStyle/>
    <a:p>
      <a:pPr>
        <a:defRPr sz="1200" b="1"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333410303184242E-2"/>
          <c:y val="8.7095999363715912E-2"/>
          <c:w val="0.9178082191780822"/>
          <c:h val="0.84879360534478665"/>
        </c:manualLayout>
      </c:layout>
      <c:lineChart>
        <c:grouping val="standard"/>
        <c:varyColors val="0"/>
        <c:ser>
          <c:idx val="1"/>
          <c:order val="0"/>
          <c:tx>
            <c:v>New Orders - 12/12</c:v>
          </c:tx>
          <c:spPr>
            <a:ln w="38100">
              <a:solidFill>
                <a:srgbClr val="00B0F0"/>
              </a:solidFill>
              <a:prstDash val="solid"/>
            </a:ln>
            <a:effectLst>
              <a:outerShdw blurRad="38100" dist="25400" dir="5400000" algn="ctr" rotWithShape="0">
                <a:srgbClr val="000000">
                  <a:alpha val="99000"/>
                </a:srgbClr>
              </a:outerShdw>
            </a:effectLst>
          </c:spPr>
          <c:marker>
            <c:symbol val="none"/>
          </c:marker>
          <c:cat>
            <c:numRef>
              <c:f>NDFCGXA!$A$3:$A$1202</c:f>
              <c:numCache>
                <c:formatCode>mmm\-yy</c:formatCode>
                <c:ptCount val="1200"/>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pt idx="329">
                  <c:v>42887</c:v>
                </c:pt>
                <c:pt idx="330">
                  <c:v>42917</c:v>
                </c:pt>
                <c:pt idx="331">
                  <c:v>42948</c:v>
                </c:pt>
                <c:pt idx="332">
                  <c:v>42979</c:v>
                </c:pt>
                <c:pt idx="333">
                  <c:v>43009</c:v>
                </c:pt>
                <c:pt idx="334">
                  <c:v>43040</c:v>
                </c:pt>
                <c:pt idx="335">
                  <c:v>43070</c:v>
                </c:pt>
                <c:pt idx="336">
                  <c:v>43101</c:v>
                </c:pt>
                <c:pt idx="337">
                  <c:v>43132</c:v>
                </c:pt>
                <c:pt idx="338">
                  <c:v>43160</c:v>
                </c:pt>
                <c:pt idx="339">
                  <c:v>43191</c:v>
                </c:pt>
                <c:pt idx="340">
                  <c:v>43221</c:v>
                </c:pt>
                <c:pt idx="341">
                  <c:v>43252</c:v>
                </c:pt>
                <c:pt idx="342">
                  <c:v>43282</c:v>
                </c:pt>
                <c:pt idx="343">
                  <c:v>43313</c:v>
                </c:pt>
                <c:pt idx="344">
                  <c:v>43344</c:v>
                </c:pt>
                <c:pt idx="345">
                  <c:v>43374</c:v>
                </c:pt>
                <c:pt idx="346">
                  <c:v>43405</c:v>
                </c:pt>
                <c:pt idx="347">
                  <c:v>43435</c:v>
                </c:pt>
                <c:pt idx="348">
                  <c:v>43466</c:v>
                </c:pt>
                <c:pt idx="349">
                  <c:v>43497</c:v>
                </c:pt>
                <c:pt idx="350">
                  <c:v>43525</c:v>
                </c:pt>
                <c:pt idx="351">
                  <c:v>43556</c:v>
                </c:pt>
                <c:pt idx="352">
                  <c:v>43586</c:v>
                </c:pt>
                <c:pt idx="353">
                  <c:v>43617</c:v>
                </c:pt>
                <c:pt idx="354">
                  <c:v>43647</c:v>
                </c:pt>
                <c:pt idx="355">
                  <c:v>43678</c:v>
                </c:pt>
                <c:pt idx="356">
                  <c:v>43709</c:v>
                </c:pt>
                <c:pt idx="357">
                  <c:v>43739</c:v>
                </c:pt>
                <c:pt idx="358">
                  <c:v>43770</c:v>
                </c:pt>
                <c:pt idx="359">
                  <c:v>43800</c:v>
                </c:pt>
                <c:pt idx="360">
                  <c:v>43831</c:v>
                </c:pt>
                <c:pt idx="361">
                  <c:v>43862</c:v>
                </c:pt>
                <c:pt idx="362">
                  <c:v>43891</c:v>
                </c:pt>
                <c:pt idx="363">
                  <c:v>43922</c:v>
                </c:pt>
                <c:pt idx="364">
                  <c:v>43952</c:v>
                </c:pt>
                <c:pt idx="365">
                  <c:v>43983</c:v>
                </c:pt>
                <c:pt idx="366">
                  <c:v>44013</c:v>
                </c:pt>
                <c:pt idx="367">
                  <c:v>44044</c:v>
                </c:pt>
                <c:pt idx="368">
                  <c:v>44075</c:v>
                </c:pt>
                <c:pt idx="369">
                  <c:v>44105</c:v>
                </c:pt>
                <c:pt idx="370">
                  <c:v>44136</c:v>
                </c:pt>
                <c:pt idx="371">
                  <c:v>44166</c:v>
                </c:pt>
                <c:pt idx="372">
                  <c:v>44197</c:v>
                </c:pt>
                <c:pt idx="373">
                  <c:v>44228</c:v>
                </c:pt>
                <c:pt idx="374">
                  <c:v>44256</c:v>
                </c:pt>
                <c:pt idx="375">
                  <c:v>44287</c:v>
                </c:pt>
                <c:pt idx="376">
                  <c:v>44317</c:v>
                </c:pt>
                <c:pt idx="377">
                  <c:v>44348</c:v>
                </c:pt>
                <c:pt idx="378">
                  <c:v>44378</c:v>
                </c:pt>
                <c:pt idx="379">
                  <c:v>44409</c:v>
                </c:pt>
                <c:pt idx="380">
                  <c:v>44440</c:v>
                </c:pt>
                <c:pt idx="381">
                  <c:v>44470</c:v>
                </c:pt>
                <c:pt idx="382">
                  <c:v>44501</c:v>
                </c:pt>
                <c:pt idx="383">
                  <c:v>44531</c:v>
                </c:pt>
                <c:pt idx="384">
                  <c:v>44562</c:v>
                </c:pt>
                <c:pt idx="385">
                  <c:v>44593</c:v>
                </c:pt>
                <c:pt idx="386">
                  <c:v>44621</c:v>
                </c:pt>
                <c:pt idx="387">
                  <c:v>44652</c:v>
                </c:pt>
                <c:pt idx="388">
                  <c:v>44682</c:v>
                </c:pt>
                <c:pt idx="389">
                  <c:v>44713</c:v>
                </c:pt>
                <c:pt idx="390">
                  <c:v>44743</c:v>
                </c:pt>
                <c:pt idx="391">
                  <c:v>44774</c:v>
                </c:pt>
                <c:pt idx="392">
                  <c:v>44805</c:v>
                </c:pt>
                <c:pt idx="393">
                  <c:v>44835</c:v>
                </c:pt>
                <c:pt idx="394">
                  <c:v>44866</c:v>
                </c:pt>
                <c:pt idx="395">
                  <c:v>44896</c:v>
                </c:pt>
                <c:pt idx="396">
                  <c:v>44927</c:v>
                </c:pt>
                <c:pt idx="397">
                  <c:v>44958</c:v>
                </c:pt>
                <c:pt idx="398">
                  <c:v>44986</c:v>
                </c:pt>
                <c:pt idx="399">
                  <c:v>45017</c:v>
                </c:pt>
                <c:pt idx="400">
                  <c:v>45047</c:v>
                </c:pt>
                <c:pt idx="401">
                  <c:v>45078</c:v>
                </c:pt>
                <c:pt idx="402">
                  <c:v>45108</c:v>
                </c:pt>
                <c:pt idx="403">
                  <c:v>45139</c:v>
                </c:pt>
                <c:pt idx="404">
                  <c:v>45170</c:v>
                </c:pt>
                <c:pt idx="405">
                  <c:v>45200</c:v>
                </c:pt>
                <c:pt idx="406">
                  <c:v>45231</c:v>
                </c:pt>
                <c:pt idx="407">
                  <c:v>45261</c:v>
                </c:pt>
                <c:pt idx="408">
                  <c:v>45292</c:v>
                </c:pt>
                <c:pt idx="409">
                  <c:v>45323</c:v>
                </c:pt>
                <c:pt idx="410">
                  <c:v>45352</c:v>
                </c:pt>
                <c:pt idx="411">
                  <c:v>45383</c:v>
                </c:pt>
                <c:pt idx="412">
                  <c:v>45413</c:v>
                </c:pt>
                <c:pt idx="413">
                  <c:v>45444</c:v>
                </c:pt>
                <c:pt idx="414">
                  <c:v>45474</c:v>
                </c:pt>
                <c:pt idx="415">
                  <c:v>45505</c:v>
                </c:pt>
                <c:pt idx="416">
                  <c:v>45536</c:v>
                </c:pt>
                <c:pt idx="417">
                  <c:v>45566</c:v>
                </c:pt>
                <c:pt idx="418">
                  <c:v>45597</c:v>
                </c:pt>
                <c:pt idx="419">
                  <c:v>45627</c:v>
                </c:pt>
                <c:pt idx="420">
                  <c:v>45658</c:v>
                </c:pt>
                <c:pt idx="421">
                  <c:v>45689</c:v>
                </c:pt>
                <c:pt idx="422">
                  <c:v>45717</c:v>
                </c:pt>
                <c:pt idx="423">
                  <c:v>45748</c:v>
                </c:pt>
                <c:pt idx="424">
                  <c:v>45778</c:v>
                </c:pt>
                <c:pt idx="425">
                  <c:v>45809</c:v>
                </c:pt>
                <c:pt idx="426">
                  <c:v>45839</c:v>
                </c:pt>
                <c:pt idx="427">
                  <c:v>45870</c:v>
                </c:pt>
                <c:pt idx="428">
                  <c:v>45901</c:v>
                </c:pt>
                <c:pt idx="429">
                  <c:v>45931</c:v>
                </c:pt>
                <c:pt idx="430">
                  <c:v>45962</c:v>
                </c:pt>
                <c:pt idx="431">
                  <c:v>45992</c:v>
                </c:pt>
                <c:pt idx="432">
                  <c:v>46023</c:v>
                </c:pt>
                <c:pt idx="433">
                  <c:v>46054</c:v>
                </c:pt>
                <c:pt idx="434">
                  <c:v>46082</c:v>
                </c:pt>
                <c:pt idx="435">
                  <c:v>46113</c:v>
                </c:pt>
                <c:pt idx="436">
                  <c:v>46143</c:v>
                </c:pt>
                <c:pt idx="437">
                  <c:v>46174</c:v>
                </c:pt>
                <c:pt idx="438">
                  <c:v>46204</c:v>
                </c:pt>
                <c:pt idx="439">
                  <c:v>46235</c:v>
                </c:pt>
                <c:pt idx="440">
                  <c:v>46266</c:v>
                </c:pt>
                <c:pt idx="441">
                  <c:v>46296</c:v>
                </c:pt>
                <c:pt idx="442">
                  <c:v>46327</c:v>
                </c:pt>
                <c:pt idx="443">
                  <c:v>46357</c:v>
                </c:pt>
                <c:pt idx="444">
                  <c:v>46388</c:v>
                </c:pt>
                <c:pt idx="445">
                  <c:v>46419</c:v>
                </c:pt>
                <c:pt idx="446">
                  <c:v>46447</c:v>
                </c:pt>
                <c:pt idx="447">
                  <c:v>46478</c:v>
                </c:pt>
                <c:pt idx="448">
                  <c:v>46508</c:v>
                </c:pt>
                <c:pt idx="449">
                  <c:v>46539</c:v>
                </c:pt>
                <c:pt idx="450">
                  <c:v>46569</c:v>
                </c:pt>
                <c:pt idx="451">
                  <c:v>46600</c:v>
                </c:pt>
                <c:pt idx="452">
                  <c:v>46631</c:v>
                </c:pt>
                <c:pt idx="453">
                  <c:v>46661</c:v>
                </c:pt>
                <c:pt idx="454">
                  <c:v>46692</c:v>
                </c:pt>
                <c:pt idx="455">
                  <c:v>46722</c:v>
                </c:pt>
                <c:pt idx="456">
                  <c:v>46753</c:v>
                </c:pt>
                <c:pt idx="457">
                  <c:v>46784</c:v>
                </c:pt>
                <c:pt idx="458">
                  <c:v>46813</c:v>
                </c:pt>
                <c:pt idx="459">
                  <c:v>46844</c:v>
                </c:pt>
                <c:pt idx="460">
                  <c:v>46874</c:v>
                </c:pt>
                <c:pt idx="461">
                  <c:v>46905</c:v>
                </c:pt>
                <c:pt idx="462">
                  <c:v>46935</c:v>
                </c:pt>
                <c:pt idx="463">
                  <c:v>46966</c:v>
                </c:pt>
                <c:pt idx="464">
                  <c:v>46997</c:v>
                </c:pt>
                <c:pt idx="465">
                  <c:v>47027</c:v>
                </c:pt>
                <c:pt idx="466">
                  <c:v>47058</c:v>
                </c:pt>
                <c:pt idx="467">
                  <c:v>47088</c:v>
                </c:pt>
                <c:pt idx="468">
                  <c:v>47119</c:v>
                </c:pt>
                <c:pt idx="469">
                  <c:v>47150</c:v>
                </c:pt>
                <c:pt idx="470">
                  <c:v>47178</c:v>
                </c:pt>
                <c:pt idx="471">
                  <c:v>47209</c:v>
                </c:pt>
                <c:pt idx="472">
                  <c:v>47239</c:v>
                </c:pt>
                <c:pt idx="473">
                  <c:v>47270</c:v>
                </c:pt>
                <c:pt idx="474">
                  <c:v>47300</c:v>
                </c:pt>
                <c:pt idx="475">
                  <c:v>47331</c:v>
                </c:pt>
                <c:pt idx="476">
                  <c:v>47362</c:v>
                </c:pt>
                <c:pt idx="477">
                  <c:v>47392</c:v>
                </c:pt>
                <c:pt idx="478">
                  <c:v>47423</c:v>
                </c:pt>
                <c:pt idx="479">
                  <c:v>47453</c:v>
                </c:pt>
                <c:pt idx="480">
                  <c:v>47484</c:v>
                </c:pt>
                <c:pt idx="481">
                  <c:v>47515</c:v>
                </c:pt>
                <c:pt idx="482">
                  <c:v>47543</c:v>
                </c:pt>
                <c:pt idx="483">
                  <c:v>47574</c:v>
                </c:pt>
                <c:pt idx="484">
                  <c:v>47604</c:v>
                </c:pt>
                <c:pt idx="485">
                  <c:v>47635</c:v>
                </c:pt>
                <c:pt idx="486">
                  <c:v>47665</c:v>
                </c:pt>
                <c:pt idx="487">
                  <c:v>47696</c:v>
                </c:pt>
                <c:pt idx="488">
                  <c:v>47727</c:v>
                </c:pt>
                <c:pt idx="489">
                  <c:v>47757</c:v>
                </c:pt>
                <c:pt idx="490">
                  <c:v>47788</c:v>
                </c:pt>
                <c:pt idx="491">
                  <c:v>47818</c:v>
                </c:pt>
                <c:pt idx="492">
                  <c:v>47849</c:v>
                </c:pt>
                <c:pt idx="493">
                  <c:v>47880</c:v>
                </c:pt>
                <c:pt idx="494">
                  <c:v>47908</c:v>
                </c:pt>
                <c:pt idx="495">
                  <c:v>47939</c:v>
                </c:pt>
                <c:pt idx="496">
                  <c:v>47969</c:v>
                </c:pt>
                <c:pt idx="497">
                  <c:v>48000</c:v>
                </c:pt>
                <c:pt idx="498">
                  <c:v>48030</c:v>
                </c:pt>
                <c:pt idx="499">
                  <c:v>48061</c:v>
                </c:pt>
                <c:pt idx="500">
                  <c:v>48092</c:v>
                </c:pt>
                <c:pt idx="501">
                  <c:v>48122</c:v>
                </c:pt>
                <c:pt idx="502">
                  <c:v>48153</c:v>
                </c:pt>
                <c:pt idx="503">
                  <c:v>48183</c:v>
                </c:pt>
                <c:pt idx="504">
                  <c:v>48214</c:v>
                </c:pt>
                <c:pt idx="505">
                  <c:v>48245</c:v>
                </c:pt>
                <c:pt idx="506">
                  <c:v>48274</c:v>
                </c:pt>
                <c:pt idx="507">
                  <c:v>48305</c:v>
                </c:pt>
                <c:pt idx="508">
                  <c:v>48335</c:v>
                </c:pt>
                <c:pt idx="509">
                  <c:v>48366</c:v>
                </c:pt>
                <c:pt idx="510">
                  <c:v>48396</c:v>
                </c:pt>
                <c:pt idx="511">
                  <c:v>48427</c:v>
                </c:pt>
                <c:pt idx="512">
                  <c:v>48458</c:v>
                </c:pt>
                <c:pt idx="513">
                  <c:v>48488</c:v>
                </c:pt>
                <c:pt idx="514">
                  <c:v>48519</c:v>
                </c:pt>
                <c:pt idx="515">
                  <c:v>48549</c:v>
                </c:pt>
                <c:pt idx="516">
                  <c:v>48580</c:v>
                </c:pt>
                <c:pt idx="517">
                  <c:v>48611</c:v>
                </c:pt>
                <c:pt idx="518">
                  <c:v>48639</c:v>
                </c:pt>
                <c:pt idx="519">
                  <c:v>48670</c:v>
                </c:pt>
                <c:pt idx="520">
                  <c:v>48700</c:v>
                </c:pt>
                <c:pt idx="521">
                  <c:v>48731</c:v>
                </c:pt>
                <c:pt idx="522">
                  <c:v>48761</c:v>
                </c:pt>
                <c:pt idx="523">
                  <c:v>48792</c:v>
                </c:pt>
                <c:pt idx="524">
                  <c:v>48823</c:v>
                </c:pt>
                <c:pt idx="525">
                  <c:v>48853</c:v>
                </c:pt>
                <c:pt idx="526">
                  <c:v>48884</c:v>
                </c:pt>
                <c:pt idx="527">
                  <c:v>48914</c:v>
                </c:pt>
                <c:pt idx="528">
                  <c:v>48945</c:v>
                </c:pt>
                <c:pt idx="529">
                  <c:v>48976</c:v>
                </c:pt>
                <c:pt idx="530">
                  <c:v>49004</c:v>
                </c:pt>
                <c:pt idx="531">
                  <c:v>49035</c:v>
                </c:pt>
                <c:pt idx="532">
                  <c:v>49065</c:v>
                </c:pt>
                <c:pt idx="533">
                  <c:v>49096</c:v>
                </c:pt>
                <c:pt idx="534">
                  <c:v>49126</c:v>
                </c:pt>
                <c:pt idx="535">
                  <c:v>49157</c:v>
                </c:pt>
                <c:pt idx="536">
                  <c:v>49188</c:v>
                </c:pt>
                <c:pt idx="537">
                  <c:v>49218</c:v>
                </c:pt>
                <c:pt idx="538">
                  <c:v>49249</c:v>
                </c:pt>
                <c:pt idx="539">
                  <c:v>49279</c:v>
                </c:pt>
                <c:pt idx="540">
                  <c:v>49310</c:v>
                </c:pt>
                <c:pt idx="541">
                  <c:v>49341</c:v>
                </c:pt>
                <c:pt idx="542">
                  <c:v>49369</c:v>
                </c:pt>
                <c:pt idx="543">
                  <c:v>49400</c:v>
                </c:pt>
                <c:pt idx="544">
                  <c:v>49430</c:v>
                </c:pt>
                <c:pt idx="545">
                  <c:v>49461</c:v>
                </c:pt>
                <c:pt idx="546">
                  <c:v>49491</c:v>
                </c:pt>
                <c:pt idx="547">
                  <c:v>49522</c:v>
                </c:pt>
                <c:pt idx="548">
                  <c:v>49553</c:v>
                </c:pt>
                <c:pt idx="549">
                  <c:v>49583</c:v>
                </c:pt>
                <c:pt idx="550">
                  <c:v>49614</c:v>
                </c:pt>
                <c:pt idx="551">
                  <c:v>49644</c:v>
                </c:pt>
                <c:pt idx="552">
                  <c:v>49675</c:v>
                </c:pt>
                <c:pt idx="553">
                  <c:v>49706</c:v>
                </c:pt>
                <c:pt idx="554">
                  <c:v>49735</c:v>
                </c:pt>
                <c:pt idx="555">
                  <c:v>49766</c:v>
                </c:pt>
                <c:pt idx="556">
                  <c:v>49796</c:v>
                </c:pt>
                <c:pt idx="557">
                  <c:v>49827</c:v>
                </c:pt>
                <c:pt idx="558">
                  <c:v>49857</c:v>
                </c:pt>
                <c:pt idx="559">
                  <c:v>49888</c:v>
                </c:pt>
                <c:pt idx="560">
                  <c:v>49919</c:v>
                </c:pt>
                <c:pt idx="561">
                  <c:v>49949</c:v>
                </c:pt>
                <c:pt idx="562">
                  <c:v>49980</c:v>
                </c:pt>
                <c:pt idx="563">
                  <c:v>50010</c:v>
                </c:pt>
                <c:pt idx="564">
                  <c:v>50041</c:v>
                </c:pt>
                <c:pt idx="565">
                  <c:v>50072</c:v>
                </c:pt>
                <c:pt idx="566">
                  <c:v>50100</c:v>
                </c:pt>
                <c:pt idx="567">
                  <c:v>50131</c:v>
                </c:pt>
                <c:pt idx="568">
                  <c:v>50161</c:v>
                </c:pt>
                <c:pt idx="569">
                  <c:v>50192</c:v>
                </c:pt>
                <c:pt idx="570">
                  <c:v>50222</c:v>
                </c:pt>
                <c:pt idx="571">
                  <c:v>50253</c:v>
                </c:pt>
                <c:pt idx="572">
                  <c:v>50284</c:v>
                </c:pt>
                <c:pt idx="573">
                  <c:v>50314</c:v>
                </c:pt>
                <c:pt idx="574">
                  <c:v>50345</c:v>
                </c:pt>
                <c:pt idx="575">
                  <c:v>50375</c:v>
                </c:pt>
                <c:pt idx="576">
                  <c:v>50406</c:v>
                </c:pt>
                <c:pt idx="577">
                  <c:v>50437</c:v>
                </c:pt>
                <c:pt idx="578">
                  <c:v>50465</c:v>
                </c:pt>
                <c:pt idx="579">
                  <c:v>50496</c:v>
                </c:pt>
                <c:pt idx="580">
                  <c:v>50526</c:v>
                </c:pt>
                <c:pt idx="581">
                  <c:v>50557</c:v>
                </c:pt>
                <c:pt idx="582">
                  <c:v>50587</c:v>
                </c:pt>
                <c:pt idx="583">
                  <c:v>50618</c:v>
                </c:pt>
                <c:pt idx="584">
                  <c:v>50649</c:v>
                </c:pt>
                <c:pt idx="585">
                  <c:v>50679</c:v>
                </c:pt>
                <c:pt idx="586">
                  <c:v>50710</c:v>
                </c:pt>
                <c:pt idx="587">
                  <c:v>50740</c:v>
                </c:pt>
                <c:pt idx="588">
                  <c:v>50771</c:v>
                </c:pt>
                <c:pt idx="589">
                  <c:v>50802</c:v>
                </c:pt>
                <c:pt idx="590">
                  <c:v>50830</c:v>
                </c:pt>
                <c:pt idx="591">
                  <c:v>50861</c:v>
                </c:pt>
                <c:pt idx="592">
                  <c:v>50891</c:v>
                </c:pt>
                <c:pt idx="593">
                  <c:v>50922</c:v>
                </c:pt>
                <c:pt idx="594">
                  <c:v>50952</c:v>
                </c:pt>
                <c:pt idx="595">
                  <c:v>50983</c:v>
                </c:pt>
                <c:pt idx="596">
                  <c:v>51014</c:v>
                </c:pt>
                <c:pt idx="597">
                  <c:v>51044</c:v>
                </c:pt>
                <c:pt idx="598">
                  <c:v>51075</c:v>
                </c:pt>
                <c:pt idx="599">
                  <c:v>51105</c:v>
                </c:pt>
                <c:pt idx="600">
                  <c:v>51136</c:v>
                </c:pt>
                <c:pt idx="601">
                  <c:v>51167</c:v>
                </c:pt>
                <c:pt idx="602">
                  <c:v>51196</c:v>
                </c:pt>
                <c:pt idx="603">
                  <c:v>51227</c:v>
                </c:pt>
                <c:pt idx="604">
                  <c:v>51257</c:v>
                </c:pt>
                <c:pt idx="605">
                  <c:v>51288</c:v>
                </c:pt>
                <c:pt idx="606">
                  <c:v>51318</c:v>
                </c:pt>
                <c:pt idx="607">
                  <c:v>51349</c:v>
                </c:pt>
                <c:pt idx="608">
                  <c:v>51380</c:v>
                </c:pt>
                <c:pt idx="609">
                  <c:v>51410</c:v>
                </c:pt>
                <c:pt idx="610">
                  <c:v>51441</c:v>
                </c:pt>
                <c:pt idx="611">
                  <c:v>51471</c:v>
                </c:pt>
                <c:pt idx="612">
                  <c:v>51502</c:v>
                </c:pt>
                <c:pt idx="613">
                  <c:v>51533</c:v>
                </c:pt>
                <c:pt idx="614">
                  <c:v>51561</c:v>
                </c:pt>
                <c:pt idx="615">
                  <c:v>51592</c:v>
                </c:pt>
                <c:pt idx="616">
                  <c:v>51622</c:v>
                </c:pt>
                <c:pt idx="617">
                  <c:v>51653</c:v>
                </c:pt>
                <c:pt idx="618">
                  <c:v>51683</c:v>
                </c:pt>
                <c:pt idx="619">
                  <c:v>51714</c:v>
                </c:pt>
                <c:pt idx="620">
                  <c:v>51745</c:v>
                </c:pt>
                <c:pt idx="621">
                  <c:v>51775</c:v>
                </c:pt>
                <c:pt idx="622">
                  <c:v>51806</c:v>
                </c:pt>
                <c:pt idx="623">
                  <c:v>51836</c:v>
                </c:pt>
                <c:pt idx="624">
                  <c:v>51867</c:v>
                </c:pt>
                <c:pt idx="625">
                  <c:v>51898</c:v>
                </c:pt>
                <c:pt idx="626">
                  <c:v>51926</c:v>
                </c:pt>
                <c:pt idx="627">
                  <c:v>51957</c:v>
                </c:pt>
                <c:pt idx="628">
                  <c:v>51987</c:v>
                </c:pt>
                <c:pt idx="629">
                  <c:v>52018</c:v>
                </c:pt>
                <c:pt idx="630">
                  <c:v>52048</c:v>
                </c:pt>
                <c:pt idx="631">
                  <c:v>52079</c:v>
                </c:pt>
                <c:pt idx="632">
                  <c:v>52110</c:v>
                </c:pt>
                <c:pt idx="633">
                  <c:v>52140</c:v>
                </c:pt>
                <c:pt idx="634">
                  <c:v>52171</c:v>
                </c:pt>
                <c:pt idx="635">
                  <c:v>52201</c:v>
                </c:pt>
                <c:pt idx="636">
                  <c:v>52232</c:v>
                </c:pt>
                <c:pt idx="637">
                  <c:v>52263</c:v>
                </c:pt>
                <c:pt idx="638">
                  <c:v>52291</c:v>
                </c:pt>
                <c:pt idx="639">
                  <c:v>52322</c:v>
                </c:pt>
                <c:pt idx="640">
                  <c:v>52352</c:v>
                </c:pt>
                <c:pt idx="641">
                  <c:v>52383</c:v>
                </c:pt>
                <c:pt idx="642">
                  <c:v>52413</c:v>
                </c:pt>
                <c:pt idx="643">
                  <c:v>52444</c:v>
                </c:pt>
                <c:pt idx="644">
                  <c:v>52475</c:v>
                </c:pt>
                <c:pt idx="645">
                  <c:v>52505</c:v>
                </c:pt>
                <c:pt idx="646">
                  <c:v>52536</c:v>
                </c:pt>
                <c:pt idx="647">
                  <c:v>52566</c:v>
                </c:pt>
                <c:pt idx="648">
                  <c:v>52597</c:v>
                </c:pt>
                <c:pt idx="649">
                  <c:v>52628</c:v>
                </c:pt>
                <c:pt idx="650">
                  <c:v>52657</c:v>
                </c:pt>
                <c:pt idx="651">
                  <c:v>52688</c:v>
                </c:pt>
                <c:pt idx="652">
                  <c:v>52718</c:v>
                </c:pt>
                <c:pt idx="653">
                  <c:v>52749</c:v>
                </c:pt>
                <c:pt idx="654">
                  <c:v>52779</c:v>
                </c:pt>
                <c:pt idx="655">
                  <c:v>52810</c:v>
                </c:pt>
                <c:pt idx="656">
                  <c:v>52841</c:v>
                </c:pt>
                <c:pt idx="657">
                  <c:v>52871</c:v>
                </c:pt>
                <c:pt idx="658">
                  <c:v>52902</c:v>
                </c:pt>
                <c:pt idx="659">
                  <c:v>52932</c:v>
                </c:pt>
                <c:pt idx="660">
                  <c:v>52963</c:v>
                </c:pt>
                <c:pt idx="661">
                  <c:v>52994</c:v>
                </c:pt>
                <c:pt idx="662">
                  <c:v>53022</c:v>
                </c:pt>
                <c:pt idx="663">
                  <c:v>53053</c:v>
                </c:pt>
                <c:pt idx="664">
                  <c:v>53083</c:v>
                </c:pt>
                <c:pt idx="665">
                  <c:v>53114</c:v>
                </c:pt>
                <c:pt idx="666">
                  <c:v>53144</c:v>
                </c:pt>
                <c:pt idx="667">
                  <c:v>53175</c:v>
                </c:pt>
                <c:pt idx="668">
                  <c:v>53206</c:v>
                </c:pt>
                <c:pt idx="669">
                  <c:v>53236</c:v>
                </c:pt>
                <c:pt idx="670">
                  <c:v>53267</c:v>
                </c:pt>
                <c:pt idx="671">
                  <c:v>53297</c:v>
                </c:pt>
                <c:pt idx="672">
                  <c:v>53328</c:v>
                </c:pt>
                <c:pt idx="673">
                  <c:v>53359</c:v>
                </c:pt>
                <c:pt idx="674">
                  <c:v>53387</c:v>
                </c:pt>
                <c:pt idx="675">
                  <c:v>53418</c:v>
                </c:pt>
                <c:pt idx="676">
                  <c:v>53448</c:v>
                </c:pt>
                <c:pt idx="677">
                  <c:v>53479</c:v>
                </c:pt>
                <c:pt idx="678">
                  <c:v>53509</c:v>
                </c:pt>
                <c:pt idx="679">
                  <c:v>53540</c:v>
                </c:pt>
                <c:pt idx="680">
                  <c:v>53571</c:v>
                </c:pt>
                <c:pt idx="681">
                  <c:v>53601</c:v>
                </c:pt>
                <c:pt idx="682">
                  <c:v>53632</c:v>
                </c:pt>
                <c:pt idx="683">
                  <c:v>53662</c:v>
                </c:pt>
                <c:pt idx="684">
                  <c:v>53693</c:v>
                </c:pt>
                <c:pt idx="685">
                  <c:v>53724</c:v>
                </c:pt>
                <c:pt idx="686">
                  <c:v>53752</c:v>
                </c:pt>
                <c:pt idx="687">
                  <c:v>53783</c:v>
                </c:pt>
                <c:pt idx="688">
                  <c:v>53813</c:v>
                </c:pt>
                <c:pt idx="689">
                  <c:v>53844</c:v>
                </c:pt>
                <c:pt idx="690">
                  <c:v>53874</c:v>
                </c:pt>
                <c:pt idx="691">
                  <c:v>53905</c:v>
                </c:pt>
                <c:pt idx="692">
                  <c:v>53936</c:v>
                </c:pt>
                <c:pt idx="693">
                  <c:v>53966</c:v>
                </c:pt>
                <c:pt idx="694">
                  <c:v>53997</c:v>
                </c:pt>
                <c:pt idx="695">
                  <c:v>54027</c:v>
                </c:pt>
                <c:pt idx="696">
                  <c:v>54058</c:v>
                </c:pt>
                <c:pt idx="697">
                  <c:v>54089</c:v>
                </c:pt>
                <c:pt idx="698">
                  <c:v>54118</c:v>
                </c:pt>
                <c:pt idx="699">
                  <c:v>54149</c:v>
                </c:pt>
                <c:pt idx="700">
                  <c:v>54179</c:v>
                </c:pt>
                <c:pt idx="701">
                  <c:v>54210</c:v>
                </c:pt>
                <c:pt idx="702">
                  <c:v>54240</c:v>
                </c:pt>
                <c:pt idx="703">
                  <c:v>54271</c:v>
                </c:pt>
                <c:pt idx="704">
                  <c:v>54302</c:v>
                </c:pt>
                <c:pt idx="705">
                  <c:v>54332</c:v>
                </c:pt>
                <c:pt idx="706">
                  <c:v>54363</c:v>
                </c:pt>
                <c:pt idx="707">
                  <c:v>54393</c:v>
                </c:pt>
                <c:pt idx="708">
                  <c:v>54424</c:v>
                </c:pt>
                <c:pt idx="709">
                  <c:v>54455</c:v>
                </c:pt>
                <c:pt idx="710">
                  <c:v>54483</c:v>
                </c:pt>
                <c:pt idx="711">
                  <c:v>54514</c:v>
                </c:pt>
                <c:pt idx="712">
                  <c:v>54544</c:v>
                </c:pt>
                <c:pt idx="713">
                  <c:v>54575</c:v>
                </c:pt>
                <c:pt idx="714">
                  <c:v>54605</c:v>
                </c:pt>
                <c:pt idx="715">
                  <c:v>54636</c:v>
                </c:pt>
                <c:pt idx="716">
                  <c:v>54667</c:v>
                </c:pt>
                <c:pt idx="717">
                  <c:v>54697</c:v>
                </c:pt>
                <c:pt idx="718">
                  <c:v>54728</c:v>
                </c:pt>
                <c:pt idx="719">
                  <c:v>54758</c:v>
                </c:pt>
                <c:pt idx="720">
                  <c:v>54789</c:v>
                </c:pt>
                <c:pt idx="721">
                  <c:v>54820</c:v>
                </c:pt>
                <c:pt idx="722">
                  <c:v>54848</c:v>
                </c:pt>
                <c:pt idx="723">
                  <c:v>54879</c:v>
                </c:pt>
                <c:pt idx="724">
                  <c:v>54909</c:v>
                </c:pt>
                <c:pt idx="725">
                  <c:v>54940</c:v>
                </c:pt>
                <c:pt idx="726">
                  <c:v>54970</c:v>
                </c:pt>
                <c:pt idx="727">
                  <c:v>55001</c:v>
                </c:pt>
                <c:pt idx="728">
                  <c:v>55032</c:v>
                </c:pt>
                <c:pt idx="729">
                  <c:v>55062</c:v>
                </c:pt>
                <c:pt idx="730">
                  <c:v>55093</c:v>
                </c:pt>
                <c:pt idx="731">
                  <c:v>55123</c:v>
                </c:pt>
                <c:pt idx="732">
                  <c:v>55154</c:v>
                </c:pt>
                <c:pt idx="733">
                  <c:v>55185</c:v>
                </c:pt>
                <c:pt idx="734">
                  <c:v>55213</c:v>
                </c:pt>
                <c:pt idx="735">
                  <c:v>55244</c:v>
                </c:pt>
                <c:pt idx="736">
                  <c:v>55274</c:v>
                </c:pt>
                <c:pt idx="737">
                  <c:v>55305</c:v>
                </c:pt>
                <c:pt idx="738">
                  <c:v>55335</c:v>
                </c:pt>
                <c:pt idx="739">
                  <c:v>55366</c:v>
                </c:pt>
                <c:pt idx="740">
                  <c:v>55397</c:v>
                </c:pt>
                <c:pt idx="741">
                  <c:v>55427</c:v>
                </c:pt>
                <c:pt idx="742">
                  <c:v>55458</c:v>
                </c:pt>
                <c:pt idx="743">
                  <c:v>55488</c:v>
                </c:pt>
                <c:pt idx="744">
                  <c:v>55519</c:v>
                </c:pt>
                <c:pt idx="745">
                  <c:v>55550</c:v>
                </c:pt>
                <c:pt idx="746">
                  <c:v>55579</c:v>
                </c:pt>
                <c:pt idx="747">
                  <c:v>55610</c:v>
                </c:pt>
                <c:pt idx="748">
                  <c:v>55640</c:v>
                </c:pt>
                <c:pt idx="749">
                  <c:v>55671</c:v>
                </c:pt>
                <c:pt idx="750">
                  <c:v>55701</c:v>
                </c:pt>
                <c:pt idx="751">
                  <c:v>55732</c:v>
                </c:pt>
                <c:pt idx="752">
                  <c:v>55763</c:v>
                </c:pt>
                <c:pt idx="753">
                  <c:v>55793</c:v>
                </c:pt>
                <c:pt idx="754">
                  <c:v>55824</c:v>
                </c:pt>
                <c:pt idx="755">
                  <c:v>55854</c:v>
                </c:pt>
                <c:pt idx="756">
                  <c:v>55885</c:v>
                </c:pt>
                <c:pt idx="757">
                  <c:v>55916</c:v>
                </c:pt>
                <c:pt idx="758">
                  <c:v>55944</c:v>
                </c:pt>
                <c:pt idx="759">
                  <c:v>55975</c:v>
                </c:pt>
                <c:pt idx="760">
                  <c:v>56005</c:v>
                </c:pt>
                <c:pt idx="761">
                  <c:v>56036</c:v>
                </c:pt>
                <c:pt idx="762">
                  <c:v>56066</c:v>
                </c:pt>
                <c:pt idx="763">
                  <c:v>56097</c:v>
                </c:pt>
                <c:pt idx="764">
                  <c:v>56128</c:v>
                </c:pt>
                <c:pt idx="765">
                  <c:v>56158</c:v>
                </c:pt>
                <c:pt idx="766">
                  <c:v>56189</c:v>
                </c:pt>
                <c:pt idx="767">
                  <c:v>56219</c:v>
                </c:pt>
                <c:pt idx="768">
                  <c:v>56250</c:v>
                </c:pt>
                <c:pt idx="769">
                  <c:v>56281</c:v>
                </c:pt>
                <c:pt idx="770">
                  <c:v>56309</c:v>
                </c:pt>
                <c:pt idx="771">
                  <c:v>56340</c:v>
                </c:pt>
                <c:pt idx="772">
                  <c:v>56370</c:v>
                </c:pt>
                <c:pt idx="773">
                  <c:v>56401</c:v>
                </c:pt>
                <c:pt idx="774">
                  <c:v>56431</c:v>
                </c:pt>
                <c:pt idx="775">
                  <c:v>56462</c:v>
                </c:pt>
                <c:pt idx="776">
                  <c:v>56493</c:v>
                </c:pt>
                <c:pt idx="777">
                  <c:v>56523</c:v>
                </c:pt>
                <c:pt idx="778">
                  <c:v>56554</c:v>
                </c:pt>
                <c:pt idx="779">
                  <c:v>56584</c:v>
                </c:pt>
                <c:pt idx="780">
                  <c:v>56615</c:v>
                </c:pt>
                <c:pt idx="781">
                  <c:v>56646</c:v>
                </c:pt>
                <c:pt idx="782">
                  <c:v>56674</c:v>
                </c:pt>
                <c:pt idx="783">
                  <c:v>56705</c:v>
                </c:pt>
                <c:pt idx="784">
                  <c:v>56735</c:v>
                </c:pt>
                <c:pt idx="785">
                  <c:v>56766</c:v>
                </c:pt>
                <c:pt idx="786">
                  <c:v>56796</c:v>
                </c:pt>
                <c:pt idx="787">
                  <c:v>56827</c:v>
                </c:pt>
                <c:pt idx="788">
                  <c:v>56858</c:v>
                </c:pt>
                <c:pt idx="789">
                  <c:v>56888</c:v>
                </c:pt>
                <c:pt idx="790">
                  <c:v>56919</c:v>
                </c:pt>
                <c:pt idx="791">
                  <c:v>56949</c:v>
                </c:pt>
                <c:pt idx="792">
                  <c:v>56980</c:v>
                </c:pt>
                <c:pt idx="793">
                  <c:v>57011</c:v>
                </c:pt>
                <c:pt idx="794">
                  <c:v>57040</c:v>
                </c:pt>
                <c:pt idx="795">
                  <c:v>57071</c:v>
                </c:pt>
                <c:pt idx="796">
                  <c:v>57101</c:v>
                </c:pt>
                <c:pt idx="797">
                  <c:v>57132</c:v>
                </c:pt>
                <c:pt idx="798">
                  <c:v>57162</c:v>
                </c:pt>
                <c:pt idx="799">
                  <c:v>57193</c:v>
                </c:pt>
                <c:pt idx="800">
                  <c:v>57224</c:v>
                </c:pt>
                <c:pt idx="801">
                  <c:v>57254</c:v>
                </c:pt>
                <c:pt idx="802">
                  <c:v>57285</c:v>
                </c:pt>
                <c:pt idx="803">
                  <c:v>57315</c:v>
                </c:pt>
                <c:pt idx="804">
                  <c:v>57346</c:v>
                </c:pt>
                <c:pt idx="805">
                  <c:v>57377</c:v>
                </c:pt>
                <c:pt idx="806">
                  <c:v>57405</c:v>
                </c:pt>
                <c:pt idx="807">
                  <c:v>57436</c:v>
                </c:pt>
                <c:pt idx="808">
                  <c:v>57466</c:v>
                </c:pt>
                <c:pt idx="809">
                  <c:v>57497</c:v>
                </c:pt>
                <c:pt idx="810">
                  <c:v>57527</c:v>
                </c:pt>
                <c:pt idx="811">
                  <c:v>57558</c:v>
                </c:pt>
                <c:pt idx="812">
                  <c:v>57589</c:v>
                </c:pt>
                <c:pt idx="813">
                  <c:v>57619</c:v>
                </c:pt>
                <c:pt idx="814">
                  <c:v>57650</c:v>
                </c:pt>
                <c:pt idx="815">
                  <c:v>57680</c:v>
                </c:pt>
                <c:pt idx="816">
                  <c:v>57711</c:v>
                </c:pt>
                <c:pt idx="817">
                  <c:v>57742</c:v>
                </c:pt>
                <c:pt idx="818">
                  <c:v>57770</c:v>
                </c:pt>
                <c:pt idx="819">
                  <c:v>57801</c:v>
                </c:pt>
                <c:pt idx="820">
                  <c:v>57831</c:v>
                </c:pt>
                <c:pt idx="821">
                  <c:v>57862</c:v>
                </c:pt>
                <c:pt idx="822">
                  <c:v>57892</c:v>
                </c:pt>
                <c:pt idx="823">
                  <c:v>57923</c:v>
                </c:pt>
                <c:pt idx="824">
                  <c:v>57954</c:v>
                </c:pt>
                <c:pt idx="825">
                  <c:v>57984</c:v>
                </c:pt>
                <c:pt idx="826">
                  <c:v>58015</c:v>
                </c:pt>
                <c:pt idx="827">
                  <c:v>58045</c:v>
                </c:pt>
                <c:pt idx="828">
                  <c:v>58076</c:v>
                </c:pt>
                <c:pt idx="829">
                  <c:v>58107</c:v>
                </c:pt>
                <c:pt idx="830">
                  <c:v>58135</c:v>
                </c:pt>
                <c:pt idx="831">
                  <c:v>58166</c:v>
                </c:pt>
                <c:pt idx="832">
                  <c:v>58196</c:v>
                </c:pt>
                <c:pt idx="833">
                  <c:v>58227</c:v>
                </c:pt>
                <c:pt idx="834">
                  <c:v>58257</c:v>
                </c:pt>
                <c:pt idx="835">
                  <c:v>58288</c:v>
                </c:pt>
                <c:pt idx="836">
                  <c:v>58319</c:v>
                </c:pt>
                <c:pt idx="837">
                  <c:v>58349</c:v>
                </c:pt>
                <c:pt idx="838">
                  <c:v>58380</c:v>
                </c:pt>
                <c:pt idx="839">
                  <c:v>58410</c:v>
                </c:pt>
                <c:pt idx="840">
                  <c:v>58441</c:v>
                </c:pt>
                <c:pt idx="841">
                  <c:v>58472</c:v>
                </c:pt>
                <c:pt idx="842">
                  <c:v>58501</c:v>
                </c:pt>
                <c:pt idx="843">
                  <c:v>58532</c:v>
                </c:pt>
                <c:pt idx="844">
                  <c:v>58562</c:v>
                </c:pt>
                <c:pt idx="845">
                  <c:v>58593</c:v>
                </c:pt>
                <c:pt idx="846">
                  <c:v>58623</c:v>
                </c:pt>
                <c:pt idx="847">
                  <c:v>58654</c:v>
                </c:pt>
                <c:pt idx="848">
                  <c:v>58685</c:v>
                </c:pt>
                <c:pt idx="849">
                  <c:v>58715</c:v>
                </c:pt>
                <c:pt idx="850">
                  <c:v>58746</c:v>
                </c:pt>
                <c:pt idx="851">
                  <c:v>58776</c:v>
                </c:pt>
                <c:pt idx="852">
                  <c:v>58807</c:v>
                </c:pt>
                <c:pt idx="853">
                  <c:v>58838</c:v>
                </c:pt>
                <c:pt idx="854">
                  <c:v>58866</c:v>
                </c:pt>
                <c:pt idx="855">
                  <c:v>58897</c:v>
                </c:pt>
                <c:pt idx="856">
                  <c:v>58927</c:v>
                </c:pt>
                <c:pt idx="857">
                  <c:v>58958</c:v>
                </c:pt>
                <c:pt idx="858">
                  <c:v>58988</c:v>
                </c:pt>
                <c:pt idx="859">
                  <c:v>59019</c:v>
                </c:pt>
                <c:pt idx="860">
                  <c:v>59050</c:v>
                </c:pt>
                <c:pt idx="861">
                  <c:v>59080</c:v>
                </c:pt>
                <c:pt idx="862">
                  <c:v>59111</c:v>
                </c:pt>
                <c:pt idx="863">
                  <c:v>59141</c:v>
                </c:pt>
                <c:pt idx="864">
                  <c:v>59172</c:v>
                </c:pt>
                <c:pt idx="865">
                  <c:v>59203</c:v>
                </c:pt>
                <c:pt idx="866">
                  <c:v>59231</c:v>
                </c:pt>
                <c:pt idx="867">
                  <c:v>59262</c:v>
                </c:pt>
                <c:pt idx="868">
                  <c:v>59292</c:v>
                </c:pt>
                <c:pt idx="869">
                  <c:v>59323</c:v>
                </c:pt>
                <c:pt idx="870">
                  <c:v>59353</c:v>
                </c:pt>
                <c:pt idx="871">
                  <c:v>59384</c:v>
                </c:pt>
                <c:pt idx="872">
                  <c:v>59415</c:v>
                </c:pt>
                <c:pt idx="873">
                  <c:v>59445</c:v>
                </c:pt>
                <c:pt idx="874">
                  <c:v>59476</c:v>
                </c:pt>
                <c:pt idx="875">
                  <c:v>59506</c:v>
                </c:pt>
                <c:pt idx="876">
                  <c:v>59537</c:v>
                </c:pt>
                <c:pt idx="877">
                  <c:v>59568</c:v>
                </c:pt>
                <c:pt idx="878">
                  <c:v>59596</c:v>
                </c:pt>
                <c:pt idx="879">
                  <c:v>59627</c:v>
                </c:pt>
                <c:pt idx="880">
                  <c:v>59657</c:v>
                </c:pt>
                <c:pt idx="881">
                  <c:v>59688</c:v>
                </c:pt>
                <c:pt idx="882">
                  <c:v>59718</c:v>
                </c:pt>
                <c:pt idx="883">
                  <c:v>59749</c:v>
                </c:pt>
                <c:pt idx="884">
                  <c:v>59780</c:v>
                </c:pt>
                <c:pt idx="885">
                  <c:v>59810</c:v>
                </c:pt>
                <c:pt idx="886">
                  <c:v>59841</c:v>
                </c:pt>
                <c:pt idx="887">
                  <c:v>59871</c:v>
                </c:pt>
                <c:pt idx="888">
                  <c:v>59902</c:v>
                </c:pt>
                <c:pt idx="889">
                  <c:v>59933</c:v>
                </c:pt>
                <c:pt idx="890">
                  <c:v>59962</c:v>
                </c:pt>
                <c:pt idx="891">
                  <c:v>59993</c:v>
                </c:pt>
                <c:pt idx="892">
                  <c:v>60023</c:v>
                </c:pt>
                <c:pt idx="893">
                  <c:v>60054</c:v>
                </c:pt>
                <c:pt idx="894">
                  <c:v>60084</c:v>
                </c:pt>
                <c:pt idx="895">
                  <c:v>60115</c:v>
                </c:pt>
                <c:pt idx="896">
                  <c:v>60146</c:v>
                </c:pt>
                <c:pt idx="897">
                  <c:v>60176</c:v>
                </c:pt>
                <c:pt idx="898">
                  <c:v>60207</c:v>
                </c:pt>
                <c:pt idx="899">
                  <c:v>60237</c:v>
                </c:pt>
                <c:pt idx="900">
                  <c:v>60268</c:v>
                </c:pt>
                <c:pt idx="901">
                  <c:v>60299</c:v>
                </c:pt>
                <c:pt idx="902">
                  <c:v>60327</c:v>
                </c:pt>
                <c:pt idx="903">
                  <c:v>60358</c:v>
                </c:pt>
                <c:pt idx="904">
                  <c:v>60388</c:v>
                </c:pt>
                <c:pt idx="905">
                  <c:v>60419</c:v>
                </c:pt>
                <c:pt idx="906">
                  <c:v>60449</c:v>
                </c:pt>
                <c:pt idx="907">
                  <c:v>60480</c:v>
                </c:pt>
                <c:pt idx="908">
                  <c:v>60511</c:v>
                </c:pt>
                <c:pt idx="909">
                  <c:v>60541</c:v>
                </c:pt>
                <c:pt idx="910">
                  <c:v>60572</c:v>
                </c:pt>
                <c:pt idx="911">
                  <c:v>60602</c:v>
                </c:pt>
                <c:pt idx="912">
                  <c:v>60633</c:v>
                </c:pt>
                <c:pt idx="913">
                  <c:v>60664</c:v>
                </c:pt>
                <c:pt idx="914">
                  <c:v>60692</c:v>
                </c:pt>
                <c:pt idx="915">
                  <c:v>60723</c:v>
                </c:pt>
                <c:pt idx="916">
                  <c:v>60753</c:v>
                </c:pt>
                <c:pt idx="917">
                  <c:v>60784</c:v>
                </c:pt>
                <c:pt idx="918">
                  <c:v>60814</c:v>
                </c:pt>
                <c:pt idx="919">
                  <c:v>60845</c:v>
                </c:pt>
                <c:pt idx="920">
                  <c:v>60876</c:v>
                </c:pt>
                <c:pt idx="921">
                  <c:v>60906</c:v>
                </c:pt>
                <c:pt idx="922">
                  <c:v>60937</c:v>
                </c:pt>
                <c:pt idx="923">
                  <c:v>60967</c:v>
                </c:pt>
                <c:pt idx="924">
                  <c:v>60998</c:v>
                </c:pt>
                <c:pt idx="925">
                  <c:v>61029</c:v>
                </c:pt>
                <c:pt idx="926">
                  <c:v>61057</c:v>
                </c:pt>
                <c:pt idx="927">
                  <c:v>61088</c:v>
                </c:pt>
                <c:pt idx="928">
                  <c:v>61118</c:v>
                </c:pt>
                <c:pt idx="929">
                  <c:v>61149</c:v>
                </c:pt>
                <c:pt idx="930">
                  <c:v>61179</c:v>
                </c:pt>
                <c:pt idx="931">
                  <c:v>61210</c:v>
                </c:pt>
                <c:pt idx="932">
                  <c:v>61241</c:v>
                </c:pt>
                <c:pt idx="933">
                  <c:v>61271</c:v>
                </c:pt>
                <c:pt idx="934">
                  <c:v>61302</c:v>
                </c:pt>
                <c:pt idx="935">
                  <c:v>61332</c:v>
                </c:pt>
                <c:pt idx="936">
                  <c:v>61363</c:v>
                </c:pt>
                <c:pt idx="937">
                  <c:v>61394</c:v>
                </c:pt>
                <c:pt idx="938">
                  <c:v>61423</c:v>
                </c:pt>
                <c:pt idx="939">
                  <c:v>61454</c:v>
                </c:pt>
                <c:pt idx="940">
                  <c:v>61484</c:v>
                </c:pt>
                <c:pt idx="941">
                  <c:v>61515</c:v>
                </c:pt>
                <c:pt idx="942">
                  <c:v>61545</c:v>
                </c:pt>
                <c:pt idx="943">
                  <c:v>61576</c:v>
                </c:pt>
                <c:pt idx="944">
                  <c:v>61607</c:v>
                </c:pt>
                <c:pt idx="945">
                  <c:v>61637</c:v>
                </c:pt>
                <c:pt idx="946">
                  <c:v>61668</c:v>
                </c:pt>
                <c:pt idx="947">
                  <c:v>61698</c:v>
                </c:pt>
                <c:pt idx="948">
                  <c:v>61729</c:v>
                </c:pt>
                <c:pt idx="949">
                  <c:v>61760</c:v>
                </c:pt>
                <c:pt idx="950">
                  <c:v>61788</c:v>
                </c:pt>
                <c:pt idx="951">
                  <c:v>61819</c:v>
                </c:pt>
                <c:pt idx="952">
                  <c:v>61849</c:v>
                </c:pt>
                <c:pt idx="953">
                  <c:v>61880</c:v>
                </c:pt>
                <c:pt idx="954">
                  <c:v>61910</c:v>
                </c:pt>
                <c:pt idx="955">
                  <c:v>61941</c:v>
                </c:pt>
                <c:pt idx="956">
                  <c:v>61972</c:v>
                </c:pt>
                <c:pt idx="957">
                  <c:v>62002</c:v>
                </c:pt>
                <c:pt idx="958">
                  <c:v>62033</c:v>
                </c:pt>
                <c:pt idx="959">
                  <c:v>62063</c:v>
                </c:pt>
                <c:pt idx="960">
                  <c:v>62094</c:v>
                </c:pt>
                <c:pt idx="961">
                  <c:v>62125</c:v>
                </c:pt>
                <c:pt idx="962">
                  <c:v>62153</c:v>
                </c:pt>
                <c:pt idx="963">
                  <c:v>62184</c:v>
                </c:pt>
                <c:pt idx="964">
                  <c:v>62214</c:v>
                </c:pt>
                <c:pt idx="965">
                  <c:v>62245</c:v>
                </c:pt>
                <c:pt idx="966">
                  <c:v>62275</c:v>
                </c:pt>
                <c:pt idx="967">
                  <c:v>62306</c:v>
                </c:pt>
                <c:pt idx="968">
                  <c:v>62337</c:v>
                </c:pt>
                <c:pt idx="969">
                  <c:v>62367</c:v>
                </c:pt>
                <c:pt idx="970">
                  <c:v>62398</c:v>
                </c:pt>
                <c:pt idx="971">
                  <c:v>62428</c:v>
                </c:pt>
                <c:pt idx="972">
                  <c:v>62459</c:v>
                </c:pt>
                <c:pt idx="973">
                  <c:v>62490</c:v>
                </c:pt>
                <c:pt idx="974">
                  <c:v>62518</c:v>
                </c:pt>
                <c:pt idx="975">
                  <c:v>62549</c:v>
                </c:pt>
                <c:pt idx="976">
                  <c:v>62579</c:v>
                </c:pt>
                <c:pt idx="977">
                  <c:v>62610</c:v>
                </c:pt>
                <c:pt idx="978">
                  <c:v>62640</c:v>
                </c:pt>
                <c:pt idx="979">
                  <c:v>62671</c:v>
                </c:pt>
                <c:pt idx="980">
                  <c:v>62702</c:v>
                </c:pt>
                <c:pt idx="981">
                  <c:v>62732</c:v>
                </c:pt>
                <c:pt idx="982">
                  <c:v>62763</c:v>
                </c:pt>
                <c:pt idx="983">
                  <c:v>62793</c:v>
                </c:pt>
                <c:pt idx="984">
                  <c:v>62824</c:v>
                </c:pt>
                <c:pt idx="985">
                  <c:v>62855</c:v>
                </c:pt>
                <c:pt idx="986">
                  <c:v>62884</c:v>
                </c:pt>
                <c:pt idx="987">
                  <c:v>62915</c:v>
                </c:pt>
                <c:pt idx="988">
                  <c:v>62945</c:v>
                </c:pt>
                <c:pt idx="989">
                  <c:v>62976</c:v>
                </c:pt>
                <c:pt idx="990">
                  <c:v>63006</c:v>
                </c:pt>
                <c:pt idx="991">
                  <c:v>63037</c:v>
                </c:pt>
                <c:pt idx="992">
                  <c:v>63068</c:v>
                </c:pt>
                <c:pt idx="993">
                  <c:v>63098</c:v>
                </c:pt>
                <c:pt idx="994">
                  <c:v>63129</c:v>
                </c:pt>
                <c:pt idx="995">
                  <c:v>63159</c:v>
                </c:pt>
                <c:pt idx="996">
                  <c:v>63190</c:v>
                </c:pt>
                <c:pt idx="997">
                  <c:v>63221</c:v>
                </c:pt>
                <c:pt idx="998">
                  <c:v>63249</c:v>
                </c:pt>
                <c:pt idx="999">
                  <c:v>63280</c:v>
                </c:pt>
                <c:pt idx="1000">
                  <c:v>63310</c:v>
                </c:pt>
                <c:pt idx="1001">
                  <c:v>63341</c:v>
                </c:pt>
                <c:pt idx="1002">
                  <c:v>63371</c:v>
                </c:pt>
                <c:pt idx="1003">
                  <c:v>63402</c:v>
                </c:pt>
                <c:pt idx="1004">
                  <c:v>63433</c:v>
                </c:pt>
                <c:pt idx="1005">
                  <c:v>63463</c:v>
                </c:pt>
                <c:pt idx="1006">
                  <c:v>63494</c:v>
                </c:pt>
                <c:pt idx="1007">
                  <c:v>63524</c:v>
                </c:pt>
                <c:pt idx="1008">
                  <c:v>63555</c:v>
                </c:pt>
                <c:pt idx="1009">
                  <c:v>63586</c:v>
                </c:pt>
                <c:pt idx="1010">
                  <c:v>63614</c:v>
                </c:pt>
                <c:pt idx="1011">
                  <c:v>63645</c:v>
                </c:pt>
                <c:pt idx="1012">
                  <c:v>63675</c:v>
                </c:pt>
                <c:pt idx="1013">
                  <c:v>63706</c:v>
                </c:pt>
                <c:pt idx="1014">
                  <c:v>63736</c:v>
                </c:pt>
                <c:pt idx="1015">
                  <c:v>63767</c:v>
                </c:pt>
                <c:pt idx="1016">
                  <c:v>63798</c:v>
                </c:pt>
                <c:pt idx="1017">
                  <c:v>63828</c:v>
                </c:pt>
                <c:pt idx="1018">
                  <c:v>63859</c:v>
                </c:pt>
                <c:pt idx="1019">
                  <c:v>63889</c:v>
                </c:pt>
                <c:pt idx="1020">
                  <c:v>63920</c:v>
                </c:pt>
                <c:pt idx="1021">
                  <c:v>63951</c:v>
                </c:pt>
                <c:pt idx="1022">
                  <c:v>63979</c:v>
                </c:pt>
                <c:pt idx="1023">
                  <c:v>64010</c:v>
                </c:pt>
                <c:pt idx="1024">
                  <c:v>64040</c:v>
                </c:pt>
                <c:pt idx="1025">
                  <c:v>64071</c:v>
                </c:pt>
                <c:pt idx="1026">
                  <c:v>64101</c:v>
                </c:pt>
                <c:pt idx="1027">
                  <c:v>64132</c:v>
                </c:pt>
                <c:pt idx="1028">
                  <c:v>64163</c:v>
                </c:pt>
                <c:pt idx="1029">
                  <c:v>64193</c:v>
                </c:pt>
                <c:pt idx="1030">
                  <c:v>64224</c:v>
                </c:pt>
                <c:pt idx="1031">
                  <c:v>64254</c:v>
                </c:pt>
                <c:pt idx="1032">
                  <c:v>64285</c:v>
                </c:pt>
                <c:pt idx="1033">
                  <c:v>64316</c:v>
                </c:pt>
                <c:pt idx="1034">
                  <c:v>64345</c:v>
                </c:pt>
                <c:pt idx="1035">
                  <c:v>64376</c:v>
                </c:pt>
                <c:pt idx="1036">
                  <c:v>64406</c:v>
                </c:pt>
                <c:pt idx="1037">
                  <c:v>64437</c:v>
                </c:pt>
                <c:pt idx="1038">
                  <c:v>64467</c:v>
                </c:pt>
                <c:pt idx="1039">
                  <c:v>64498</c:v>
                </c:pt>
                <c:pt idx="1040">
                  <c:v>64529</c:v>
                </c:pt>
                <c:pt idx="1041">
                  <c:v>64559</c:v>
                </c:pt>
                <c:pt idx="1042">
                  <c:v>64590</c:v>
                </c:pt>
                <c:pt idx="1043">
                  <c:v>64620</c:v>
                </c:pt>
                <c:pt idx="1044">
                  <c:v>64651</c:v>
                </c:pt>
                <c:pt idx="1045">
                  <c:v>64682</c:v>
                </c:pt>
                <c:pt idx="1046">
                  <c:v>64710</c:v>
                </c:pt>
                <c:pt idx="1047">
                  <c:v>64741</c:v>
                </c:pt>
                <c:pt idx="1048">
                  <c:v>64771</c:v>
                </c:pt>
                <c:pt idx="1049">
                  <c:v>64802</c:v>
                </c:pt>
                <c:pt idx="1050">
                  <c:v>64832</c:v>
                </c:pt>
                <c:pt idx="1051">
                  <c:v>64863</c:v>
                </c:pt>
                <c:pt idx="1052">
                  <c:v>64894</c:v>
                </c:pt>
                <c:pt idx="1053">
                  <c:v>64924</c:v>
                </c:pt>
                <c:pt idx="1054">
                  <c:v>64955</c:v>
                </c:pt>
                <c:pt idx="1055">
                  <c:v>64985</c:v>
                </c:pt>
                <c:pt idx="1056">
                  <c:v>65016</c:v>
                </c:pt>
                <c:pt idx="1057">
                  <c:v>65047</c:v>
                </c:pt>
                <c:pt idx="1058">
                  <c:v>65075</c:v>
                </c:pt>
                <c:pt idx="1059">
                  <c:v>65106</c:v>
                </c:pt>
                <c:pt idx="1060">
                  <c:v>65136</c:v>
                </c:pt>
                <c:pt idx="1061">
                  <c:v>65167</c:v>
                </c:pt>
                <c:pt idx="1062">
                  <c:v>65197</c:v>
                </c:pt>
                <c:pt idx="1063">
                  <c:v>65228</c:v>
                </c:pt>
                <c:pt idx="1064">
                  <c:v>65259</c:v>
                </c:pt>
                <c:pt idx="1065">
                  <c:v>65289</c:v>
                </c:pt>
                <c:pt idx="1066">
                  <c:v>65320</c:v>
                </c:pt>
                <c:pt idx="1067">
                  <c:v>65350</c:v>
                </c:pt>
                <c:pt idx="1068">
                  <c:v>65381</c:v>
                </c:pt>
                <c:pt idx="1069">
                  <c:v>65412</c:v>
                </c:pt>
                <c:pt idx="1070">
                  <c:v>65440</c:v>
                </c:pt>
                <c:pt idx="1071">
                  <c:v>65471</c:v>
                </c:pt>
                <c:pt idx="1072">
                  <c:v>65501</c:v>
                </c:pt>
                <c:pt idx="1073">
                  <c:v>65532</c:v>
                </c:pt>
                <c:pt idx="1074">
                  <c:v>65562</c:v>
                </c:pt>
                <c:pt idx="1075">
                  <c:v>65593</c:v>
                </c:pt>
                <c:pt idx="1076">
                  <c:v>65624</c:v>
                </c:pt>
                <c:pt idx="1077">
                  <c:v>65654</c:v>
                </c:pt>
                <c:pt idx="1078">
                  <c:v>65685</c:v>
                </c:pt>
                <c:pt idx="1079">
                  <c:v>65715</c:v>
                </c:pt>
                <c:pt idx="1080">
                  <c:v>65746</c:v>
                </c:pt>
                <c:pt idx="1081">
                  <c:v>65777</c:v>
                </c:pt>
                <c:pt idx="1082">
                  <c:v>65806</c:v>
                </c:pt>
                <c:pt idx="1083">
                  <c:v>65837</c:v>
                </c:pt>
                <c:pt idx="1084">
                  <c:v>65867</c:v>
                </c:pt>
                <c:pt idx="1085">
                  <c:v>65898</c:v>
                </c:pt>
                <c:pt idx="1086">
                  <c:v>65928</c:v>
                </c:pt>
                <c:pt idx="1087">
                  <c:v>65959</c:v>
                </c:pt>
                <c:pt idx="1088">
                  <c:v>65990</c:v>
                </c:pt>
                <c:pt idx="1089">
                  <c:v>66020</c:v>
                </c:pt>
                <c:pt idx="1090">
                  <c:v>66051</c:v>
                </c:pt>
                <c:pt idx="1091">
                  <c:v>66081</c:v>
                </c:pt>
                <c:pt idx="1092">
                  <c:v>66112</c:v>
                </c:pt>
                <c:pt idx="1093">
                  <c:v>66143</c:v>
                </c:pt>
                <c:pt idx="1094">
                  <c:v>66171</c:v>
                </c:pt>
                <c:pt idx="1095">
                  <c:v>66202</c:v>
                </c:pt>
                <c:pt idx="1096">
                  <c:v>66232</c:v>
                </c:pt>
                <c:pt idx="1097">
                  <c:v>66263</c:v>
                </c:pt>
                <c:pt idx="1098">
                  <c:v>66293</c:v>
                </c:pt>
                <c:pt idx="1099">
                  <c:v>66324</c:v>
                </c:pt>
                <c:pt idx="1100">
                  <c:v>66355</c:v>
                </c:pt>
                <c:pt idx="1101">
                  <c:v>66385</c:v>
                </c:pt>
                <c:pt idx="1102">
                  <c:v>66416</c:v>
                </c:pt>
                <c:pt idx="1103">
                  <c:v>66446</c:v>
                </c:pt>
                <c:pt idx="1104">
                  <c:v>66477</c:v>
                </c:pt>
                <c:pt idx="1105">
                  <c:v>66508</c:v>
                </c:pt>
                <c:pt idx="1106">
                  <c:v>66536</c:v>
                </c:pt>
                <c:pt idx="1107">
                  <c:v>66567</c:v>
                </c:pt>
                <c:pt idx="1108">
                  <c:v>66597</c:v>
                </c:pt>
                <c:pt idx="1109">
                  <c:v>66628</c:v>
                </c:pt>
                <c:pt idx="1110">
                  <c:v>66658</c:v>
                </c:pt>
                <c:pt idx="1111">
                  <c:v>66689</c:v>
                </c:pt>
                <c:pt idx="1112">
                  <c:v>66720</c:v>
                </c:pt>
                <c:pt idx="1113">
                  <c:v>66750</c:v>
                </c:pt>
                <c:pt idx="1114">
                  <c:v>66781</c:v>
                </c:pt>
                <c:pt idx="1115">
                  <c:v>66811</c:v>
                </c:pt>
                <c:pt idx="1116">
                  <c:v>66842</c:v>
                </c:pt>
                <c:pt idx="1117">
                  <c:v>66873</c:v>
                </c:pt>
                <c:pt idx="1118">
                  <c:v>66901</c:v>
                </c:pt>
                <c:pt idx="1119">
                  <c:v>66932</c:v>
                </c:pt>
                <c:pt idx="1120">
                  <c:v>66962</c:v>
                </c:pt>
                <c:pt idx="1121">
                  <c:v>66993</c:v>
                </c:pt>
                <c:pt idx="1122">
                  <c:v>67023</c:v>
                </c:pt>
                <c:pt idx="1123">
                  <c:v>67054</c:v>
                </c:pt>
                <c:pt idx="1124">
                  <c:v>67085</c:v>
                </c:pt>
                <c:pt idx="1125">
                  <c:v>67115</c:v>
                </c:pt>
                <c:pt idx="1126">
                  <c:v>67146</c:v>
                </c:pt>
                <c:pt idx="1127">
                  <c:v>67176</c:v>
                </c:pt>
                <c:pt idx="1128">
                  <c:v>67207</c:v>
                </c:pt>
                <c:pt idx="1129">
                  <c:v>67238</c:v>
                </c:pt>
                <c:pt idx="1130">
                  <c:v>67267</c:v>
                </c:pt>
                <c:pt idx="1131">
                  <c:v>67298</c:v>
                </c:pt>
                <c:pt idx="1132">
                  <c:v>67328</c:v>
                </c:pt>
                <c:pt idx="1133">
                  <c:v>67359</c:v>
                </c:pt>
                <c:pt idx="1134">
                  <c:v>67389</c:v>
                </c:pt>
                <c:pt idx="1135">
                  <c:v>67420</c:v>
                </c:pt>
                <c:pt idx="1136">
                  <c:v>67451</c:v>
                </c:pt>
                <c:pt idx="1137">
                  <c:v>67481</c:v>
                </c:pt>
                <c:pt idx="1138">
                  <c:v>67512</c:v>
                </c:pt>
                <c:pt idx="1139">
                  <c:v>67542</c:v>
                </c:pt>
                <c:pt idx="1140">
                  <c:v>67573</c:v>
                </c:pt>
                <c:pt idx="1141">
                  <c:v>67604</c:v>
                </c:pt>
                <c:pt idx="1142">
                  <c:v>67632</c:v>
                </c:pt>
                <c:pt idx="1143">
                  <c:v>67663</c:v>
                </c:pt>
                <c:pt idx="1144">
                  <c:v>67693</c:v>
                </c:pt>
                <c:pt idx="1145">
                  <c:v>67724</c:v>
                </c:pt>
                <c:pt idx="1146">
                  <c:v>67754</c:v>
                </c:pt>
                <c:pt idx="1147">
                  <c:v>67785</c:v>
                </c:pt>
                <c:pt idx="1148">
                  <c:v>67816</c:v>
                </c:pt>
                <c:pt idx="1149">
                  <c:v>67846</c:v>
                </c:pt>
                <c:pt idx="1150">
                  <c:v>67877</c:v>
                </c:pt>
                <c:pt idx="1151">
                  <c:v>67907</c:v>
                </c:pt>
                <c:pt idx="1152">
                  <c:v>67938</c:v>
                </c:pt>
                <c:pt idx="1153">
                  <c:v>67969</c:v>
                </c:pt>
                <c:pt idx="1154">
                  <c:v>67997</c:v>
                </c:pt>
                <c:pt idx="1155">
                  <c:v>68028</c:v>
                </c:pt>
                <c:pt idx="1156">
                  <c:v>68058</c:v>
                </c:pt>
                <c:pt idx="1157">
                  <c:v>68089</c:v>
                </c:pt>
                <c:pt idx="1158">
                  <c:v>68119</c:v>
                </c:pt>
                <c:pt idx="1159">
                  <c:v>68150</c:v>
                </c:pt>
                <c:pt idx="1160">
                  <c:v>68181</c:v>
                </c:pt>
                <c:pt idx="1161">
                  <c:v>68211</c:v>
                </c:pt>
                <c:pt idx="1162">
                  <c:v>68242</c:v>
                </c:pt>
                <c:pt idx="1163">
                  <c:v>68272</c:v>
                </c:pt>
                <c:pt idx="1164">
                  <c:v>68303</c:v>
                </c:pt>
                <c:pt idx="1165">
                  <c:v>68334</c:v>
                </c:pt>
                <c:pt idx="1166">
                  <c:v>68362</c:v>
                </c:pt>
                <c:pt idx="1167">
                  <c:v>68393</c:v>
                </c:pt>
                <c:pt idx="1168">
                  <c:v>68423</c:v>
                </c:pt>
                <c:pt idx="1169">
                  <c:v>68454</c:v>
                </c:pt>
                <c:pt idx="1170">
                  <c:v>68484</c:v>
                </c:pt>
                <c:pt idx="1171">
                  <c:v>68515</c:v>
                </c:pt>
                <c:pt idx="1172">
                  <c:v>68546</c:v>
                </c:pt>
                <c:pt idx="1173">
                  <c:v>68576</c:v>
                </c:pt>
                <c:pt idx="1174">
                  <c:v>68607</c:v>
                </c:pt>
                <c:pt idx="1175">
                  <c:v>68637</c:v>
                </c:pt>
                <c:pt idx="1176">
                  <c:v>68668</c:v>
                </c:pt>
                <c:pt idx="1177">
                  <c:v>68699</c:v>
                </c:pt>
                <c:pt idx="1178">
                  <c:v>68728</c:v>
                </c:pt>
                <c:pt idx="1179">
                  <c:v>68759</c:v>
                </c:pt>
                <c:pt idx="1180">
                  <c:v>68789</c:v>
                </c:pt>
                <c:pt idx="1181">
                  <c:v>68820</c:v>
                </c:pt>
                <c:pt idx="1182">
                  <c:v>68850</c:v>
                </c:pt>
                <c:pt idx="1183">
                  <c:v>68881</c:v>
                </c:pt>
                <c:pt idx="1184">
                  <c:v>68912</c:v>
                </c:pt>
                <c:pt idx="1185">
                  <c:v>68942</c:v>
                </c:pt>
                <c:pt idx="1186">
                  <c:v>68973</c:v>
                </c:pt>
                <c:pt idx="1187">
                  <c:v>69003</c:v>
                </c:pt>
                <c:pt idx="1188">
                  <c:v>69034</c:v>
                </c:pt>
                <c:pt idx="1189">
                  <c:v>69065</c:v>
                </c:pt>
                <c:pt idx="1190">
                  <c:v>69093</c:v>
                </c:pt>
                <c:pt idx="1191">
                  <c:v>69124</c:v>
                </c:pt>
                <c:pt idx="1192">
                  <c:v>69154</c:v>
                </c:pt>
                <c:pt idx="1193">
                  <c:v>69185</c:v>
                </c:pt>
                <c:pt idx="1194">
                  <c:v>69215</c:v>
                </c:pt>
                <c:pt idx="1195">
                  <c:v>69246</c:v>
                </c:pt>
                <c:pt idx="1196">
                  <c:v>69277</c:v>
                </c:pt>
                <c:pt idx="1197">
                  <c:v>69307</c:v>
                </c:pt>
                <c:pt idx="1198">
                  <c:v>69338</c:v>
                </c:pt>
                <c:pt idx="1199">
                  <c:v>69368</c:v>
                </c:pt>
              </c:numCache>
            </c:numRef>
          </c:cat>
          <c:val>
            <c:numRef>
              <c:f>NDFCGXA!$K$3:$K$1202</c:f>
              <c:numCache>
                <c:formatCode>General</c:formatCode>
                <c:ptCount val="1200"/>
                <c:pt idx="23" formatCode="0.0">
                  <c:v>-6.0995739644360896</c:v>
                </c:pt>
                <c:pt idx="24" formatCode="0.0">
                  <c:v>-5.7047566392820102</c:v>
                </c:pt>
                <c:pt idx="25" formatCode="0.0">
                  <c:v>-4.8808841611112257</c:v>
                </c:pt>
                <c:pt idx="26" formatCode="0.0">
                  <c:v>-2.8858450152954305</c:v>
                </c:pt>
                <c:pt idx="27" formatCode="0.0">
                  <c:v>-1.6861482383792037</c:v>
                </c:pt>
                <c:pt idx="28" formatCode="0.0">
                  <c:v>-1.0104698704333828</c:v>
                </c:pt>
                <c:pt idx="29" formatCode="0.0">
                  <c:v>1.2289640279008012</c:v>
                </c:pt>
                <c:pt idx="30" formatCode="0.0">
                  <c:v>2.3643080929084164</c:v>
                </c:pt>
                <c:pt idx="31" formatCode="0.0">
                  <c:v>3.143660361498803</c:v>
                </c:pt>
                <c:pt idx="32" formatCode="0.0">
                  <c:v>4.3595702333027759</c:v>
                </c:pt>
                <c:pt idx="33" formatCode="0.0">
                  <c:v>6.0604739620072365</c:v>
                </c:pt>
                <c:pt idx="34" formatCode="0.0">
                  <c:v>6.6847922660391106</c:v>
                </c:pt>
                <c:pt idx="35" formatCode="0.0">
                  <c:v>9.2132413061859211</c:v>
                </c:pt>
                <c:pt idx="36" formatCode="0.0">
                  <c:v>9.2440547079035866</c:v>
                </c:pt>
                <c:pt idx="37" formatCode="0.0">
                  <c:v>9.4221291290025988</c:v>
                </c:pt>
                <c:pt idx="38" formatCode="0.0">
                  <c:v>8.7846468881517694</c:v>
                </c:pt>
                <c:pt idx="39" formatCode="0.0">
                  <c:v>8.6479034425608319</c:v>
                </c:pt>
                <c:pt idx="40" formatCode="0.0">
                  <c:v>8.669265150093139</c:v>
                </c:pt>
                <c:pt idx="41" formatCode="0.0">
                  <c:v>7.5014744688764381</c:v>
                </c:pt>
                <c:pt idx="42" formatCode="0.0">
                  <c:v>7.4195666092989683</c:v>
                </c:pt>
                <c:pt idx="43" formatCode="0.0">
                  <c:v>7.7077684844804537</c:v>
                </c:pt>
                <c:pt idx="44" formatCode="0.0">
                  <c:v>7.3346499386596662</c:v>
                </c:pt>
                <c:pt idx="45" formatCode="0.0">
                  <c:v>7.2381429402580579</c:v>
                </c:pt>
                <c:pt idx="46" formatCode="0.0">
                  <c:v>7.253085472647939</c:v>
                </c:pt>
                <c:pt idx="47" formatCode="0.0">
                  <c:v>6.5818100909218487</c:v>
                </c:pt>
                <c:pt idx="48" formatCode="0.0">
                  <c:v>7.013085374311018</c:v>
                </c:pt>
                <c:pt idx="49" formatCode="0.0">
                  <c:v>7.5960920631100493</c:v>
                </c:pt>
                <c:pt idx="50" formatCode="0.0">
                  <c:v>8.0470411836168552</c:v>
                </c:pt>
                <c:pt idx="51" formatCode="0.0">
                  <c:v>8.6141959971308211</c:v>
                </c:pt>
                <c:pt idx="52" formatCode="0.0">
                  <c:v>9.3405953021337353</c:v>
                </c:pt>
                <c:pt idx="53" formatCode="0.0">
                  <c:v>10.577833982769079</c:v>
                </c:pt>
                <c:pt idx="54" formatCode="0.0">
                  <c:v>10.967993146951159</c:v>
                </c:pt>
                <c:pt idx="55" formatCode="0.0">
                  <c:v>11.301848738753236</c:v>
                </c:pt>
                <c:pt idx="56" formatCode="0.0">
                  <c:v>12.069954821760277</c:v>
                </c:pt>
                <c:pt idx="57" formatCode="0.0">
                  <c:v>12.509850232803842</c:v>
                </c:pt>
                <c:pt idx="58" formatCode="0.0">
                  <c:v>12.802684895511533</c:v>
                </c:pt>
                <c:pt idx="59" formatCode="0.0">
                  <c:v>12.226407651259692</c:v>
                </c:pt>
                <c:pt idx="60" formatCode="0.0">
                  <c:v>13.087568802841233</c:v>
                </c:pt>
                <c:pt idx="61" formatCode="0.0">
                  <c:v>12.956511279972489</c:v>
                </c:pt>
                <c:pt idx="62" formatCode="0.0">
                  <c:v>13.153054869357689</c:v>
                </c:pt>
                <c:pt idx="63" formatCode="0.0">
                  <c:v>12.652135118965077</c:v>
                </c:pt>
                <c:pt idx="64" formatCode="0.0">
                  <c:v>12.683617788018068</c:v>
                </c:pt>
                <c:pt idx="65" formatCode="0.0">
                  <c:v>11.976092671207581</c:v>
                </c:pt>
                <c:pt idx="66" formatCode="0.0">
                  <c:v>11.493616773839108</c:v>
                </c:pt>
                <c:pt idx="67" formatCode="0.0">
                  <c:v>10.840747922492682</c:v>
                </c:pt>
                <c:pt idx="68" formatCode="0.0">
                  <c:v>10.586993665733573</c:v>
                </c:pt>
                <c:pt idx="69" formatCode="0.0">
                  <c:v>10.170540530053174</c:v>
                </c:pt>
                <c:pt idx="70" formatCode="0.0">
                  <c:v>9.8795115885289277</c:v>
                </c:pt>
                <c:pt idx="71" formatCode="0.0">
                  <c:v>10.183757720250412</c:v>
                </c:pt>
                <c:pt idx="72" formatCode="0.0">
                  <c:v>8.8629881599360658</c:v>
                </c:pt>
                <c:pt idx="73" formatCode="0.0">
                  <c:v>8.7807985533156625</c:v>
                </c:pt>
                <c:pt idx="74" formatCode="0.0">
                  <c:v>8.2132626053485609</c:v>
                </c:pt>
                <c:pt idx="75" formatCode="0.0">
                  <c:v>8.0467733517594127</c:v>
                </c:pt>
                <c:pt idx="76" formatCode="0.0">
                  <c:v>7.3005899485000185</c:v>
                </c:pt>
                <c:pt idx="77" formatCode="0.0">
                  <c:v>6.9475370907030083</c:v>
                </c:pt>
                <c:pt idx="78" formatCode="0.0">
                  <c:v>7.4939169248863635</c:v>
                </c:pt>
                <c:pt idx="79" formatCode="0.0">
                  <c:v>7.5545687324296722</c:v>
                </c:pt>
                <c:pt idx="80" formatCode="0.0">
                  <c:v>6.7849135056125505</c:v>
                </c:pt>
                <c:pt idx="81" formatCode="0.0">
                  <c:v>6.4341954878213983</c:v>
                </c:pt>
                <c:pt idx="82" formatCode="0.0">
                  <c:v>6.106503038296168</c:v>
                </c:pt>
                <c:pt idx="83" formatCode="0.0">
                  <c:v>5.2716078707420166</c:v>
                </c:pt>
                <c:pt idx="84" formatCode="0.0">
                  <c:v>5.652601540422225</c:v>
                </c:pt>
                <c:pt idx="85" formatCode="0.0">
                  <c:v>5.3498564304065042</c:v>
                </c:pt>
                <c:pt idx="86" formatCode="0.0">
                  <c:v>5.6811490309531649</c:v>
                </c:pt>
                <c:pt idx="87" formatCode="0.0">
                  <c:v>6.2421017003348993</c:v>
                </c:pt>
                <c:pt idx="88" formatCode="0.0">
                  <c:v>6.4174921716191307</c:v>
                </c:pt>
                <c:pt idx="89" formatCode="0.0">
                  <c:v>6.9763988904711454</c:v>
                </c:pt>
                <c:pt idx="90" formatCode="0.0">
                  <c:v>7.2771410072592175</c:v>
                </c:pt>
                <c:pt idx="91" formatCode="0.0">
                  <c:v>7.70985249558818</c:v>
                </c:pt>
                <c:pt idx="92" formatCode="0.0">
                  <c:v>9.446913129064697</c:v>
                </c:pt>
                <c:pt idx="93" formatCode="0.0">
                  <c:v>9.8752930703848847</c:v>
                </c:pt>
                <c:pt idx="94" formatCode="0.0">
                  <c:v>10.090782756056996</c:v>
                </c:pt>
                <c:pt idx="95" formatCode="0.0">
                  <c:v>11.35506461080351</c:v>
                </c:pt>
                <c:pt idx="96" formatCode="0.0">
                  <c:v>11.529169971875703</c:v>
                </c:pt>
                <c:pt idx="97" formatCode="0.0">
                  <c:v>11.686076081428268</c:v>
                </c:pt>
                <c:pt idx="98" formatCode="0.0">
                  <c:v>11.421742009464282</c:v>
                </c:pt>
                <c:pt idx="99" formatCode="0.0">
                  <c:v>10.658408082696852</c:v>
                </c:pt>
                <c:pt idx="100" formatCode="0.0">
                  <c:v>10.710154948111651</c:v>
                </c:pt>
                <c:pt idx="101" formatCode="0.0">
                  <c:v>10.288281979458461</c:v>
                </c:pt>
                <c:pt idx="102" formatCode="0.0">
                  <c:v>8.723554235844901</c:v>
                </c:pt>
                <c:pt idx="103" formatCode="0.0">
                  <c:v>7.7722305516484624</c:v>
                </c:pt>
                <c:pt idx="104" formatCode="0.0">
                  <c:v>5.7504393993206548</c:v>
                </c:pt>
                <c:pt idx="105" formatCode="0.0">
                  <c:v>4.6736670275772809</c:v>
                </c:pt>
                <c:pt idx="106" formatCode="0.0">
                  <c:v>4.1843297270991684</c:v>
                </c:pt>
                <c:pt idx="107" formatCode="0.0">
                  <c:v>3.2775295473133923</c:v>
                </c:pt>
                <c:pt idx="108" formatCode="0.0">
                  <c:v>2.5174395621997405</c:v>
                </c:pt>
                <c:pt idx="109" formatCode="0.0">
                  <c:v>1.6655087457088769</c:v>
                </c:pt>
                <c:pt idx="110" formatCode="0.0">
                  <c:v>1.292090043340238</c:v>
                </c:pt>
                <c:pt idx="111" formatCode="0.0">
                  <c:v>1.5623101183414718</c:v>
                </c:pt>
                <c:pt idx="112" formatCode="0.0">
                  <c:v>1.3345401851433678</c:v>
                </c:pt>
                <c:pt idx="113" formatCode="0.0">
                  <c:v>0.53456281828154317</c:v>
                </c:pt>
                <c:pt idx="114" formatCode="0.0">
                  <c:v>1.5461411020504841</c:v>
                </c:pt>
                <c:pt idx="115" formatCode="0.0">
                  <c:v>2.0764312574757469</c:v>
                </c:pt>
                <c:pt idx="116" formatCode="0.0">
                  <c:v>2.6638306056339616</c:v>
                </c:pt>
                <c:pt idx="117" formatCode="0.0">
                  <c:v>3.5305863785917637</c:v>
                </c:pt>
                <c:pt idx="118" formatCode="0.0">
                  <c:v>4.0202998408954755</c:v>
                </c:pt>
                <c:pt idx="119" formatCode="0.0">
                  <c:v>4.2690672353028276</c:v>
                </c:pt>
                <c:pt idx="120" formatCode="0.0">
                  <c:v>5.423981973097284</c:v>
                </c:pt>
                <c:pt idx="121" formatCode="0.0">
                  <c:v>5.8122423899608151</c:v>
                </c:pt>
                <c:pt idx="122" formatCode="0.0">
                  <c:v>6.0317342201819457</c:v>
                </c:pt>
                <c:pt idx="123" formatCode="0.0">
                  <c:v>6.212509917822743</c:v>
                </c:pt>
                <c:pt idx="124" formatCode="0.0">
                  <c:v>6.4798812828832837</c:v>
                </c:pt>
                <c:pt idx="125" formatCode="0.0">
                  <c:v>8.1018376929762326</c:v>
                </c:pt>
                <c:pt idx="126" formatCode="0.0">
                  <c:v>7.6447804456347654</c:v>
                </c:pt>
                <c:pt idx="127" formatCode="0.0">
                  <c:v>7.384661642303584</c:v>
                </c:pt>
                <c:pt idx="128" formatCode="0.0">
                  <c:v>7.3564834943611146</c:v>
                </c:pt>
                <c:pt idx="129" formatCode="0.0">
                  <c:v>7.0575761702411484</c:v>
                </c:pt>
                <c:pt idx="130" formatCode="0.0">
                  <c:v>6.4583877381549541</c:v>
                </c:pt>
                <c:pt idx="131" formatCode="0.0">
                  <c:v>5.4478229996607581</c:v>
                </c:pt>
                <c:pt idx="132" formatCode="0.0">
                  <c:v>4.0313380822692579</c:v>
                </c:pt>
                <c:pt idx="133" formatCode="0.0">
                  <c:v>3.7752770571698306</c:v>
                </c:pt>
                <c:pt idx="134" formatCode="0.0">
                  <c:v>2.4141849561510895</c:v>
                </c:pt>
                <c:pt idx="135" formatCode="0.0">
                  <c:v>0.65930646753355404</c:v>
                </c:pt>
                <c:pt idx="136" formatCode="0.0">
                  <c:v>-0.74083854120821968</c:v>
                </c:pt>
                <c:pt idx="137" formatCode="0.0">
                  <c:v>-4.0437814244753412</c:v>
                </c:pt>
                <c:pt idx="138" formatCode="0.0">
                  <c:v>-5.5198188054914823</c:v>
                </c:pt>
                <c:pt idx="139" formatCode="0.0">
                  <c:v>-6.9667181740986166</c:v>
                </c:pt>
                <c:pt idx="140" formatCode="0.0">
                  <c:v>-9.7937030062949191</c:v>
                </c:pt>
                <c:pt idx="141" formatCode="0.0">
                  <c:v>-11.815006483417648</c:v>
                </c:pt>
                <c:pt idx="142" formatCode="0.0">
                  <c:v>-13.196397584372406</c:v>
                </c:pt>
                <c:pt idx="143" formatCode="0.0">
                  <c:v>-14.433008489698523</c:v>
                </c:pt>
                <c:pt idx="144" formatCode="0.0">
                  <c:v>-15.731553027530623</c:v>
                </c:pt>
                <c:pt idx="145" formatCode="0.0">
                  <c:v>-17.077832849800672</c:v>
                </c:pt>
                <c:pt idx="146" formatCode="0.0">
                  <c:v>-18.123403817922579</c:v>
                </c:pt>
                <c:pt idx="147" formatCode="0.0">
                  <c:v>-17.729179213054991</c:v>
                </c:pt>
                <c:pt idx="148" formatCode="0.0">
                  <c:v>-17.72365173438169</c:v>
                </c:pt>
                <c:pt idx="149" formatCode="0.0">
                  <c:v>-17.143382161360137</c:v>
                </c:pt>
                <c:pt idx="150" formatCode="0.0">
                  <c:v>-16.449950693759632</c:v>
                </c:pt>
                <c:pt idx="151" formatCode="0.0">
                  <c:v>-15.767637772574147</c:v>
                </c:pt>
                <c:pt idx="152" formatCode="0.0">
                  <c:v>-13.954532462170533</c:v>
                </c:pt>
                <c:pt idx="153" formatCode="0.0">
                  <c:v>-12.252852144756915</c:v>
                </c:pt>
                <c:pt idx="154" formatCode="0.0">
                  <c:v>-11.21743642037238</c:v>
                </c:pt>
                <c:pt idx="155" formatCode="0.0">
                  <c:v>-10.319905501838818</c:v>
                </c:pt>
                <c:pt idx="156" formatCode="0.0">
                  <c:v>-8.2146823254977051</c:v>
                </c:pt>
                <c:pt idx="157" formatCode="0.0">
                  <c:v>-6.8942791011547797</c:v>
                </c:pt>
                <c:pt idx="158" formatCode="0.0">
                  <c:v>-4.2756158721677053</c:v>
                </c:pt>
                <c:pt idx="159" formatCode="0.0">
                  <c:v>-3.7819725919136147</c:v>
                </c:pt>
                <c:pt idx="160" formatCode="0.0">
                  <c:v>-3.032371533691844</c:v>
                </c:pt>
                <c:pt idx="161" formatCode="0.0">
                  <c:v>-1.4461811417184833</c:v>
                </c:pt>
                <c:pt idx="162" formatCode="0.0">
                  <c:v>-0.98046386679786224</c:v>
                </c:pt>
                <c:pt idx="163" formatCode="0.0">
                  <c:v>-0.72646219090714226</c:v>
                </c:pt>
                <c:pt idx="164" formatCode="0.0">
                  <c:v>0.41221443203494346</c:v>
                </c:pt>
                <c:pt idx="165" formatCode="0.0">
                  <c:v>0.79761135946188233</c:v>
                </c:pt>
                <c:pt idx="166" formatCode="0.0">
                  <c:v>1.5389434541853717</c:v>
                </c:pt>
                <c:pt idx="167" formatCode="0.0">
                  <c:v>3.2295789852465191</c:v>
                </c:pt>
                <c:pt idx="168" formatCode="0.0">
                  <c:v>2.9449934435537273</c:v>
                </c:pt>
                <c:pt idx="169" formatCode="0.0">
                  <c:v>3.7167871839596245</c:v>
                </c:pt>
                <c:pt idx="170" formatCode="0.0">
                  <c:v>3.7343484394257302</c:v>
                </c:pt>
                <c:pt idx="171" formatCode="0.0">
                  <c:v>4.4559346539219717</c:v>
                </c:pt>
                <c:pt idx="172" formatCode="0.0">
                  <c:v>4.7105879182876009</c:v>
                </c:pt>
                <c:pt idx="173" formatCode="0.0">
                  <c:v>4.9323732018526414</c:v>
                </c:pt>
                <c:pt idx="174" formatCode="0.0">
                  <c:v>5.5090707021190184</c:v>
                </c:pt>
                <c:pt idx="175" formatCode="0.0">
                  <c:v>6.0474722450675387</c:v>
                </c:pt>
                <c:pt idx="176" formatCode="0.0">
                  <c:v>6.0458875934409946</c:v>
                </c:pt>
                <c:pt idx="177" formatCode="0.0">
                  <c:v>5.9285084288828642</c:v>
                </c:pt>
                <c:pt idx="178" formatCode="0.0">
                  <c:v>6.2256809338521464</c:v>
                </c:pt>
                <c:pt idx="179" formatCode="0.0">
                  <c:v>5.8900809799810929</c:v>
                </c:pt>
                <c:pt idx="180" formatCode="0.0">
                  <c:v>6.8759315312239409</c:v>
                </c:pt>
                <c:pt idx="181" formatCode="0.0">
                  <c:v>7.1159165199899235</c:v>
                </c:pt>
                <c:pt idx="182" formatCode="0.0">
                  <c:v>6.5923343366414571</c:v>
                </c:pt>
                <c:pt idx="183" formatCode="0.0">
                  <c:v>6.8212689916097702</c:v>
                </c:pt>
                <c:pt idx="184" formatCode="0.0">
                  <c:v>7.37083863413757</c:v>
                </c:pt>
                <c:pt idx="185" formatCode="0.0">
                  <c:v>7.8909169474029426</c:v>
                </c:pt>
                <c:pt idx="186" formatCode="0.0">
                  <c:v>7.6888438411441058</c:v>
                </c:pt>
                <c:pt idx="187" formatCode="0.0">
                  <c:v>8.7300328609310185</c:v>
                </c:pt>
                <c:pt idx="188" formatCode="0.0">
                  <c:v>8.4850738390807692</c:v>
                </c:pt>
                <c:pt idx="189" formatCode="0.0">
                  <c:v>9.1495361606196042</c:v>
                </c:pt>
                <c:pt idx="190" formatCode="0.0">
                  <c:v>9.1400216719909793</c:v>
                </c:pt>
                <c:pt idx="191" formatCode="0.0">
                  <c:v>9.2856022621223104</c:v>
                </c:pt>
                <c:pt idx="192" formatCode="0.0">
                  <c:v>8.8307344021895062</c:v>
                </c:pt>
                <c:pt idx="193" formatCode="0.0">
                  <c:v>8.7325467959270924</c:v>
                </c:pt>
                <c:pt idx="194" formatCode="0.0">
                  <c:v>9.8853308314237296</c:v>
                </c:pt>
                <c:pt idx="195" formatCode="0.0">
                  <c:v>9.567741079078516</c:v>
                </c:pt>
                <c:pt idx="196" formatCode="0.0">
                  <c:v>9.8993394149103295</c:v>
                </c:pt>
                <c:pt idx="197" formatCode="0.0">
                  <c:v>9.622324968738468</c:v>
                </c:pt>
                <c:pt idx="198" formatCode="0.0">
                  <c:v>10.157788741280569</c:v>
                </c:pt>
                <c:pt idx="199" formatCode="0.0">
                  <c:v>9.3230277341003642</c:v>
                </c:pt>
                <c:pt idx="200" formatCode="0.0">
                  <c:v>10.041609480861808</c:v>
                </c:pt>
                <c:pt idx="201" formatCode="0.0">
                  <c:v>10.084127955093365</c:v>
                </c:pt>
                <c:pt idx="202" formatCode="0.0">
                  <c:v>10.326525473679411</c:v>
                </c:pt>
                <c:pt idx="203" formatCode="0.0">
                  <c:v>10.139301729478433</c:v>
                </c:pt>
                <c:pt idx="204" formatCode="0.0">
                  <c:v>9.6705042915729393</c:v>
                </c:pt>
                <c:pt idx="205" formatCode="0.0">
                  <c:v>9.0618774786949956</c:v>
                </c:pt>
                <c:pt idx="206" formatCode="0.0">
                  <c:v>7.7922617070740756</c:v>
                </c:pt>
                <c:pt idx="207" formatCode="0.0">
                  <c:v>7.7640136350370028</c:v>
                </c:pt>
                <c:pt idx="208" formatCode="0.0">
                  <c:v>6.7567880688641253</c:v>
                </c:pt>
                <c:pt idx="209" formatCode="0.0">
                  <c:v>6.0873859976726266</c:v>
                </c:pt>
                <c:pt idx="210" formatCode="0.0">
                  <c:v>5.3832266095088244</c:v>
                </c:pt>
                <c:pt idx="211" formatCode="0.0">
                  <c:v>5.1507740503990078</c:v>
                </c:pt>
                <c:pt idx="212" formatCode="0.0">
                  <c:v>3.728325454079922</c:v>
                </c:pt>
                <c:pt idx="213" formatCode="0.0">
                  <c:v>2.6855395332600267</c:v>
                </c:pt>
                <c:pt idx="214" formatCode="0.0">
                  <c:v>1.6756183397347968</c:v>
                </c:pt>
                <c:pt idx="215" formatCode="0.0">
                  <c:v>1.4847333956003581</c:v>
                </c:pt>
                <c:pt idx="216" formatCode="0.0">
                  <c:v>1.6900799487339526</c:v>
                </c:pt>
                <c:pt idx="217" formatCode="0.0">
                  <c:v>2.1579238273968997</c:v>
                </c:pt>
                <c:pt idx="218" formatCode="0.0">
                  <c:v>1.8608383079786535</c:v>
                </c:pt>
                <c:pt idx="219" formatCode="0.0">
                  <c:v>1.7922502328302699</c:v>
                </c:pt>
                <c:pt idx="220" formatCode="0.0">
                  <c:v>2.1426109160548776</c:v>
                </c:pt>
                <c:pt idx="221" formatCode="0.0">
                  <c:v>2.421662051486777</c:v>
                </c:pt>
                <c:pt idx="222" formatCode="0.0">
                  <c:v>2.7155097801627335</c:v>
                </c:pt>
                <c:pt idx="223" formatCode="0.0">
                  <c:v>2.2299087430085223</c:v>
                </c:pt>
                <c:pt idx="224" formatCode="0.0">
                  <c:v>2.4999522861305365</c:v>
                </c:pt>
                <c:pt idx="225" formatCode="0.0">
                  <c:v>1.8829173759863096</c:v>
                </c:pt>
                <c:pt idx="226" formatCode="0.0">
                  <c:v>1.2461420737150775</c:v>
                </c:pt>
                <c:pt idx="227" formatCode="0.0">
                  <c:v>-0.61716232449643371</c:v>
                </c:pt>
                <c:pt idx="228" formatCode="0.0">
                  <c:v>-3.3528333187810944</c:v>
                </c:pt>
                <c:pt idx="229" formatCode="0.0">
                  <c:v>-6.1540745736437827</c:v>
                </c:pt>
                <c:pt idx="230" formatCode="0.0">
                  <c:v>-8.2179609172658417</c:v>
                </c:pt>
                <c:pt idx="231" formatCode="0.0">
                  <c:v>-11.306520680532344</c:v>
                </c:pt>
                <c:pt idx="232" formatCode="0.0">
                  <c:v>-14.130059797608084</c:v>
                </c:pt>
                <c:pt idx="233" formatCode="0.0">
                  <c:v>-16.688439376183865</c:v>
                </c:pt>
                <c:pt idx="234" formatCode="0.0">
                  <c:v>-19.063403415335927</c:v>
                </c:pt>
                <c:pt idx="235" formatCode="0.0">
                  <c:v>-20.834998597454543</c:v>
                </c:pt>
                <c:pt idx="236" formatCode="0.0">
                  <c:v>-22.356727984577631</c:v>
                </c:pt>
                <c:pt idx="237" formatCode="0.0">
                  <c:v>-22.947517074603368</c:v>
                </c:pt>
                <c:pt idx="238" formatCode="0.0">
                  <c:v>-23.140409461990657</c:v>
                </c:pt>
                <c:pt idx="239" formatCode="0.0">
                  <c:v>-22.146813164323802</c:v>
                </c:pt>
                <c:pt idx="240" formatCode="0.0">
                  <c:v>-20.116895206746605</c:v>
                </c:pt>
                <c:pt idx="241" formatCode="0.0">
                  <c:v>-17.780834700904208</c:v>
                </c:pt>
                <c:pt idx="242" formatCode="0.0">
                  <c:v>-14.669614412830924</c:v>
                </c:pt>
                <c:pt idx="243" formatCode="0.0">
                  <c:v>-11.300426348417076</c:v>
                </c:pt>
                <c:pt idx="244" formatCode="0.0">
                  <c:v>-7.4328917432207646</c:v>
                </c:pt>
                <c:pt idx="245" formatCode="0.0">
                  <c:v>-3.5927508198975744</c:v>
                </c:pt>
                <c:pt idx="246" formatCode="0.0">
                  <c:v>-0.62541719996818301</c:v>
                </c:pt>
                <c:pt idx="247" formatCode="0.0">
                  <c:v>3.1708253960787829</c:v>
                </c:pt>
                <c:pt idx="248" formatCode="0.0">
                  <c:v>6.380689421421252</c:v>
                </c:pt>
                <c:pt idx="249" formatCode="0.0">
                  <c:v>8.6786571015672536</c:v>
                </c:pt>
                <c:pt idx="250" formatCode="0.0">
                  <c:v>11.068299446380152</c:v>
                </c:pt>
                <c:pt idx="251" formatCode="0.0">
                  <c:v>12.622399221902384</c:v>
                </c:pt>
                <c:pt idx="252" formatCode="0.0">
                  <c:v>13.706737735119219</c:v>
                </c:pt>
                <c:pt idx="253" formatCode="0.0">
                  <c:v>14.059977496208575</c:v>
                </c:pt>
                <c:pt idx="254" formatCode="0.0">
                  <c:v>13.626591139505308</c:v>
                </c:pt>
                <c:pt idx="255" formatCode="0.0">
                  <c:v>14.020665593557496</c:v>
                </c:pt>
                <c:pt idx="256" formatCode="0.0">
                  <c:v>13.512621005025792</c:v>
                </c:pt>
                <c:pt idx="257" formatCode="0.0">
                  <c:v>12.644991635023445</c:v>
                </c:pt>
                <c:pt idx="258" formatCode="0.0">
                  <c:v>12.996106791315114</c:v>
                </c:pt>
                <c:pt idx="259" formatCode="0.0">
                  <c:v>12.460203726526828</c:v>
                </c:pt>
                <c:pt idx="260" formatCode="0.0">
                  <c:v>12.101606423892136</c:v>
                </c:pt>
                <c:pt idx="261" formatCode="0.0">
                  <c:v>12.785069882323114</c:v>
                </c:pt>
                <c:pt idx="262" formatCode="0.0">
                  <c:v>12.059595603370823</c:v>
                </c:pt>
                <c:pt idx="263" formatCode="0.0">
                  <c:v>11.683870854802109</c:v>
                </c:pt>
                <c:pt idx="264" formatCode="0.0">
                  <c:v>11.401484411374227</c:v>
                </c:pt>
                <c:pt idx="265" formatCode="0.0">
                  <c:v>12.336836085495733</c:v>
                </c:pt>
                <c:pt idx="266" formatCode="0.0">
                  <c:v>12.423681501004808</c:v>
                </c:pt>
                <c:pt idx="267" formatCode="0.0">
                  <c:v>11.970881148859831</c:v>
                </c:pt>
                <c:pt idx="268" formatCode="0.0">
                  <c:v>11.72910311503432</c:v>
                </c:pt>
                <c:pt idx="269" formatCode="0.0">
                  <c:v>11.4179530767166</c:v>
                </c:pt>
                <c:pt idx="270" formatCode="0.0">
                  <c:v>10.373803232465377</c:v>
                </c:pt>
                <c:pt idx="271" formatCode="0.0">
                  <c:v>9.3190564732336156</c:v>
                </c:pt>
                <c:pt idx="272" formatCode="0.0">
                  <c:v>7.9081502693340013</c:v>
                </c:pt>
                <c:pt idx="273" formatCode="0.0">
                  <c:v>6.4187624549768145</c:v>
                </c:pt>
                <c:pt idx="274" formatCode="0.0">
                  <c:v>6.1444848695532954</c:v>
                </c:pt>
                <c:pt idx="275" formatCode="0.0">
                  <c:v>4.949554849631113</c:v>
                </c:pt>
                <c:pt idx="276" formatCode="0.0">
                  <c:v>4.2241602401532248</c:v>
                </c:pt>
                <c:pt idx="277" formatCode="0.0">
                  <c:v>1.8431033166187376</c:v>
                </c:pt>
                <c:pt idx="278" formatCode="0.0">
                  <c:v>0.28596299613636234</c:v>
                </c:pt>
                <c:pt idx="279" formatCode="0.0">
                  <c:v>-0.47795472862790689</c:v>
                </c:pt>
                <c:pt idx="280" formatCode="0.0">
                  <c:v>-1.2659310792899419</c:v>
                </c:pt>
                <c:pt idx="281" formatCode="0.0">
                  <c:v>-1.4998943736356551</c:v>
                </c:pt>
                <c:pt idx="282" formatCode="0.0">
                  <c:v>-1.2863194069564798</c:v>
                </c:pt>
                <c:pt idx="283" formatCode="0.0">
                  <c:v>-1.0741709476932044</c:v>
                </c:pt>
                <c:pt idx="284" formatCode="0.0">
                  <c:v>-0.12585383065268729</c:v>
                </c:pt>
                <c:pt idx="285" formatCode="0.0">
                  <c:v>-0.24557651418126625</c:v>
                </c:pt>
                <c:pt idx="286" formatCode="0.0">
                  <c:v>-0.46061739851030836</c:v>
                </c:pt>
                <c:pt idx="287" formatCode="0.0">
                  <c:v>2.2776009767568439E-2</c:v>
                </c:pt>
                <c:pt idx="288" formatCode="0.0">
                  <c:v>-0.41006299302533478</c:v>
                </c:pt>
                <c:pt idx="289" formatCode="0.0">
                  <c:v>0.32528473348646969</c:v>
                </c:pt>
                <c:pt idx="290" formatCode="0.0">
                  <c:v>1.1314203741085862</c:v>
                </c:pt>
                <c:pt idx="291" formatCode="0.0">
                  <c:v>0.87336463852545876</c:v>
                </c:pt>
                <c:pt idx="292" formatCode="0.0">
                  <c:v>0.36782111511708138</c:v>
                </c:pt>
                <c:pt idx="293" formatCode="0.0">
                  <c:v>0.50331361718562562</c:v>
                </c:pt>
                <c:pt idx="294" formatCode="0.0">
                  <c:v>0.51807895323021569</c:v>
                </c:pt>
                <c:pt idx="295" formatCode="0.0">
                  <c:v>0.54404190397173124</c:v>
                </c:pt>
                <c:pt idx="296" formatCode="0.0">
                  <c:v>0.55766405560966348</c:v>
                </c:pt>
                <c:pt idx="297" formatCode="0.0">
                  <c:v>0.9044505799278113</c:v>
                </c:pt>
                <c:pt idx="298" formatCode="0.0">
                  <c:v>0.40180513198873768</c:v>
                </c:pt>
                <c:pt idx="299" formatCode="0.0">
                  <c:v>0.10775701167158047</c:v>
                </c:pt>
                <c:pt idx="300" formatCode="0.0">
                  <c:v>-5.5598286176618217E-2</c:v>
                </c:pt>
                <c:pt idx="301" formatCode="0.0">
                  <c:v>-0.53012798555101881</c:v>
                </c:pt>
                <c:pt idx="302" formatCode="0.0">
                  <c:v>-1.2720380182986588</c:v>
                </c:pt>
                <c:pt idx="303" formatCode="0.0">
                  <c:v>-1.303807740946155</c:v>
                </c:pt>
                <c:pt idx="304" formatCode="0.0">
                  <c:v>-1.2489364896651693</c:v>
                </c:pt>
                <c:pt idx="305" formatCode="0.0">
                  <c:v>-2.181251396118185</c:v>
                </c:pt>
                <c:pt idx="306" formatCode="0.0">
                  <c:v>-2.7960301078374528</c:v>
                </c:pt>
                <c:pt idx="307" formatCode="0.0">
                  <c:v>-3.4998632962990399</c:v>
                </c:pt>
                <c:pt idx="308" formatCode="0.0">
                  <c:v>-4.7371754588234154</c:v>
                </c:pt>
                <c:pt idx="309" formatCode="0.0">
                  <c:v>-5.2348887167685092</c:v>
                </c:pt>
                <c:pt idx="310" formatCode="0.0">
                  <c:v>-4.8628170451202379</c:v>
                </c:pt>
                <c:pt idx="311" formatCode="0.0">
                  <c:v>-5.4208316449685725</c:v>
                </c:pt>
                <c:pt idx="312" formatCode="0.0">
                  <c:v>-5.6557200179110936</c:v>
                </c:pt>
                <c:pt idx="313" formatCode="0.0">
                  <c:v>-5.4427356934716897</c:v>
                </c:pt>
                <c:pt idx="314" formatCode="0.0">
                  <c:v>-5.503211317929896</c:v>
                </c:pt>
                <c:pt idx="315" formatCode="0.0">
                  <c:v>-5.8221229574457567</c:v>
                </c:pt>
                <c:pt idx="316" formatCode="0.0">
                  <c:v>-5.7424821794647727</c:v>
                </c:pt>
                <c:pt idx="317" formatCode="0.0">
                  <c:v>-5.63908911143713</c:v>
                </c:pt>
                <c:pt idx="318" formatCode="0.0">
                  <c:v>-5.8661325047676343</c:v>
                </c:pt>
                <c:pt idx="319" formatCode="0.0">
                  <c:v>-5.3459249090145562</c:v>
                </c:pt>
                <c:pt idx="320" formatCode="0.0">
                  <c:v>-4.9279423642799429</c:v>
                </c:pt>
                <c:pt idx="321" formatCode="0.0">
                  <c:v>-5.0130746388505685</c:v>
                </c:pt>
                <c:pt idx="322" formatCode="0.0">
                  <c:v>-5.0510941667058091</c:v>
                </c:pt>
                <c:pt idx="323" formatCode="0.0">
                  <c:v>-4.422970269964793</c:v>
                </c:pt>
                <c:pt idx="324" formatCode="0.0">
                  <c:v>-3.6726939567129762</c:v>
                </c:pt>
                <c:pt idx="325" formatCode="0.0">
                  <c:v>-3.5377861357029872</c:v>
                </c:pt>
                <c:pt idx="326" formatCode="0.0">
                  <c:v>-2.6779283267408118</c:v>
                </c:pt>
                <c:pt idx="327" formatCode="0.0">
                  <c:v>-1.8409828931070393</c:v>
                </c:pt>
                <c:pt idx="328" formatCode="0.0">
                  <c:v>-0.75557676409900409</c:v>
                </c:pt>
                <c:pt idx="329" formatCode="0.0">
                  <c:v>0.34381219174524347</c:v>
                </c:pt>
                <c:pt idx="330" formatCode="0.0">
                  <c:v>1.4994863840758654</c:v>
                </c:pt>
                <c:pt idx="331" formatCode="0.0">
                  <c:v>1.8733664677062194</c:v>
                </c:pt>
                <c:pt idx="332" formatCode="0.0">
                  <c:v>3.256666516419898</c:v>
                </c:pt>
                <c:pt idx="333" formatCode="0.0">
                  <c:v>4.7884041900595093</c:v>
                </c:pt>
                <c:pt idx="334" formatCode="0.0">
                  <c:v>5.5744350466872277</c:v>
                </c:pt>
                <c:pt idx="335" formatCode="0.0">
                  <c:v>6.382595471489509</c:v>
                </c:pt>
                <c:pt idx="336" formatCode="0.0">
                  <c:v>6.7724567088426966</c:v>
                </c:pt>
                <c:pt idx="337" formatCode="0.0">
                  <c:v>7.3984988831547867</c:v>
                </c:pt>
                <c:pt idx="338" formatCode="0.0">
                  <c:v>7.4519589214064865</c:v>
                </c:pt>
                <c:pt idx="339" formatCode="0.0">
                  <c:v>7.8542809473593849</c:v>
                </c:pt>
                <c:pt idx="340" formatCode="0.0">
                  <c:v>7.6967252415639109</c:v>
                </c:pt>
                <c:pt idx="341" formatCode="0.0">
                  <c:v>7.7405950759305853</c:v>
                </c:pt>
                <c:pt idx="342" formatCode="0.0">
                  <c:v>8.008514676825655</c:v>
                </c:pt>
                <c:pt idx="343" formatCode="0.0">
                  <c:v>8.3283472853640035</c:v>
                </c:pt>
                <c:pt idx="344" formatCode="0.0">
                  <c:v>7.3432613906335291</c:v>
                </c:pt>
                <c:pt idx="345" formatCode="0.0">
                  <c:v>6.7679541731002786</c:v>
                </c:pt>
                <c:pt idx="346" formatCode="0.0">
                  <c:v>6.6324691096096586</c:v>
                </c:pt>
                <c:pt idx="347" formatCode="0.0">
                  <c:v>#N/A</c:v>
                </c:pt>
                <c:pt idx="348" formatCode="0.0">
                  <c:v>#N/A</c:v>
                </c:pt>
                <c:pt idx="349" formatCode="0.0">
                  <c:v>#N/A</c:v>
                </c:pt>
                <c:pt idx="350" formatCode="0.0">
                  <c:v>#N/A</c:v>
                </c:pt>
                <c:pt idx="351" formatCode="0.0">
                  <c:v>#N/A</c:v>
                </c:pt>
                <c:pt idx="352" formatCode="0.0">
                  <c:v>#N/A</c:v>
                </c:pt>
                <c:pt idx="353" formatCode="0.0">
                  <c:v>#N/A</c:v>
                </c:pt>
                <c:pt idx="354" formatCode="0.0">
                  <c:v>#N/A</c:v>
                </c:pt>
                <c:pt idx="355" formatCode="0.0">
                  <c:v>#N/A</c:v>
                </c:pt>
                <c:pt idx="356" formatCode="0.0">
                  <c:v>#N/A</c:v>
                </c:pt>
                <c:pt idx="357" formatCode="0.0">
                  <c:v>#N/A</c:v>
                </c:pt>
                <c:pt idx="358" formatCode="0.0">
                  <c:v>#N/A</c:v>
                </c:pt>
                <c:pt idx="359" formatCode="0.0">
                  <c:v>#N/A</c:v>
                </c:pt>
              </c:numCache>
            </c:numRef>
          </c:val>
          <c:smooth val="0"/>
          <c:extLst>
            <c:ext xmlns:c16="http://schemas.microsoft.com/office/drawing/2014/chart" uri="{C3380CC4-5D6E-409C-BE32-E72D297353CC}">
              <c16:uniqueId val="{00000000-A2F8-413D-876A-7E6809A936B5}"/>
            </c:ext>
          </c:extLst>
        </c:ser>
        <c:ser>
          <c:idx val="4"/>
          <c:order val="1"/>
          <c:tx>
            <c:strRef>
              <c:f>NDFCGXA!$V$1</c:f>
              <c:strCache>
                <c:ptCount val="1"/>
                <c:pt idx="0">
                  <c:v>New Orders Forecast</c:v>
                </c:pt>
              </c:strCache>
            </c:strRef>
          </c:tx>
          <c:spPr>
            <a:ln w="38100">
              <a:solidFill>
                <a:srgbClr val="9BBB59">
                  <a:lumMod val="60000"/>
                  <a:lumOff val="40000"/>
                </a:srgbClr>
              </a:solidFill>
              <a:prstDash val="solid"/>
            </a:ln>
          </c:spPr>
          <c:marker>
            <c:symbol val="none"/>
          </c:marker>
          <c:cat>
            <c:numRef>
              <c:f>NDFCGXA!$A$3:$A$1202</c:f>
              <c:numCache>
                <c:formatCode>mmm\-yy</c:formatCode>
                <c:ptCount val="1200"/>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pt idx="329">
                  <c:v>42887</c:v>
                </c:pt>
                <c:pt idx="330">
                  <c:v>42917</c:v>
                </c:pt>
                <c:pt idx="331">
                  <c:v>42948</c:v>
                </c:pt>
                <c:pt idx="332">
                  <c:v>42979</c:v>
                </c:pt>
                <c:pt idx="333">
                  <c:v>43009</c:v>
                </c:pt>
                <c:pt idx="334">
                  <c:v>43040</c:v>
                </c:pt>
                <c:pt idx="335">
                  <c:v>43070</c:v>
                </c:pt>
                <c:pt idx="336">
                  <c:v>43101</c:v>
                </c:pt>
                <c:pt idx="337">
                  <c:v>43132</c:v>
                </c:pt>
                <c:pt idx="338">
                  <c:v>43160</c:v>
                </c:pt>
                <c:pt idx="339">
                  <c:v>43191</c:v>
                </c:pt>
                <c:pt idx="340">
                  <c:v>43221</c:v>
                </c:pt>
                <c:pt idx="341">
                  <c:v>43252</c:v>
                </c:pt>
                <c:pt idx="342">
                  <c:v>43282</c:v>
                </c:pt>
                <c:pt idx="343">
                  <c:v>43313</c:v>
                </c:pt>
                <c:pt idx="344">
                  <c:v>43344</c:v>
                </c:pt>
                <c:pt idx="345">
                  <c:v>43374</c:v>
                </c:pt>
                <c:pt idx="346">
                  <c:v>43405</c:v>
                </c:pt>
                <c:pt idx="347">
                  <c:v>43435</c:v>
                </c:pt>
                <c:pt idx="348">
                  <c:v>43466</c:v>
                </c:pt>
                <c:pt idx="349">
                  <c:v>43497</c:v>
                </c:pt>
                <c:pt idx="350">
                  <c:v>43525</c:v>
                </c:pt>
                <c:pt idx="351">
                  <c:v>43556</c:v>
                </c:pt>
                <c:pt idx="352">
                  <c:v>43586</c:v>
                </c:pt>
                <c:pt idx="353">
                  <c:v>43617</c:v>
                </c:pt>
                <c:pt idx="354">
                  <c:v>43647</c:v>
                </c:pt>
                <c:pt idx="355">
                  <c:v>43678</c:v>
                </c:pt>
                <c:pt idx="356">
                  <c:v>43709</c:v>
                </c:pt>
                <c:pt idx="357">
                  <c:v>43739</c:v>
                </c:pt>
                <c:pt idx="358">
                  <c:v>43770</c:v>
                </c:pt>
                <c:pt idx="359">
                  <c:v>43800</c:v>
                </c:pt>
                <c:pt idx="360">
                  <c:v>43831</c:v>
                </c:pt>
                <c:pt idx="361">
                  <c:v>43862</c:v>
                </c:pt>
                <c:pt idx="362">
                  <c:v>43891</c:v>
                </c:pt>
                <c:pt idx="363">
                  <c:v>43922</c:v>
                </c:pt>
                <c:pt idx="364">
                  <c:v>43952</c:v>
                </c:pt>
                <c:pt idx="365">
                  <c:v>43983</c:v>
                </c:pt>
                <c:pt idx="366">
                  <c:v>44013</c:v>
                </c:pt>
                <c:pt idx="367">
                  <c:v>44044</c:v>
                </c:pt>
                <c:pt idx="368">
                  <c:v>44075</c:v>
                </c:pt>
                <c:pt idx="369">
                  <c:v>44105</c:v>
                </c:pt>
                <c:pt idx="370">
                  <c:v>44136</c:v>
                </c:pt>
                <c:pt idx="371">
                  <c:v>44166</c:v>
                </c:pt>
                <c:pt idx="372">
                  <c:v>44197</c:v>
                </c:pt>
                <c:pt idx="373">
                  <c:v>44228</c:v>
                </c:pt>
                <c:pt idx="374">
                  <c:v>44256</c:v>
                </c:pt>
                <c:pt idx="375">
                  <c:v>44287</c:v>
                </c:pt>
                <c:pt idx="376">
                  <c:v>44317</c:v>
                </c:pt>
                <c:pt idx="377">
                  <c:v>44348</c:v>
                </c:pt>
                <c:pt idx="378">
                  <c:v>44378</c:v>
                </c:pt>
                <c:pt idx="379">
                  <c:v>44409</c:v>
                </c:pt>
                <c:pt idx="380">
                  <c:v>44440</c:v>
                </c:pt>
                <c:pt idx="381">
                  <c:v>44470</c:v>
                </c:pt>
                <c:pt idx="382">
                  <c:v>44501</c:v>
                </c:pt>
                <c:pt idx="383">
                  <c:v>44531</c:v>
                </c:pt>
                <c:pt idx="384">
                  <c:v>44562</c:v>
                </c:pt>
                <c:pt idx="385">
                  <c:v>44593</c:v>
                </c:pt>
                <c:pt idx="386">
                  <c:v>44621</c:v>
                </c:pt>
                <c:pt idx="387">
                  <c:v>44652</c:v>
                </c:pt>
                <c:pt idx="388">
                  <c:v>44682</c:v>
                </c:pt>
                <c:pt idx="389">
                  <c:v>44713</c:v>
                </c:pt>
                <c:pt idx="390">
                  <c:v>44743</c:v>
                </c:pt>
                <c:pt idx="391">
                  <c:v>44774</c:v>
                </c:pt>
                <c:pt idx="392">
                  <c:v>44805</c:v>
                </c:pt>
                <c:pt idx="393">
                  <c:v>44835</c:v>
                </c:pt>
                <c:pt idx="394">
                  <c:v>44866</c:v>
                </c:pt>
                <c:pt idx="395">
                  <c:v>44896</c:v>
                </c:pt>
                <c:pt idx="396">
                  <c:v>44927</c:v>
                </c:pt>
                <c:pt idx="397">
                  <c:v>44958</c:v>
                </c:pt>
                <c:pt idx="398">
                  <c:v>44986</c:v>
                </c:pt>
                <c:pt idx="399">
                  <c:v>45017</c:v>
                </c:pt>
                <c:pt idx="400">
                  <c:v>45047</c:v>
                </c:pt>
                <c:pt idx="401">
                  <c:v>45078</c:v>
                </c:pt>
                <c:pt idx="402">
                  <c:v>45108</c:v>
                </c:pt>
                <c:pt idx="403">
                  <c:v>45139</c:v>
                </c:pt>
                <c:pt idx="404">
                  <c:v>45170</c:v>
                </c:pt>
                <c:pt idx="405">
                  <c:v>45200</c:v>
                </c:pt>
                <c:pt idx="406">
                  <c:v>45231</c:v>
                </c:pt>
                <c:pt idx="407">
                  <c:v>45261</c:v>
                </c:pt>
                <c:pt idx="408">
                  <c:v>45292</c:v>
                </c:pt>
                <c:pt idx="409">
                  <c:v>45323</c:v>
                </c:pt>
                <c:pt idx="410">
                  <c:v>45352</c:v>
                </c:pt>
                <c:pt idx="411">
                  <c:v>45383</c:v>
                </c:pt>
                <c:pt idx="412">
                  <c:v>45413</c:v>
                </c:pt>
                <c:pt idx="413">
                  <c:v>45444</c:v>
                </c:pt>
                <c:pt idx="414">
                  <c:v>45474</c:v>
                </c:pt>
                <c:pt idx="415">
                  <c:v>45505</c:v>
                </c:pt>
                <c:pt idx="416">
                  <c:v>45536</c:v>
                </c:pt>
                <c:pt idx="417">
                  <c:v>45566</c:v>
                </c:pt>
                <c:pt idx="418">
                  <c:v>45597</c:v>
                </c:pt>
                <c:pt idx="419">
                  <c:v>45627</c:v>
                </c:pt>
                <c:pt idx="420">
                  <c:v>45658</c:v>
                </c:pt>
                <c:pt idx="421">
                  <c:v>45689</c:v>
                </c:pt>
                <c:pt idx="422">
                  <c:v>45717</c:v>
                </c:pt>
                <c:pt idx="423">
                  <c:v>45748</c:v>
                </c:pt>
                <c:pt idx="424">
                  <c:v>45778</c:v>
                </c:pt>
                <c:pt idx="425">
                  <c:v>45809</c:v>
                </c:pt>
                <c:pt idx="426">
                  <c:v>45839</c:v>
                </c:pt>
                <c:pt idx="427">
                  <c:v>45870</c:v>
                </c:pt>
                <c:pt idx="428">
                  <c:v>45901</c:v>
                </c:pt>
                <c:pt idx="429">
                  <c:v>45931</c:v>
                </c:pt>
                <c:pt idx="430">
                  <c:v>45962</c:v>
                </c:pt>
                <c:pt idx="431">
                  <c:v>45992</c:v>
                </c:pt>
                <c:pt idx="432">
                  <c:v>46023</c:v>
                </c:pt>
                <c:pt idx="433">
                  <c:v>46054</c:v>
                </c:pt>
                <c:pt idx="434">
                  <c:v>46082</c:v>
                </c:pt>
                <c:pt idx="435">
                  <c:v>46113</c:v>
                </c:pt>
                <c:pt idx="436">
                  <c:v>46143</c:v>
                </c:pt>
                <c:pt idx="437">
                  <c:v>46174</c:v>
                </c:pt>
                <c:pt idx="438">
                  <c:v>46204</c:v>
                </c:pt>
                <c:pt idx="439">
                  <c:v>46235</c:v>
                </c:pt>
                <c:pt idx="440">
                  <c:v>46266</c:v>
                </c:pt>
                <c:pt idx="441">
                  <c:v>46296</c:v>
                </c:pt>
                <c:pt idx="442">
                  <c:v>46327</c:v>
                </c:pt>
                <c:pt idx="443">
                  <c:v>46357</c:v>
                </c:pt>
                <c:pt idx="444">
                  <c:v>46388</c:v>
                </c:pt>
                <c:pt idx="445">
                  <c:v>46419</c:v>
                </c:pt>
                <c:pt idx="446">
                  <c:v>46447</c:v>
                </c:pt>
                <c:pt idx="447">
                  <c:v>46478</c:v>
                </c:pt>
                <c:pt idx="448">
                  <c:v>46508</c:v>
                </c:pt>
                <c:pt idx="449">
                  <c:v>46539</c:v>
                </c:pt>
                <c:pt idx="450">
                  <c:v>46569</c:v>
                </c:pt>
                <c:pt idx="451">
                  <c:v>46600</c:v>
                </c:pt>
                <c:pt idx="452">
                  <c:v>46631</c:v>
                </c:pt>
                <c:pt idx="453">
                  <c:v>46661</c:v>
                </c:pt>
                <c:pt idx="454">
                  <c:v>46692</c:v>
                </c:pt>
                <c:pt idx="455">
                  <c:v>46722</c:v>
                </c:pt>
                <c:pt idx="456">
                  <c:v>46753</c:v>
                </c:pt>
                <c:pt idx="457">
                  <c:v>46784</c:v>
                </c:pt>
                <c:pt idx="458">
                  <c:v>46813</c:v>
                </c:pt>
                <c:pt idx="459">
                  <c:v>46844</c:v>
                </c:pt>
                <c:pt idx="460">
                  <c:v>46874</c:v>
                </c:pt>
                <c:pt idx="461">
                  <c:v>46905</c:v>
                </c:pt>
                <c:pt idx="462">
                  <c:v>46935</c:v>
                </c:pt>
                <c:pt idx="463">
                  <c:v>46966</c:v>
                </c:pt>
                <c:pt idx="464">
                  <c:v>46997</c:v>
                </c:pt>
                <c:pt idx="465">
                  <c:v>47027</c:v>
                </c:pt>
                <c:pt idx="466">
                  <c:v>47058</c:v>
                </c:pt>
                <c:pt idx="467">
                  <c:v>47088</c:v>
                </c:pt>
                <c:pt idx="468">
                  <c:v>47119</c:v>
                </c:pt>
                <c:pt idx="469">
                  <c:v>47150</c:v>
                </c:pt>
                <c:pt idx="470">
                  <c:v>47178</c:v>
                </c:pt>
                <c:pt idx="471">
                  <c:v>47209</c:v>
                </c:pt>
                <c:pt idx="472">
                  <c:v>47239</c:v>
                </c:pt>
                <c:pt idx="473">
                  <c:v>47270</c:v>
                </c:pt>
                <c:pt idx="474">
                  <c:v>47300</c:v>
                </c:pt>
                <c:pt idx="475">
                  <c:v>47331</c:v>
                </c:pt>
                <c:pt idx="476">
                  <c:v>47362</c:v>
                </c:pt>
                <c:pt idx="477">
                  <c:v>47392</c:v>
                </c:pt>
                <c:pt idx="478">
                  <c:v>47423</c:v>
                </c:pt>
                <c:pt idx="479">
                  <c:v>47453</c:v>
                </c:pt>
                <c:pt idx="480">
                  <c:v>47484</c:v>
                </c:pt>
                <c:pt idx="481">
                  <c:v>47515</c:v>
                </c:pt>
                <c:pt idx="482">
                  <c:v>47543</c:v>
                </c:pt>
                <c:pt idx="483">
                  <c:v>47574</c:v>
                </c:pt>
                <c:pt idx="484">
                  <c:v>47604</c:v>
                </c:pt>
                <c:pt idx="485">
                  <c:v>47635</c:v>
                </c:pt>
                <c:pt idx="486">
                  <c:v>47665</c:v>
                </c:pt>
                <c:pt idx="487">
                  <c:v>47696</c:v>
                </c:pt>
                <c:pt idx="488">
                  <c:v>47727</c:v>
                </c:pt>
                <c:pt idx="489">
                  <c:v>47757</c:v>
                </c:pt>
                <c:pt idx="490">
                  <c:v>47788</c:v>
                </c:pt>
                <c:pt idx="491">
                  <c:v>47818</c:v>
                </c:pt>
                <c:pt idx="492">
                  <c:v>47849</c:v>
                </c:pt>
                <c:pt idx="493">
                  <c:v>47880</c:v>
                </c:pt>
                <c:pt idx="494">
                  <c:v>47908</c:v>
                </c:pt>
                <c:pt idx="495">
                  <c:v>47939</c:v>
                </c:pt>
                <c:pt idx="496">
                  <c:v>47969</c:v>
                </c:pt>
                <c:pt idx="497">
                  <c:v>48000</c:v>
                </c:pt>
                <c:pt idx="498">
                  <c:v>48030</c:v>
                </c:pt>
                <c:pt idx="499">
                  <c:v>48061</c:v>
                </c:pt>
                <c:pt idx="500">
                  <c:v>48092</c:v>
                </c:pt>
                <c:pt idx="501">
                  <c:v>48122</c:v>
                </c:pt>
                <c:pt idx="502">
                  <c:v>48153</c:v>
                </c:pt>
                <c:pt idx="503">
                  <c:v>48183</c:v>
                </c:pt>
                <c:pt idx="504">
                  <c:v>48214</c:v>
                </c:pt>
                <c:pt idx="505">
                  <c:v>48245</c:v>
                </c:pt>
                <c:pt idx="506">
                  <c:v>48274</c:v>
                </c:pt>
                <c:pt idx="507">
                  <c:v>48305</c:v>
                </c:pt>
                <c:pt idx="508">
                  <c:v>48335</c:v>
                </c:pt>
                <c:pt idx="509">
                  <c:v>48366</c:v>
                </c:pt>
                <c:pt idx="510">
                  <c:v>48396</c:v>
                </c:pt>
                <c:pt idx="511">
                  <c:v>48427</c:v>
                </c:pt>
                <c:pt idx="512">
                  <c:v>48458</c:v>
                </c:pt>
                <c:pt idx="513">
                  <c:v>48488</c:v>
                </c:pt>
                <c:pt idx="514">
                  <c:v>48519</c:v>
                </c:pt>
                <c:pt idx="515">
                  <c:v>48549</c:v>
                </c:pt>
                <c:pt idx="516">
                  <c:v>48580</c:v>
                </c:pt>
                <c:pt idx="517">
                  <c:v>48611</c:v>
                </c:pt>
                <c:pt idx="518">
                  <c:v>48639</c:v>
                </c:pt>
                <c:pt idx="519">
                  <c:v>48670</c:v>
                </c:pt>
                <c:pt idx="520">
                  <c:v>48700</c:v>
                </c:pt>
                <c:pt idx="521">
                  <c:v>48731</c:v>
                </c:pt>
                <c:pt idx="522">
                  <c:v>48761</c:v>
                </c:pt>
                <c:pt idx="523">
                  <c:v>48792</c:v>
                </c:pt>
                <c:pt idx="524">
                  <c:v>48823</c:v>
                </c:pt>
                <c:pt idx="525">
                  <c:v>48853</c:v>
                </c:pt>
                <c:pt idx="526">
                  <c:v>48884</c:v>
                </c:pt>
                <c:pt idx="527">
                  <c:v>48914</c:v>
                </c:pt>
                <c:pt idx="528">
                  <c:v>48945</c:v>
                </c:pt>
                <c:pt idx="529">
                  <c:v>48976</c:v>
                </c:pt>
                <c:pt idx="530">
                  <c:v>49004</c:v>
                </c:pt>
                <c:pt idx="531">
                  <c:v>49035</c:v>
                </c:pt>
                <c:pt idx="532">
                  <c:v>49065</c:v>
                </c:pt>
                <c:pt idx="533">
                  <c:v>49096</c:v>
                </c:pt>
                <c:pt idx="534">
                  <c:v>49126</c:v>
                </c:pt>
                <c:pt idx="535">
                  <c:v>49157</c:v>
                </c:pt>
                <c:pt idx="536">
                  <c:v>49188</c:v>
                </c:pt>
                <c:pt idx="537">
                  <c:v>49218</c:v>
                </c:pt>
                <c:pt idx="538">
                  <c:v>49249</c:v>
                </c:pt>
                <c:pt idx="539">
                  <c:v>49279</c:v>
                </c:pt>
                <c:pt idx="540">
                  <c:v>49310</c:v>
                </c:pt>
                <c:pt idx="541">
                  <c:v>49341</c:v>
                </c:pt>
                <c:pt idx="542">
                  <c:v>49369</c:v>
                </c:pt>
                <c:pt idx="543">
                  <c:v>49400</c:v>
                </c:pt>
                <c:pt idx="544">
                  <c:v>49430</c:v>
                </c:pt>
                <c:pt idx="545">
                  <c:v>49461</c:v>
                </c:pt>
                <c:pt idx="546">
                  <c:v>49491</c:v>
                </c:pt>
                <c:pt idx="547">
                  <c:v>49522</c:v>
                </c:pt>
                <c:pt idx="548">
                  <c:v>49553</c:v>
                </c:pt>
                <c:pt idx="549">
                  <c:v>49583</c:v>
                </c:pt>
                <c:pt idx="550">
                  <c:v>49614</c:v>
                </c:pt>
                <c:pt idx="551">
                  <c:v>49644</c:v>
                </c:pt>
                <c:pt idx="552">
                  <c:v>49675</c:v>
                </c:pt>
                <c:pt idx="553">
                  <c:v>49706</c:v>
                </c:pt>
                <c:pt idx="554">
                  <c:v>49735</c:v>
                </c:pt>
                <c:pt idx="555">
                  <c:v>49766</c:v>
                </c:pt>
                <c:pt idx="556">
                  <c:v>49796</c:v>
                </c:pt>
                <c:pt idx="557">
                  <c:v>49827</c:v>
                </c:pt>
                <c:pt idx="558">
                  <c:v>49857</c:v>
                </c:pt>
                <c:pt idx="559">
                  <c:v>49888</c:v>
                </c:pt>
                <c:pt idx="560">
                  <c:v>49919</c:v>
                </c:pt>
                <c:pt idx="561">
                  <c:v>49949</c:v>
                </c:pt>
                <c:pt idx="562">
                  <c:v>49980</c:v>
                </c:pt>
                <c:pt idx="563">
                  <c:v>50010</c:v>
                </c:pt>
                <c:pt idx="564">
                  <c:v>50041</c:v>
                </c:pt>
                <c:pt idx="565">
                  <c:v>50072</c:v>
                </c:pt>
                <c:pt idx="566">
                  <c:v>50100</c:v>
                </c:pt>
                <c:pt idx="567">
                  <c:v>50131</c:v>
                </c:pt>
                <c:pt idx="568">
                  <c:v>50161</c:v>
                </c:pt>
                <c:pt idx="569">
                  <c:v>50192</c:v>
                </c:pt>
                <c:pt idx="570">
                  <c:v>50222</c:v>
                </c:pt>
                <c:pt idx="571">
                  <c:v>50253</c:v>
                </c:pt>
                <c:pt idx="572">
                  <c:v>50284</c:v>
                </c:pt>
                <c:pt idx="573">
                  <c:v>50314</c:v>
                </c:pt>
                <c:pt idx="574">
                  <c:v>50345</c:v>
                </c:pt>
                <c:pt idx="575">
                  <c:v>50375</c:v>
                </c:pt>
                <c:pt idx="576">
                  <c:v>50406</c:v>
                </c:pt>
                <c:pt idx="577">
                  <c:v>50437</c:v>
                </c:pt>
                <c:pt idx="578">
                  <c:v>50465</c:v>
                </c:pt>
                <c:pt idx="579">
                  <c:v>50496</c:v>
                </c:pt>
                <c:pt idx="580">
                  <c:v>50526</c:v>
                </c:pt>
                <c:pt idx="581">
                  <c:v>50557</c:v>
                </c:pt>
                <c:pt idx="582">
                  <c:v>50587</c:v>
                </c:pt>
                <c:pt idx="583">
                  <c:v>50618</c:v>
                </c:pt>
                <c:pt idx="584">
                  <c:v>50649</c:v>
                </c:pt>
                <c:pt idx="585">
                  <c:v>50679</c:v>
                </c:pt>
                <c:pt idx="586">
                  <c:v>50710</c:v>
                </c:pt>
                <c:pt idx="587">
                  <c:v>50740</c:v>
                </c:pt>
                <c:pt idx="588">
                  <c:v>50771</c:v>
                </c:pt>
                <c:pt idx="589">
                  <c:v>50802</c:v>
                </c:pt>
                <c:pt idx="590">
                  <c:v>50830</c:v>
                </c:pt>
                <c:pt idx="591">
                  <c:v>50861</c:v>
                </c:pt>
                <c:pt idx="592">
                  <c:v>50891</c:v>
                </c:pt>
                <c:pt idx="593">
                  <c:v>50922</c:v>
                </c:pt>
                <c:pt idx="594">
                  <c:v>50952</c:v>
                </c:pt>
                <c:pt idx="595">
                  <c:v>50983</c:v>
                </c:pt>
                <c:pt idx="596">
                  <c:v>51014</c:v>
                </c:pt>
                <c:pt idx="597">
                  <c:v>51044</c:v>
                </c:pt>
                <c:pt idx="598">
                  <c:v>51075</c:v>
                </c:pt>
                <c:pt idx="599">
                  <c:v>51105</c:v>
                </c:pt>
                <c:pt idx="600">
                  <c:v>51136</c:v>
                </c:pt>
                <c:pt idx="601">
                  <c:v>51167</c:v>
                </c:pt>
                <c:pt idx="602">
                  <c:v>51196</c:v>
                </c:pt>
                <c:pt idx="603">
                  <c:v>51227</c:v>
                </c:pt>
                <c:pt idx="604">
                  <c:v>51257</c:v>
                </c:pt>
                <c:pt idx="605">
                  <c:v>51288</c:v>
                </c:pt>
                <c:pt idx="606">
                  <c:v>51318</c:v>
                </c:pt>
                <c:pt idx="607">
                  <c:v>51349</c:v>
                </c:pt>
                <c:pt idx="608">
                  <c:v>51380</c:v>
                </c:pt>
                <c:pt idx="609">
                  <c:v>51410</c:v>
                </c:pt>
                <c:pt idx="610">
                  <c:v>51441</c:v>
                </c:pt>
                <c:pt idx="611">
                  <c:v>51471</c:v>
                </c:pt>
                <c:pt idx="612">
                  <c:v>51502</c:v>
                </c:pt>
                <c:pt idx="613">
                  <c:v>51533</c:v>
                </c:pt>
                <c:pt idx="614">
                  <c:v>51561</c:v>
                </c:pt>
                <c:pt idx="615">
                  <c:v>51592</c:v>
                </c:pt>
                <c:pt idx="616">
                  <c:v>51622</c:v>
                </c:pt>
                <c:pt idx="617">
                  <c:v>51653</c:v>
                </c:pt>
                <c:pt idx="618">
                  <c:v>51683</c:v>
                </c:pt>
                <c:pt idx="619">
                  <c:v>51714</c:v>
                </c:pt>
                <c:pt idx="620">
                  <c:v>51745</c:v>
                </c:pt>
                <c:pt idx="621">
                  <c:v>51775</c:v>
                </c:pt>
                <c:pt idx="622">
                  <c:v>51806</c:v>
                </c:pt>
                <c:pt idx="623">
                  <c:v>51836</c:v>
                </c:pt>
                <c:pt idx="624">
                  <c:v>51867</c:v>
                </c:pt>
                <c:pt idx="625">
                  <c:v>51898</c:v>
                </c:pt>
                <c:pt idx="626">
                  <c:v>51926</c:v>
                </c:pt>
                <c:pt idx="627">
                  <c:v>51957</c:v>
                </c:pt>
                <c:pt idx="628">
                  <c:v>51987</c:v>
                </c:pt>
                <c:pt idx="629">
                  <c:v>52018</c:v>
                </c:pt>
                <c:pt idx="630">
                  <c:v>52048</c:v>
                </c:pt>
                <c:pt idx="631">
                  <c:v>52079</c:v>
                </c:pt>
                <c:pt idx="632">
                  <c:v>52110</c:v>
                </c:pt>
                <c:pt idx="633">
                  <c:v>52140</c:v>
                </c:pt>
                <c:pt idx="634">
                  <c:v>52171</c:v>
                </c:pt>
                <c:pt idx="635">
                  <c:v>52201</c:v>
                </c:pt>
                <c:pt idx="636">
                  <c:v>52232</c:v>
                </c:pt>
                <c:pt idx="637">
                  <c:v>52263</c:v>
                </c:pt>
                <c:pt idx="638">
                  <c:v>52291</c:v>
                </c:pt>
                <c:pt idx="639">
                  <c:v>52322</c:v>
                </c:pt>
                <c:pt idx="640">
                  <c:v>52352</c:v>
                </c:pt>
                <c:pt idx="641">
                  <c:v>52383</c:v>
                </c:pt>
                <c:pt idx="642">
                  <c:v>52413</c:v>
                </c:pt>
                <c:pt idx="643">
                  <c:v>52444</c:v>
                </c:pt>
                <c:pt idx="644">
                  <c:v>52475</c:v>
                </c:pt>
                <c:pt idx="645">
                  <c:v>52505</c:v>
                </c:pt>
                <c:pt idx="646">
                  <c:v>52536</c:v>
                </c:pt>
                <c:pt idx="647">
                  <c:v>52566</c:v>
                </c:pt>
                <c:pt idx="648">
                  <c:v>52597</c:v>
                </c:pt>
                <c:pt idx="649">
                  <c:v>52628</c:v>
                </c:pt>
                <c:pt idx="650">
                  <c:v>52657</c:v>
                </c:pt>
                <c:pt idx="651">
                  <c:v>52688</c:v>
                </c:pt>
                <c:pt idx="652">
                  <c:v>52718</c:v>
                </c:pt>
                <c:pt idx="653">
                  <c:v>52749</c:v>
                </c:pt>
                <c:pt idx="654">
                  <c:v>52779</c:v>
                </c:pt>
                <c:pt idx="655">
                  <c:v>52810</c:v>
                </c:pt>
                <c:pt idx="656">
                  <c:v>52841</c:v>
                </c:pt>
                <c:pt idx="657">
                  <c:v>52871</c:v>
                </c:pt>
                <c:pt idx="658">
                  <c:v>52902</c:v>
                </c:pt>
                <c:pt idx="659">
                  <c:v>52932</c:v>
                </c:pt>
                <c:pt idx="660">
                  <c:v>52963</c:v>
                </c:pt>
                <c:pt idx="661">
                  <c:v>52994</c:v>
                </c:pt>
                <c:pt idx="662">
                  <c:v>53022</c:v>
                </c:pt>
                <c:pt idx="663">
                  <c:v>53053</c:v>
                </c:pt>
                <c:pt idx="664">
                  <c:v>53083</c:v>
                </c:pt>
                <c:pt idx="665">
                  <c:v>53114</c:v>
                </c:pt>
                <c:pt idx="666">
                  <c:v>53144</c:v>
                </c:pt>
                <c:pt idx="667">
                  <c:v>53175</c:v>
                </c:pt>
                <c:pt idx="668">
                  <c:v>53206</c:v>
                </c:pt>
                <c:pt idx="669">
                  <c:v>53236</c:v>
                </c:pt>
                <c:pt idx="670">
                  <c:v>53267</c:v>
                </c:pt>
                <c:pt idx="671">
                  <c:v>53297</c:v>
                </c:pt>
                <c:pt idx="672">
                  <c:v>53328</c:v>
                </c:pt>
                <c:pt idx="673">
                  <c:v>53359</c:v>
                </c:pt>
                <c:pt idx="674">
                  <c:v>53387</c:v>
                </c:pt>
                <c:pt idx="675">
                  <c:v>53418</c:v>
                </c:pt>
                <c:pt idx="676">
                  <c:v>53448</c:v>
                </c:pt>
                <c:pt idx="677">
                  <c:v>53479</c:v>
                </c:pt>
                <c:pt idx="678">
                  <c:v>53509</c:v>
                </c:pt>
                <c:pt idx="679">
                  <c:v>53540</c:v>
                </c:pt>
                <c:pt idx="680">
                  <c:v>53571</c:v>
                </c:pt>
                <c:pt idx="681">
                  <c:v>53601</c:v>
                </c:pt>
                <c:pt idx="682">
                  <c:v>53632</c:v>
                </c:pt>
                <c:pt idx="683">
                  <c:v>53662</c:v>
                </c:pt>
                <c:pt idx="684">
                  <c:v>53693</c:v>
                </c:pt>
                <c:pt idx="685">
                  <c:v>53724</c:v>
                </c:pt>
                <c:pt idx="686">
                  <c:v>53752</c:v>
                </c:pt>
                <c:pt idx="687">
                  <c:v>53783</c:v>
                </c:pt>
                <c:pt idx="688">
                  <c:v>53813</c:v>
                </c:pt>
                <c:pt idx="689">
                  <c:v>53844</c:v>
                </c:pt>
                <c:pt idx="690">
                  <c:v>53874</c:v>
                </c:pt>
                <c:pt idx="691">
                  <c:v>53905</c:v>
                </c:pt>
                <c:pt idx="692">
                  <c:v>53936</c:v>
                </c:pt>
                <c:pt idx="693">
                  <c:v>53966</c:v>
                </c:pt>
                <c:pt idx="694">
                  <c:v>53997</c:v>
                </c:pt>
                <c:pt idx="695">
                  <c:v>54027</c:v>
                </c:pt>
                <c:pt idx="696">
                  <c:v>54058</c:v>
                </c:pt>
                <c:pt idx="697">
                  <c:v>54089</c:v>
                </c:pt>
                <c:pt idx="698">
                  <c:v>54118</c:v>
                </c:pt>
                <c:pt idx="699">
                  <c:v>54149</c:v>
                </c:pt>
                <c:pt idx="700">
                  <c:v>54179</c:v>
                </c:pt>
                <c:pt idx="701">
                  <c:v>54210</c:v>
                </c:pt>
                <c:pt idx="702">
                  <c:v>54240</c:v>
                </c:pt>
                <c:pt idx="703">
                  <c:v>54271</c:v>
                </c:pt>
                <c:pt idx="704">
                  <c:v>54302</c:v>
                </c:pt>
                <c:pt idx="705">
                  <c:v>54332</c:v>
                </c:pt>
                <c:pt idx="706">
                  <c:v>54363</c:v>
                </c:pt>
                <c:pt idx="707">
                  <c:v>54393</c:v>
                </c:pt>
                <c:pt idx="708">
                  <c:v>54424</c:v>
                </c:pt>
                <c:pt idx="709">
                  <c:v>54455</c:v>
                </c:pt>
                <c:pt idx="710">
                  <c:v>54483</c:v>
                </c:pt>
                <c:pt idx="711">
                  <c:v>54514</c:v>
                </c:pt>
                <c:pt idx="712">
                  <c:v>54544</c:v>
                </c:pt>
                <c:pt idx="713">
                  <c:v>54575</c:v>
                </c:pt>
                <c:pt idx="714">
                  <c:v>54605</c:v>
                </c:pt>
                <c:pt idx="715">
                  <c:v>54636</c:v>
                </c:pt>
                <c:pt idx="716">
                  <c:v>54667</c:v>
                </c:pt>
                <c:pt idx="717">
                  <c:v>54697</c:v>
                </c:pt>
                <c:pt idx="718">
                  <c:v>54728</c:v>
                </c:pt>
                <c:pt idx="719">
                  <c:v>54758</c:v>
                </c:pt>
                <c:pt idx="720">
                  <c:v>54789</c:v>
                </c:pt>
                <c:pt idx="721">
                  <c:v>54820</c:v>
                </c:pt>
                <c:pt idx="722">
                  <c:v>54848</c:v>
                </c:pt>
                <c:pt idx="723">
                  <c:v>54879</c:v>
                </c:pt>
                <c:pt idx="724">
                  <c:v>54909</c:v>
                </c:pt>
                <c:pt idx="725">
                  <c:v>54940</c:v>
                </c:pt>
                <c:pt idx="726">
                  <c:v>54970</c:v>
                </c:pt>
                <c:pt idx="727">
                  <c:v>55001</c:v>
                </c:pt>
                <c:pt idx="728">
                  <c:v>55032</c:v>
                </c:pt>
                <c:pt idx="729">
                  <c:v>55062</c:v>
                </c:pt>
                <c:pt idx="730">
                  <c:v>55093</c:v>
                </c:pt>
                <c:pt idx="731">
                  <c:v>55123</c:v>
                </c:pt>
                <c:pt idx="732">
                  <c:v>55154</c:v>
                </c:pt>
                <c:pt idx="733">
                  <c:v>55185</c:v>
                </c:pt>
                <c:pt idx="734">
                  <c:v>55213</c:v>
                </c:pt>
                <c:pt idx="735">
                  <c:v>55244</c:v>
                </c:pt>
                <c:pt idx="736">
                  <c:v>55274</c:v>
                </c:pt>
                <c:pt idx="737">
                  <c:v>55305</c:v>
                </c:pt>
                <c:pt idx="738">
                  <c:v>55335</c:v>
                </c:pt>
                <c:pt idx="739">
                  <c:v>55366</c:v>
                </c:pt>
                <c:pt idx="740">
                  <c:v>55397</c:v>
                </c:pt>
                <c:pt idx="741">
                  <c:v>55427</c:v>
                </c:pt>
                <c:pt idx="742">
                  <c:v>55458</c:v>
                </c:pt>
                <c:pt idx="743">
                  <c:v>55488</c:v>
                </c:pt>
                <c:pt idx="744">
                  <c:v>55519</c:v>
                </c:pt>
                <c:pt idx="745">
                  <c:v>55550</c:v>
                </c:pt>
                <c:pt idx="746">
                  <c:v>55579</c:v>
                </c:pt>
                <c:pt idx="747">
                  <c:v>55610</c:v>
                </c:pt>
                <c:pt idx="748">
                  <c:v>55640</c:v>
                </c:pt>
                <c:pt idx="749">
                  <c:v>55671</c:v>
                </c:pt>
                <c:pt idx="750">
                  <c:v>55701</c:v>
                </c:pt>
                <c:pt idx="751">
                  <c:v>55732</c:v>
                </c:pt>
                <c:pt idx="752">
                  <c:v>55763</c:v>
                </c:pt>
                <c:pt idx="753">
                  <c:v>55793</c:v>
                </c:pt>
                <c:pt idx="754">
                  <c:v>55824</c:v>
                </c:pt>
                <c:pt idx="755">
                  <c:v>55854</c:v>
                </c:pt>
                <c:pt idx="756">
                  <c:v>55885</c:v>
                </c:pt>
                <c:pt idx="757">
                  <c:v>55916</c:v>
                </c:pt>
                <c:pt idx="758">
                  <c:v>55944</c:v>
                </c:pt>
                <c:pt idx="759">
                  <c:v>55975</c:v>
                </c:pt>
                <c:pt idx="760">
                  <c:v>56005</c:v>
                </c:pt>
                <c:pt idx="761">
                  <c:v>56036</c:v>
                </c:pt>
                <c:pt idx="762">
                  <c:v>56066</c:v>
                </c:pt>
                <c:pt idx="763">
                  <c:v>56097</c:v>
                </c:pt>
                <c:pt idx="764">
                  <c:v>56128</c:v>
                </c:pt>
                <c:pt idx="765">
                  <c:v>56158</c:v>
                </c:pt>
                <c:pt idx="766">
                  <c:v>56189</c:v>
                </c:pt>
                <c:pt idx="767">
                  <c:v>56219</c:v>
                </c:pt>
                <c:pt idx="768">
                  <c:v>56250</c:v>
                </c:pt>
                <c:pt idx="769">
                  <c:v>56281</c:v>
                </c:pt>
                <c:pt idx="770">
                  <c:v>56309</c:v>
                </c:pt>
                <c:pt idx="771">
                  <c:v>56340</c:v>
                </c:pt>
                <c:pt idx="772">
                  <c:v>56370</c:v>
                </c:pt>
                <c:pt idx="773">
                  <c:v>56401</c:v>
                </c:pt>
                <c:pt idx="774">
                  <c:v>56431</c:v>
                </c:pt>
                <c:pt idx="775">
                  <c:v>56462</c:v>
                </c:pt>
                <c:pt idx="776">
                  <c:v>56493</c:v>
                </c:pt>
                <c:pt idx="777">
                  <c:v>56523</c:v>
                </c:pt>
                <c:pt idx="778">
                  <c:v>56554</c:v>
                </c:pt>
                <c:pt idx="779">
                  <c:v>56584</c:v>
                </c:pt>
                <c:pt idx="780">
                  <c:v>56615</c:v>
                </c:pt>
                <c:pt idx="781">
                  <c:v>56646</c:v>
                </c:pt>
                <c:pt idx="782">
                  <c:v>56674</c:v>
                </c:pt>
                <c:pt idx="783">
                  <c:v>56705</c:v>
                </c:pt>
                <c:pt idx="784">
                  <c:v>56735</c:v>
                </c:pt>
                <c:pt idx="785">
                  <c:v>56766</c:v>
                </c:pt>
                <c:pt idx="786">
                  <c:v>56796</c:v>
                </c:pt>
                <c:pt idx="787">
                  <c:v>56827</c:v>
                </c:pt>
                <c:pt idx="788">
                  <c:v>56858</c:v>
                </c:pt>
                <c:pt idx="789">
                  <c:v>56888</c:v>
                </c:pt>
                <c:pt idx="790">
                  <c:v>56919</c:v>
                </c:pt>
                <c:pt idx="791">
                  <c:v>56949</c:v>
                </c:pt>
                <c:pt idx="792">
                  <c:v>56980</c:v>
                </c:pt>
                <c:pt idx="793">
                  <c:v>57011</c:v>
                </c:pt>
                <c:pt idx="794">
                  <c:v>57040</c:v>
                </c:pt>
                <c:pt idx="795">
                  <c:v>57071</c:v>
                </c:pt>
                <c:pt idx="796">
                  <c:v>57101</c:v>
                </c:pt>
                <c:pt idx="797">
                  <c:v>57132</c:v>
                </c:pt>
                <c:pt idx="798">
                  <c:v>57162</c:v>
                </c:pt>
                <c:pt idx="799">
                  <c:v>57193</c:v>
                </c:pt>
                <c:pt idx="800">
                  <c:v>57224</c:v>
                </c:pt>
                <c:pt idx="801">
                  <c:v>57254</c:v>
                </c:pt>
                <c:pt idx="802">
                  <c:v>57285</c:v>
                </c:pt>
                <c:pt idx="803">
                  <c:v>57315</c:v>
                </c:pt>
                <c:pt idx="804">
                  <c:v>57346</c:v>
                </c:pt>
                <c:pt idx="805">
                  <c:v>57377</c:v>
                </c:pt>
                <c:pt idx="806">
                  <c:v>57405</c:v>
                </c:pt>
                <c:pt idx="807">
                  <c:v>57436</c:v>
                </c:pt>
                <c:pt idx="808">
                  <c:v>57466</c:v>
                </c:pt>
                <c:pt idx="809">
                  <c:v>57497</c:v>
                </c:pt>
                <c:pt idx="810">
                  <c:v>57527</c:v>
                </c:pt>
                <c:pt idx="811">
                  <c:v>57558</c:v>
                </c:pt>
                <c:pt idx="812">
                  <c:v>57589</c:v>
                </c:pt>
                <c:pt idx="813">
                  <c:v>57619</c:v>
                </c:pt>
                <c:pt idx="814">
                  <c:v>57650</c:v>
                </c:pt>
                <c:pt idx="815">
                  <c:v>57680</c:v>
                </c:pt>
                <c:pt idx="816">
                  <c:v>57711</c:v>
                </c:pt>
                <c:pt idx="817">
                  <c:v>57742</c:v>
                </c:pt>
                <c:pt idx="818">
                  <c:v>57770</c:v>
                </c:pt>
                <c:pt idx="819">
                  <c:v>57801</c:v>
                </c:pt>
                <c:pt idx="820">
                  <c:v>57831</c:v>
                </c:pt>
                <c:pt idx="821">
                  <c:v>57862</c:v>
                </c:pt>
                <c:pt idx="822">
                  <c:v>57892</c:v>
                </c:pt>
                <c:pt idx="823">
                  <c:v>57923</c:v>
                </c:pt>
                <c:pt idx="824">
                  <c:v>57954</c:v>
                </c:pt>
                <c:pt idx="825">
                  <c:v>57984</c:v>
                </c:pt>
                <c:pt idx="826">
                  <c:v>58015</c:v>
                </c:pt>
                <c:pt idx="827">
                  <c:v>58045</c:v>
                </c:pt>
                <c:pt idx="828">
                  <c:v>58076</c:v>
                </c:pt>
                <c:pt idx="829">
                  <c:v>58107</c:v>
                </c:pt>
                <c:pt idx="830">
                  <c:v>58135</c:v>
                </c:pt>
                <c:pt idx="831">
                  <c:v>58166</c:v>
                </c:pt>
                <c:pt idx="832">
                  <c:v>58196</c:v>
                </c:pt>
                <c:pt idx="833">
                  <c:v>58227</c:v>
                </c:pt>
                <c:pt idx="834">
                  <c:v>58257</c:v>
                </c:pt>
                <c:pt idx="835">
                  <c:v>58288</c:v>
                </c:pt>
                <c:pt idx="836">
                  <c:v>58319</c:v>
                </c:pt>
                <c:pt idx="837">
                  <c:v>58349</c:v>
                </c:pt>
                <c:pt idx="838">
                  <c:v>58380</c:v>
                </c:pt>
                <c:pt idx="839">
                  <c:v>58410</c:v>
                </c:pt>
                <c:pt idx="840">
                  <c:v>58441</c:v>
                </c:pt>
                <c:pt idx="841">
                  <c:v>58472</c:v>
                </c:pt>
                <c:pt idx="842">
                  <c:v>58501</c:v>
                </c:pt>
                <c:pt idx="843">
                  <c:v>58532</c:v>
                </c:pt>
                <c:pt idx="844">
                  <c:v>58562</c:v>
                </c:pt>
                <c:pt idx="845">
                  <c:v>58593</c:v>
                </c:pt>
                <c:pt idx="846">
                  <c:v>58623</c:v>
                </c:pt>
                <c:pt idx="847">
                  <c:v>58654</c:v>
                </c:pt>
                <c:pt idx="848">
                  <c:v>58685</c:v>
                </c:pt>
                <c:pt idx="849">
                  <c:v>58715</c:v>
                </c:pt>
                <c:pt idx="850">
                  <c:v>58746</c:v>
                </c:pt>
                <c:pt idx="851">
                  <c:v>58776</c:v>
                </c:pt>
                <c:pt idx="852">
                  <c:v>58807</c:v>
                </c:pt>
                <c:pt idx="853">
                  <c:v>58838</c:v>
                </c:pt>
                <c:pt idx="854">
                  <c:v>58866</c:v>
                </c:pt>
                <c:pt idx="855">
                  <c:v>58897</c:v>
                </c:pt>
                <c:pt idx="856">
                  <c:v>58927</c:v>
                </c:pt>
                <c:pt idx="857">
                  <c:v>58958</c:v>
                </c:pt>
                <c:pt idx="858">
                  <c:v>58988</c:v>
                </c:pt>
                <c:pt idx="859">
                  <c:v>59019</c:v>
                </c:pt>
                <c:pt idx="860">
                  <c:v>59050</c:v>
                </c:pt>
                <c:pt idx="861">
                  <c:v>59080</c:v>
                </c:pt>
                <c:pt idx="862">
                  <c:v>59111</c:v>
                </c:pt>
                <c:pt idx="863">
                  <c:v>59141</c:v>
                </c:pt>
                <c:pt idx="864">
                  <c:v>59172</c:v>
                </c:pt>
                <c:pt idx="865">
                  <c:v>59203</c:v>
                </c:pt>
                <c:pt idx="866">
                  <c:v>59231</c:v>
                </c:pt>
                <c:pt idx="867">
                  <c:v>59262</c:v>
                </c:pt>
                <c:pt idx="868">
                  <c:v>59292</c:v>
                </c:pt>
                <c:pt idx="869">
                  <c:v>59323</c:v>
                </c:pt>
                <c:pt idx="870">
                  <c:v>59353</c:v>
                </c:pt>
                <c:pt idx="871">
                  <c:v>59384</c:v>
                </c:pt>
                <c:pt idx="872">
                  <c:v>59415</c:v>
                </c:pt>
                <c:pt idx="873">
                  <c:v>59445</c:v>
                </c:pt>
                <c:pt idx="874">
                  <c:v>59476</c:v>
                </c:pt>
                <c:pt idx="875">
                  <c:v>59506</c:v>
                </c:pt>
                <c:pt idx="876">
                  <c:v>59537</c:v>
                </c:pt>
                <c:pt idx="877">
                  <c:v>59568</c:v>
                </c:pt>
                <c:pt idx="878">
                  <c:v>59596</c:v>
                </c:pt>
                <c:pt idx="879">
                  <c:v>59627</c:v>
                </c:pt>
                <c:pt idx="880">
                  <c:v>59657</c:v>
                </c:pt>
                <c:pt idx="881">
                  <c:v>59688</c:v>
                </c:pt>
                <c:pt idx="882">
                  <c:v>59718</c:v>
                </c:pt>
                <c:pt idx="883">
                  <c:v>59749</c:v>
                </c:pt>
                <c:pt idx="884">
                  <c:v>59780</c:v>
                </c:pt>
                <c:pt idx="885">
                  <c:v>59810</c:v>
                </c:pt>
                <c:pt idx="886">
                  <c:v>59841</c:v>
                </c:pt>
                <c:pt idx="887">
                  <c:v>59871</c:v>
                </c:pt>
                <c:pt idx="888">
                  <c:v>59902</c:v>
                </c:pt>
                <c:pt idx="889">
                  <c:v>59933</c:v>
                </c:pt>
                <c:pt idx="890">
                  <c:v>59962</c:v>
                </c:pt>
                <c:pt idx="891">
                  <c:v>59993</c:v>
                </c:pt>
                <c:pt idx="892">
                  <c:v>60023</c:v>
                </c:pt>
                <c:pt idx="893">
                  <c:v>60054</c:v>
                </c:pt>
                <c:pt idx="894">
                  <c:v>60084</c:v>
                </c:pt>
                <c:pt idx="895">
                  <c:v>60115</c:v>
                </c:pt>
                <c:pt idx="896">
                  <c:v>60146</c:v>
                </c:pt>
                <c:pt idx="897">
                  <c:v>60176</c:v>
                </c:pt>
                <c:pt idx="898">
                  <c:v>60207</c:v>
                </c:pt>
                <c:pt idx="899">
                  <c:v>60237</c:v>
                </c:pt>
                <c:pt idx="900">
                  <c:v>60268</c:v>
                </c:pt>
                <c:pt idx="901">
                  <c:v>60299</c:v>
                </c:pt>
                <c:pt idx="902">
                  <c:v>60327</c:v>
                </c:pt>
                <c:pt idx="903">
                  <c:v>60358</c:v>
                </c:pt>
                <c:pt idx="904">
                  <c:v>60388</c:v>
                </c:pt>
                <c:pt idx="905">
                  <c:v>60419</c:v>
                </c:pt>
                <c:pt idx="906">
                  <c:v>60449</c:v>
                </c:pt>
                <c:pt idx="907">
                  <c:v>60480</c:v>
                </c:pt>
                <c:pt idx="908">
                  <c:v>60511</c:v>
                </c:pt>
                <c:pt idx="909">
                  <c:v>60541</c:v>
                </c:pt>
                <c:pt idx="910">
                  <c:v>60572</c:v>
                </c:pt>
                <c:pt idx="911">
                  <c:v>60602</c:v>
                </c:pt>
                <c:pt idx="912">
                  <c:v>60633</c:v>
                </c:pt>
                <c:pt idx="913">
                  <c:v>60664</c:v>
                </c:pt>
                <c:pt idx="914">
                  <c:v>60692</c:v>
                </c:pt>
                <c:pt idx="915">
                  <c:v>60723</c:v>
                </c:pt>
                <c:pt idx="916">
                  <c:v>60753</c:v>
                </c:pt>
                <c:pt idx="917">
                  <c:v>60784</c:v>
                </c:pt>
                <c:pt idx="918">
                  <c:v>60814</c:v>
                </c:pt>
                <c:pt idx="919">
                  <c:v>60845</c:v>
                </c:pt>
                <c:pt idx="920">
                  <c:v>60876</c:v>
                </c:pt>
                <c:pt idx="921">
                  <c:v>60906</c:v>
                </c:pt>
                <c:pt idx="922">
                  <c:v>60937</c:v>
                </c:pt>
                <c:pt idx="923">
                  <c:v>60967</c:v>
                </c:pt>
                <c:pt idx="924">
                  <c:v>60998</c:v>
                </c:pt>
                <c:pt idx="925">
                  <c:v>61029</c:v>
                </c:pt>
                <c:pt idx="926">
                  <c:v>61057</c:v>
                </c:pt>
                <c:pt idx="927">
                  <c:v>61088</c:v>
                </c:pt>
                <c:pt idx="928">
                  <c:v>61118</c:v>
                </c:pt>
                <c:pt idx="929">
                  <c:v>61149</c:v>
                </c:pt>
                <c:pt idx="930">
                  <c:v>61179</c:v>
                </c:pt>
                <c:pt idx="931">
                  <c:v>61210</c:v>
                </c:pt>
                <c:pt idx="932">
                  <c:v>61241</c:v>
                </c:pt>
                <c:pt idx="933">
                  <c:v>61271</c:v>
                </c:pt>
                <c:pt idx="934">
                  <c:v>61302</c:v>
                </c:pt>
                <c:pt idx="935">
                  <c:v>61332</c:v>
                </c:pt>
                <c:pt idx="936">
                  <c:v>61363</c:v>
                </c:pt>
                <c:pt idx="937">
                  <c:v>61394</c:v>
                </c:pt>
                <c:pt idx="938">
                  <c:v>61423</c:v>
                </c:pt>
                <c:pt idx="939">
                  <c:v>61454</c:v>
                </c:pt>
                <c:pt idx="940">
                  <c:v>61484</c:v>
                </c:pt>
                <c:pt idx="941">
                  <c:v>61515</c:v>
                </c:pt>
                <c:pt idx="942">
                  <c:v>61545</c:v>
                </c:pt>
                <c:pt idx="943">
                  <c:v>61576</c:v>
                </c:pt>
                <c:pt idx="944">
                  <c:v>61607</c:v>
                </c:pt>
                <c:pt idx="945">
                  <c:v>61637</c:v>
                </c:pt>
                <c:pt idx="946">
                  <c:v>61668</c:v>
                </c:pt>
                <c:pt idx="947">
                  <c:v>61698</c:v>
                </c:pt>
                <c:pt idx="948">
                  <c:v>61729</c:v>
                </c:pt>
                <c:pt idx="949">
                  <c:v>61760</c:v>
                </c:pt>
                <c:pt idx="950">
                  <c:v>61788</c:v>
                </c:pt>
                <c:pt idx="951">
                  <c:v>61819</c:v>
                </c:pt>
                <c:pt idx="952">
                  <c:v>61849</c:v>
                </c:pt>
                <c:pt idx="953">
                  <c:v>61880</c:v>
                </c:pt>
                <c:pt idx="954">
                  <c:v>61910</c:v>
                </c:pt>
                <c:pt idx="955">
                  <c:v>61941</c:v>
                </c:pt>
                <c:pt idx="956">
                  <c:v>61972</c:v>
                </c:pt>
                <c:pt idx="957">
                  <c:v>62002</c:v>
                </c:pt>
                <c:pt idx="958">
                  <c:v>62033</c:v>
                </c:pt>
                <c:pt idx="959">
                  <c:v>62063</c:v>
                </c:pt>
                <c:pt idx="960">
                  <c:v>62094</c:v>
                </c:pt>
                <c:pt idx="961">
                  <c:v>62125</c:v>
                </c:pt>
                <c:pt idx="962">
                  <c:v>62153</c:v>
                </c:pt>
                <c:pt idx="963">
                  <c:v>62184</c:v>
                </c:pt>
                <c:pt idx="964">
                  <c:v>62214</c:v>
                </c:pt>
                <c:pt idx="965">
                  <c:v>62245</c:v>
                </c:pt>
                <c:pt idx="966">
                  <c:v>62275</c:v>
                </c:pt>
                <c:pt idx="967">
                  <c:v>62306</c:v>
                </c:pt>
                <c:pt idx="968">
                  <c:v>62337</c:v>
                </c:pt>
                <c:pt idx="969">
                  <c:v>62367</c:v>
                </c:pt>
                <c:pt idx="970">
                  <c:v>62398</c:v>
                </c:pt>
                <c:pt idx="971">
                  <c:v>62428</c:v>
                </c:pt>
                <c:pt idx="972">
                  <c:v>62459</c:v>
                </c:pt>
                <c:pt idx="973">
                  <c:v>62490</c:v>
                </c:pt>
                <c:pt idx="974">
                  <c:v>62518</c:v>
                </c:pt>
                <c:pt idx="975">
                  <c:v>62549</c:v>
                </c:pt>
                <c:pt idx="976">
                  <c:v>62579</c:v>
                </c:pt>
                <c:pt idx="977">
                  <c:v>62610</c:v>
                </c:pt>
                <c:pt idx="978">
                  <c:v>62640</c:v>
                </c:pt>
                <c:pt idx="979">
                  <c:v>62671</c:v>
                </c:pt>
                <c:pt idx="980">
                  <c:v>62702</c:v>
                </c:pt>
                <c:pt idx="981">
                  <c:v>62732</c:v>
                </c:pt>
                <c:pt idx="982">
                  <c:v>62763</c:v>
                </c:pt>
                <c:pt idx="983">
                  <c:v>62793</c:v>
                </c:pt>
                <c:pt idx="984">
                  <c:v>62824</c:v>
                </c:pt>
                <c:pt idx="985">
                  <c:v>62855</c:v>
                </c:pt>
                <c:pt idx="986">
                  <c:v>62884</c:v>
                </c:pt>
                <c:pt idx="987">
                  <c:v>62915</c:v>
                </c:pt>
                <c:pt idx="988">
                  <c:v>62945</c:v>
                </c:pt>
                <c:pt idx="989">
                  <c:v>62976</c:v>
                </c:pt>
                <c:pt idx="990">
                  <c:v>63006</c:v>
                </c:pt>
                <c:pt idx="991">
                  <c:v>63037</c:v>
                </c:pt>
                <c:pt idx="992">
                  <c:v>63068</c:v>
                </c:pt>
                <c:pt idx="993">
                  <c:v>63098</c:v>
                </c:pt>
                <c:pt idx="994">
                  <c:v>63129</c:v>
                </c:pt>
                <c:pt idx="995">
                  <c:v>63159</c:v>
                </c:pt>
                <c:pt idx="996">
                  <c:v>63190</c:v>
                </c:pt>
                <c:pt idx="997">
                  <c:v>63221</c:v>
                </c:pt>
                <c:pt idx="998">
                  <c:v>63249</c:v>
                </c:pt>
                <c:pt idx="999">
                  <c:v>63280</c:v>
                </c:pt>
                <c:pt idx="1000">
                  <c:v>63310</c:v>
                </c:pt>
                <c:pt idx="1001">
                  <c:v>63341</c:v>
                </c:pt>
                <c:pt idx="1002">
                  <c:v>63371</c:v>
                </c:pt>
                <c:pt idx="1003">
                  <c:v>63402</c:v>
                </c:pt>
                <c:pt idx="1004">
                  <c:v>63433</c:v>
                </c:pt>
                <c:pt idx="1005">
                  <c:v>63463</c:v>
                </c:pt>
                <c:pt idx="1006">
                  <c:v>63494</c:v>
                </c:pt>
                <c:pt idx="1007">
                  <c:v>63524</c:v>
                </c:pt>
                <c:pt idx="1008">
                  <c:v>63555</c:v>
                </c:pt>
                <c:pt idx="1009">
                  <c:v>63586</c:v>
                </c:pt>
                <c:pt idx="1010">
                  <c:v>63614</c:v>
                </c:pt>
                <c:pt idx="1011">
                  <c:v>63645</c:v>
                </c:pt>
                <c:pt idx="1012">
                  <c:v>63675</c:v>
                </c:pt>
                <c:pt idx="1013">
                  <c:v>63706</c:v>
                </c:pt>
                <c:pt idx="1014">
                  <c:v>63736</c:v>
                </c:pt>
                <c:pt idx="1015">
                  <c:v>63767</c:v>
                </c:pt>
                <c:pt idx="1016">
                  <c:v>63798</c:v>
                </c:pt>
                <c:pt idx="1017">
                  <c:v>63828</c:v>
                </c:pt>
                <c:pt idx="1018">
                  <c:v>63859</c:v>
                </c:pt>
                <c:pt idx="1019">
                  <c:v>63889</c:v>
                </c:pt>
                <c:pt idx="1020">
                  <c:v>63920</c:v>
                </c:pt>
                <c:pt idx="1021">
                  <c:v>63951</c:v>
                </c:pt>
                <c:pt idx="1022">
                  <c:v>63979</c:v>
                </c:pt>
                <c:pt idx="1023">
                  <c:v>64010</c:v>
                </c:pt>
                <c:pt idx="1024">
                  <c:v>64040</c:v>
                </c:pt>
                <c:pt idx="1025">
                  <c:v>64071</c:v>
                </c:pt>
                <c:pt idx="1026">
                  <c:v>64101</c:v>
                </c:pt>
                <c:pt idx="1027">
                  <c:v>64132</c:v>
                </c:pt>
                <c:pt idx="1028">
                  <c:v>64163</c:v>
                </c:pt>
                <c:pt idx="1029">
                  <c:v>64193</c:v>
                </c:pt>
                <c:pt idx="1030">
                  <c:v>64224</c:v>
                </c:pt>
                <c:pt idx="1031">
                  <c:v>64254</c:v>
                </c:pt>
                <c:pt idx="1032">
                  <c:v>64285</c:v>
                </c:pt>
                <c:pt idx="1033">
                  <c:v>64316</c:v>
                </c:pt>
                <c:pt idx="1034">
                  <c:v>64345</c:v>
                </c:pt>
                <c:pt idx="1035">
                  <c:v>64376</c:v>
                </c:pt>
                <c:pt idx="1036">
                  <c:v>64406</c:v>
                </c:pt>
                <c:pt idx="1037">
                  <c:v>64437</c:v>
                </c:pt>
                <c:pt idx="1038">
                  <c:v>64467</c:v>
                </c:pt>
                <c:pt idx="1039">
                  <c:v>64498</c:v>
                </c:pt>
                <c:pt idx="1040">
                  <c:v>64529</c:v>
                </c:pt>
                <c:pt idx="1041">
                  <c:v>64559</c:v>
                </c:pt>
                <c:pt idx="1042">
                  <c:v>64590</c:v>
                </c:pt>
                <c:pt idx="1043">
                  <c:v>64620</c:v>
                </c:pt>
                <c:pt idx="1044">
                  <c:v>64651</c:v>
                </c:pt>
                <c:pt idx="1045">
                  <c:v>64682</c:v>
                </c:pt>
                <c:pt idx="1046">
                  <c:v>64710</c:v>
                </c:pt>
                <c:pt idx="1047">
                  <c:v>64741</c:v>
                </c:pt>
                <c:pt idx="1048">
                  <c:v>64771</c:v>
                </c:pt>
                <c:pt idx="1049">
                  <c:v>64802</c:v>
                </c:pt>
                <c:pt idx="1050">
                  <c:v>64832</c:v>
                </c:pt>
                <c:pt idx="1051">
                  <c:v>64863</c:v>
                </c:pt>
                <c:pt idx="1052">
                  <c:v>64894</c:v>
                </c:pt>
                <c:pt idx="1053">
                  <c:v>64924</c:v>
                </c:pt>
                <c:pt idx="1054">
                  <c:v>64955</c:v>
                </c:pt>
                <c:pt idx="1055">
                  <c:v>64985</c:v>
                </c:pt>
                <c:pt idx="1056">
                  <c:v>65016</c:v>
                </c:pt>
                <c:pt idx="1057">
                  <c:v>65047</c:v>
                </c:pt>
                <c:pt idx="1058">
                  <c:v>65075</c:v>
                </c:pt>
                <c:pt idx="1059">
                  <c:v>65106</c:v>
                </c:pt>
                <c:pt idx="1060">
                  <c:v>65136</c:v>
                </c:pt>
                <c:pt idx="1061">
                  <c:v>65167</c:v>
                </c:pt>
                <c:pt idx="1062">
                  <c:v>65197</c:v>
                </c:pt>
                <c:pt idx="1063">
                  <c:v>65228</c:v>
                </c:pt>
                <c:pt idx="1064">
                  <c:v>65259</c:v>
                </c:pt>
                <c:pt idx="1065">
                  <c:v>65289</c:v>
                </c:pt>
                <c:pt idx="1066">
                  <c:v>65320</c:v>
                </c:pt>
                <c:pt idx="1067">
                  <c:v>65350</c:v>
                </c:pt>
                <c:pt idx="1068">
                  <c:v>65381</c:v>
                </c:pt>
                <c:pt idx="1069">
                  <c:v>65412</c:v>
                </c:pt>
                <c:pt idx="1070">
                  <c:v>65440</c:v>
                </c:pt>
                <c:pt idx="1071">
                  <c:v>65471</c:v>
                </c:pt>
                <c:pt idx="1072">
                  <c:v>65501</c:v>
                </c:pt>
                <c:pt idx="1073">
                  <c:v>65532</c:v>
                </c:pt>
                <c:pt idx="1074">
                  <c:v>65562</c:v>
                </c:pt>
                <c:pt idx="1075">
                  <c:v>65593</c:v>
                </c:pt>
                <c:pt idx="1076">
                  <c:v>65624</c:v>
                </c:pt>
                <c:pt idx="1077">
                  <c:v>65654</c:v>
                </c:pt>
                <c:pt idx="1078">
                  <c:v>65685</c:v>
                </c:pt>
                <c:pt idx="1079">
                  <c:v>65715</c:v>
                </c:pt>
                <c:pt idx="1080">
                  <c:v>65746</c:v>
                </c:pt>
                <c:pt idx="1081">
                  <c:v>65777</c:v>
                </c:pt>
                <c:pt idx="1082">
                  <c:v>65806</c:v>
                </c:pt>
                <c:pt idx="1083">
                  <c:v>65837</c:v>
                </c:pt>
                <c:pt idx="1084">
                  <c:v>65867</c:v>
                </c:pt>
                <c:pt idx="1085">
                  <c:v>65898</c:v>
                </c:pt>
                <c:pt idx="1086">
                  <c:v>65928</c:v>
                </c:pt>
                <c:pt idx="1087">
                  <c:v>65959</c:v>
                </c:pt>
                <c:pt idx="1088">
                  <c:v>65990</c:v>
                </c:pt>
                <c:pt idx="1089">
                  <c:v>66020</c:v>
                </c:pt>
                <c:pt idx="1090">
                  <c:v>66051</c:v>
                </c:pt>
                <c:pt idx="1091">
                  <c:v>66081</c:v>
                </c:pt>
                <c:pt idx="1092">
                  <c:v>66112</c:v>
                </c:pt>
                <c:pt idx="1093">
                  <c:v>66143</c:v>
                </c:pt>
                <c:pt idx="1094">
                  <c:v>66171</c:v>
                </c:pt>
                <c:pt idx="1095">
                  <c:v>66202</c:v>
                </c:pt>
                <c:pt idx="1096">
                  <c:v>66232</c:v>
                </c:pt>
                <c:pt idx="1097">
                  <c:v>66263</c:v>
                </c:pt>
                <c:pt idx="1098">
                  <c:v>66293</c:v>
                </c:pt>
                <c:pt idx="1099">
                  <c:v>66324</c:v>
                </c:pt>
                <c:pt idx="1100">
                  <c:v>66355</c:v>
                </c:pt>
                <c:pt idx="1101">
                  <c:v>66385</c:v>
                </c:pt>
                <c:pt idx="1102">
                  <c:v>66416</c:v>
                </c:pt>
                <c:pt idx="1103">
                  <c:v>66446</c:v>
                </c:pt>
                <c:pt idx="1104">
                  <c:v>66477</c:v>
                </c:pt>
                <c:pt idx="1105">
                  <c:v>66508</c:v>
                </c:pt>
                <c:pt idx="1106">
                  <c:v>66536</c:v>
                </c:pt>
                <c:pt idx="1107">
                  <c:v>66567</c:v>
                </c:pt>
                <c:pt idx="1108">
                  <c:v>66597</c:v>
                </c:pt>
                <c:pt idx="1109">
                  <c:v>66628</c:v>
                </c:pt>
                <c:pt idx="1110">
                  <c:v>66658</c:v>
                </c:pt>
                <c:pt idx="1111">
                  <c:v>66689</c:v>
                </c:pt>
                <c:pt idx="1112">
                  <c:v>66720</c:v>
                </c:pt>
                <c:pt idx="1113">
                  <c:v>66750</c:v>
                </c:pt>
                <c:pt idx="1114">
                  <c:v>66781</c:v>
                </c:pt>
                <c:pt idx="1115">
                  <c:v>66811</c:v>
                </c:pt>
                <c:pt idx="1116">
                  <c:v>66842</c:v>
                </c:pt>
                <c:pt idx="1117">
                  <c:v>66873</c:v>
                </c:pt>
                <c:pt idx="1118">
                  <c:v>66901</c:v>
                </c:pt>
                <c:pt idx="1119">
                  <c:v>66932</c:v>
                </c:pt>
                <c:pt idx="1120">
                  <c:v>66962</c:v>
                </c:pt>
                <c:pt idx="1121">
                  <c:v>66993</c:v>
                </c:pt>
                <c:pt idx="1122">
                  <c:v>67023</c:v>
                </c:pt>
                <c:pt idx="1123">
                  <c:v>67054</c:v>
                </c:pt>
                <c:pt idx="1124">
                  <c:v>67085</c:v>
                </c:pt>
                <c:pt idx="1125">
                  <c:v>67115</c:v>
                </c:pt>
                <c:pt idx="1126">
                  <c:v>67146</c:v>
                </c:pt>
                <c:pt idx="1127">
                  <c:v>67176</c:v>
                </c:pt>
                <c:pt idx="1128">
                  <c:v>67207</c:v>
                </c:pt>
                <c:pt idx="1129">
                  <c:v>67238</c:v>
                </c:pt>
                <c:pt idx="1130">
                  <c:v>67267</c:v>
                </c:pt>
                <c:pt idx="1131">
                  <c:v>67298</c:v>
                </c:pt>
                <c:pt idx="1132">
                  <c:v>67328</c:v>
                </c:pt>
                <c:pt idx="1133">
                  <c:v>67359</c:v>
                </c:pt>
                <c:pt idx="1134">
                  <c:v>67389</c:v>
                </c:pt>
                <c:pt idx="1135">
                  <c:v>67420</c:v>
                </c:pt>
                <c:pt idx="1136">
                  <c:v>67451</c:v>
                </c:pt>
                <c:pt idx="1137">
                  <c:v>67481</c:v>
                </c:pt>
                <c:pt idx="1138">
                  <c:v>67512</c:v>
                </c:pt>
                <c:pt idx="1139">
                  <c:v>67542</c:v>
                </c:pt>
                <c:pt idx="1140">
                  <c:v>67573</c:v>
                </c:pt>
                <c:pt idx="1141">
                  <c:v>67604</c:v>
                </c:pt>
                <c:pt idx="1142">
                  <c:v>67632</c:v>
                </c:pt>
                <c:pt idx="1143">
                  <c:v>67663</c:v>
                </c:pt>
                <c:pt idx="1144">
                  <c:v>67693</c:v>
                </c:pt>
                <c:pt idx="1145">
                  <c:v>67724</c:v>
                </c:pt>
                <c:pt idx="1146">
                  <c:v>67754</c:v>
                </c:pt>
                <c:pt idx="1147">
                  <c:v>67785</c:v>
                </c:pt>
                <c:pt idx="1148">
                  <c:v>67816</c:v>
                </c:pt>
                <c:pt idx="1149">
                  <c:v>67846</c:v>
                </c:pt>
                <c:pt idx="1150">
                  <c:v>67877</c:v>
                </c:pt>
                <c:pt idx="1151">
                  <c:v>67907</c:v>
                </c:pt>
                <c:pt idx="1152">
                  <c:v>67938</c:v>
                </c:pt>
                <c:pt idx="1153">
                  <c:v>67969</c:v>
                </c:pt>
                <c:pt idx="1154">
                  <c:v>67997</c:v>
                </c:pt>
                <c:pt idx="1155">
                  <c:v>68028</c:v>
                </c:pt>
                <c:pt idx="1156">
                  <c:v>68058</c:v>
                </c:pt>
                <c:pt idx="1157">
                  <c:v>68089</c:v>
                </c:pt>
                <c:pt idx="1158">
                  <c:v>68119</c:v>
                </c:pt>
                <c:pt idx="1159">
                  <c:v>68150</c:v>
                </c:pt>
                <c:pt idx="1160">
                  <c:v>68181</c:v>
                </c:pt>
                <c:pt idx="1161">
                  <c:v>68211</c:v>
                </c:pt>
                <c:pt idx="1162">
                  <c:v>68242</c:v>
                </c:pt>
                <c:pt idx="1163">
                  <c:v>68272</c:v>
                </c:pt>
                <c:pt idx="1164">
                  <c:v>68303</c:v>
                </c:pt>
                <c:pt idx="1165">
                  <c:v>68334</c:v>
                </c:pt>
                <c:pt idx="1166">
                  <c:v>68362</c:v>
                </c:pt>
                <c:pt idx="1167">
                  <c:v>68393</c:v>
                </c:pt>
                <c:pt idx="1168">
                  <c:v>68423</c:v>
                </c:pt>
                <c:pt idx="1169">
                  <c:v>68454</c:v>
                </c:pt>
                <c:pt idx="1170">
                  <c:v>68484</c:v>
                </c:pt>
                <c:pt idx="1171">
                  <c:v>68515</c:v>
                </c:pt>
                <c:pt idx="1172">
                  <c:v>68546</c:v>
                </c:pt>
                <c:pt idx="1173">
                  <c:v>68576</c:v>
                </c:pt>
                <c:pt idx="1174">
                  <c:v>68607</c:v>
                </c:pt>
                <c:pt idx="1175">
                  <c:v>68637</c:v>
                </c:pt>
                <c:pt idx="1176">
                  <c:v>68668</c:v>
                </c:pt>
                <c:pt idx="1177">
                  <c:v>68699</c:v>
                </c:pt>
                <c:pt idx="1178">
                  <c:v>68728</c:v>
                </c:pt>
                <c:pt idx="1179">
                  <c:v>68759</c:v>
                </c:pt>
                <c:pt idx="1180">
                  <c:v>68789</c:v>
                </c:pt>
                <c:pt idx="1181">
                  <c:v>68820</c:v>
                </c:pt>
                <c:pt idx="1182">
                  <c:v>68850</c:v>
                </c:pt>
                <c:pt idx="1183">
                  <c:v>68881</c:v>
                </c:pt>
                <c:pt idx="1184">
                  <c:v>68912</c:v>
                </c:pt>
                <c:pt idx="1185">
                  <c:v>68942</c:v>
                </c:pt>
                <c:pt idx="1186">
                  <c:v>68973</c:v>
                </c:pt>
                <c:pt idx="1187">
                  <c:v>69003</c:v>
                </c:pt>
                <c:pt idx="1188">
                  <c:v>69034</c:v>
                </c:pt>
                <c:pt idx="1189">
                  <c:v>69065</c:v>
                </c:pt>
                <c:pt idx="1190">
                  <c:v>69093</c:v>
                </c:pt>
                <c:pt idx="1191">
                  <c:v>69124</c:v>
                </c:pt>
                <c:pt idx="1192">
                  <c:v>69154</c:v>
                </c:pt>
                <c:pt idx="1193">
                  <c:v>69185</c:v>
                </c:pt>
                <c:pt idx="1194">
                  <c:v>69215</c:v>
                </c:pt>
                <c:pt idx="1195">
                  <c:v>69246</c:v>
                </c:pt>
                <c:pt idx="1196">
                  <c:v>69277</c:v>
                </c:pt>
                <c:pt idx="1197">
                  <c:v>69307</c:v>
                </c:pt>
                <c:pt idx="1198">
                  <c:v>69338</c:v>
                </c:pt>
                <c:pt idx="1199">
                  <c:v>69368</c:v>
                </c:pt>
              </c:numCache>
            </c:numRef>
          </c:cat>
          <c:val>
            <c:numRef>
              <c:f>NDFCGXA!$Q$3:$Q$1202</c:f>
              <c:numCache>
                <c:formatCode>General</c:formatCode>
                <c:ptCount val="1200"/>
                <c:pt idx="288" formatCode="0.0">
                  <c:v>#N/A</c:v>
                </c:pt>
                <c:pt idx="289" formatCode="0.0">
                  <c:v>#N/A</c:v>
                </c:pt>
                <c:pt idx="290" formatCode="0.0">
                  <c:v>#N/A</c:v>
                </c:pt>
                <c:pt idx="291" formatCode="0.0">
                  <c:v>#N/A</c:v>
                </c:pt>
                <c:pt idx="292" formatCode="0.0">
                  <c:v>#N/A</c:v>
                </c:pt>
                <c:pt idx="293" formatCode="0.0">
                  <c:v>#N/A</c:v>
                </c:pt>
                <c:pt idx="294" formatCode="0.0">
                  <c:v>#N/A</c:v>
                </c:pt>
                <c:pt idx="295" formatCode="0.0">
                  <c:v>#N/A</c:v>
                </c:pt>
                <c:pt idx="296" formatCode="0.0">
                  <c:v>#N/A</c:v>
                </c:pt>
                <c:pt idx="297" formatCode="0.0">
                  <c:v>#N/A</c:v>
                </c:pt>
                <c:pt idx="298" formatCode="0.0">
                  <c:v>#N/A</c:v>
                </c:pt>
                <c:pt idx="299" formatCode="0.0">
                  <c:v>#N/A</c:v>
                </c:pt>
                <c:pt idx="300" formatCode="0.0">
                  <c:v>#N/A</c:v>
                </c:pt>
                <c:pt idx="301" formatCode="0.0">
                  <c:v>#N/A</c:v>
                </c:pt>
                <c:pt idx="302" formatCode="0.0">
                  <c:v>#N/A</c:v>
                </c:pt>
                <c:pt idx="303" formatCode="0.0">
                  <c:v>#N/A</c:v>
                </c:pt>
                <c:pt idx="304" formatCode="0.0">
                  <c:v>#N/A</c:v>
                </c:pt>
                <c:pt idx="305" formatCode="0.0">
                  <c:v>#N/A</c:v>
                </c:pt>
                <c:pt idx="306" formatCode="0.0">
                  <c:v>#N/A</c:v>
                </c:pt>
                <c:pt idx="307" formatCode="0.0">
                  <c:v>#N/A</c:v>
                </c:pt>
                <c:pt idx="308" formatCode="0.0">
                  <c:v>#N/A</c:v>
                </c:pt>
                <c:pt idx="309" formatCode="0.0">
                  <c:v>#N/A</c:v>
                </c:pt>
                <c:pt idx="310" formatCode="0.0">
                  <c:v>#N/A</c:v>
                </c:pt>
                <c:pt idx="311" formatCode="0.0">
                  <c:v>#N/A</c:v>
                </c:pt>
                <c:pt idx="312" formatCode="0.0">
                  <c:v>#N/A</c:v>
                </c:pt>
                <c:pt idx="313" formatCode="0.0">
                  <c:v>#N/A</c:v>
                </c:pt>
                <c:pt idx="314" formatCode="0.0">
                  <c:v>#N/A</c:v>
                </c:pt>
                <c:pt idx="315" formatCode="0.0">
                  <c:v>#N/A</c:v>
                </c:pt>
                <c:pt idx="316" formatCode="0.0">
                  <c:v>#N/A</c:v>
                </c:pt>
                <c:pt idx="317" formatCode="0.0">
                  <c:v>#N/A</c:v>
                </c:pt>
                <c:pt idx="318" formatCode="0.0">
                  <c:v>#N/A</c:v>
                </c:pt>
                <c:pt idx="319" formatCode="0.0">
                  <c:v>#N/A</c:v>
                </c:pt>
                <c:pt idx="320" formatCode="0.0">
                  <c:v>#N/A</c:v>
                </c:pt>
                <c:pt idx="321" formatCode="0.0">
                  <c:v>#N/A</c:v>
                </c:pt>
                <c:pt idx="322" formatCode="0.0">
                  <c:v>#N/A</c:v>
                </c:pt>
                <c:pt idx="323" formatCode="0.0">
                  <c:v>#N/A</c:v>
                </c:pt>
                <c:pt idx="324" formatCode="0.0">
                  <c:v>#N/A</c:v>
                </c:pt>
                <c:pt idx="325" formatCode="0.0">
                  <c:v>#N/A</c:v>
                </c:pt>
                <c:pt idx="326" formatCode="0.0">
                  <c:v>#N/A</c:v>
                </c:pt>
                <c:pt idx="327" formatCode="0.0">
                  <c:v>#N/A</c:v>
                </c:pt>
                <c:pt idx="328" formatCode="0.0">
                  <c:v>#N/A</c:v>
                </c:pt>
                <c:pt idx="329" formatCode="0.0">
                  <c:v>#N/A</c:v>
                </c:pt>
                <c:pt idx="330" formatCode="0.0">
                  <c:v>#N/A</c:v>
                </c:pt>
                <c:pt idx="331" formatCode="0.0">
                  <c:v>#N/A</c:v>
                </c:pt>
                <c:pt idx="332" formatCode="0.0">
                  <c:v>#N/A</c:v>
                </c:pt>
                <c:pt idx="333" formatCode="0.0">
                  <c:v>#N/A</c:v>
                </c:pt>
                <c:pt idx="334" formatCode="0.0">
                  <c:v>#N/A</c:v>
                </c:pt>
                <c:pt idx="335" formatCode="0.0">
                  <c:v>#N/A</c:v>
                </c:pt>
                <c:pt idx="336" formatCode="0.0">
                  <c:v>#N/A</c:v>
                </c:pt>
                <c:pt idx="337" formatCode="0.0">
                  <c:v>#N/A</c:v>
                </c:pt>
                <c:pt idx="338" formatCode="0.0">
                  <c:v>#N/A</c:v>
                </c:pt>
                <c:pt idx="339" formatCode="0.0">
                  <c:v>#N/A</c:v>
                </c:pt>
                <c:pt idx="340" formatCode="0.0">
                  <c:v>#N/A</c:v>
                </c:pt>
                <c:pt idx="341" formatCode="0.0">
                  <c:v>#N/A</c:v>
                </c:pt>
                <c:pt idx="342" formatCode="0.0">
                  <c:v>#N/A</c:v>
                </c:pt>
                <c:pt idx="343" formatCode="0.0">
                  <c:v>#N/A</c:v>
                </c:pt>
                <c:pt idx="344" formatCode="0.0">
                  <c:v>#N/A</c:v>
                </c:pt>
                <c:pt idx="345" formatCode="0.0">
                  <c:v>#N/A</c:v>
                </c:pt>
                <c:pt idx="346" formatCode="0.0">
                  <c:v>#N/A</c:v>
                </c:pt>
                <c:pt idx="347" formatCode="0.0">
                  <c:v>6.6000000000000005</c:v>
                </c:pt>
                <c:pt idx="348" formatCode="0.0">
                  <c:v>6.5333333333333341</c:v>
                </c:pt>
                <c:pt idx="349" formatCode="0.0">
                  <c:v>6.4666666666666668</c:v>
                </c:pt>
                <c:pt idx="350" formatCode="0.0">
                  <c:v>6.4</c:v>
                </c:pt>
                <c:pt idx="351" formatCode="0.0">
                  <c:v>5.9</c:v>
                </c:pt>
                <c:pt idx="352" formatCode="0.0">
                  <c:v>5.4</c:v>
                </c:pt>
                <c:pt idx="353" formatCode="0.0">
                  <c:v>4.9000000000000004</c:v>
                </c:pt>
                <c:pt idx="354" formatCode="0.0">
                  <c:v>4.0333333333333332</c:v>
                </c:pt>
                <c:pt idx="355" formatCode="0.0">
                  <c:v>3.166666666666667</c:v>
                </c:pt>
                <c:pt idx="356" formatCode="0.0">
                  <c:v>2.2999999999999998</c:v>
                </c:pt>
                <c:pt idx="357" formatCode="0.0">
                  <c:v>1.0666666666666664</c:v>
                </c:pt>
                <c:pt idx="358" formatCode="0.0">
                  <c:v>-0.16666666666666696</c:v>
                </c:pt>
                <c:pt idx="359" formatCode="0.0">
                  <c:v>-1.4000000000000001</c:v>
                </c:pt>
                <c:pt idx="360" formatCode="0.0">
                  <c:v>-2.1333333333333333</c:v>
                </c:pt>
                <c:pt idx="361" formatCode="0.0">
                  <c:v>-2.8666666666666663</c:v>
                </c:pt>
                <c:pt idx="362" formatCode="0.0">
                  <c:v>-3.5999999999999996</c:v>
                </c:pt>
                <c:pt idx="363" formatCode="0.0">
                  <c:v>-3.5</c:v>
                </c:pt>
                <c:pt idx="364" formatCode="0.0">
                  <c:v>-3.4</c:v>
                </c:pt>
                <c:pt idx="365" formatCode="0.0">
                  <c:v>-3.3000000000000003</c:v>
                </c:pt>
                <c:pt idx="366" formatCode="0.0">
                  <c:v>-2.6</c:v>
                </c:pt>
                <c:pt idx="367" formatCode="0.0">
                  <c:v>-1.9</c:v>
                </c:pt>
                <c:pt idx="368" formatCode="0.0">
                  <c:v>-1.2</c:v>
                </c:pt>
                <c:pt idx="369" formatCode="0.0">
                  <c:v>0.16666666666666696</c:v>
                </c:pt>
                <c:pt idx="370" formatCode="0.0">
                  <c:v>1.5333333333333339</c:v>
                </c:pt>
                <c:pt idx="371" formatCode="0.0">
                  <c:v>2.9000000000000004</c:v>
                </c:pt>
                <c:pt idx="372" formatCode="0.0">
                  <c:v>3.7</c:v>
                </c:pt>
                <c:pt idx="373" formatCode="0.0">
                  <c:v>4.5</c:v>
                </c:pt>
                <c:pt idx="374" formatCode="0.0">
                  <c:v>5.3</c:v>
                </c:pt>
                <c:pt idx="375" formatCode="0.0">
                  <c:v>5.333333333333333</c:v>
                </c:pt>
                <c:pt idx="376" formatCode="0.0">
                  <c:v>5.3666666666666671</c:v>
                </c:pt>
                <c:pt idx="377" formatCode="0.0">
                  <c:v>5.4</c:v>
                </c:pt>
                <c:pt idx="378" formatCode="0.0">
                  <c:v>5.166666666666667</c:v>
                </c:pt>
                <c:pt idx="379" formatCode="0.0">
                  <c:v>4.9333333333333336</c:v>
                </c:pt>
                <c:pt idx="380" formatCode="0.0">
                  <c:v>4.7</c:v>
                </c:pt>
                <c:pt idx="381" formatCode="0.0">
                  <c:v>#N/A</c:v>
                </c:pt>
                <c:pt idx="382" formatCode="0.0">
                  <c:v>#N/A</c:v>
                </c:pt>
                <c:pt idx="383" formatCode="0.0">
                  <c:v>#N/A</c:v>
                </c:pt>
                <c:pt idx="384" formatCode="0.0">
                  <c:v>#N/A</c:v>
                </c:pt>
                <c:pt idx="385" formatCode="0.0">
                  <c:v>#N/A</c:v>
                </c:pt>
                <c:pt idx="386" formatCode="0.0">
                  <c:v>#N/A</c:v>
                </c:pt>
                <c:pt idx="387" formatCode="0.0">
                  <c:v>#N/A</c:v>
                </c:pt>
                <c:pt idx="388" formatCode="0.0">
                  <c:v>#N/A</c:v>
                </c:pt>
                <c:pt idx="389" formatCode="0.0">
                  <c:v>#N/A</c:v>
                </c:pt>
                <c:pt idx="390" formatCode="0.0">
                  <c:v>#N/A</c:v>
                </c:pt>
                <c:pt idx="391" formatCode="0.0">
                  <c:v>#N/A</c:v>
                </c:pt>
                <c:pt idx="392" formatCode="0.0">
                  <c:v>#N/A</c:v>
                </c:pt>
                <c:pt idx="393" formatCode="0.0">
                  <c:v>#N/A</c:v>
                </c:pt>
                <c:pt idx="394" formatCode="0.0">
                  <c:v>#N/A</c:v>
                </c:pt>
                <c:pt idx="395" formatCode="0.0">
                  <c:v>#N/A</c:v>
                </c:pt>
                <c:pt idx="396" formatCode="0.0">
                  <c:v>#N/A</c:v>
                </c:pt>
                <c:pt idx="397" formatCode="0.0">
                  <c:v>#N/A</c:v>
                </c:pt>
                <c:pt idx="398" formatCode="0.0">
                  <c:v>#N/A</c:v>
                </c:pt>
                <c:pt idx="399" formatCode="0.0">
                  <c:v>#N/A</c:v>
                </c:pt>
                <c:pt idx="400" formatCode="0.0">
                  <c:v>#N/A</c:v>
                </c:pt>
                <c:pt idx="401" formatCode="0.0">
                  <c:v>#N/A</c:v>
                </c:pt>
                <c:pt idx="402" formatCode="0.0">
                  <c:v>#N/A</c:v>
                </c:pt>
                <c:pt idx="403" formatCode="0.0">
                  <c:v>#N/A</c:v>
                </c:pt>
                <c:pt idx="404" formatCode="0.0">
                  <c:v>#N/A</c:v>
                </c:pt>
                <c:pt idx="405" formatCode="0.0">
                  <c:v>#N/A</c:v>
                </c:pt>
                <c:pt idx="406" formatCode="0.0">
                  <c:v>#N/A</c:v>
                </c:pt>
                <c:pt idx="407" formatCode="0.0">
                  <c:v>#N/A</c:v>
                </c:pt>
                <c:pt idx="408" formatCode="0.0">
                  <c:v>#N/A</c:v>
                </c:pt>
                <c:pt idx="409" formatCode="0.0">
                  <c:v>#N/A</c:v>
                </c:pt>
                <c:pt idx="410" formatCode="0.0">
                  <c:v>#N/A</c:v>
                </c:pt>
                <c:pt idx="411" formatCode="0.0">
                  <c:v>#N/A</c:v>
                </c:pt>
                <c:pt idx="412" formatCode="0.0">
                  <c:v>#N/A</c:v>
                </c:pt>
                <c:pt idx="413" formatCode="0.0">
                  <c:v>#N/A</c:v>
                </c:pt>
                <c:pt idx="414" formatCode="0.0">
                  <c:v>#N/A</c:v>
                </c:pt>
                <c:pt idx="415" formatCode="0.0">
                  <c:v>#N/A</c:v>
                </c:pt>
                <c:pt idx="416" formatCode="0.0">
                  <c:v>#N/A</c:v>
                </c:pt>
                <c:pt idx="417" formatCode="0.0">
                  <c:v>#N/A</c:v>
                </c:pt>
                <c:pt idx="418" formatCode="0.0">
                  <c:v>#N/A</c:v>
                </c:pt>
                <c:pt idx="419" formatCode="0.0">
                  <c:v>#N/A</c:v>
                </c:pt>
                <c:pt idx="420" formatCode="0.0">
                  <c:v>#N/A</c:v>
                </c:pt>
                <c:pt idx="421" formatCode="0.0">
                  <c:v>#N/A</c:v>
                </c:pt>
                <c:pt idx="422" formatCode="0.0">
                  <c:v>#N/A</c:v>
                </c:pt>
                <c:pt idx="423" formatCode="0.0">
                  <c:v>#N/A</c:v>
                </c:pt>
                <c:pt idx="424" formatCode="0.0">
                  <c:v>#N/A</c:v>
                </c:pt>
                <c:pt idx="425" formatCode="0.0">
                  <c:v>#N/A</c:v>
                </c:pt>
                <c:pt idx="426" formatCode="0.0">
                  <c:v>#N/A</c:v>
                </c:pt>
                <c:pt idx="427" formatCode="0.0">
                  <c:v>#N/A</c:v>
                </c:pt>
                <c:pt idx="428" formatCode="0.0">
                  <c:v>#N/A</c:v>
                </c:pt>
                <c:pt idx="429" formatCode="0.0">
                  <c:v>#N/A</c:v>
                </c:pt>
                <c:pt idx="430" formatCode="0.0">
                  <c:v>#N/A</c:v>
                </c:pt>
                <c:pt idx="431" formatCode="0.0">
                  <c:v>#N/A</c:v>
                </c:pt>
                <c:pt idx="432" formatCode="0.0">
                  <c:v>#N/A</c:v>
                </c:pt>
                <c:pt idx="433" formatCode="0.0">
                  <c:v>#N/A</c:v>
                </c:pt>
                <c:pt idx="434" formatCode="0.0">
                  <c:v>#N/A</c:v>
                </c:pt>
                <c:pt idx="435" formatCode="0.0">
                  <c:v>#N/A</c:v>
                </c:pt>
                <c:pt idx="436" formatCode="0.0">
                  <c:v>#N/A</c:v>
                </c:pt>
                <c:pt idx="437" formatCode="0.0">
                  <c:v>#N/A</c:v>
                </c:pt>
                <c:pt idx="438" formatCode="0.0">
                  <c:v>#N/A</c:v>
                </c:pt>
                <c:pt idx="439" formatCode="0.0">
                  <c:v>#N/A</c:v>
                </c:pt>
                <c:pt idx="440" formatCode="0.0">
                  <c:v>#N/A</c:v>
                </c:pt>
                <c:pt idx="441" formatCode="0.0">
                  <c:v>#N/A</c:v>
                </c:pt>
                <c:pt idx="442" formatCode="0.0">
                  <c:v>#N/A</c:v>
                </c:pt>
                <c:pt idx="443" formatCode="0.0">
                  <c:v>#N/A</c:v>
                </c:pt>
                <c:pt idx="444" formatCode="0.0">
                  <c:v>#N/A</c:v>
                </c:pt>
                <c:pt idx="445" formatCode="0.0">
                  <c:v>#N/A</c:v>
                </c:pt>
                <c:pt idx="446" formatCode="0.0">
                  <c:v>#N/A</c:v>
                </c:pt>
                <c:pt idx="447" formatCode="0.0">
                  <c:v>#N/A</c:v>
                </c:pt>
                <c:pt idx="448" formatCode="0.0">
                  <c:v>#N/A</c:v>
                </c:pt>
                <c:pt idx="449" formatCode="0.0">
                  <c:v>#N/A</c:v>
                </c:pt>
                <c:pt idx="450" formatCode="0.0">
                  <c:v>#N/A</c:v>
                </c:pt>
                <c:pt idx="451" formatCode="0.0">
                  <c:v>#N/A</c:v>
                </c:pt>
                <c:pt idx="452" formatCode="0.0">
                  <c:v>#N/A</c:v>
                </c:pt>
                <c:pt idx="453" formatCode="0.0">
                  <c:v>#N/A</c:v>
                </c:pt>
                <c:pt idx="454" formatCode="0.0">
                  <c:v>#N/A</c:v>
                </c:pt>
                <c:pt idx="455" formatCode="0.0">
                  <c:v>#N/A</c:v>
                </c:pt>
                <c:pt idx="456" formatCode="0.0">
                  <c:v>#N/A</c:v>
                </c:pt>
                <c:pt idx="457" formatCode="0.0">
                  <c:v>#N/A</c:v>
                </c:pt>
                <c:pt idx="458" formatCode="0.0">
                  <c:v>#N/A</c:v>
                </c:pt>
                <c:pt idx="459" formatCode="0.0">
                  <c:v>#N/A</c:v>
                </c:pt>
                <c:pt idx="460" formatCode="0.0">
                  <c:v>#N/A</c:v>
                </c:pt>
                <c:pt idx="461" formatCode="0.0">
                  <c:v>#N/A</c:v>
                </c:pt>
                <c:pt idx="462" formatCode="0.0">
                  <c:v>#N/A</c:v>
                </c:pt>
                <c:pt idx="463" formatCode="0.0">
                  <c:v>#N/A</c:v>
                </c:pt>
                <c:pt idx="464" formatCode="0.0">
                  <c:v>#N/A</c:v>
                </c:pt>
                <c:pt idx="465" formatCode="0.0">
                  <c:v>#N/A</c:v>
                </c:pt>
                <c:pt idx="466" formatCode="0.0">
                  <c:v>#N/A</c:v>
                </c:pt>
                <c:pt idx="467" formatCode="0.0">
                  <c:v>#N/A</c:v>
                </c:pt>
                <c:pt idx="468" formatCode="0.0">
                  <c:v>#N/A</c:v>
                </c:pt>
                <c:pt idx="469" formatCode="0.0">
                  <c:v>#N/A</c:v>
                </c:pt>
                <c:pt idx="470" formatCode="0.0">
                  <c:v>#N/A</c:v>
                </c:pt>
                <c:pt idx="471" formatCode="0.0">
                  <c:v>#N/A</c:v>
                </c:pt>
                <c:pt idx="472" formatCode="0.0">
                  <c:v>#N/A</c:v>
                </c:pt>
                <c:pt idx="473" formatCode="0.0">
                  <c:v>#N/A</c:v>
                </c:pt>
                <c:pt idx="474" formatCode="0.0">
                  <c:v>#N/A</c:v>
                </c:pt>
                <c:pt idx="475" formatCode="0.0">
                  <c:v>#N/A</c:v>
                </c:pt>
                <c:pt idx="476" formatCode="0.0">
                  <c:v>#N/A</c:v>
                </c:pt>
                <c:pt idx="477" formatCode="0.0">
                  <c:v>#N/A</c:v>
                </c:pt>
                <c:pt idx="478" formatCode="0.0">
                  <c:v>#N/A</c:v>
                </c:pt>
                <c:pt idx="479" formatCode="0.0">
                  <c:v>#N/A</c:v>
                </c:pt>
                <c:pt idx="480" formatCode="0.0">
                  <c:v>#N/A</c:v>
                </c:pt>
                <c:pt idx="481" formatCode="0.0">
                  <c:v>#N/A</c:v>
                </c:pt>
                <c:pt idx="482" formatCode="0.0">
                  <c:v>#N/A</c:v>
                </c:pt>
                <c:pt idx="483" formatCode="0.0">
                  <c:v>#N/A</c:v>
                </c:pt>
                <c:pt idx="484" formatCode="0.0">
                  <c:v>#N/A</c:v>
                </c:pt>
                <c:pt idx="485" formatCode="0.0">
                  <c:v>#N/A</c:v>
                </c:pt>
                <c:pt idx="486" formatCode="0.0">
                  <c:v>#N/A</c:v>
                </c:pt>
                <c:pt idx="487" formatCode="0.0">
                  <c:v>#N/A</c:v>
                </c:pt>
                <c:pt idx="488" formatCode="0.0">
                  <c:v>#N/A</c:v>
                </c:pt>
                <c:pt idx="489" formatCode="0.0">
                  <c:v>#N/A</c:v>
                </c:pt>
                <c:pt idx="490" formatCode="0.0">
                  <c:v>#N/A</c:v>
                </c:pt>
                <c:pt idx="491" formatCode="0.0">
                  <c:v>#N/A</c:v>
                </c:pt>
                <c:pt idx="492" formatCode="0.0">
                  <c:v>#N/A</c:v>
                </c:pt>
                <c:pt idx="493" formatCode="0.0">
                  <c:v>#N/A</c:v>
                </c:pt>
                <c:pt idx="494" formatCode="0.0">
                  <c:v>#N/A</c:v>
                </c:pt>
                <c:pt idx="495" formatCode="0.0">
                  <c:v>#N/A</c:v>
                </c:pt>
                <c:pt idx="496" formatCode="0.0">
                  <c:v>#N/A</c:v>
                </c:pt>
                <c:pt idx="497" formatCode="0.0">
                  <c:v>#N/A</c:v>
                </c:pt>
                <c:pt idx="498" formatCode="0.0">
                  <c:v>#N/A</c:v>
                </c:pt>
                <c:pt idx="499" formatCode="0.0">
                  <c:v>#N/A</c:v>
                </c:pt>
                <c:pt idx="500" formatCode="0.0">
                  <c:v>#N/A</c:v>
                </c:pt>
                <c:pt idx="501" formatCode="0.0">
                  <c:v>#N/A</c:v>
                </c:pt>
                <c:pt idx="502" formatCode="0.0">
                  <c:v>#N/A</c:v>
                </c:pt>
                <c:pt idx="503" formatCode="0.0">
                  <c:v>#N/A</c:v>
                </c:pt>
              </c:numCache>
            </c:numRef>
          </c:val>
          <c:smooth val="0"/>
          <c:extLst>
            <c:ext xmlns:c16="http://schemas.microsoft.com/office/drawing/2014/chart" uri="{C3380CC4-5D6E-409C-BE32-E72D297353CC}">
              <c16:uniqueId val="{00000001-A2F8-413D-876A-7E6809A936B5}"/>
            </c:ext>
          </c:extLst>
        </c:ser>
        <c:ser>
          <c:idx val="5"/>
          <c:order val="2"/>
          <c:tx>
            <c:v>UMR forecast</c:v>
          </c:tx>
          <c:spPr>
            <a:ln w="38100">
              <a:solidFill>
                <a:srgbClr val="9BBB59">
                  <a:lumMod val="60000"/>
                  <a:lumOff val="40000"/>
                </a:srgbClr>
              </a:solidFill>
              <a:prstDash val="solid"/>
            </a:ln>
          </c:spPr>
          <c:marker>
            <c:symbol val="none"/>
          </c:marker>
          <c:cat>
            <c:numRef>
              <c:f>NDFCGXA!$A$3:$A$1202</c:f>
              <c:numCache>
                <c:formatCode>mmm\-yy</c:formatCode>
                <c:ptCount val="1200"/>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pt idx="329">
                  <c:v>42887</c:v>
                </c:pt>
                <c:pt idx="330">
                  <c:v>42917</c:v>
                </c:pt>
                <c:pt idx="331">
                  <c:v>42948</c:v>
                </c:pt>
                <c:pt idx="332">
                  <c:v>42979</c:v>
                </c:pt>
                <c:pt idx="333">
                  <c:v>43009</c:v>
                </c:pt>
                <c:pt idx="334">
                  <c:v>43040</c:v>
                </c:pt>
                <c:pt idx="335">
                  <c:v>43070</c:v>
                </c:pt>
                <c:pt idx="336">
                  <c:v>43101</c:v>
                </c:pt>
                <c:pt idx="337">
                  <c:v>43132</c:v>
                </c:pt>
                <c:pt idx="338">
                  <c:v>43160</c:v>
                </c:pt>
                <c:pt idx="339">
                  <c:v>43191</c:v>
                </c:pt>
                <c:pt idx="340">
                  <c:v>43221</c:v>
                </c:pt>
                <c:pt idx="341">
                  <c:v>43252</c:v>
                </c:pt>
                <c:pt idx="342">
                  <c:v>43282</c:v>
                </c:pt>
                <c:pt idx="343">
                  <c:v>43313</c:v>
                </c:pt>
                <c:pt idx="344">
                  <c:v>43344</c:v>
                </c:pt>
                <c:pt idx="345">
                  <c:v>43374</c:v>
                </c:pt>
                <c:pt idx="346">
                  <c:v>43405</c:v>
                </c:pt>
                <c:pt idx="347">
                  <c:v>43435</c:v>
                </c:pt>
                <c:pt idx="348">
                  <c:v>43466</c:v>
                </c:pt>
                <c:pt idx="349">
                  <c:v>43497</c:v>
                </c:pt>
                <c:pt idx="350">
                  <c:v>43525</c:v>
                </c:pt>
                <c:pt idx="351">
                  <c:v>43556</c:v>
                </c:pt>
                <c:pt idx="352">
                  <c:v>43586</c:v>
                </c:pt>
                <c:pt idx="353">
                  <c:v>43617</c:v>
                </c:pt>
                <c:pt idx="354">
                  <c:v>43647</c:v>
                </c:pt>
                <c:pt idx="355">
                  <c:v>43678</c:v>
                </c:pt>
                <c:pt idx="356">
                  <c:v>43709</c:v>
                </c:pt>
                <c:pt idx="357">
                  <c:v>43739</c:v>
                </c:pt>
                <c:pt idx="358">
                  <c:v>43770</c:v>
                </c:pt>
                <c:pt idx="359">
                  <c:v>43800</c:v>
                </c:pt>
                <c:pt idx="360">
                  <c:v>43831</c:v>
                </c:pt>
                <c:pt idx="361">
                  <c:v>43862</c:v>
                </c:pt>
                <c:pt idx="362">
                  <c:v>43891</c:v>
                </c:pt>
                <c:pt idx="363">
                  <c:v>43922</c:v>
                </c:pt>
                <c:pt idx="364">
                  <c:v>43952</c:v>
                </c:pt>
                <c:pt idx="365">
                  <c:v>43983</c:v>
                </c:pt>
                <c:pt idx="366">
                  <c:v>44013</c:v>
                </c:pt>
                <c:pt idx="367">
                  <c:v>44044</c:v>
                </c:pt>
                <c:pt idx="368">
                  <c:v>44075</c:v>
                </c:pt>
                <c:pt idx="369">
                  <c:v>44105</c:v>
                </c:pt>
                <c:pt idx="370">
                  <c:v>44136</c:v>
                </c:pt>
                <c:pt idx="371">
                  <c:v>44166</c:v>
                </c:pt>
                <c:pt idx="372">
                  <c:v>44197</c:v>
                </c:pt>
                <c:pt idx="373">
                  <c:v>44228</c:v>
                </c:pt>
                <c:pt idx="374">
                  <c:v>44256</c:v>
                </c:pt>
                <c:pt idx="375">
                  <c:v>44287</c:v>
                </c:pt>
                <c:pt idx="376">
                  <c:v>44317</c:v>
                </c:pt>
                <c:pt idx="377">
                  <c:v>44348</c:v>
                </c:pt>
                <c:pt idx="378">
                  <c:v>44378</c:v>
                </c:pt>
                <c:pt idx="379">
                  <c:v>44409</c:v>
                </c:pt>
                <c:pt idx="380">
                  <c:v>44440</c:v>
                </c:pt>
                <c:pt idx="381">
                  <c:v>44470</c:v>
                </c:pt>
                <c:pt idx="382">
                  <c:v>44501</c:v>
                </c:pt>
                <c:pt idx="383">
                  <c:v>44531</c:v>
                </c:pt>
                <c:pt idx="384">
                  <c:v>44562</c:v>
                </c:pt>
                <c:pt idx="385">
                  <c:v>44593</c:v>
                </c:pt>
                <c:pt idx="386">
                  <c:v>44621</c:v>
                </c:pt>
                <c:pt idx="387">
                  <c:v>44652</c:v>
                </c:pt>
                <c:pt idx="388">
                  <c:v>44682</c:v>
                </c:pt>
                <c:pt idx="389">
                  <c:v>44713</c:v>
                </c:pt>
                <c:pt idx="390">
                  <c:v>44743</c:v>
                </c:pt>
                <c:pt idx="391">
                  <c:v>44774</c:v>
                </c:pt>
                <c:pt idx="392">
                  <c:v>44805</c:v>
                </c:pt>
                <c:pt idx="393">
                  <c:v>44835</c:v>
                </c:pt>
                <c:pt idx="394">
                  <c:v>44866</c:v>
                </c:pt>
                <c:pt idx="395">
                  <c:v>44896</c:v>
                </c:pt>
                <c:pt idx="396">
                  <c:v>44927</c:v>
                </c:pt>
                <c:pt idx="397">
                  <c:v>44958</c:v>
                </c:pt>
                <c:pt idx="398">
                  <c:v>44986</c:v>
                </c:pt>
                <c:pt idx="399">
                  <c:v>45017</c:v>
                </c:pt>
                <c:pt idx="400">
                  <c:v>45047</c:v>
                </c:pt>
                <c:pt idx="401">
                  <c:v>45078</c:v>
                </c:pt>
                <c:pt idx="402">
                  <c:v>45108</c:v>
                </c:pt>
                <c:pt idx="403">
                  <c:v>45139</c:v>
                </c:pt>
                <c:pt idx="404">
                  <c:v>45170</c:v>
                </c:pt>
                <c:pt idx="405">
                  <c:v>45200</c:v>
                </c:pt>
                <c:pt idx="406">
                  <c:v>45231</c:v>
                </c:pt>
                <c:pt idx="407">
                  <c:v>45261</c:v>
                </c:pt>
                <c:pt idx="408">
                  <c:v>45292</c:v>
                </c:pt>
                <c:pt idx="409">
                  <c:v>45323</c:v>
                </c:pt>
                <c:pt idx="410">
                  <c:v>45352</c:v>
                </c:pt>
                <c:pt idx="411">
                  <c:v>45383</c:v>
                </c:pt>
                <c:pt idx="412">
                  <c:v>45413</c:v>
                </c:pt>
                <c:pt idx="413">
                  <c:v>45444</c:v>
                </c:pt>
                <c:pt idx="414">
                  <c:v>45474</c:v>
                </c:pt>
                <c:pt idx="415">
                  <c:v>45505</c:v>
                </c:pt>
                <c:pt idx="416">
                  <c:v>45536</c:v>
                </c:pt>
                <c:pt idx="417">
                  <c:v>45566</c:v>
                </c:pt>
                <c:pt idx="418">
                  <c:v>45597</c:v>
                </c:pt>
                <c:pt idx="419">
                  <c:v>45627</c:v>
                </c:pt>
                <c:pt idx="420">
                  <c:v>45658</c:v>
                </c:pt>
                <c:pt idx="421">
                  <c:v>45689</c:v>
                </c:pt>
                <c:pt idx="422">
                  <c:v>45717</c:v>
                </c:pt>
                <c:pt idx="423">
                  <c:v>45748</c:v>
                </c:pt>
                <c:pt idx="424">
                  <c:v>45778</c:v>
                </c:pt>
                <c:pt idx="425">
                  <c:v>45809</c:v>
                </c:pt>
                <c:pt idx="426">
                  <c:v>45839</c:v>
                </c:pt>
                <c:pt idx="427">
                  <c:v>45870</c:v>
                </c:pt>
                <c:pt idx="428">
                  <c:v>45901</c:v>
                </c:pt>
                <c:pt idx="429">
                  <c:v>45931</c:v>
                </c:pt>
                <c:pt idx="430">
                  <c:v>45962</c:v>
                </c:pt>
                <c:pt idx="431">
                  <c:v>45992</c:v>
                </c:pt>
                <c:pt idx="432">
                  <c:v>46023</c:v>
                </c:pt>
                <c:pt idx="433">
                  <c:v>46054</c:v>
                </c:pt>
                <c:pt idx="434">
                  <c:v>46082</c:v>
                </c:pt>
                <c:pt idx="435">
                  <c:v>46113</c:v>
                </c:pt>
                <c:pt idx="436">
                  <c:v>46143</c:v>
                </c:pt>
                <c:pt idx="437">
                  <c:v>46174</c:v>
                </c:pt>
                <c:pt idx="438">
                  <c:v>46204</c:v>
                </c:pt>
                <c:pt idx="439">
                  <c:v>46235</c:v>
                </c:pt>
                <c:pt idx="440">
                  <c:v>46266</c:v>
                </c:pt>
                <c:pt idx="441">
                  <c:v>46296</c:v>
                </c:pt>
                <c:pt idx="442">
                  <c:v>46327</c:v>
                </c:pt>
                <c:pt idx="443">
                  <c:v>46357</c:v>
                </c:pt>
                <c:pt idx="444">
                  <c:v>46388</c:v>
                </c:pt>
                <c:pt idx="445">
                  <c:v>46419</c:v>
                </c:pt>
                <c:pt idx="446">
                  <c:v>46447</c:v>
                </c:pt>
                <c:pt idx="447">
                  <c:v>46478</c:v>
                </c:pt>
                <c:pt idx="448">
                  <c:v>46508</c:v>
                </c:pt>
                <c:pt idx="449">
                  <c:v>46539</c:v>
                </c:pt>
                <c:pt idx="450">
                  <c:v>46569</c:v>
                </c:pt>
                <c:pt idx="451">
                  <c:v>46600</c:v>
                </c:pt>
                <c:pt idx="452">
                  <c:v>46631</c:v>
                </c:pt>
                <c:pt idx="453">
                  <c:v>46661</c:v>
                </c:pt>
                <c:pt idx="454">
                  <c:v>46692</c:v>
                </c:pt>
                <c:pt idx="455">
                  <c:v>46722</c:v>
                </c:pt>
                <c:pt idx="456">
                  <c:v>46753</c:v>
                </c:pt>
                <c:pt idx="457">
                  <c:v>46784</c:v>
                </c:pt>
                <c:pt idx="458">
                  <c:v>46813</c:v>
                </c:pt>
                <c:pt idx="459">
                  <c:v>46844</c:v>
                </c:pt>
                <c:pt idx="460">
                  <c:v>46874</c:v>
                </c:pt>
                <c:pt idx="461">
                  <c:v>46905</c:v>
                </c:pt>
                <c:pt idx="462">
                  <c:v>46935</c:v>
                </c:pt>
                <c:pt idx="463">
                  <c:v>46966</c:v>
                </c:pt>
                <c:pt idx="464">
                  <c:v>46997</c:v>
                </c:pt>
                <c:pt idx="465">
                  <c:v>47027</c:v>
                </c:pt>
                <c:pt idx="466">
                  <c:v>47058</c:v>
                </c:pt>
                <c:pt idx="467">
                  <c:v>47088</c:v>
                </c:pt>
                <c:pt idx="468">
                  <c:v>47119</c:v>
                </c:pt>
                <c:pt idx="469">
                  <c:v>47150</c:v>
                </c:pt>
                <c:pt idx="470">
                  <c:v>47178</c:v>
                </c:pt>
                <c:pt idx="471">
                  <c:v>47209</c:v>
                </c:pt>
                <c:pt idx="472">
                  <c:v>47239</c:v>
                </c:pt>
                <c:pt idx="473">
                  <c:v>47270</c:v>
                </c:pt>
                <c:pt idx="474">
                  <c:v>47300</c:v>
                </c:pt>
                <c:pt idx="475">
                  <c:v>47331</c:v>
                </c:pt>
                <c:pt idx="476">
                  <c:v>47362</c:v>
                </c:pt>
                <c:pt idx="477">
                  <c:v>47392</c:v>
                </c:pt>
                <c:pt idx="478">
                  <c:v>47423</c:v>
                </c:pt>
                <c:pt idx="479">
                  <c:v>47453</c:v>
                </c:pt>
                <c:pt idx="480">
                  <c:v>47484</c:v>
                </c:pt>
                <c:pt idx="481">
                  <c:v>47515</c:v>
                </c:pt>
                <c:pt idx="482">
                  <c:v>47543</c:v>
                </c:pt>
                <c:pt idx="483">
                  <c:v>47574</c:v>
                </c:pt>
                <c:pt idx="484">
                  <c:v>47604</c:v>
                </c:pt>
                <c:pt idx="485">
                  <c:v>47635</c:v>
                </c:pt>
                <c:pt idx="486">
                  <c:v>47665</c:v>
                </c:pt>
                <c:pt idx="487">
                  <c:v>47696</c:v>
                </c:pt>
                <c:pt idx="488">
                  <c:v>47727</c:v>
                </c:pt>
                <c:pt idx="489">
                  <c:v>47757</c:v>
                </c:pt>
                <c:pt idx="490">
                  <c:v>47788</c:v>
                </c:pt>
                <c:pt idx="491">
                  <c:v>47818</c:v>
                </c:pt>
                <c:pt idx="492">
                  <c:v>47849</c:v>
                </c:pt>
                <c:pt idx="493">
                  <c:v>47880</c:v>
                </c:pt>
                <c:pt idx="494">
                  <c:v>47908</c:v>
                </c:pt>
                <c:pt idx="495">
                  <c:v>47939</c:v>
                </c:pt>
                <c:pt idx="496">
                  <c:v>47969</c:v>
                </c:pt>
                <c:pt idx="497">
                  <c:v>48000</c:v>
                </c:pt>
                <c:pt idx="498">
                  <c:v>48030</c:v>
                </c:pt>
                <c:pt idx="499">
                  <c:v>48061</c:v>
                </c:pt>
                <c:pt idx="500">
                  <c:v>48092</c:v>
                </c:pt>
                <c:pt idx="501">
                  <c:v>48122</c:v>
                </c:pt>
                <c:pt idx="502">
                  <c:v>48153</c:v>
                </c:pt>
                <c:pt idx="503">
                  <c:v>48183</c:v>
                </c:pt>
                <c:pt idx="504">
                  <c:v>48214</c:v>
                </c:pt>
                <c:pt idx="505">
                  <c:v>48245</c:v>
                </c:pt>
                <c:pt idx="506">
                  <c:v>48274</c:v>
                </c:pt>
                <c:pt idx="507">
                  <c:v>48305</c:v>
                </c:pt>
                <c:pt idx="508">
                  <c:v>48335</c:v>
                </c:pt>
                <c:pt idx="509">
                  <c:v>48366</c:v>
                </c:pt>
                <c:pt idx="510">
                  <c:v>48396</c:v>
                </c:pt>
                <c:pt idx="511">
                  <c:v>48427</c:v>
                </c:pt>
                <c:pt idx="512">
                  <c:v>48458</c:v>
                </c:pt>
                <c:pt idx="513">
                  <c:v>48488</c:v>
                </c:pt>
                <c:pt idx="514">
                  <c:v>48519</c:v>
                </c:pt>
                <c:pt idx="515">
                  <c:v>48549</c:v>
                </c:pt>
                <c:pt idx="516">
                  <c:v>48580</c:v>
                </c:pt>
                <c:pt idx="517">
                  <c:v>48611</c:v>
                </c:pt>
                <c:pt idx="518">
                  <c:v>48639</c:v>
                </c:pt>
                <c:pt idx="519">
                  <c:v>48670</c:v>
                </c:pt>
                <c:pt idx="520">
                  <c:v>48700</c:v>
                </c:pt>
                <c:pt idx="521">
                  <c:v>48731</c:v>
                </c:pt>
                <c:pt idx="522">
                  <c:v>48761</c:v>
                </c:pt>
                <c:pt idx="523">
                  <c:v>48792</c:v>
                </c:pt>
                <c:pt idx="524">
                  <c:v>48823</c:v>
                </c:pt>
                <c:pt idx="525">
                  <c:v>48853</c:v>
                </c:pt>
                <c:pt idx="526">
                  <c:v>48884</c:v>
                </c:pt>
                <c:pt idx="527">
                  <c:v>48914</c:v>
                </c:pt>
                <c:pt idx="528">
                  <c:v>48945</c:v>
                </c:pt>
                <c:pt idx="529">
                  <c:v>48976</c:v>
                </c:pt>
                <c:pt idx="530">
                  <c:v>49004</c:v>
                </c:pt>
                <c:pt idx="531">
                  <c:v>49035</c:v>
                </c:pt>
                <c:pt idx="532">
                  <c:v>49065</c:v>
                </c:pt>
                <c:pt idx="533">
                  <c:v>49096</c:v>
                </c:pt>
                <c:pt idx="534">
                  <c:v>49126</c:v>
                </c:pt>
                <c:pt idx="535">
                  <c:v>49157</c:v>
                </c:pt>
                <c:pt idx="536">
                  <c:v>49188</c:v>
                </c:pt>
                <c:pt idx="537">
                  <c:v>49218</c:v>
                </c:pt>
                <c:pt idx="538">
                  <c:v>49249</c:v>
                </c:pt>
                <c:pt idx="539">
                  <c:v>49279</c:v>
                </c:pt>
                <c:pt idx="540">
                  <c:v>49310</c:v>
                </c:pt>
                <c:pt idx="541">
                  <c:v>49341</c:v>
                </c:pt>
                <c:pt idx="542">
                  <c:v>49369</c:v>
                </c:pt>
                <c:pt idx="543">
                  <c:v>49400</c:v>
                </c:pt>
                <c:pt idx="544">
                  <c:v>49430</c:v>
                </c:pt>
                <c:pt idx="545">
                  <c:v>49461</c:v>
                </c:pt>
                <c:pt idx="546">
                  <c:v>49491</c:v>
                </c:pt>
                <c:pt idx="547">
                  <c:v>49522</c:v>
                </c:pt>
                <c:pt idx="548">
                  <c:v>49553</c:v>
                </c:pt>
                <c:pt idx="549">
                  <c:v>49583</c:v>
                </c:pt>
                <c:pt idx="550">
                  <c:v>49614</c:v>
                </c:pt>
                <c:pt idx="551">
                  <c:v>49644</c:v>
                </c:pt>
                <c:pt idx="552">
                  <c:v>49675</c:v>
                </c:pt>
                <c:pt idx="553">
                  <c:v>49706</c:v>
                </c:pt>
                <c:pt idx="554">
                  <c:v>49735</c:v>
                </c:pt>
                <c:pt idx="555">
                  <c:v>49766</c:v>
                </c:pt>
                <c:pt idx="556">
                  <c:v>49796</c:v>
                </c:pt>
                <c:pt idx="557">
                  <c:v>49827</c:v>
                </c:pt>
                <c:pt idx="558">
                  <c:v>49857</c:v>
                </c:pt>
                <c:pt idx="559">
                  <c:v>49888</c:v>
                </c:pt>
                <c:pt idx="560">
                  <c:v>49919</c:v>
                </c:pt>
                <c:pt idx="561">
                  <c:v>49949</c:v>
                </c:pt>
                <c:pt idx="562">
                  <c:v>49980</c:v>
                </c:pt>
                <c:pt idx="563">
                  <c:v>50010</c:v>
                </c:pt>
                <c:pt idx="564">
                  <c:v>50041</c:v>
                </c:pt>
                <c:pt idx="565">
                  <c:v>50072</c:v>
                </c:pt>
                <c:pt idx="566">
                  <c:v>50100</c:v>
                </c:pt>
                <c:pt idx="567">
                  <c:v>50131</c:v>
                </c:pt>
                <c:pt idx="568">
                  <c:v>50161</c:v>
                </c:pt>
                <c:pt idx="569">
                  <c:v>50192</c:v>
                </c:pt>
                <c:pt idx="570">
                  <c:v>50222</c:v>
                </c:pt>
                <c:pt idx="571">
                  <c:v>50253</c:v>
                </c:pt>
                <c:pt idx="572">
                  <c:v>50284</c:v>
                </c:pt>
                <c:pt idx="573">
                  <c:v>50314</c:v>
                </c:pt>
                <c:pt idx="574">
                  <c:v>50345</c:v>
                </c:pt>
                <c:pt idx="575">
                  <c:v>50375</c:v>
                </c:pt>
                <c:pt idx="576">
                  <c:v>50406</c:v>
                </c:pt>
                <c:pt idx="577">
                  <c:v>50437</c:v>
                </c:pt>
                <c:pt idx="578">
                  <c:v>50465</c:v>
                </c:pt>
                <c:pt idx="579">
                  <c:v>50496</c:v>
                </c:pt>
                <c:pt idx="580">
                  <c:v>50526</c:v>
                </c:pt>
                <c:pt idx="581">
                  <c:v>50557</c:v>
                </c:pt>
                <c:pt idx="582">
                  <c:v>50587</c:v>
                </c:pt>
                <c:pt idx="583">
                  <c:v>50618</c:v>
                </c:pt>
                <c:pt idx="584">
                  <c:v>50649</c:v>
                </c:pt>
                <c:pt idx="585">
                  <c:v>50679</c:v>
                </c:pt>
                <c:pt idx="586">
                  <c:v>50710</c:v>
                </c:pt>
                <c:pt idx="587">
                  <c:v>50740</c:v>
                </c:pt>
                <c:pt idx="588">
                  <c:v>50771</c:v>
                </c:pt>
                <c:pt idx="589">
                  <c:v>50802</c:v>
                </c:pt>
                <c:pt idx="590">
                  <c:v>50830</c:v>
                </c:pt>
                <c:pt idx="591">
                  <c:v>50861</c:v>
                </c:pt>
                <c:pt idx="592">
                  <c:v>50891</c:v>
                </c:pt>
                <c:pt idx="593">
                  <c:v>50922</c:v>
                </c:pt>
                <c:pt idx="594">
                  <c:v>50952</c:v>
                </c:pt>
                <c:pt idx="595">
                  <c:v>50983</c:v>
                </c:pt>
                <c:pt idx="596">
                  <c:v>51014</c:v>
                </c:pt>
                <c:pt idx="597">
                  <c:v>51044</c:v>
                </c:pt>
                <c:pt idx="598">
                  <c:v>51075</c:v>
                </c:pt>
                <c:pt idx="599">
                  <c:v>51105</c:v>
                </c:pt>
                <c:pt idx="600">
                  <c:v>51136</c:v>
                </c:pt>
                <c:pt idx="601">
                  <c:v>51167</c:v>
                </c:pt>
                <c:pt idx="602">
                  <c:v>51196</c:v>
                </c:pt>
                <c:pt idx="603">
                  <c:v>51227</c:v>
                </c:pt>
                <c:pt idx="604">
                  <c:v>51257</c:v>
                </c:pt>
                <c:pt idx="605">
                  <c:v>51288</c:v>
                </c:pt>
                <c:pt idx="606">
                  <c:v>51318</c:v>
                </c:pt>
                <c:pt idx="607">
                  <c:v>51349</c:v>
                </c:pt>
                <c:pt idx="608">
                  <c:v>51380</c:v>
                </c:pt>
                <c:pt idx="609">
                  <c:v>51410</c:v>
                </c:pt>
                <c:pt idx="610">
                  <c:v>51441</c:v>
                </c:pt>
                <c:pt idx="611">
                  <c:v>51471</c:v>
                </c:pt>
                <c:pt idx="612">
                  <c:v>51502</c:v>
                </c:pt>
                <c:pt idx="613">
                  <c:v>51533</c:v>
                </c:pt>
                <c:pt idx="614">
                  <c:v>51561</c:v>
                </c:pt>
                <c:pt idx="615">
                  <c:v>51592</c:v>
                </c:pt>
                <c:pt idx="616">
                  <c:v>51622</c:v>
                </c:pt>
                <c:pt idx="617">
                  <c:v>51653</c:v>
                </c:pt>
                <c:pt idx="618">
                  <c:v>51683</c:v>
                </c:pt>
                <c:pt idx="619">
                  <c:v>51714</c:v>
                </c:pt>
                <c:pt idx="620">
                  <c:v>51745</c:v>
                </c:pt>
                <c:pt idx="621">
                  <c:v>51775</c:v>
                </c:pt>
                <c:pt idx="622">
                  <c:v>51806</c:v>
                </c:pt>
                <c:pt idx="623">
                  <c:v>51836</c:v>
                </c:pt>
                <c:pt idx="624">
                  <c:v>51867</c:v>
                </c:pt>
                <c:pt idx="625">
                  <c:v>51898</c:v>
                </c:pt>
                <c:pt idx="626">
                  <c:v>51926</c:v>
                </c:pt>
                <c:pt idx="627">
                  <c:v>51957</c:v>
                </c:pt>
                <c:pt idx="628">
                  <c:v>51987</c:v>
                </c:pt>
                <c:pt idx="629">
                  <c:v>52018</c:v>
                </c:pt>
                <c:pt idx="630">
                  <c:v>52048</c:v>
                </c:pt>
                <c:pt idx="631">
                  <c:v>52079</c:v>
                </c:pt>
                <c:pt idx="632">
                  <c:v>52110</c:v>
                </c:pt>
                <c:pt idx="633">
                  <c:v>52140</c:v>
                </c:pt>
                <c:pt idx="634">
                  <c:v>52171</c:v>
                </c:pt>
                <c:pt idx="635">
                  <c:v>52201</c:v>
                </c:pt>
                <c:pt idx="636">
                  <c:v>52232</c:v>
                </c:pt>
                <c:pt idx="637">
                  <c:v>52263</c:v>
                </c:pt>
                <c:pt idx="638">
                  <c:v>52291</c:v>
                </c:pt>
                <c:pt idx="639">
                  <c:v>52322</c:v>
                </c:pt>
                <c:pt idx="640">
                  <c:v>52352</c:v>
                </c:pt>
                <c:pt idx="641">
                  <c:v>52383</c:v>
                </c:pt>
                <c:pt idx="642">
                  <c:v>52413</c:v>
                </c:pt>
                <c:pt idx="643">
                  <c:v>52444</c:v>
                </c:pt>
                <c:pt idx="644">
                  <c:v>52475</c:v>
                </c:pt>
                <c:pt idx="645">
                  <c:v>52505</c:v>
                </c:pt>
                <c:pt idx="646">
                  <c:v>52536</c:v>
                </c:pt>
                <c:pt idx="647">
                  <c:v>52566</c:v>
                </c:pt>
                <c:pt idx="648">
                  <c:v>52597</c:v>
                </c:pt>
                <c:pt idx="649">
                  <c:v>52628</c:v>
                </c:pt>
                <c:pt idx="650">
                  <c:v>52657</c:v>
                </c:pt>
                <c:pt idx="651">
                  <c:v>52688</c:v>
                </c:pt>
                <c:pt idx="652">
                  <c:v>52718</c:v>
                </c:pt>
                <c:pt idx="653">
                  <c:v>52749</c:v>
                </c:pt>
                <c:pt idx="654">
                  <c:v>52779</c:v>
                </c:pt>
                <c:pt idx="655">
                  <c:v>52810</c:v>
                </c:pt>
                <c:pt idx="656">
                  <c:v>52841</c:v>
                </c:pt>
                <c:pt idx="657">
                  <c:v>52871</c:v>
                </c:pt>
                <c:pt idx="658">
                  <c:v>52902</c:v>
                </c:pt>
                <c:pt idx="659">
                  <c:v>52932</c:v>
                </c:pt>
                <c:pt idx="660">
                  <c:v>52963</c:v>
                </c:pt>
                <c:pt idx="661">
                  <c:v>52994</c:v>
                </c:pt>
                <c:pt idx="662">
                  <c:v>53022</c:v>
                </c:pt>
                <c:pt idx="663">
                  <c:v>53053</c:v>
                </c:pt>
                <c:pt idx="664">
                  <c:v>53083</c:v>
                </c:pt>
                <c:pt idx="665">
                  <c:v>53114</c:v>
                </c:pt>
                <c:pt idx="666">
                  <c:v>53144</c:v>
                </c:pt>
                <c:pt idx="667">
                  <c:v>53175</c:v>
                </c:pt>
                <c:pt idx="668">
                  <c:v>53206</c:v>
                </c:pt>
                <c:pt idx="669">
                  <c:v>53236</c:v>
                </c:pt>
                <c:pt idx="670">
                  <c:v>53267</c:v>
                </c:pt>
                <c:pt idx="671">
                  <c:v>53297</c:v>
                </c:pt>
                <c:pt idx="672">
                  <c:v>53328</c:v>
                </c:pt>
                <c:pt idx="673">
                  <c:v>53359</c:v>
                </c:pt>
                <c:pt idx="674">
                  <c:v>53387</c:v>
                </c:pt>
                <c:pt idx="675">
                  <c:v>53418</c:v>
                </c:pt>
                <c:pt idx="676">
                  <c:v>53448</c:v>
                </c:pt>
                <c:pt idx="677">
                  <c:v>53479</c:v>
                </c:pt>
                <c:pt idx="678">
                  <c:v>53509</c:v>
                </c:pt>
                <c:pt idx="679">
                  <c:v>53540</c:v>
                </c:pt>
                <c:pt idx="680">
                  <c:v>53571</c:v>
                </c:pt>
                <c:pt idx="681">
                  <c:v>53601</c:v>
                </c:pt>
                <c:pt idx="682">
                  <c:v>53632</c:v>
                </c:pt>
                <c:pt idx="683">
                  <c:v>53662</c:v>
                </c:pt>
                <c:pt idx="684">
                  <c:v>53693</c:v>
                </c:pt>
                <c:pt idx="685">
                  <c:v>53724</c:v>
                </c:pt>
                <c:pt idx="686">
                  <c:v>53752</c:v>
                </c:pt>
                <c:pt idx="687">
                  <c:v>53783</c:v>
                </c:pt>
                <c:pt idx="688">
                  <c:v>53813</c:v>
                </c:pt>
                <c:pt idx="689">
                  <c:v>53844</c:v>
                </c:pt>
                <c:pt idx="690">
                  <c:v>53874</c:v>
                </c:pt>
                <c:pt idx="691">
                  <c:v>53905</c:v>
                </c:pt>
                <c:pt idx="692">
                  <c:v>53936</c:v>
                </c:pt>
                <c:pt idx="693">
                  <c:v>53966</c:v>
                </c:pt>
                <c:pt idx="694">
                  <c:v>53997</c:v>
                </c:pt>
                <c:pt idx="695">
                  <c:v>54027</c:v>
                </c:pt>
                <c:pt idx="696">
                  <c:v>54058</c:v>
                </c:pt>
                <c:pt idx="697">
                  <c:v>54089</c:v>
                </c:pt>
                <c:pt idx="698">
                  <c:v>54118</c:v>
                </c:pt>
                <c:pt idx="699">
                  <c:v>54149</c:v>
                </c:pt>
                <c:pt idx="700">
                  <c:v>54179</c:v>
                </c:pt>
                <c:pt idx="701">
                  <c:v>54210</c:v>
                </c:pt>
                <c:pt idx="702">
                  <c:v>54240</c:v>
                </c:pt>
                <c:pt idx="703">
                  <c:v>54271</c:v>
                </c:pt>
                <c:pt idx="704">
                  <c:v>54302</c:v>
                </c:pt>
                <c:pt idx="705">
                  <c:v>54332</c:v>
                </c:pt>
                <c:pt idx="706">
                  <c:v>54363</c:v>
                </c:pt>
                <c:pt idx="707">
                  <c:v>54393</c:v>
                </c:pt>
                <c:pt idx="708">
                  <c:v>54424</c:v>
                </c:pt>
                <c:pt idx="709">
                  <c:v>54455</c:v>
                </c:pt>
                <c:pt idx="710">
                  <c:v>54483</c:v>
                </c:pt>
                <c:pt idx="711">
                  <c:v>54514</c:v>
                </c:pt>
                <c:pt idx="712">
                  <c:v>54544</c:v>
                </c:pt>
                <c:pt idx="713">
                  <c:v>54575</c:v>
                </c:pt>
                <c:pt idx="714">
                  <c:v>54605</c:v>
                </c:pt>
                <c:pt idx="715">
                  <c:v>54636</c:v>
                </c:pt>
                <c:pt idx="716">
                  <c:v>54667</c:v>
                </c:pt>
                <c:pt idx="717">
                  <c:v>54697</c:v>
                </c:pt>
                <c:pt idx="718">
                  <c:v>54728</c:v>
                </c:pt>
                <c:pt idx="719">
                  <c:v>54758</c:v>
                </c:pt>
                <c:pt idx="720">
                  <c:v>54789</c:v>
                </c:pt>
                <c:pt idx="721">
                  <c:v>54820</c:v>
                </c:pt>
                <c:pt idx="722">
                  <c:v>54848</c:v>
                </c:pt>
                <c:pt idx="723">
                  <c:v>54879</c:v>
                </c:pt>
                <c:pt idx="724">
                  <c:v>54909</c:v>
                </c:pt>
                <c:pt idx="725">
                  <c:v>54940</c:v>
                </c:pt>
                <c:pt idx="726">
                  <c:v>54970</c:v>
                </c:pt>
                <c:pt idx="727">
                  <c:v>55001</c:v>
                </c:pt>
                <c:pt idx="728">
                  <c:v>55032</c:v>
                </c:pt>
                <c:pt idx="729">
                  <c:v>55062</c:v>
                </c:pt>
                <c:pt idx="730">
                  <c:v>55093</c:v>
                </c:pt>
                <c:pt idx="731">
                  <c:v>55123</c:v>
                </c:pt>
                <c:pt idx="732">
                  <c:v>55154</c:v>
                </c:pt>
                <c:pt idx="733">
                  <c:v>55185</c:v>
                </c:pt>
                <c:pt idx="734">
                  <c:v>55213</c:v>
                </c:pt>
                <c:pt idx="735">
                  <c:v>55244</c:v>
                </c:pt>
                <c:pt idx="736">
                  <c:v>55274</c:v>
                </c:pt>
                <c:pt idx="737">
                  <c:v>55305</c:v>
                </c:pt>
                <c:pt idx="738">
                  <c:v>55335</c:v>
                </c:pt>
                <c:pt idx="739">
                  <c:v>55366</c:v>
                </c:pt>
                <c:pt idx="740">
                  <c:v>55397</c:v>
                </c:pt>
                <c:pt idx="741">
                  <c:v>55427</c:v>
                </c:pt>
                <c:pt idx="742">
                  <c:v>55458</c:v>
                </c:pt>
                <c:pt idx="743">
                  <c:v>55488</c:v>
                </c:pt>
                <c:pt idx="744">
                  <c:v>55519</c:v>
                </c:pt>
                <c:pt idx="745">
                  <c:v>55550</c:v>
                </c:pt>
                <c:pt idx="746">
                  <c:v>55579</c:v>
                </c:pt>
                <c:pt idx="747">
                  <c:v>55610</c:v>
                </c:pt>
                <c:pt idx="748">
                  <c:v>55640</c:v>
                </c:pt>
                <c:pt idx="749">
                  <c:v>55671</c:v>
                </c:pt>
                <c:pt idx="750">
                  <c:v>55701</c:v>
                </c:pt>
                <c:pt idx="751">
                  <c:v>55732</c:v>
                </c:pt>
                <c:pt idx="752">
                  <c:v>55763</c:v>
                </c:pt>
                <c:pt idx="753">
                  <c:v>55793</c:v>
                </c:pt>
                <c:pt idx="754">
                  <c:v>55824</c:v>
                </c:pt>
                <c:pt idx="755">
                  <c:v>55854</c:v>
                </c:pt>
                <c:pt idx="756">
                  <c:v>55885</c:v>
                </c:pt>
                <c:pt idx="757">
                  <c:v>55916</c:v>
                </c:pt>
                <c:pt idx="758">
                  <c:v>55944</c:v>
                </c:pt>
                <c:pt idx="759">
                  <c:v>55975</c:v>
                </c:pt>
                <c:pt idx="760">
                  <c:v>56005</c:v>
                </c:pt>
                <c:pt idx="761">
                  <c:v>56036</c:v>
                </c:pt>
                <c:pt idx="762">
                  <c:v>56066</c:v>
                </c:pt>
                <c:pt idx="763">
                  <c:v>56097</c:v>
                </c:pt>
                <c:pt idx="764">
                  <c:v>56128</c:v>
                </c:pt>
                <c:pt idx="765">
                  <c:v>56158</c:v>
                </c:pt>
                <c:pt idx="766">
                  <c:v>56189</c:v>
                </c:pt>
                <c:pt idx="767">
                  <c:v>56219</c:v>
                </c:pt>
                <c:pt idx="768">
                  <c:v>56250</c:v>
                </c:pt>
                <c:pt idx="769">
                  <c:v>56281</c:v>
                </c:pt>
                <c:pt idx="770">
                  <c:v>56309</c:v>
                </c:pt>
                <c:pt idx="771">
                  <c:v>56340</c:v>
                </c:pt>
                <c:pt idx="772">
                  <c:v>56370</c:v>
                </c:pt>
                <c:pt idx="773">
                  <c:v>56401</c:v>
                </c:pt>
                <c:pt idx="774">
                  <c:v>56431</c:v>
                </c:pt>
                <c:pt idx="775">
                  <c:v>56462</c:v>
                </c:pt>
                <c:pt idx="776">
                  <c:v>56493</c:v>
                </c:pt>
                <c:pt idx="777">
                  <c:v>56523</c:v>
                </c:pt>
                <c:pt idx="778">
                  <c:v>56554</c:v>
                </c:pt>
                <c:pt idx="779">
                  <c:v>56584</c:v>
                </c:pt>
                <c:pt idx="780">
                  <c:v>56615</c:v>
                </c:pt>
                <c:pt idx="781">
                  <c:v>56646</c:v>
                </c:pt>
                <c:pt idx="782">
                  <c:v>56674</c:v>
                </c:pt>
                <c:pt idx="783">
                  <c:v>56705</c:v>
                </c:pt>
                <c:pt idx="784">
                  <c:v>56735</c:v>
                </c:pt>
                <c:pt idx="785">
                  <c:v>56766</c:v>
                </c:pt>
                <c:pt idx="786">
                  <c:v>56796</c:v>
                </c:pt>
                <c:pt idx="787">
                  <c:v>56827</c:v>
                </c:pt>
                <c:pt idx="788">
                  <c:v>56858</c:v>
                </c:pt>
                <c:pt idx="789">
                  <c:v>56888</c:v>
                </c:pt>
                <c:pt idx="790">
                  <c:v>56919</c:v>
                </c:pt>
                <c:pt idx="791">
                  <c:v>56949</c:v>
                </c:pt>
                <c:pt idx="792">
                  <c:v>56980</c:v>
                </c:pt>
                <c:pt idx="793">
                  <c:v>57011</c:v>
                </c:pt>
                <c:pt idx="794">
                  <c:v>57040</c:v>
                </c:pt>
                <c:pt idx="795">
                  <c:v>57071</c:v>
                </c:pt>
                <c:pt idx="796">
                  <c:v>57101</c:v>
                </c:pt>
                <c:pt idx="797">
                  <c:v>57132</c:v>
                </c:pt>
                <c:pt idx="798">
                  <c:v>57162</c:v>
                </c:pt>
                <c:pt idx="799">
                  <c:v>57193</c:v>
                </c:pt>
                <c:pt idx="800">
                  <c:v>57224</c:v>
                </c:pt>
                <c:pt idx="801">
                  <c:v>57254</c:v>
                </c:pt>
                <c:pt idx="802">
                  <c:v>57285</c:v>
                </c:pt>
                <c:pt idx="803">
                  <c:v>57315</c:v>
                </c:pt>
                <c:pt idx="804">
                  <c:v>57346</c:v>
                </c:pt>
                <c:pt idx="805">
                  <c:v>57377</c:v>
                </c:pt>
                <c:pt idx="806">
                  <c:v>57405</c:v>
                </c:pt>
                <c:pt idx="807">
                  <c:v>57436</c:v>
                </c:pt>
                <c:pt idx="808">
                  <c:v>57466</c:v>
                </c:pt>
                <c:pt idx="809">
                  <c:v>57497</c:v>
                </c:pt>
                <c:pt idx="810">
                  <c:v>57527</c:v>
                </c:pt>
                <c:pt idx="811">
                  <c:v>57558</c:v>
                </c:pt>
                <c:pt idx="812">
                  <c:v>57589</c:v>
                </c:pt>
                <c:pt idx="813">
                  <c:v>57619</c:v>
                </c:pt>
                <c:pt idx="814">
                  <c:v>57650</c:v>
                </c:pt>
                <c:pt idx="815">
                  <c:v>57680</c:v>
                </c:pt>
                <c:pt idx="816">
                  <c:v>57711</c:v>
                </c:pt>
                <c:pt idx="817">
                  <c:v>57742</c:v>
                </c:pt>
                <c:pt idx="818">
                  <c:v>57770</c:v>
                </c:pt>
                <c:pt idx="819">
                  <c:v>57801</c:v>
                </c:pt>
                <c:pt idx="820">
                  <c:v>57831</c:v>
                </c:pt>
                <c:pt idx="821">
                  <c:v>57862</c:v>
                </c:pt>
                <c:pt idx="822">
                  <c:v>57892</c:v>
                </c:pt>
                <c:pt idx="823">
                  <c:v>57923</c:v>
                </c:pt>
                <c:pt idx="824">
                  <c:v>57954</c:v>
                </c:pt>
                <c:pt idx="825">
                  <c:v>57984</c:v>
                </c:pt>
                <c:pt idx="826">
                  <c:v>58015</c:v>
                </c:pt>
                <c:pt idx="827">
                  <c:v>58045</c:v>
                </c:pt>
                <c:pt idx="828">
                  <c:v>58076</c:v>
                </c:pt>
                <c:pt idx="829">
                  <c:v>58107</c:v>
                </c:pt>
                <c:pt idx="830">
                  <c:v>58135</c:v>
                </c:pt>
                <c:pt idx="831">
                  <c:v>58166</c:v>
                </c:pt>
                <c:pt idx="832">
                  <c:v>58196</c:v>
                </c:pt>
                <c:pt idx="833">
                  <c:v>58227</c:v>
                </c:pt>
                <c:pt idx="834">
                  <c:v>58257</c:v>
                </c:pt>
                <c:pt idx="835">
                  <c:v>58288</c:v>
                </c:pt>
                <c:pt idx="836">
                  <c:v>58319</c:v>
                </c:pt>
                <c:pt idx="837">
                  <c:v>58349</c:v>
                </c:pt>
                <c:pt idx="838">
                  <c:v>58380</c:v>
                </c:pt>
                <c:pt idx="839">
                  <c:v>58410</c:v>
                </c:pt>
                <c:pt idx="840">
                  <c:v>58441</c:v>
                </c:pt>
                <c:pt idx="841">
                  <c:v>58472</c:v>
                </c:pt>
                <c:pt idx="842">
                  <c:v>58501</c:v>
                </c:pt>
                <c:pt idx="843">
                  <c:v>58532</c:v>
                </c:pt>
                <c:pt idx="844">
                  <c:v>58562</c:v>
                </c:pt>
                <c:pt idx="845">
                  <c:v>58593</c:v>
                </c:pt>
                <c:pt idx="846">
                  <c:v>58623</c:v>
                </c:pt>
                <c:pt idx="847">
                  <c:v>58654</c:v>
                </c:pt>
                <c:pt idx="848">
                  <c:v>58685</c:v>
                </c:pt>
                <c:pt idx="849">
                  <c:v>58715</c:v>
                </c:pt>
                <c:pt idx="850">
                  <c:v>58746</c:v>
                </c:pt>
                <c:pt idx="851">
                  <c:v>58776</c:v>
                </c:pt>
                <c:pt idx="852">
                  <c:v>58807</c:v>
                </c:pt>
                <c:pt idx="853">
                  <c:v>58838</c:v>
                </c:pt>
                <c:pt idx="854">
                  <c:v>58866</c:v>
                </c:pt>
                <c:pt idx="855">
                  <c:v>58897</c:v>
                </c:pt>
                <c:pt idx="856">
                  <c:v>58927</c:v>
                </c:pt>
                <c:pt idx="857">
                  <c:v>58958</c:v>
                </c:pt>
                <c:pt idx="858">
                  <c:v>58988</c:v>
                </c:pt>
                <c:pt idx="859">
                  <c:v>59019</c:v>
                </c:pt>
                <c:pt idx="860">
                  <c:v>59050</c:v>
                </c:pt>
                <c:pt idx="861">
                  <c:v>59080</c:v>
                </c:pt>
                <c:pt idx="862">
                  <c:v>59111</c:v>
                </c:pt>
                <c:pt idx="863">
                  <c:v>59141</c:v>
                </c:pt>
                <c:pt idx="864">
                  <c:v>59172</c:v>
                </c:pt>
                <c:pt idx="865">
                  <c:v>59203</c:v>
                </c:pt>
                <c:pt idx="866">
                  <c:v>59231</c:v>
                </c:pt>
                <c:pt idx="867">
                  <c:v>59262</c:v>
                </c:pt>
                <c:pt idx="868">
                  <c:v>59292</c:v>
                </c:pt>
                <c:pt idx="869">
                  <c:v>59323</c:v>
                </c:pt>
                <c:pt idx="870">
                  <c:v>59353</c:v>
                </c:pt>
                <c:pt idx="871">
                  <c:v>59384</c:v>
                </c:pt>
                <c:pt idx="872">
                  <c:v>59415</c:v>
                </c:pt>
                <c:pt idx="873">
                  <c:v>59445</c:v>
                </c:pt>
                <c:pt idx="874">
                  <c:v>59476</c:v>
                </c:pt>
                <c:pt idx="875">
                  <c:v>59506</c:v>
                </c:pt>
                <c:pt idx="876">
                  <c:v>59537</c:v>
                </c:pt>
                <c:pt idx="877">
                  <c:v>59568</c:v>
                </c:pt>
                <c:pt idx="878">
                  <c:v>59596</c:v>
                </c:pt>
                <c:pt idx="879">
                  <c:v>59627</c:v>
                </c:pt>
                <c:pt idx="880">
                  <c:v>59657</c:v>
                </c:pt>
                <c:pt idx="881">
                  <c:v>59688</c:v>
                </c:pt>
                <c:pt idx="882">
                  <c:v>59718</c:v>
                </c:pt>
                <c:pt idx="883">
                  <c:v>59749</c:v>
                </c:pt>
                <c:pt idx="884">
                  <c:v>59780</c:v>
                </c:pt>
                <c:pt idx="885">
                  <c:v>59810</c:v>
                </c:pt>
                <c:pt idx="886">
                  <c:v>59841</c:v>
                </c:pt>
                <c:pt idx="887">
                  <c:v>59871</c:v>
                </c:pt>
                <c:pt idx="888">
                  <c:v>59902</c:v>
                </c:pt>
                <c:pt idx="889">
                  <c:v>59933</c:v>
                </c:pt>
                <c:pt idx="890">
                  <c:v>59962</c:v>
                </c:pt>
                <c:pt idx="891">
                  <c:v>59993</c:v>
                </c:pt>
                <c:pt idx="892">
                  <c:v>60023</c:v>
                </c:pt>
                <c:pt idx="893">
                  <c:v>60054</c:v>
                </c:pt>
                <c:pt idx="894">
                  <c:v>60084</c:v>
                </c:pt>
                <c:pt idx="895">
                  <c:v>60115</c:v>
                </c:pt>
                <c:pt idx="896">
                  <c:v>60146</c:v>
                </c:pt>
                <c:pt idx="897">
                  <c:v>60176</c:v>
                </c:pt>
                <c:pt idx="898">
                  <c:v>60207</c:v>
                </c:pt>
                <c:pt idx="899">
                  <c:v>60237</c:v>
                </c:pt>
                <c:pt idx="900">
                  <c:v>60268</c:v>
                </c:pt>
                <c:pt idx="901">
                  <c:v>60299</c:v>
                </c:pt>
                <c:pt idx="902">
                  <c:v>60327</c:v>
                </c:pt>
                <c:pt idx="903">
                  <c:v>60358</c:v>
                </c:pt>
                <c:pt idx="904">
                  <c:v>60388</c:v>
                </c:pt>
                <c:pt idx="905">
                  <c:v>60419</c:v>
                </c:pt>
                <c:pt idx="906">
                  <c:v>60449</c:v>
                </c:pt>
                <c:pt idx="907">
                  <c:v>60480</c:v>
                </c:pt>
                <c:pt idx="908">
                  <c:v>60511</c:v>
                </c:pt>
                <c:pt idx="909">
                  <c:v>60541</c:v>
                </c:pt>
                <c:pt idx="910">
                  <c:v>60572</c:v>
                </c:pt>
                <c:pt idx="911">
                  <c:v>60602</c:v>
                </c:pt>
                <c:pt idx="912">
                  <c:v>60633</c:v>
                </c:pt>
                <c:pt idx="913">
                  <c:v>60664</c:v>
                </c:pt>
                <c:pt idx="914">
                  <c:v>60692</c:v>
                </c:pt>
                <c:pt idx="915">
                  <c:v>60723</c:v>
                </c:pt>
                <c:pt idx="916">
                  <c:v>60753</c:v>
                </c:pt>
                <c:pt idx="917">
                  <c:v>60784</c:v>
                </c:pt>
                <c:pt idx="918">
                  <c:v>60814</c:v>
                </c:pt>
                <c:pt idx="919">
                  <c:v>60845</c:v>
                </c:pt>
                <c:pt idx="920">
                  <c:v>60876</c:v>
                </c:pt>
                <c:pt idx="921">
                  <c:v>60906</c:v>
                </c:pt>
                <c:pt idx="922">
                  <c:v>60937</c:v>
                </c:pt>
                <c:pt idx="923">
                  <c:v>60967</c:v>
                </c:pt>
                <c:pt idx="924">
                  <c:v>60998</c:v>
                </c:pt>
                <c:pt idx="925">
                  <c:v>61029</c:v>
                </c:pt>
                <c:pt idx="926">
                  <c:v>61057</c:v>
                </c:pt>
                <c:pt idx="927">
                  <c:v>61088</c:v>
                </c:pt>
                <c:pt idx="928">
                  <c:v>61118</c:v>
                </c:pt>
                <c:pt idx="929">
                  <c:v>61149</c:v>
                </c:pt>
                <c:pt idx="930">
                  <c:v>61179</c:v>
                </c:pt>
                <c:pt idx="931">
                  <c:v>61210</c:v>
                </c:pt>
                <c:pt idx="932">
                  <c:v>61241</c:v>
                </c:pt>
                <c:pt idx="933">
                  <c:v>61271</c:v>
                </c:pt>
                <c:pt idx="934">
                  <c:v>61302</c:v>
                </c:pt>
                <c:pt idx="935">
                  <c:v>61332</c:v>
                </c:pt>
                <c:pt idx="936">
                  <c:v>61363</c:v>
                </c:pt>
                <c:pt idx="937">
                  <c:v>61394</c:v>
                </c:pt>
                <c:pt idx="938">
                  <c:v>61423</c:v>
                </c:pt>
                <c:pt idx="939">
                  <c:v>61454</c:v>
                </c:pt>
                <c:pt idx="940">
                  <c:v>61484</c:v>
                </c:pt>
                <c:pt idx="941">
                  <c:v>61515</c:v>
                </c:pt>
                <c:pt idx="942">
                  <c:v>61545</c:v>
                </c:pt>
                <c:pt idx="943">
                  <c:v>61576</c:v>
                </c:pt>
                <c:pt idx="944">
                  <c:v>61607</c:v>
                </c:pt>
                <c:pt idx="945">
                  <c:v>61637</c:v>
                </c:pt>
                <c:pt idx="946">
                  <c:v>61668</c:v>
                </c:pt>
                <c:pt idx="947">
                  <c:v>61698</c:v>
                </c:pt>
                <c:pt idx="948">
                  <c:v>61729</c:v>
                </c:pt>
                <c:pt idx="949">
                  <c:v>61760</c:v>
                </c:pt>
                <c:pt idx="950">
                  <c:v>61788</c:v>
                </c:pt>
                <c:pt idx="951">
                  <c:v>61819</c:v>
                </c:pt>
                <c:pt idx="952">
                  <c:v>61849</c:v>
                </c:pt>
                <c:pt idx="953">
                  <c:v>61880</c:v>
                </c:pt>
                <c:pt idx="954">
                  <c:v>61910</c:v>
                </c:pt>
                <c:pt idx="955">
                  <c:v>61941</c:v>
                </c:pt>
                <c:pt idx="956">
                  <c:v>61972</c:v>
                </c:pt>
                <c:pt idx="957">
                  <c:v>62002</c:v>
                </c:pt>
                <c:pt idx="958">
                  <c:v>62033</c:v>
                </c:pt>
                <c:pt idx="959">
                  <c:v>62063</c:v>
                </c:pt>
                <c:pt idx="960">
                  <c:v>62094</c:v>
                </c:pt>
                <c:pt idx="961">
                  <c:v>62125</c:v>
                </c:pt>
                <c:pt idx="962">
                  <c:v>62153</c:v>
                </c:pt>
                <c:pt idx="963">
                  <c:v>62184</c:v>
                </c:pt>
                <c:pt idx="964">
                  <c:v>62214</c:v>
                </c:pt>
                <c:pt idx="965">
                  <c:v>62245</c:v>
                </c:pt>
                <c:pt idx="966">
                  <c:v>62275</c:v>
                </c:pt>
                <c:pt idx="967">
                  <c:v>62306</c:v>
                </c:pt>
                <c:pt idx="968">
                  <c:v>62337</c:v>
                </c:pt>
                <c:pt idx="969">
                  <c:v>62367</c:v>
                </c:pt>
                <c:pt idx="970">
                  <c:v>62398</c:v>
                </c:pt>
                <c:pt idx="971">
                  <c:v>62428</c:v>
                </c:pt>
                <c:pt idx="972">
                  <c:v>62459</c:v>
                </c:pt>
                <c:pt idx="973">
                  <c:v>62490</c:v>
                </c:pt>
                <c:pt idx="974">
                  <c:v>62518</c:v>
                </c:pt>
                <c:pt idx="975">
                  <c:v>62549</c:v>
                </c:pt>
                <c:pt idx="976">
                  <c:v>62579</c:v>
                </c:pt>
                <c:pt idx="977">
                  <c:v>62610</c:v>
                </c:pt>
                <c:pt idx="978">
                  <c:v>62640</c:v>
                </c:pt>
                <c:pt idx="979">
                  <c:v>62671</c:v>
                </c:pt>
                <c:pt idx="980">
                  <c:v>62702</c:v>
                </c:pt>
                <c:pt idx="981">
                  <c:v>62732</c:v>
                </c:pt>
                <c:pt idx="982">
                  <c:v>62763</c:v>
                </c:pt>
                <c:pt idx="983">
                  <c:v>62793</c:v>
                </c:pt>
                <c:pt idx="984">
                  <c:v>62824</c:v>
                </c:pt>
                <c:pt idx="985">
                  <c:v>62855</c:v>
                </c:pt>
                <c:pt idx="986">
                  <c:v>62884</c:v>
                </c:pt>
                <c:pt idx="987">
                  <c:v>62915</c:v>
                </c:pt>
                <c:pt idx="988">
                  <c:v>62945</c:v>
                </c:pt>
                <c:pt idx="989">
                  <c:v>62976</c:v>
                </c:pt>
                <c:pt idx="990">
                  <c:v>63006</c:v>
                </c:pt>
                <c:pt idx="991">
                  <c:v>63037</c:v>
                </c:pt>
                <c:pt idx="992">
                  <c:v>63068</c:v>
                </c:pt>
                <c:pt idx="993">
                  <c:v>63098</c:v>
                </c:pt>
                <c:pt idx="994">
                  <c:v>63129</c:v>
                </c:pt>
                <c:pt idx="995">
                  <c:v>63159</c:v>
                </c:pt>
                <c:pt idx="996">
                  <c:v>63190</c:v>
                </c:pt>
                <c:pt idx="997">
                  <c:v>63221</c:v>
                </c:pt>
                <c:pt idx="998">
                  <c:v>63249</c:v>
                </c:pt>
                <c:pt idx="999">
                  <c:v>63280</c:v>
                </c:pt>
                <c:pt idx="1000">
                  <c:v>63310</c:v>
                </c:pt>
                <c:pt idx="1001">
                  <c:v>63341</c:v>
                </c:pt>
                <c:pt idx="1002">
                  <c:v>63371</c:v>
                </c:pt>
                <c:pt idx="1003">
                  <c:v>63402</c:v>
                </c:pt>
                <c:pt idx="1004">
                  <c:v>63433</c:v>
                </c:pt>
                <c:pt idx="1005">
                  <c:v>63463</c:v>
                </c:pt>
                <c:pt idx="1006">
                  <c:v>63494</c:v>
                </c:pt>
                <c:pt idx="1007">
                  <c:v>63524</c:v>
                </c:pt>
                <c:pt idx="1008">
                  <c:v>63555</c:v>
                </c:pt>
                <c:pt idx="1009">
                  <c:v>63586</c:v>
                </c:pt>
                <c:pt idx="1010">
                  <c:v>63614</c:v>
                </c:pt>
                <c:pt idx="1011">
                  <c:v>63645</c:v>
                </c:pt>
                <c:pt idx="1012">
                  <c:v>63675</c:v>
                </c:pt>
                <c:pt idx="1013">
                  <c:v>63706</c:v>
                </c:pt>
                <c:pt idx="1014">
                  <c:v>63736</c:v>
                </c:pt>
                <c:pt idx="1015">
                  <c:v>63767</c:v>
                </c:pt>
                <c:pt idx="1016">
                  <c:v>63798</c:v>
                </c:pt>
                <c:pt idx="1017">
                  <c:v>63828</c:v>
                </c:pt>
                <c:pt idx="1018">
                  <c:v>63859</c:v>
                </c:pt>
                <c:pt idx="1019">
                  <c:v>63889</c:v>
                </c:pt>
                <c:pt idx="1020">
                  <c:v>63920</c:v>
                </c:pt>
                <c:pt idx="1021">
                  <c:v>63951</c:v>
                </c:pt>
                <c:pt idx="1022">
                  <c:v>63979</c:v>
                </c:pt>
                <c:pt idx="1023">
                  <c:v>64010</c:v>
                </c:pt>
                <c:pt idx="1024">
                  <c:v>64040</c:v>
                </c:pt>
                <c:pt idx="1025">
                  <c:v>64071</c:v>
                </c:pt>
                <c:pt idx="1026">
                  <c:v>64101</c:v>
                </c:pt>
                <c:pt idx="1027">
                  <c:v>64132</c:v>
                </c:pt>
                <c:pt idx="1028">
                  <c:v>64163</c:v>
                </c:pt>
                <c:pt idx="1029">
                  <c:v>64193</c:v>
                </c:pt>
                <c:pt idx="1030">
                  <c:v>64224</c:v>
                </c:pt>
                <c:pt idx="1031">
                  <c:v>64254</c:v>
                </c:pt>
                <c:pt idx="1032">
                  <c:v>64285</c:v>
                </c:pt>
                <c:pt idx="1033">
                  <c:v>64316</c:v>
                </c:pt>
                <c:pt idx="1034">
                  <c:v>64345</c:v>
                </c:pt>
                <c:pt idx="1035">
                  <c:v>64376</c:v>
                </c:pt>
                <c:pt idx="1036">
                  <c:v>64406</c:v>
                </c:pt>
                <c:pt idx="1037">
                  <c:v>64437</c:v>
                </c:pt>
                <c:pt idx="1038">
                  <c:v>64467</c:v>
                </c:pt>
                <c:pt idx="1039">
                  <c:v>64498</c:v>
                </c:pt>
                <c:pt idx="1040">
                  <c:v>64529</c:v>
                </c:pt>
                <c:pt idx="1041">
                  <c:v>64559</c:v>
                </c:pt>
                <c:pt idx="1042">
                  <c:v>64590</c:v>
                </c:pt>
                <c:pt idx="1043">
                  <c:v>64620</c:v>
                </c:pt>
                <c:pt idx="1044">
                  <c:v>64651</c:v>
                </c:pt>
                <c:pt idx="1045">
                  <c:v>64682</c:v>
                </c:pt>
                <c:pt idx="1046">
                  <c:v>64710</c:v>
                </c:pt>
                <c:pt idx="1047">
                  <c:v>64741</c:v>
                </c:pt>
                <c:pt idx="1048">
                  <c:v>64771</c:v>
                </c:pt>
                <c:pt idx="1049">
                  <c:v>64802</c:v>
                </c:pt>
                <c:pt idx="1050">
                  <c:v>64832</c:v>
                </c:pt>
                <c:pt idx="1051">
                  <c:v>64863</c:v>
                </c:pt>
                <c:pt idx="1052">
                  <c:v>64894</c:v>
                </c:pt>
                <c:pt idx="1053">
                  <c:v>64924</c:v>
                </c:pt>
                <c:pt idx="1054">
                  <c:v>64955</c:v>
                </c:pt>
                <c:pt idx="1055">
                  <c:v>64985</c:v>
                </c:pt>
                <c:pt idx="1056">
                  <c:v>65016</c:v>
                </c:pt>
                <c:pt idx="1057">
                  <c:v>65047</c:v>
                </c:pt>
                <c:pt idx="1058">
                  <c:v>65075</c:v>
                </c:pt>
                <c:pt idx="1059">
                  <c:v>65106</c:v>
                </c:pt>
                <c:pt idx="1060">
                  <c:v>65136</c:v>
                </c:pt>
                <c:pt idx="1061">
                  <c:v>65167</c:v>
                </c:pt>
                <c:pt idx="1062">
                  <c:v>65197</c:v>
                </c:pt>
                <c:pt idx="1063">
                  <c:v>65228</c:v>
                </c:pt>
                <c:pt idx="1064">
                  <c:v>65259</c:v>
                </c:pt>
                <c:pt idx="1065">
                  <c:v>65289</c:v>
                </c:pt>
                <c:pt idx="1066">
                  <c:v>65320</c:v>
                </c:pt>
                <c:pt idx="1067">
                  <c:v>65350</c:v>
                </c:pt>
                <c:pt idx="1068">
                  <c:v>65381</c:v>
                </c:pt>
                <c:pt idx="1069">
                  <c:v>65412</c:v>
                </c:pt>
                <c:pt idx="1070">
                  <c:v>65440</c:v>
                </c:pt>
                <c:pt idx="1071">
                  <c:v>65471</c:v>
                </c:pt>
                <c:pt idx="1072">
                  <c:v>65501</c:v>
                </c:pt>
                <c:pt idx="1073">
                  <c:v>65532</c:v>
                </c:pt>
                <c:pt idx="1074">
                  <c:v>65562</c:v>
                </c:pt>
                <c:pt idx="1075">
                  <c:v>65593</c:v>
                </c:pt>
                <c:pt idx="1076">
                  <c:v>65624</c:v>
                </c:pt>
                <c:pt idx="1077">
                  <c:v>65654</c:v>
                </c:pt>
                <c:pt idx="1078">
                  <c:v>65685</c:v>
                </c:pt>
                <c:pt idx="1079">
                  <c:v>65715</c:v>
                </c:pt>
                <c:pt idx="1080">
                  <c:v>65746</c:v>
                </c:pt>
                <c:pt idx="1081">
                  <c:v>65777</c:v>
                </c:pt>
                <c:pt idx="1082">
                  <c:v>65806</c:v>
                </c:pt>
                <c:pt idx="1083">
                  <c:v>65837</c:v>
                </c:pt>
                <c:pt idx="1084">
                  <c:v>65867</c:v>
                </c:pt>
                <c:pt idx="1085">
                  <c:v>65898</c:v>
                </c:pt>
                <c:pt idx="1086">
                  <c:v>65928</c:v>
                </c:pt>
                <c:pt idx="1087">
                  <c:v>65959</c:v>
                </c:pt>
                <c:pt idx="1088">
                  <c:v>65990</c:v>
                </c:pt>
                <c:pt idx="1089">
                  <c:v>66020</c:v>
                </c:pt>
                <c:pt idx="1090">
                  <c:v>66051</c:v>
                </c:pt>
                <c:pt idx="1091">
                  <c:v>66081</c:v>
                </c:pt>
                <c:pt idx="1092">
                  <c:v>66112</c:v>
                </c:pt>
                <c:pt idx="1093">
                  <c:v>66143</c:v>
                </c:pt>
                <c:pt idx="1094">
                  <c:v>66171</c:v>
                </c:pt>
                <c:pt idx="1095">
                  <c:v>66202</c:v>
                </c:pt>
                <c:pt idx="1096">
                  <c:v>66232</c:v>
                </c:pt>
                <c:pt idx="1097">
                  <c:v>66263</c:v>
                </c:pt>
                <c:pt idx="1098">
                  <c:v>66293</c:v>
                </c:pt>
                <c:pt idx="1099">
                  <c:v>66324</c:v>
                </c:pt>
                <c:pt idx="1100">
                  <c:v>66355</c:v>
                </c:pt>
                <c:pt idx="1101">
                  <c:v>66385</c:v>
                </c:pt>
                <c:pt idx="1102">
                  <c:v>66416</c:v>
                </c:pt>
                <c:pt idx="1103">
                  <c:v>66446</c:v>
                </c:pt>
                <c:pt idx="1104">
                  <c:v>66477</c:v>
                </c:pt>
                <c:pt idx="1105">
                  <c:v>66508</c:v>
                </c:pt>
                <c:pt idx="1106">
                  <c:v>66536</c:v>
                </c:pt>
                <c:pt idx="1107">
                  <c:v>66567</c:v>
                </c:pt>
                <c:pt idx="1108">
                  <c:v>66597</c:v>
                </c:pt>
                <c:pt idx="1109">
                  <c:v>66628</c:v>
                </c:pt>
                <c:pt idx="1110">
                  <c:v>66658</c:v>
                </c:pt>
                <c:pt idx="1111">
                  <c:v>66689</c:v>
                </c:pt>
                <c:pt idx="1112">
                  <c:v>66720</c:v>
                </c:pt>
                <c:pt idx="1113">
                  <c:v>66750</c:v>
                </c:pt>
                <c:pt idx="1114">
                  <c:v>66781</c:v>
                </c:pt>
                <c:pt idx="1115">
                  <c:v>66811</c:v>
                </c:pt>
                <c:pt idx="1116">
                  <c:v>66842</c:v>
                </c:pt>
                <c:pt idx="1117">
                  <c:v>66873</c:v>
                </c:pt>
                <c:pt idx="1118">
                  <c:v>66901</c:v>
                </c:pt>
                <c:pt idx="1119">
                  <c:v>66932</c:v>
                </c:pt>
                <c:pt idx="1120">
                  <c:v>66962</c:v>
                </c:pt>
                <c:pt idx="1121">
                  <c:v>66993</c:v>
                </c:pt>
                <c:pt idx="1122">
                  <c:v>67023</c:v>
                </c:pt>
                <c:pt idx="1123">
                  <c:v>67054</c:v>
                </c:pt>
                <c:pt idx="1124">
                  <c:v>67085</c:v>
                </c:pt>
                <c:pt idx="1125">
                  <c:v>67115</c:v>
                </c:pt>
                <c:pt idx="1126">
                  <c:v>67146</c:v>
                </c:pt>
                <c:pt idx="1127">
                  <c:v>67176</c:v>
                </c:pt>
                <c:pt idx="1128">
                  <c:v>67207</c:v>
                </c:pt>
                <c:pt idx="1129">
                  <c:v>67238</c:v>
                </c:pt>
                <c:pt idx="1130">
                  <c:v>67267</c:v>
                </c:pt>
                <c:pt idx="1131">
                  <c:v>67298</c:v>
                </c:pt>
                <c:pt idx="1132">
                  <c:v>67328</c:v>
                </c:pt>
                <c:pt idx="1133">
                  <c:v>67359</c:v>
                </c:pt>
                <c:pt idx="1134">
                  <c:v>67389</c:v>
                </c:pt>
                <c:pt idx="1135">
                  <c:v>67420</c:v>
                </c:pt>
                <c:pt idx="1136">
                  <c:v>67451</c:v>
                </c:pt>
                <c:pt idx="1137">
                  <c:v>67481</c:v>
                </c:pt>
                <c:pt idx="1138">
                  <c:v>67512</c:v>
                </c:pt>
                <c:pt idx="1139">
                  <c:v>67542</c:v>
                </c:pt>
                <c:pt idx="1140">
                  <c:v>67573</c:v>
                </c:pt>
                <c:pt idx="1141">
                  <c:v>67604</c:v>
                </c:pt>
                <c:pt idx="1142">
                  <c:v>67632</c:v>
                </c:pt>
                <c:pt idx="1143">
                  <c:v>67663</c:v>
                </c:pt>
                <c:pt idx="1144">
                  <c:v>67693</c:v>
                </c:pt>
                <c:pt idx="1145">
                  <c:v>67724</c:v>
                </c:pt>
                <c:pt idx="1146">
                  <c:v>67754</c:v>
                </c:pt>
                <c:pt idx="1147">
                  <c:v>67785</c:v>
                </c:pt>
                <c:pt idx="1148">
                  <c:v>67816</c:v>
                </c:pt>
                <c:pt idx="1149">
                  <c:v>67846</c:v>
                </c:pt>
                <c:pt idx="1150">
                  <c:v>67877</c:v>
                </c:pt>
                <c:pt idx="1151">
                  <c:v>67907</c:v>
                </c:pt>
                <c:pt idx="1152">
                  <c:v>67938</c:v>
                </c:pt>
                <c:pt idx="1153">
                  <c:v>67969</c:v>
                </c:pt>
                <c:pt idx="1154">
                  <c:v>67997</c:v>
                </c:pt>
                <c:pt idx="1155">
                  <c:v>68028</c:v>
                </c:pt>
                <c:pt idx="1156">
                  <c:v>68058</c:v>
                </c:pt>
                <c:pt idx="1157">
                  <c:v>68089</c:v>
                </c:pt>
                <c:pt idx="1158">
                  <c:v>68119</c:v>
                </c:pt>
                <c:pt idx="1159">
                  <c:v>68150</c:v>
                </c:pt>
                <c:pt idx="1160">
                  <c:v>68181</c:v>
                </c:pt>
                <c:pt idx="1161">
                  <c:v>68211</c:v>
                </c:pt>
                <c:pt idx="1162">
                  <c:v>68242</c:v>
                </c:pt>
                <c:pt idx="1163">
                  <c:v>68272</c:v>
                </c:pt>
                <c:pt idx="1164">
                  <c:v>68303</c:v>
                </c:pt>
                <c:pt idx="1165">
                  <c:v>68334</c:v>
                </c:pt>
                <c:pt idx="1166">
                  <c:v>68362</c:v>
                </c:pt>
                <c:pt idx="1167">
                  <c:v>68393</c:v>
                </c:pt>
                <c:pt idx="1168">
                  <c:v>68423</c:v>
                </c:pt>
                <c:pt idx="1169">
                  <c:v>68454</c:v>
                </c:pt>
                <c:pt idx="1170">
                  <c:v>68484</c:v>
                </c:pt>
                <c:pt idx="1171">
                  <c:v>68515</c:v>
                </c:pt>
                <c:pt idx="1172">
                  <c:v>68546</c:v>
                </c:pt>
                <c:pt idx="1173">
                  <c:v>68576</c:v>
                </c:pt>
                <c:pt idx="1174">
                  <c:v>68607</c:v>
                </c:pt>
                <c:pt idx="1175">
                  <c:v>68637</c:v>
                </c:pt>
                <c:pt idx="1176">
                  <c:v>68668</c:v>
                </c:pt>
                <c:pt idx="1177">
                  <c:v>68699</c:v>
                </c:pt>
                <c:pt idx="1178">
                  <c:v>68728</c:v>
                </c:pt>
                <c:pt idx="1179">
                  <c:v>68759</c:v>
                </c:pt>
                <c:pt idx="1180">
                  <c:v>68789</c:v>
                </c:pt>
                <c:pt idx="1181">
                  <c:v>68820</c:v>
                </c:pt>
                <c:pt idx="1182">
                  <c:v>68850</c:v>
                </c:pt>
                <c:pt idx="1183">
                  <c:v>68881</c:v>
                </c:pt>
                <c:pt idx="1184">
                  <c:v>68912</c:v>
                </c:pt>
                <c:pt idx="1185">
                  <c:v>68942</c:v>
                </c:pt>
                <c:pt idx="1186">
                  <c:v>68973</c:v>
                </c:pt>
                <c:pt idx="1187">
                  <c:v>69003</c:v>
                </c:pt>
                <c:pt idx="1188">
                  <c:v>69034</c:v>
                </c:pt>
                <c:pt idx="1189">
                  <c:v>69065</c:v>
                </c:pt>
                <c:pt idx="1190">
                  <c:v>69093</c:v>
                </c:pt>
                <c:pt idx="1191">
                  <c:v>69124</c:v>
                </c:pt>
                <c:pt idx="1192">
                  <c:v>69154</c:v>
                </c:pt>
                <c:pt idx="1193">
                  <c:v>69185</c:v>
                </c:pt>
                <c:pt idx="1194">
                  <c:v>69215</c:v>
                </c:pt>
                <c:pt idx="1195">
                  <c:v>69246</c:v>
                </c:pt>
                <c:pt idx="1196">
                  <c:v>69277</c:v>
                </c:pt>
                <c:pt idx="1197">
                  <c:v>69307</c:v>
                </c:pt>
                <c:pt idx="1198">
                  <c:v>69338</c:v>
                </c:pt>
                <c:pt idx="1199">
                  <c:v>69368</c:v>
                </c:pt>
              </c:numCache>
            </c:numRef>
          </c:cat>
          <c:val>
            <c:numRef>
              <c:f>NDFCGXA!$S$3:$S$1202</c:f>
              <c:numCache>
                <c:formatCode>General</c:formatCode>
                <c:ptCount val="1200"/>
                <c:pt idx="288" formatCode="0.0">
                  <c:v>#N/A</c:v>
                </c:pt>
                <c:pt idx="289" formatCode="0.0">
                  <c:v>#N/A</c:v>
                </c:pt>
                <c:pt idx="290" formatCode="0.0">
                  <c:v>#N/A</c:v>
                </c:pt>
                <c:pt idx="291" formatCode="0.0">
                  <c:v>#N/A</c:v>
                </c:pt>
                <c:pt idx="292" formatCode="0.0">
                  <c:v>#N/A</c:v>
                </c:pt>
                <c:pt idx="293" formatCode="0.0">
                  <c:v>#N/A</c:v>
                </c:pt>
                <c:pt idx="294" formatCode="0.0">
                  <c:v>#N/A</c:v>
                </c:pt>
                <c:pt idx="295" formatCode="0.0">
                  <c:v>#N/A</c:v>
                </c:pt>
                <c:pt idx="296" formatCode="0.0">
                  <c:v>#N/A</c:v>
                </c:pt>
                <c:pt idx="297" formatCode="0.0">
                  <c:v>#N/A</c:v>
                </c:pt>
                <c:pt idx="298" formatCode="0.0">
                  <c:v>#N/A</c:v>
                </c:pt>
                <c:pt idx="299" formatCode="0.0">
                  <c:v>#N/A</c:v>
                </c:pt>
                <c:pt idx="300" formatCode="0.0">
                  <c:v>#N/A</c:v>
                </c:pt>
                <c:pt idx="301" formatCode="0.0">
                  <c:v>#N/A</c:v>
                </c:pt>
                <c:pt idx="302" formatCode="0.0">
                  <c:v>#N/A</c:v>
                </c:pt>
                <c:pt idx="303" formatCode="0.0">
                  <c:v>#N/A</c:v>
                </c:pt>
                <c:pt idx="304" formatCode="0.0">
                  <c:v>#N/A</c:v>
                </c:pt>
                <c:pt idx="305" formatCode="0.0">
                  <c:v>#N/A</c:v>
                </c:pt>
                <c:pt idx="306" formatCode="0.0">
                  <c:v>#N/A</c:v>
                </c:pt>
                <c:pt idx="307" formatCode="0.0">
                  <c:v>#N/A</c:v>
                </c:pt>
                <c:pt idx="308" formatCode="0.0">
                  <c:v>#N/A</c:v>
                </c:pt>
                <c:pt idx="309" formatCode="0.0">
                  <c:v>#N/A</c:v>
                </c:pt>
                <c:pt idx="310" formatCode="0.0">
                  <c:v>#N/A</c:v>
                </c:pt>
                <c:pt idx="311" formatCode="0.0">
                  <c:v>#N/A</c:v>
                </c:pt>
                <c:pt idx="312" formatCode="0.0">
                  <c:v>#N/A</c:v>
                </c:pt>
                <c:pt idx="313" formatCode="0.0">
                  <c:v>#N/A</c:v>
                </c:pt>
                <c:pt idx="314" formatCode="0.0">
                  <c:v>#N/A</c:v>
                </c:pt>
                <c:pt idx="315" formatCode="0.0">
                  <c:v>#N/A</c:v>
                </c:pt>
                <c:pt idx="316" formatCode="0.0">
                  <c:v>#N/A</c:v>
                </c:pt>
                <c:pt idx="317" formatCode="0.0">
                  <c:v>#N/A</c:v>
                </c:pt>
                <c:pt idx="318" formatCode="0.0">
                  <c:v>#N/A</c:v>
                </c:pt>
                <c:pt idx="319" formatCode="0.0">
                  <c:v>#N/A</c:v>
                </c:pt>
                <c:pt idx="320" formatCode="0.0">
                  <c:v>#N/A</c:v>
                </c:pt>
                <c:pt idx="321" formatCode="0.0">
                  <c:v>#N/A</c:v>
                </c:pt>
                <c:pt idx="322" formatCode="0.0">
                  <c:v>#N/A</c:v>
                </c:pt>
                <c:pt idx="323" formatCode="0.0">
                  <c:v>#N/A</c:v>
                </c:pt>
                <c:pt idx="324" formatCode="0.0">
                  <c:v>#N/A</c:v>
                </c:pt>
                <c:pt idx="325" formatCode="0.0">
                  <c:v>#N/A</c:v>
                </c:pt>
                <c:pt idx="326" formatCode="0.0">
                  <c:v>#N/A</c:v>
                </c:pt>
                <c:pt idx="327" formatCode="0.0">
                  <c:v>#N/A</c:v>
                </c:pt>
                <c:pt idx="328" formatCode="0.0">
                  <c:v>#N/A</c:v>
                </c:pt>
                <c:pt idx="329" formatCode="0.0">
                  <c:v>#N/A</c:v>
                </c:pt>
                <c:pt idx="330" formatCode="0.0">
                  <c:v>#N/A</c:v>
                </c:pt>
                <c:pt idx="331" formatCode="0.0">
                  <c:v>#N/A</c:v>
                </c:pt>
                <c:pt idx="332" formatCode="0.0">
                  <c:v>#N/A</c:v>
                </c:pt>
                <c:pt idx="333" formatCode="0.0">
                  <c:v>#N/A</c:v>
                </c:pt>
                <c:pt idx="334" formatCode="0.0">
                  <c:v>#N/A</c:v>
                </c:pt>
                <c:pt idx="335" formatCode="0.0">
                  <c:v>#N/A</c:v>
                </c:pt>
                <c:pt idx="336" formatCode="0.0">
                  <c:v>#N/A</c:v>
                </c:pt>
                <c:pt idx="337" formatCode="0.0">
                  <c:v>#N/A</c:v>
                </c:pt>
                <c:pt idx="338" formatCode="0.0">
                  <c:v>#N/A</c:v>
                </c:pt>
                <c:pt idx="339" formatCode="0.0">
                  <c:v>#N/A</c:v>
                </c:pt>
                <c:pt idx="340" formatCode="0.0">
                  <c:v>#N/A</c:v>
                </c:pt>
                <c:pt idx="341" formatCode="0.0">
                  <c:v>#N/A</c:v>
                </c:pt>
                <c:pt idx="342" formatCode="0.0">
                  <c:v>#N/A</c:v>
                </c:pt>
                <c:pt idx="343" formatCode="0.0">
                  <c:v>#N/A</c:v>
                </c:pt>
                <c:pt idx="344" formatCode="0.0">
                  <c:v>#N/A</c:v>
                </c:pt>
                <c:pt idx="345" formatCode="0.0">
                  <c:v>#N/A</c:v>
                </c:pt>
                <c:pt idx="346" formatCode="0.0">
                  <c:v>#N/A</c:v>
                </c:pt>
                <c:pt idx="347" formatCode="0.0">
                  <c:v>8.1</c:v>
                </c:pt>
                <c:pt idx="348" formatCode="0.0">
                  <c:v>8.1</c:v>
                </c:pt>
                <c:pt idx="349" formatCode="0.0">
                  <c:v>8.1</c:v>
                </c:pt>
                <c:pt idx="350" formatCode="0.0">
                  <c:v>8.1</c:v>
                </c:pt>
                <c:pt idx="351" formatCode="0.0">
                  <c:v>7.7</c:v>
                </c:pt>
                <c:pt idx="352" formatCode="0.0">
                  <c:v>7.3</c:v>
                </c:pt>
                <c:pt idx="353" formatCode="0.0">
                  <c:v>6.9</c:v>
                </c:pt>
                <c:pt idx="354" formatCode="0.0">
                  <c:v>5.9</c:v>
                </c:pt>
                <c:pt idx="355" formatCode="0.0">
                  <c:v>4.9000000000000004</c:v>
                </c:pt>
                <c:pt idx="356" formatCode="0.0">
                  <c:v>3.9</c:v>
                </c:pt>
                <c:pt idx="357" formatCode="0.0">
                  <c:v>2.7</c:v>
                </c:pt>
                <c:pt idx="358" formatCode="0.0">
                  <c:v>1.5</c:v>
                </c:pt>
                <c:pt idx="359" formatCode="0.0">
                  <c:v>0.3</c:v>
                </c:pt>
                <c:pt idx="360" formatCode="0.0">
                  <c:v>-0.2</c:v>
                </c:pt>
                <c:pt idx="361" formatCode="0.0">
                  <c:v>-0.7</c:v>
                </c:pt>
                <c:pt idx="362" formatCode="0.0">
                  <c:v>-1.2</c:v>
                </c:pt>
                <c:pt idx="363" formatCode="0.0">
                  <c:v>-1</c:v>
                </c:pt>
                <c:pt idx="364" formatCode="0.0">
                  <c:v>-0.8</c:v>
                </c:pt>
                <c:pt idx="365" formatCode="0.0">
                  <c:v>-0.6</c:v>
                </c:pt>
                <c:pt idx="366" formatCode="0.0">
                  <c:v>0.10000000000000009</c:v>
                </c:pt>
                <c:pt idx="367" formatCode="0.0">
                  <c:v>0.80000000000000016</c:v>
                </c:pt>
                <c:pt idx="368" formatCode="0.0">
                  <c:v>1.5</c:v>
                </c:pt>
                <c:pt idx="369" formatCode="0.0">
                  <c:v>2.9666666666666668</c:v>
                </c:pt>
                <c:pt idx="370" formatCode="0.0">
                  <c:v>4.4333333333333336</c:v>
                </c:pt>
                <c:pt idx="371" formatCode="0.0">
                  <c:v>5.8999999999999995</c:v>
                </c:pt>
                <c:pt idx="372" formatCode="0.0">
                  <c:v>6.7</c:v>
                </c:pt>
                <c:pt idx="373" formatCode="0.0">
                  <c:v>7.5</c:v>
                </c:pt>
                <c:pt idx="374" formatCode="0.0">
                  <c:v>8.3000000000000007</c:v>
                </c:pt>
                <c:pt idx="375" formatCode="0.0">
                  <c:v>8.3333333333333339</c:v>
                </c:pt>
                <c:pt idx="376" formatCode="0.0">
                  <c:v>8.3666666666666671</c:v>
                </c:pt>
                <c:pt idx="377" formatCode="0.0">
                  <c:v>8.4</c:v>
                </c:pt>
                <c:pt idx="378" formatCode="0.0">
                  <c:v>8.1666666666666679</c:v>
                </c:pt>
                <c:pt idx="379" formatCode="0.0">
                  <c:v>7.9333333333333336</c:v>
                </c:pt>
                <c:pt idx="380" formatCode="0.0">
                  <c:v>7.7</c:v>
                </c:pt>
                <c:pt idx="381" formatCode="0.0">
                  <c:v>#N/A</c:v>
                </c:pt>
                <c:pt idx="382" formatCode="0.0">
                  <c:v>#N/A</c:v>
                </c:pt>
                <c:pt idx="383" formatCode="0.0">
                  <c:v>#N/A</c:v>
                </c:pt>
                <c:pt idx="384" formatCode="0.0">
                  <c:v>#N/A</c:v>
                </c:pt>
                <c:pt idx="385" formatCode="0.0">
                  <c:v>#N/A</c:v>
                </c:pt>
                <c:pt idx="386" formatCode="0.0">
                  <c:v>#N/A</c:v>
                </c:pt>
                <c:pt idx="387" formatCode="0.0">
                  <c:v>#N/A</c:v>
                </c:pt>
                <c:pt idx="388" formatCode="0.0">
                  <c:v>#N/A</c:v>
                </c:pt>
                <c:pt idx="389" formatCode="0.0">
                  <c:v>#N/A</c:v>
                </c:pt>
                <c:pt idx="390" formatCode="0.0">
                  <c:v>#N/A</c:v>
                </c:pt>
                <c:pt idx="391" formatCode="0.0">
                  <c:v>#N/A</c:v>
                </c:pt>
                <c:pt idx="392" formatCode="0.0">
                  <c:v>#N/A</c:v>
                </c:pt>
                <c:pt idx="393" formatCode="0.0">
                  <c:v>#N/A</c:v>
                </c:pt>
                <c:pt idx="394" formatCode="0.0">
                  <c:v>#N/A</c:v>
                </c:pt>
                <c:pt idx="395" formatCode="0.0">
                  <c:v>#N/A</c:v>
                </c:pt>
                <c:pt idx="396" formatCode="0.0">
                  <c:v>#N/A</c:v>
                </c:pt>
                <c:pt idx="397" formatCode="0.0">
                  <c:v>#N/A</c:v>
                </c:pt>
                <c:pt idx="398" formatCode="0.0">
                  <c:v>#N/A</c:v>
                </c:pt>
                <c:pt idx="399" formatCode="0.0">
                  <c:v>#N/A</c:v>
                </c:pt>
                <c:pt idx="400" formatCode="0.0">
                  <c:v>#N/A</c:v>
                </c:pt>
                <c:pt idx="401" formatCode="0.0">
                  <c:v>#N/A</c:v>
                </c:pt>
                <c:pt idx="402" formatCode="0.0">
                  <c:v>#N/A</c:v>
                </c:pt>
                <c:pt idx="403" formatCode="0.0">
                  <c:v>#N/A</c:v>
                </c:pt>
                <c:pt idx="404" formatCode="0.0">
                  <c:v>#N/A</c:v>
                </c:pt>
                <c:pt idx="405" formatCode="0.0">
                  <c:v>#N/A</c:v>
                </c:pt>
                <c:pt idx="406" formatCode="0.0">
                  <c:v>#N/A</c:v>
                </c:pt>
                <c:pt idx="407" formatCode="0.0">
                  <c:v>#N/A</c:v>
                </c:pt>
                <c:pt idx="408" formatCode="0.0">
                  <c:v>#N/A</c:v>
                </c:pt>
                <c:pt idx="409" formatCode="0.0">
                  <c:v>#N/A</c:v>
                </c:pt>
                <c:pt idx="410" formatCode="0.0">
                  <c:v>#N/A</c:v>
                </c:pt>
                <c:pt idx="411" formatCode="0.0">
                  <c:v>#N/A</c:v>
                </c:pt>
                <c:pt idx="412" formatCode="0.0">
                  <c:v>#N/A</c:v>
                </c:pt>
                <c:pt idx="413" formatCode="0.0">
                  <c:v>#N/A</c:v>
                </c:pt>
                <c:pt idx="414" formatCode="0.0">
                  <c:v>#N/A</c:v>
                </c:pt>
                <c:pt idx="415" formatCode="0.0">
                  <c:v>#N/A</c:v>
                </c:pt>
                <c:pt idx="416" formatCode="0.0">
                  <c:v>#N/A</c:v>
                </c:pt>
                <c:pt idx="417" formatCode="0.0">
                  <c:v>#N/A</c:v>
                </c:pt>
                <c:pt idx="418" formatCode="0.0">
                  <c:v>#N/A</c:v>
                </c:pt>
                <c:pt idx="419" formatCode="0.0">
                  <c:v>#N/A</c:v>
                </c:pt>
                <c:pt idx="420" formatCode="0.0">
                  <c:v>#N/A</c:v>
                </c:pt>
                <c:pt idx="421" formatCode="0.0">
                  <c:v>#N/A</c:v>
                </c:pt>
                <c:pt idx="422" formatCode="0.0">
                  <c:v>#N/A</c:v>
                </c:pt>
                <c:pt idx="423" formatCode="0.0">
                  <c:v>#N/A</c:v>
                </c:pt>
                <c:pt idx="424" formatCode="0.0">
                  <c:v>#N/A</c:v>
                </c:pt>
                <c:pt idx="425" formatCode="0.0">
                  <c:v>#N/A</c:v>
                </c:pt>
                <c:pt idx="426" formatCode="0.0">
                  <c:v>#N/A</c:v>
                </c:pt>
                <c:pt idx="427" formatCode="0.0">
                  <c:v>#N/A</c:v>
                </c:pt>
                <c:pt idx="428" formatCode="0.0">
                  <c:v>#N/A</c:v>
                </c:pt>
                <c:pt idx="429" formatCode="0.0">
                  <c:v>#N/A</c:v>
                </c:pt>
                <c:pt idx="430" formatCode="0.0">
                  <c:v>#N/A</c:v>
                </c:pt>
                <c:pt idx="431" formatCode="0.0">
                  <c:v>#N/A</c:v>
                </c:pt>
                <c:pt idx="432" formatCode="0.0">
                  <c:v>#N/A</c:v>
                </c:pt>
                <c:pt idx="433" formatCode="0.0">
                  <c:v>#N/A</c:v>
                </c:pt>
                <c:pt idx="434" formatCode="0.0">
                  <c:v>#N/A</c:v>
                </c:pt>
                <c:pt idx="435" formatCode="0.0">
                  <c:v>#N/A</c:v>
                </c:pt>
                <c:pt idx="436" formatCode="0.0">
                  <c:v>#N/A</c:v>
                </c:pt>
                <c:pt idx="437" formatCode="0.0">
                  <c:v>#N/A</c:v>
                </c:pt>
                <c:pt idx="438" formatCode="0.0">
                  <c:v>#N/A</c:v>
                </c:pt>
                <c:pt idx="439" formatCode="0.0">
                  <c:v>#N/A</c:v>
                </c:pt>
                <c:pt idx="440" formatCode="0.0">
                  <c:v>#N/A</c:v>
                </c:pt>
                <c:pt idx="441" formatCode="0.0">
                  <c:v>#N/A</c:v>
                </c:pt>
                <c:pt idx="442" formatCode="0.0">
                  <c:v>#N/A</c:v>
                </c:pt>
                <c:pt idx="443" formatCode="0.0">
                  <c:v>#N/A</c:v>
                </c:pt>
                <c:pt idx="444" formatCode="0.0">
                  <c:v>#N/A</c:v>
                </c:pt>
                <c:pt idx="445" formatCode="0.0">
                  <c:v>#N/A</c:v>
                </c:pt>
                <c:pt idx="446" formatCode="0.0">
                  <c:v>#N/A</c:v>
                </c:pt>
                <c:pt idx="447" formatCode="0.0">
                  <c:v>#N/A</c:v>
                </c:pt>
                <c:pt idx="448" formatCode="0.0">
                  <c:v>#N/A</c:v>
                </c:pt>
                <c:pt idx="449" formatCode="0.0">
                  <c:v>#N/A</c:v>
                </c:pt>
                <c:pt idx="450" formatCode="0.0">
                  <c:v>#N/A</c:v>
                </c:pt>
                <c:pt idx="451" formatCode="0.0">
                  <c:v>#N/A</c:v>
                </c:pt>
                <c:pt idx="452" formatCode="0.0">
                  <c:v>#N/A</c:v>
                </c:pt>
                <c:pt idx="453" formatCode="0.0">
                  <c:v>#N/A</c:v>
                </c:pt>
                <c:pt idx="454" formatCode="0.0">
                  <c:v>#N/A</c:v>
                </c:pt>
                <c:pt idx="455" formatCode="0.0">
                  <c:v>#N/A</c:v>
                </c:pt>
                <c:pt idx="456" formatCode="0.0">
                  <c:v>#N/A</c:v>
                </c:pt>
                <c:pt idx="457" formatCode="0.0">
                  <c:v>#N/A</c:v>
                </c:pt>
                <c:pt idx="458" formatCode="0.0">
                  <c:v>#N/A</c:v>
                </c:pt>
                <c:pt idx="459" formatCode="0.0">
                  <c:v>#N/A</c:v>
                </c:pt>
                <c:pt idx="460" formatCode="0.0">
                  <c:v>#N/A</c:v>
                </c:pt>
                <c:pt idx="461" formatCode="0.0">
                  <c:v>#N/A</c:v>
                </c:pt>
                <c:pt idx="462" formatCode="0.0">
                  <c:v>#N/A</c:v>
                </c:pt>
                <c:pt idx="463" formatCode="0.0">
                  <c:v>#N/A</c:v>
                </c:pt>
                <c:pt idx="464" formatCode="0.0">
                  <c:v>#N/A</c:v>
                </c:pt>
                <c:pt idx="465" formatCode="0.0">
                  <c:v>#N/A</c:v>
                </c:pt>
                <c:pt idx="466" formatCode="0.0">
                  <c:v>#N/A</c:v>
                </c:pt>
                <c:pt idx="467" formatCode="0.0">
                  <c:v>#N/A</c:v>
                </c:pt>
                <c:pt idx="468" formatCode="0.0">
                  <c:v>#N/A</c:v>
                </c:pt>
                <c:pt idx="469" formatCode="0.0">
                  <c:v>#N/A</c:v>
                </c:pt>
                <c:pt idx="470" formatCode="0.0">
                  <c:v>#N/A</c:v>
                </c:pt>
                <c:pt idx="471" formatCode="0.0">
                  <c:v>#N/A</c:v>
                </c:pt>
                <c:pt idx="472" formatCode="0.0">
                  <c:v>#N/A</c:v>
                </c:pt>
                <c:pt idx="473" formatCode="0.0">
                  <c:v>#N/A</c:v>
                </c:pt>
                <c:pt idx="474" formatCode="0.0">
                  <c:v>#N/A</c:v>
                </c:pt>
                <c:pt idx="475" formatCode="0.0">
                  <c:v>#N/A</c:v>
                </c:pt>
                <c:pt idx="476" formatCode="0.0">
                  <c:v>#N/A</c:v>
                </c:pt>
                <c:pt idx="477" formatCode="0.0">
                  <c:v>#N/A</c:v>
                </c:pt>
                <c:pt idx="478" formatCode="0.0">
                  <c:v>#N/A</c:v>
                </c:pt>
                <c:pt idx="479" formatCode="0.0">
                  <c:v>#N/A</c:v>
                </c:pt>
                <c:pt idx="480" formatCode="0.0">
                  <c:v>#N/A</c:v>
                </c:pt>
                <c:pt idx="481" formatCode="0.0">
                  <c:v>#N/A</c:v>
                </c:pt>
                <c:pt idx="482" formatCode="0.0">
                  <c:v>#N/A</c:v>
                </c:pt>
                <c:pt idx="483" formatCode="0.0">
                  <c:v>#N/A</c:v>
                </c:pt>
                <c:pt idx="484" formatCode="0.0">
                  <c:v>#N/A</c:v>
                </c:pt>
                <c:pt idx="485" formatCode="0.0">
                  <c:v>#N/A</c:v>
                </c:pt>
                <c:pt idx="486" formatCode="0.0">
                  <c:v>#N/A</c:v>
                </c:pt>
                <c:pt idx="487" formatCode="0.0">
                  <c:v>#N/A</c:v>
                </c:pt>
                <c:pt idx="488" formatCode="0.0">
                  <c:v>#N/A</c:v>
                </c:pt>
                <c:pt idx="489" formatCode="0.0">
                  <c:v>#N/A</c:v>
                </c:pt>
                <c:pt idx="490" formatCode="0.0">
                  <c:v>#N/A</c:v>
                </c:pt>
                <c:pt idx="491" formatCode="0.0">
                  <c:v>#N/A</c:v>
                </c:pt>
                <c:pt idx="492" formatCode="0.0">
                  <c:v>#N/A</c:v>
                </c:pt>
                <c:pt idx="493" formatCode="0.0">
                  <c:v>#N/A</c:v>
                </c:pt>
                <c:pt idx="494" formatCode="0.0">
                  <c:v>#N/A</c:v>
                </c:pt>
                <c:pt idx="495" formatCode="0.0">
                  <c:v>#N/A</c:v>
                </c:pt>
                <c:pt idx="496" formatCode="0.0">
                  <c:v>#N/A</c:v>
                </c:pt>
                <c:pt idx="497" formatCode="0.0">
                  <c:v>#N/A</c:v>
                </c:pt>
                <c:pt idx="498" formatCode="0.0">
                  <c:v>#N/A</c:v>
                </c:pt>
                <c:pt idx="499" formatCode="0.0">
                  <c:v>#N/A</c:v>
                </c:pt>
                <c:pt idx="500" formatCode="0.0">
                  <c:v>#N/A</c:v>
                </c:pt>
                <c:pt idx="501" formatCode="0.0">
                  <c:v>#N/A</c:v>
                </c:pt>
                <c:pt idx="502" formatCode="0.0">
                  <c:v>#N/A</c:v>
                </c:pt>
                <c:pt idx="503" formatCode="0.0">
                  <c:v>#N/A</c:v>
                </c:pt>
              </c:numCache>
            </c:numRef>
          </c:val>
          <c:smooth val="0"/>
          <c:extLst>
            <c:ext xmlns:c16="http://schemas.microsoft.com/office/drawing/2014/chart" uri="{C3380CC4-5D6E-409C-BE32-E72D297353CC}">
              <c16:uniqueId val="{00000002-A2F8-413D-876A-7E6809A936B5}"/>
            </c:ext>
          </c:extLst>
        </c:ser>
        <c:ser>
          <c:idx val="2"/>
          <c:order val="5"/>
          <c:tx>
            <c:v>0</c:v>
          </c:tx>
          <c:spPr>
            <a:ln w="28575">
              <a:solidFill>
                <a:schemeClr val="tx1"/>
              </a:solidFill>
              <a:prstDash val="solid"/>
            </a:ln>
          </c:spPr>
          <c:marker>
            <c:symbol val="none"/>
          </c:marker>
          <c:cat>
            <c:numRef>
              <c:f>NDFCGXA!$A$3:$A$1202</c:f>
              <c:numCache>
                <c:formatCode>mmm\-yy</c:formatCode>
                <c:ptCount val="1200"/>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pt idx="329">
                  <c:v>42887</c:v>
                </c:pt>
                <c:pt idx="330">
                  <c:v>42917</c:v>
                </c:pt>
                <c:pt idx="331">
                  <c:v>42948</c:v>
                </c:pt>
                <c:pt idx="332">
                  <c:v>42979</c:v>
                </c:pt>
                <c:pt idx="333">
                  <c:v>43009</c:v>
                </c:pt>
                <c:pt idx="334">
                  <c:v>43040</c:v>
                </c:pt>
                <c:pt idx="335">
                  <c:v>43070</c:v>
                </c:pt>
                <c:pt idx="336">
                  <c:v>43101</c:v>
                </c:pt>
                <c:pt idx="337">
                  <c:v>43132</c:v>
                </c:pt>
                <c:pt idx="338">
                  <c:v>43160</c:v>
                </c:pt>
                <c:pt idx="339">
                  <c:v>43191</c:v>
                </c:pt>
                <c:pt idx="340">
                  <c:v>43221</c:v>
                </c:pt>
                <c:pt idx="341">
                  <c:v>43252</c:v>
                </c:pt>
                <c:pt idx="342">
                  <c:v>43282</c:v>
                </c:pt>
                <c:pt idx="343">
                  <c:v>43313</c:v>
                </c:pt>
                <c:pt idx="344">
                  <c:v>43344</c:v>
                </c:pt>
                <c:pt idx="345">
                  <c:v>43374</c:v>
                </c:pt>
                <c:pt idx="346">
                  <c:v>43405</c:v>
                </c:pt>
                <c:pt idx="347">
                  <c:v>43435</c:v>
                </c:pt>
                <c:pt idx="348">
                  <c:v>43466</c:v>
                </c:pt>
                <c:pt idx="349">
                  <c:v>43497</c:v>
                </c:pt>
                <c:pt idx="350">
                  <c:v>43525</c:v>
                </c:pt>
                <c:pt idx="351">
                  <c:v>43556</c:v>
                </c:pt>
                <c:pt idx="352">
                  <c:v>43586</c:v>
                </c:pt>
                <c:pt idx="353">
                  <c:v>43617</c:v>
                </c:pt>
                <c:pt idx="354">
                  <c:v>43647</c:v>
                </c:pt>
                <c:pt idx="355">
                  <c:v>43678</c:v>
                </c:pt>
                <c:pt idx="356">
                  <c:v>43709</c:v>
                </c:pt>
                <c:pt idx="357">
                  <c:v>43739</c:v>
                </c:pt>
                <c:pt idx="358">
                  <c:v>43770</c:v>
                </c:pt>
                <c:pt idx="359">
                  <c:v>43800</c:v>
                </c:pt>
                <c:pt idx="360">
                  <c:v>43831</c:v>
                </c:pt>
                <c:pt idx="361">
                  <c:v>43862</c:v>
                </c:pt>
                <c:pt idx="362">
                  <c:v>43891</c:v>
                </c:pt>
                <c:pt idx="363">
                  <c:v>43922</c:v>
                </c:pt>
                <c:pt idx="364">
                  <c:v>43952</c:v>
                </c:pt>
                <c:pt idx="365">
                  <c:v>43983</c:v>
                </c:pt>
                <c:pt idx="366">
                  <c:v>44013</c:v>
                </c:pt>
                <c:pt idx="367">
                  <c:v>44044</c:v>
                </c:pt>
                <c:pt idx="368">
                  <c:v>44075</c:v>
                </c:pt>
                <c:pt idx="369">
                  <c:v>44105</c:v>
                </c:pt>
                <c:pt idx="370">
                  <c:v>44136</c:v>
                </c:pt>
                <c:pt idx="371">
                  <c:v>44166</c:v>
                </c:pt>
                <c:pt idx="372">
                  <c:v>44197</c:v>
                </c:pt>
                <c:pt idx="373">
                  <c:v>44228</c:v>
                </c:pt>
                <c:pt idx="374">
                  <c:v>44256</c:v>
                </c:pt>
                <c:pt idx="375">
                  <c:v>44287</c:v>
                </c:pt>
                <c:pt idx="376">
                  <c:v>44317</c:v>
                </c:pt>
                <c:pt idx="377">
                  <c:v>44348</c:v>
                </c:pt>
                <c:pt idx="378">
                  <c:v>44378</c:v>
                </c:pt>
                <c:pt idx="379">
                  <c:v>44409</c:v>
                </c:pt>
                <c:pt idx="380">
                  <c:v>44440</c:v>
                </c:pt>
                <c:pt idx="381">
                  <c:v>44470</c:v>
                </c:pt>
                <c:pt idx="382">
                  <c:v>44501</c:v>
                </c:pt>
                <c:pt idx="383">
                  <c:v>44531</c:v>
                </c:pt>
                <c:pt idx="384">
                  <c:v>44562</c:v>
                </c:pt>
                <c:pt idx="385">
                  <c:v>44593</c:v>
                </c:pt>
                <c:pt idx="386">
                  <c:v>44621</c:v>
                </c:pt>
                <c:pt idx="387">
                  <c:v>44652</c:v>
                </c:pt>
                <c:pt idx="388">
                  <c:v>44682</c:v>
                </c:pt>
                <c:pt idx="389">
                  <c:v>44713</c:v>
                </c:pt>
                <c:pt idx="390">
                  <c:v>44743</c:v>
                </c:pt>
                <c:pt idx="391">
                  <c:v>44774</c:v>
                </c:pt>
                <c:pt idx="392">
                  <c:v>44805</c:v>
                </c:pt>
                <c:pt idx="393">
                  <c:v>44835</c:v>
                </c:pt>
                <c:pt idx="394">
                  <c:v>44866</c:v>
                </c:pt>
                <c:pt idx="395">
                  <c:v>44896</c:v>
                </c:pt>
                <c:pt idx="396">
                  <c:v>44927</c:v>
                </c:pt>
                <c:pt idx="397">
                  <c:v>44958</c:v>
                </c:pt>
                <c:pt idx="398">
                  <c:v>44986</c:v>
                </c:pt>
                <c:pt idx="399">
                  <c:v>45017</c:v>
                </c:pt>
                <c:pt idx="400">
                  <c:v>45047</c:v>
                </c:pt>
                <c:pt idx="401">
                  <c:v>45078</c:v>
                </c:pt>
                <c:pt idx="402">
                  <c:v>45108</c:v>
                </c:pt>
                <c:pt idx="403">
                  <c:v>45139</c:v>
                </c:pt>
                <c:pt idx="404">
                  <c:v>45170</c:v>
                </c:pt>
                <c:pt idx="405">
                  <c:v>45200</c:v>
                </c:pt>
                <c:pt idx="406">
                  <c:v>45231</c:v>
                </c:pt>
                <c:pt idx="407">
                  <c:v>45261</c:v>
                </c:pt>
                <c:pt idx="408">
                  <c:v>45292</c:v>
                </c:pt>
                <c:pt idx="409">
                  <c:v>45323</c:v>
                </c:pt>
                <c:pt idx="410">
                  <c:v>45352</c:v>
                </c:pt>
                <c:pt idx="411">
                  <c:v>45383</c:v>
                </c:pt>
                <c:pt idx="412">
                  <c:v>45413</c:v>
                </c:pt>
                <c:pt idx="413">
                  <c:v>45444</c:v>
                </c:pt>
                <c:pt idx="414">
                  <c:v>45474</c:v>
                </c:pt>
                <c:pt idx="415">
                  <c:v>45505</c:v>
                </c:pt>
                <c:pt idx="416">
                  <c:v>45536</c:v>
                </c:pt>
                <c:pt idx="417">
                  <c:v>45566</c:v>
                </c:pt>
                <c:pt idx="418">
                  <c:v>45597</c:v>
                </c:pt>
                <c:pt idx="419">
                  <c:v>45627</c:v>
                </c:pt>
                <c:pt idx="420">
                  <c:v>45658</c:v>
                </c:pt>
                <c:pt idx="421">
                  <c:v>45689</c:v>
                </c:pt>
                <c:pt idx="422">
                  <c:v>45717</c:v>
                </c:pt>
                <c:pt idx="423">
                  <c:v>45748</c:v>
                </c:pt>
                <c:pt idx="424">
                  <c:v>45778</c:v>
                </c:pt>
                <c:pt idx="425">
                  <c:v>45809</c:v>
                </c:pt>
                <c:pt idx="426">
                  <c:v>45839</c:v>
                </c:pt>
                <c:pt idx="427">
                  <c:v>45870</c:v>
                </c:pt>
                <c:pt idx="428">
                  <c:v>45901</c:v>
                </c:pt>
                <c:pt idx="429">
                  <c:v>45931</c:v>
                </c:pt>
                <c:pt idx="430">
                  <c:v>45962</c:v>
                </c:pt>
                <c:pt idx="431">
                  <c:v>45992</c:v>
                </c:pt>
                <c:pt idx="432">
                  <c:v>46023</c:v>
                </c:pt>
                <c:pt idx="433">
                  <c:v>46054</c:v>
                </c:pt>
                <c:pt idx="434">
                  <c:v>46082</c:v>
                </c:pt>
                <c:pt idx="435">
                  <c:v>46113</c:v>
                </c:pt>
                <c:pt idx="436">
                  <c:v>46143</c:v>
                </c:pt>
                <c:pt idx="437">
                  <c:v>46174</c:v>
                </c:pt>
                <c:pt idx="438">
                  <c:v>46204</c:v>
                </c:pt>
                <c:pt idx="439">
                  <c:v>46235</c:v>
                </c:pt>
                <c:pt idx="440">
                  <c:v>46266</c:v>
                </c:pt>
                <c:pt idx="441">
                  <c:v>46296</c:v>
                </c:pt>
                <c:pt idx="442">
                  <c:v>46327</c:v>
                </c:pt>
                <c:pt idx="443">
                  <c:v>46357</c:v>
                </c:pt>
                <c:pt idx="444">
                  <c:v>46388</c:v>
                </c:pt>
                <c:pt idx="445">
                  <c:v>46419</c:v>
                </c:pt>
                <c:pt idx="446">
                  <c:v>46447</c:v>
                </c:pt>
                <c:pt idx="447">
                  <c:v>46478</c:v>
                </c:pt>
                <c:pt idx="448">
                  <c:v>46508</c:v>
                </c:pt>
                <c:pt idx="449">
                  <c:v>46539</c:v>
                </c:pt>
                <c:pt idx="450">
                  <c:v>46569</c:v>
                </c:pt>
                <c:pt idx="451">
                  <c:v>46600</c:v>
                </c:pt>
                <c:pt idx="452">
                  <c:v>46631</c:v>
                </c:pt>
                <c:pt idx="453">
                  <c:v>46661</c:v>
                </c:pt>
                <c:pt idx="454">
                  <c:v>46692</c:v>
                </c:pt>
                <c:pt idx="455">
                  <c:v>46722</c:v>
                </c:pt>
                <c:pt idx="456">
                  <c:v>46753</c:v>
                </c:pt>
                <c:pt idx="457">
                  <c:v>46784</c:v>
                </c:pt>
                <c:pt idx="458">
                  <c:v>46813</c:v>
                </c:pt>
                <c:pt idx="459">
                  <c:v>46844</c:v>
                </c:pt>
                <c:pt idx="460">
                  <c:v>46874</c:v>
                </c:pt>
                <c:pt idx="461">
                  <c:v>46905</c:v>
                </c:pt>
                <c:pt idx="462">
                  <c:v>46935</c:v>
                </c:pt>
                <c:pt idx="463">
                  <c:v>46966</c:v>
                </c:pt>
                <c:pt idx="464">
                  <c:v>46997</c:v>
                </c:pt>
                <c:pt idx="465">
                  <c:v>47027</c:v>
                </c:pt>
                <c:pt idx="466">
                  <c:v>47058</c:v>
                </c:pt>
                <c:pt idx="467">
                  <c:v>47088</c:v>
                </c:pt>
                <c:pt idx="468">
                  <c:v>47119</c:v>
                </c:pt>
                <c:pt idx="469">
                  <c:v>47150</c:v>
                </c:pt>
                <c:pt idx="470">
                  <c:v>47178</c:v>
                </c:pt>
                <c:pt idx="471">
                  <c:v>47209</c:v>
                </c:pt>
                <c:pt idx="472">
                  <c:v>47239</c:v>
                </c:pt>
                <c:pt idx="473">
                  <c:v>47270</c:v>
                </c:pt>
                <c:pt idx="474">
                  <c:v>47300</c:v>
                </c:pt>
                <c:pt idx="475">
                  <c:v>47331</c:v>
                </c:pt>
                <c:pt idx="476">
                  <c:v>47362</c:v>
                </c:pt>
                <c:pt idx="477">
                  <c:v>47392</c:v>
                </c:pt>
                <c:pt idx="478">
                  <c:v>47423</c:v>
                </c:pt>
                <c:pt idx="479">
                  <c:v>47453</c:v>
                </c:pt>
                <c:pt idx="480">
                  <c:v>47484</c:v>
                </c:pt>
                <c:pt idx="481">
                  <c:v>47515</c:v>
                </c:pt>
                <c:pt idx="482">
                  <c:v>47543</c:v>
                </c:pt>
                <c:pt idx="483">
                  <c:v>47574</c:v>
                </c:pt>
                <c:pt idx="484">
                  <c:v>47604</c:v>
                </c:pt>
                <c:pt idx="485">
                  <c:v>47635</c:v>
                </c:pt>
                <c:pt idx="486">
                  <c:v>47665</c:v>
                </c:pt>
                <c:pt idx="487">
                  <c:v>47696</c:v>
                </c:pt>
                <c:pt idx="488">
                  <c:v>47727</c:v>
                </c:pt>
                <c:pt idx="489">
                  <c:v>47757</c:v>
                </c:pt>
                <c:pt idx="490">
                  <c:v>47788</c:v>
                </c:pt>
                <c:pt idx="491">
                  <c:v>47818</c:v>
                </c:pt>
                <c:pt idx="492">
                  <c:v>47849</c:v>
                </c:pt>
                <c:pt idx="493">
                  <c:v>47880</c:v>
                </c:pt>
                <c:pt idx="494">
                  <c:v>47908</c:v>
                </c:pt>
                <c:pt idx="495">
                  <c:v>47939</c:v>
                </c:pt>
                <c:pt idx="496">
                  <c:v>47969</c:v>
                </c:pt>
                <c:pt idx="497">
                  <c:v>48000</c:v>
                </c:pt>
                <c:pt idx="498">
                  <c:v>48030</c:v>
                </c:pt>
                <c:pt idx="499">
                  <c:v>48061</c:v>
                </c:pt>
                <c:pt idx="500">
                  <c:v>48092</c:v>
                </c:pt>
                <c:pt idx="501">
                  <c:v>48122</c:v>
                </c:pt>
                <c:pt idx="502">
                  <c:v>48153</c:v>
                </c:pt>
                <c:pt idx="503">
                  <c:v>48183</c:v>
                </c:pt>
                <c:pt idx="504">
                  <c:v>48214</c:v>
                </c:pt>
                <c:pt idx="505">
                  <c:v>48245</c:v>
                </c:pt>
                <c:pt idx="506">
                  <c:v>48274</c:v>
                </c:pt>
                <c:pt idx="507">
                  <c:v>48305</c:v>
                </c:pt>
                <c:pt idx="508">
                  <c:v>48335</c:v>
                </c:pt>
                <c:pt idx="509">
                  <c:v>48366</c:v>
                </c:pt>
                <c:pt idx="510">
                  <c:v>48396</c:v>
                </c:pt>
                <c:pt idx="511">
                  <c:v>48427</c:v>
                </c:pt>
                <c:pt idx="512">
                  <c:v>48458</c:v>
                </c:pt>
                <c:pt idx="513">
                  <c:v>48488</c:v>
                </c:pt>
                <c:pt idx="514">
                  <c:v>48519</c:v>
                </c:pt>
                <c:pt idx="515">
                  <c:v>48549</c:v>
                </c:pt>
                <c:pt idx="516">
                  <c:v>48580</c:v>
                </c:pt>
                <c:pt idx="517">
                  <c:v>48611</c:v>
                </c:pt>
                <c:pt idx="518">
                  <c:v>48639</c:v>
                </c:pt>
                <c:pt idx="519">
                  <c:v>48670</c:v>
                </c:pt>
                <c:pt idx="520">
                  <c:v>48700</c:v>
                </c:pt>
                <c:pt idx="521">
                  <c:v>48731</c:v>
                </c:pt>
                <c:pt idx="522">
                  <c:v>48761</c:v>
                </c:pt>
                <c:pt idx="523">
                  <c:v>48792</c:v>
                </c:pt>
                <c:pt idx="524">
                  <c:v>48823</c:v>
                </c:pt>
                <c:pt idx="525">
                  <c:v>48853</c:v>
                </c:pt>
                <c:pt idx="526">
                  <c:v>48884</c:v>
                </c:pt>
                <c:pt idx="527">
                  <c:v>48914</c:v>
                </c:pt>
                <c:pt idx="528">
                  <c:v>48945</c:v>
                </c:pt>
                <c:pt idx="529">
                  <c:v>48976</c:v>
                </c:pt>
                <c:pt idx="530">
                  <c:v>49004</c:v>
                </c:pt>
                <c:pt idx="531">
                  <c:v>49035</c:v>
                </c:pt>
                <c:pt idx="532">
                  <c:v>49065</c:v>
                </c:pt>
                <c:pt idx="533">
                  <c:v>49096</c:v>
                </c:pt>
                <c:pt idx="534">
                  <c:v>49126</c:v>
                </c:pt>
                <c:pt idx="535">
                  <c:v>49157</c:v>
                </c:pt>
                <c:pt idx="536">
                  <c:v>49188</c:v>
                </c:pt>
                <c:pt idx="537">
                  <c:v>49218</c:v>
                </c:pt>
                <c:pt idx="538">
                  <c:v>49249</c:v>
                </c:pt>
                <c:pt idx="539">
                  <c:v>49279</c:v>
                </c:pt>
                <c:pt idx="540">
                  <c:v>49310</c:v>
                </c:pt>
                <c:pt idx="541">
                  <c:v>49341</c:v>
                </c:pt>
                <c:pt idx="542">
                  <c:v>49369</c:v>
                </c:pt>
                <c:pt idx="543">
                  <c:v>49400</c:v>
                </c:pt>
                <c:pt idx="544">
                  <c:v>49430</c:v>
                </c:pt>
                <c:pt idx="545">
                  <c:v>49461</c:v>
                </c:pt>
                <c:pt idx="546">
                  <c:v>49491</c:v>
                </c:pt>
                <c:pt idx="547">
                  <c:v>49522</c:v>
                </c:pt>
                <c:pt idx="548">
                  <c:v>49553</c:v>
                </c:pt>
                <c:pt idx="549">
                  <c:v>49583</c:v>
                </c:pt>
                <c:pt idx="550">
                  <c:v>49614</c:v>
                </c:pt>
                <c:pt idx="551">
                  <c:v>49644</c:v>
                </c:pt>
                <c:pt idx="552">
                  <c:v>49675</c:v>
                </c:pt>
                <c:pt idx="553">
                  <c:v>49706</c:v>
                </c:pt>
                <c:pt idx="554">
                  <c:v>49735</c:v>
                </c:pt>
                <c:pt idx="555">
                  <c:v>49766</c:v>
                </c:pt>
                <c:pt idx="556">
                  <c:v>49796</c:v>
                </c:pt>
                <c:pt idx="557">
                  <c:v>49827</c:v>
                </c:pt>
                <c:pt idx="558">
                  <c:v>49857</c:v>
                </c:pt>
                <c:pt idx="559">
                  <c:v>49888</c:v>
                </c:pt>
                <c:pt idx="560">
                  <c:v>49919</c:v>
                </c:pt>
                <c:pt idx="561">
                  <c:v>49949</c:v>
                </c:pt>
                <c:pt idx="562">
                  <c:v>49980</c:v>
                </c:pt>
                <c:pt idx="563">
                  <c:v>50010</c:v>
                </c:pt>
                <c:pt idx="564">
                  <c:v>50041</c:v>
                </c:pt>
                <c:pt idx="565">
                  <c:v>50072</c:v>
                </c:pt>
                <c:pt idx="566">
                  <c:v>50100</c:v>
                </c:pt>
                <c:pt idx="567">
                  <c:v>50131</c:v>
                </c:pt>
                <c:pt idx="568">
                  <c:v>50161</c:v>
                </c:pt>
                <c:pt idx="569">
                  <c:v>50192</c:v>
                </c:pt>
                <c:pt idx="570">
                  <c:v>50222</c:v>
                </c:pt>
                <c:pt idx="571">
                  <c:v>50253</c:v>
                </c:pt>
                <c:pt idx="572">
                  <c:v>50284</c:v>
                </c:pt>
                <c:pt idx="573">
                  <c:v>50314</c:v>
                </c:pt>
                <c:pt idx="574">
                  <c:v>50345</c:v>
                </c:pt>
                <c:pt idx="575">
                  <c:v>50375</c:v>
                </c:pt>
                <c:pt idx="576">
                  <c:v>50406</c:v>
                </c:pt>
                <c:pt idx="577">
                  <c:v>50437</c:v>
                </c:pt>
                <c:pt idx="578">
                  <c:v>50465</c:v>
                </c:pt>
                <c:pt idx="579">
                  <c:v>50496</c:v>
                </c:pt>
                <c:pt idx="580">
                  <c:v>50526</c:v>
                </c:pt>
                <c:pt idx="581">
                  <c:v>50557</c:v>
                </c:pt>
                <c:pt idx="582">
                  <c:v>50587</c:v>
                </c:pt>
                <c:pt idx="583">
                  <c:v>50618</c:v>
                </c:pt>
                <c:pt idx="584">
                  <c:v>50649</c:v>
                </c:pt>
                <c:pt idx="585">
                  <c:v>50679</c:v>
                </c:pt>
                <c:pt idx="586">
                  <c:v>50710</c:v>
                </c:pt>
                <c:pt idx="587">
                  <c:v>50740</c:v>
                </c:pt>
                <c:pt idx="588">
                  <c:v>50771</c:v>
                </c:pt>
                <c:pt idx="589">
                  <c:v>50802</c:v>
                </c:pt>
                <c:pt idx="590">
                  <c:v>50830</c:v>
                </c:pt>
                <c:pt idx="591">
                  <c:v>50861</c:v>
                </c:pt>
                <c:pt idx="592">
                  <c:v>50891</c:v>
                </c:pt>
                <c:pt idx="593">
                  <c:v>50922</c:v>
                </c:pt>
                <c:pt idx="594">
                  <c:v>50952</c:v>
                </c:pt>
                <c:pt idx="595">
                  <c:v>50983</c:v>
                </c:pt>
                <c:pt idx="596">
                  <c:v>51014</c:v>
                </c:pt>
                <c:pt idx="597">
                  <c:v>51044</c:v>
                </c:pt>
                <c:pt idx="598">
                  <c:v>51075</c:v>
                </c:pt>
                <c:pt idx="599">
                  <c:v>51105</c:v>
                </c:pt>
                <c:pt idx="600">
                  <c:v>51136</c:v>
                </c:pt>
                <c:pt idx="601">
                  <c:v>51167</c:v>
                </c:pt>
                <c:pt idx="602">
                  <c:v>51196</c:v>
                </c:pt>
                <c:pt idx="603">
                  <c:v>51227</c:v>
                </c:pt>
                <c:pt idx="604">
                  <c:v>51257</c:v>
                </c:pt>
                <c:pt idx="605">
                  <c:v>51288</c:v>
                </c:pt>
                <c:pt idx="606">
                  <c:v>51318</c:v>
                </c:pt>
                <c:pt idx="607">
                  <c:v>51349</c:v>
                </c:pt>
                <c:pt idx="608">
                  <c:v>51380</c:v>
                </c:pt>
                <c:pt idx="609">
                  <c:v>51410</c:v>
                </c:pt>
                <c:pt idx="610">
                  <c:v>51441</c:v>
                </c:pt>
                <c:pt idx="611">
                  <c:v>51471</c:v>
                </c:pt>
                <c:pt idx="612">
                  <c:v>51502</c:v>
                </c:pt>
                <c:pt idx="613">
                  <c:v>51533</c:v>
                </c:pt>
                <c:pt idx="614">
                  <c:v>51561</c:v>
                </c:pt>
                <c:pt idx="615">
                  <c:v>51592</c:v>
                </c:pt>
                <c:pt idx="616">
                  <c:v>51622</c:v>
                </c:pt>
                <c:pt idx="617">
                  <c:v>51653</c:v>
                </c:pt>
                <c:pt idx="618">
                  <c:v>51683</c:v>
                </c:pt>
                <c:pt idx="619">
                  <c:v>51714</c:v>
                </c:pt>
                <c:pt idx="620">
                  <c:v>51745</c:v>
                </c:pt>
                <c:pt idx="621">
                  <c:v>51775</c:v>
                </c:pt>
                <c:pt idx="622">
                  <c:v>51806</c:v>
                </c:pt>
                <c:pt idx="623">
                  <c:v>51836</c:v>
                </c:pt>
                <c:pt idx="624">
                  <c:v>51867</c:v>
                </c:pt>
                <c:pt idx="625">
                  <c:v>51898</c:v>
                </c:pt>
                <c:pt idx="626">
                  <c:v>51926</c:v>
                </c:pt>
                <c:pt idx="627">
                  <c:v>51957</c:v>
                </c:pt>
                <c:pt idx="628">
                  <c:v>51987</c:v>
                </c:pt>
                <c:pt idx="629">
                  <c:v>52018</c:v>
                </c:pt>
                <c:pt idx="630">
                  <c:v>52048</c:v>
                </c:pt>
                <c:pt idx="631">
                  <c:v>52079</c:v>
                </c:pt>
                <c:pt idx="632">
                  <c:v>52110</c:v>
                </c:pt>
                <c:pt idx="633">
                  <c:v>52140</c:v>
                </c:pt>
                <c:pt idx="634">
                  <c:v>52171</c:v>
                </c:pt>
                <c:pt idx="635">
                  <c:v>52201</c:v>
                </c:pt>
                <c:pt idx="636">
                  <c:v>52232</c:v>
                </c:pt>
                <c:pt idx="637">
                  <c:v>52263</c:v>
                </c:pt>
                <c:pt idx="638">
                  <c:v>52291</c:v>
                </c:pt>
                <c:pt idx="639">
                  <c:v>52322</c:v>
                </c:pt>
                <c:pt idx="640">
                  <c:v>52352</c:v>
                </c:pt>
                <c:pt idx="641">
                  <c:v>52383</c:v>
                </c:pt>
                <c:pt idx="642">
                  <c:v>52413</c:v>
                </c:pt>
                <c:pt idx="643">
                  <c:v>52444</c:v>
                </c:pt>
                <c:pt idx="644">
                  <c:v>52475</c:v>
                </c:pt>
                <c:pt idx="645">
                  <c:v>52505</c:v>
                </c:pt>
                <c:pt idx="646">
                  <c:v>52536</c:v>
                </c:pt>
                <c:pt idx="647">
                  <c:v>52566</c:v>
                </c:pt>
                <c:pt idx="648">
                  <c:v>52597</c:v>
                </c:pt>
                <c:pt idx="649">
                  <c:v>52628</c:v>
                </c:pt>
                <c:pt idx="650">
                  <c:v>52657</c:v>
                </c:pt>
                <c:pt idx="651">
                  <c:v>52688</c:v>
                </c:pt>
                <c:pt idx="652">
                  <c:v>52718</c:v>
                </c:pt>
                <c:pt idx="653">
                  <c:v>52749</c:v>
                </c:pt>
                <c:pt idx="654">
                  <c:v>52779</c:v>
                </c:pt>
                <c:pt idx="655">
                  <c:v>52810</c:v>
                </c:pt>
                <c:pt idx="656">
                  <c:v>52841</c:v>
                </c:pt>
                <c:pt idx="657">
                  <c:v>52871</c:v>
                </c:pt>
                <c:pt idx="658">
                  <c:v>52902</c:v>
                </c:pt>
                <c:pt idx="659">
                  <c:v>52932</c:v>
                </c:pt>
                <c:pt idx="660">
                  <c:v>52963</c:v>
                </c:pt>
                <c:pt idx="661">
                  <c:v>52994</c:v>
                </c:pt>
                <c:pt idx="662">
                  <c:v>53022</c:v>
                </c:pt>
                <c:pt idx="663">
                  <c:v>53053</c:v>
                </c:pt>
                <c:pt idx="664">
                  <c:v>53083</c:v>
                </c:pt>
                <c:pt idx="665">
                  <c:v>53114</c:v>
                </c:pt>
                <c:pt idx="666">
                  <c:v>53144</c:v>
                </c:pt>
                <c:pt idx="667">
                  <c:v>53175</c:v>
                </c:pt>
                <c:pt idx="668">
                  <c:v>53206</c:v>
                </c:pt>
                <c:pt idx="669">
                  <c:v>53236</c:v>
                </c:pt>
                <c:pt idx="670">
                  <c:v>53267</c:v>
                </c:pt>
                <c:pt idx="671">
                  <c:v>53297</c:v>
                </c:pt>
                <c:pt idx="672">
                  <c:v>53328</c:v>
                </c:pt>
                <c:pt idx="673">
                  <c:v>53359</c:v>
                </c:pt>
                <c:pt idx="674">
                  <c:v>53387</c:v>
                </c:pt>
                <c:pt idx="675">
                  <c:v>53418</c:v>
                </c:pt>
                <c:pt idx="676">
                  <c:v>53448</c:v>
                </c:pt>
                <c:pt idx="677">
                  <c:v>53479</c:v>
                </c:pt>
                <c:pt idx="678">
                  <c:v>53509</c:v>
                </c:pt>
                <c:pt idx="679">
                  <c:v>53540</c:v>
                </c:pt>
                <c:pt idx="680">
                  <c:v>53571</c:v>
                </c:pt>
                <c:pt idx="681">
                  <c:v>53601</c:v>
                </c:pt>
                <c:pt idx="682">
                  <c:v>53632</c:v>
                </c:pt>
                <c:pt idx="683">
                  <c:v>53662</c:v>
                </c:pt>
                <c:pt idx="684">
                  <c:v>53693</c:v>
                </c:pt>
                <c:pt idx="685">
                  <c:v>53724</c:v>
                </c:pt>
                <c:pt idx="686">
                  <c:v>53752</c:v>
                </c:pt>
                <c:pt idx="687">
                  <c:v>53783</c:v>
                </c:pt>
                <c:pt idx="688">
                  <c:v>53813</c:v>
                </c:pt>
                <c:pt idx="689">
                  <c:v>53844</c:v>
                </c:pt>
                <c:pt idx="690">
                  <c:v>53874</c:v>
                </c:pt>
                <c:pt idx="691">
                  <c:v>53905</c:v>
                </c:pt>
                <c:pt idx="692">
                  <c:v>53936</c:v>
                </c:pt>
                <c:pt idx="693">
                  <c:v>53966</c:v>
                </c:pt>
                <c:pt idx="694">
                  <c:v>53997</c:v>
                </c:pt>
                <c:pt idx="695">
                  <c:v>54027</c:v>
                </c:pt>
                <c:pt idx="696">
                  <c:v>54058</c:v>
                </c:pt>
                <c:pt idx="697">
                  <c:v>54089</c:v>
                </c:pt>
                <c:pt idx="698">
                  <c:v>54118</c:v>
                </c:pt>
                <c:pt idx="699">
                  <c:v>54149</c:v>
                </c:pt>
                <c:pt idx="700">
                  <c:v>54179</c:v>
                </c:pt>
                <c:pt idx="701">
                  <c:v>54210</c:v>
                </c:pt>
                <c:pt idx="702">
                  <c:v>54240</c:v>
                </c:pt>
                <c:pt idx="703">
                  <c:v>54271</c:v>
                </c:pt>
                <c:pt idx="704">
                  <c:v>54302</c:v>
                </c:pt>
                <c:pt idx="705">
                  <c:v>54332</c:v>
                </c:pt>
                <c:pt idx="706">
                  <c:v>54363</c:v>
                </c:pt>
                <c:pt idx="707">
                  <c:v>54393</c:v>
                </c:pt>
                <c:pt idx="708">
                  <c:v>54424</c:v>
                </c:pt>
                <c:pt idx="709">
                  <c:v>54455</c:v>
                </c:pt>
                <c:pt idx="710">
                  <c:v>54483</c:v>
                </c:pt>
                <c:pt idx="711">
                  <c:v>54514</c:v>
                </c:pt>
                <c:pt idx="712">
                  <c:v>54544</c:v>
                </c:pt>
                <c:pt idx="713">
                  <c:v>54575</c:v>
                </c:pt>
                <c:pt idx="714">
                  <c:v>54605</c:v>
                </c:pt>
                <c:pt idx="715">
                  <c:v>54636</c:v>
                </c:pt>
                <c:pt idx="716">
                  <c:v>54667</c:v>
                </c:pt>
                <c:pt idx="717">
                  <c:v>54697</c:v>
                </c:pt>
                <c:pt idx="718">
                  <c:v>54728</c:v>
                </c:pt>
                <c:pt idx="719">
                  <c:v>54758</c:v>
                </c:pt>
                <c:pt idx="720">
                  <c:v>54789</c:v>
                </c:pt>
                <c:pt idx="721">
                  <c:v>54820</c:v>
                </c:pt>
                <c:pt idx="722">
                  <c:v>54848</c:v>
                </c:pt>
                <c:pt idx="723">
                  <c:v>54879</c:v>
                </c:pt>
                <c:pt idx="724">
                  <c:v>54909</c:v>
                </c:pt>
                <c:pt idx="725">
                  <c:v>54940</c:v>
                </c:pt>
                <c:pt idx="726">
                  <c:v>54970</c:v>
                </c:pt>
                <c:pt idx="727">
                  <c:v>55001</c:v>
                </c:pt>
                <c:pt idx="728">
                  <c:v>55032</c:v>
                </c:pt>
                <c:pt idx="729">
                  <c:v>55062</c:v>
                </c:pt>
                <c:pt idx="730">
                  <c:v>55093</c:v>
                </c:pt>
                <c:pt idx="731">
                  <c:v>55123</c:v>
                </c:pt>
                <c:pt idx="732">
                  <c:v>55154</c:v>
                </c:pt>
                <c:pt idx="733">
                  <c:v>55185</c:v>
                </c:pt>
                <c:pt idx="734">
                  <c:v>55213</c:v>
                </c:pt>
                <c:pt idx="735">
                  <c:v>55244</c:v>
                </c:pt>
                <c:pt idx="736">
                  <c:v>55274</c:v>
                </c:pt>
                <c:pt idx="737">
                  <c:v>55305</c:v>
                </c:pt>
                <c:pt idx="738">
                  <c:v>55335</c:v>
                </c:pt>
                <c:pt idx="739">
                  <c:v>55366</c:v>
                </c:pt>
                <c:pt idx="740">
                  <c:v>55397</c:v>
                </c:pt>
                <c:pt idx="741">
                  <c:v>55427</c:v>
                </c:pt>
                <c:pt idx="742">
                  <c:v>55458</c:v>
                </c:pt>
                <c:pt idx="743">
                  <c:v>55488</c:v>
                </c:pt>
                <c:pt idx="744">
                  <c:v>55519</c:v>
                </c:pt>
                <c:pt idx="745">
                  <c:v>55550</c:v>
                </c:pt>
                <c:pt idx="746">
                  <c:v>55579</c:v>
                </c:pt>
                <c:pt idx="747">
                  <c:v>55610</c:v>
                </c:pt>
                <c:pt idx="748">
                  <c:v>55640</c:v>
                </c:pt>
                <c:pt idx="749">
                  <c:v>55671</c:v>
                </c:pt>
                <c:pt idx="750">
                  <c:v>55701</c:v>
                </c:pt>
                <c:pt idx="751">
                  <c:v>55732</c:v>
                </c:pt>
                <c:pt idx="752">
                  <c:v>55763</c:v>
                </c:pt>
                <c:pt idx="753">
                  <c:v>55793</c:v>
                </c:pt>
                <c:pt idx="754">
                  <c:v>55824</c:v>
                </c:pt>
                <c:pt idx="755">
                  <c:v>55854</c:v>
                </c:pt>
                <c:pt idx="756">
                  <c:v>55885</c:v>
                </c:pt>
                <c:pt idx="757">
                  <c:v>55916</c:v>
                </c:pt>
                <c:pt idx="758">
                  <c:v>55944</c:v>
                </c:pt>
                <c:pt idx="759">
                  <c:v>55975</c:v>
                </c:pt>
                <c:pt idx="760">
                  <c:v>56005</c:v>
                </c:pt>
                <c:pt idx="761">
                  <c:v>56036</c:v>
                </c:pt>
                <c:pt idx="762">
                  <c:v>56066</c:v>
                </c:pt>
                <c:pt idx="763">
                  <c:v>56097</c:v>
                </c:pt>
                <c:pt idx="764">
                  <c:v>56128</c:v>
                </c:pt>
                <c:pt idx="765">
                  <c:v>56158</c:v>
                </c:pt>
                <c:pt idx="766">
                  <c:v>56189</c:v>
                </c:pt>
                <c:pt idx="767">
                  <c:v>56219</c:v>
                </c:pt>
                <c:pt idx="768">
                  <c:v>56250</c:v>
                </c:pt>
                <c:pt idx="769">
                  <c:v>56281</c:v>
                </c:pt>
                <c:pt idx="770">
                  <c:v>56309</c:v>
                </c:pt>
                <c:pt idx="771">
                  <c:v>56340</c:v>
                </c:pt>
                <c:pt idx="772">
                  <c:v>56370</c:v>
                </c:pt>
                <c:pt idx="773">
                  <c:v>56401</c:v>
                </c:pt>
                <c:pt idx="774">
                  <c:v>56431</c:v>
                </c:pt>
                <c:pt idx="775">
                  <c:v>56462</c:v>
                </c:pt>
                <c:pt idx="776">
                  <c:v>56493</c:v>
                </c:pt>
                <c:pt idx="777">
                  <c:v>56523</c:v>
                </c:pt>
                <c:pt idx="778">
                  <c:v>56554</c:v>
                </c:pt>
                <c:pt idx="779">
                  <c:v>56584</c:v>
                </c:pt>
                <c:pt idx="780">
                  <c:v>56615</c:v>
                </c:pt>
                <c:pt idx="781">
                  <c:v>56646</c:v>
                </c:pt>
                <c:pt idx="782">
                  <c:v>56674</c:v>
                </c:pt>
                <c:pt idx="783">
                  <c:v>56705</c:v>
                </c:pt>
                <c:pt idx="784">
                  <c:v>56735</c:v>
                </c:pt>
                <c:pt idx="785">
                  <c:v>56766</c:v>
                </c:pt>
                <c:pt idx="786">
                  <c:v>56796</c:v>
                </c:pt>
                <c:pt idx="787">
                  <c:v>56827</c:v>
                </c:pt>
                <c:pt idx="788">
                  <c:v>56858</c:v>
                </c:pt>
                <c:pt idx="789">
                  <c:v>56888</c:v>
                </c:pt>
                <c:pt idx="790">
                  <c:v>56919</c:v>
                </c:pt>
                <c:pt idx="791">
                  <c:v>56949</c:v>
                </c:pt>
                <c:pt idx="792">
                  <c:v>56980</c:v>
                </c:pt>
                <c:pt idx="793">
                  <c:v>57011</c:v>
                </c:pt>
                <c:pt idx="794">
                  <c:v>57040</c:v>
                </c:pt>
                <c:pt idx="795">
                  <c:v>57071</c:v>
                </c:pt>
                <c:pt idx="796">
                  <c:v>57101</c:v>
                </c:pt>
                <c:pt idx="797">
                  <c:v>57132</c:v>
                </c:pt>
                <c:pt idx="798">
                  <c:v>57162</c:v>
                </c:pt>
                <c:pt idx="799">
                  <c:v>57193</c:v>
                </c:pt>
                <c:pt idx="800">
                  <c:v>57224</c:v>
                </c:pt>
                <c:pt idx="801">
                  <c:v>57254</c:v>
                </c:pt>
                <c:pt idx="802">
                  <c:v>57285</c:v>
                </c:pt>
                <c:pt idx="803">
                  <c:v>57315</c:v>
                </c:pt>
                <c:pt idx="804">
                  <c:v>57346</c:v>
                </c:pt>
                <c:pt idx="805">
                  <c:v>57377</c:v>
                </c:pt>
                <c:pt idx="806">
                  <c:v>57405</c:v>
                </c:pt>
                <c:pt idx="807">
                  <c:v>57436</c:v>
                </c:pt>
                <c:pt idx="808">
                  <c:v>57466</c:v>
                </c:pt>
                <c:pt idx="809">
                  <c:v>57497</c:v>
                </c:pt>
                <c:pt idx="810">
                  <c:v>57527</c:v>
                </c:pt>
                <c:pt idx="811">
                  <c:v>57558</c:v>
                </c:pt>
                <c:pt idx="812">
                  <c:v>57589</c:v>
                </c:pt>
                <c:pt idx="813">
                  <c:v>57619</c:v>
                </c:pt>
                <c:pt idx="814">
                  <c:v>57650</c:v>
                </c:pt>
                <c:pt idx="815">
                  <c:v>57680</c:v>
                </c:pt>
                <c:pt idx="816">
                  <c:v>57711</c:v>
                </c:pt>
                <c:pt idx="817">
                  <c:v>57742</c:v>
                </c:pt>
                <c:pt idx="818">
                  <c:v>57770</c:v>
                </c:pt>
                <c:pt idx="819">
                  <c:v>57801</c:v>
                </c:pt>
                <c:pt idx="820">
                  <c:v>57831</c:v>
                </c:pt>
                <c:pt idx="821">
                  <c:v>57862</c:v>
                </c:pt>
                <c:pt idx="822">
                  <c:v>57892</c:v>
                </c:pt>
                <c:pt idx="823">
                  <c:v>57923</c:v>
                </c:pt>
                <c:pt idx="824">
                  <c:v>57954</c:v>
                </c:pt>
                <c:pt idx="825">
                  <c:v>57984</c:v>
                </c:pt>
                <c:pt idx="826">
                  <c:v>58015</c:v>
                </c:pt>
                <c:pt idx="827">
                  <c:v>58045</c:v>
                </c:pt>
                <c:pt idx="828">
                  <c:v>58076</c:v>
                </c:pt>
                <c:pt idx="829">
                  <c:v>58107</c:v>
                </c:pt>
                <c:pt idx="830">
                  <c:v>58135</c:v>
                </c:pt>
                <c:pt idx="831">
                  <c:v>58166</c:v>
                </c:pt>
                <c:pt idx="832">
                  <c:v>58196</c:v>
                </c:pt>
                <c:pt idx="833">
                  <c:v>58227</c:v>
                </c:pt>
                <c:pt idx="834">
                  <c:v>58257</c:v>
                </c:pt>
                <c:pt idx="835">
                  <c:v>58288</c:v>
                </c:pt>
                <c:pt idx="836">
                  <c:v>58319</c:v>
                </c:pt>
                <c:pt idx="837">
                  <c:v>58349</c:v>
                </c:pt>
                <c:pt idx="838">
                  <c:v>58380</c:v>
                </c:pt>
                <c:pt idx="839">
                  <c:v>58410</c:v>
                </c:pt>
                <c:pt idx="840">
                  <c:v>58441</c:v>
                </c:pt>
                <c:pt idx="841">
                  <c:v>58472</c:v>
                </c:pt>
                <c:pt idx="842">
                  <c:v>58501</c:v>
                </c:pt>
                <c:pt idx="843">
                  <c:v>58532</c:v>
                </c:pt>
                <c:pt idx="844">
                  <c:v>58562</c:v>
                </c:pt>
                <c:pt idx="845">
                  <c:v>58593</c:v>
                </c:pt>
                <c:pt idx="846">
                  <c:v>58623</c:v>
                </c:pt>
                <c:pt idx="847">
                  <c:v>58654</c:v>
                </c:pt>
                <c:pt idx="848">
                  <c:v>58685</c:v>
                </c:pt>
                <c:pt idx="849">
                  <c:v>58715</c:v>
                </c:pt>
                <c:pt idx="850">
                  <c:v>58746</c:v>
                </c:pt>
                <c:pt idx="851">
                  <c:v>58776</c:v>
                </c:pt>
                <c:pt idx="852">
                  <c:v>58807</c:v>
                </c:pt>
                <c:pt idx="853">
                  <c:v>58838</c:v>
                </c:pt>
                <c:pt idx="854">
                  <c:v>58866</c:v>
                </c:pt>
                <c:pt idx="855">
                  <c:v>58897</c:v>
                </c:pt>
                <c:pt idx="856">
                  <c:v>58927</c:v>
                </c:pt>
                <c:pt idx="857">
                  <c:v>58958</c:v>
                </c:pt>
                <c:pt idx="858">
                  <c:v>58988</c:v>
                </c:pt>
                <c:pt idx="859">
                  <c:v>59019</c:v>
                </c:pt>
                <c:pt idx="860">
                  <c:v>59050</c:v>
                </c:pt>
                <c:pt idx="861">
                  <c:v>59080</c:v>
                </c:pt>
                <c:pt idx="862">
                  <c:v>59111</c:v>
                </c:pt>
                <c:pt idx="863">
                  <c:v>59141</c:v>
                </c:pt>
                <c:pt idx="864">
                  <c:v>59172</c:v>
                </c:pt>
                <c:pt idx="865">
                  <c:v>59203</c:v>
                </c:pt>
                <c:pt idx="866">
                  <c:v>59231</c:v>
                </c:pt>
                <c:pt idx="867">
                  <c:v>59262</c:v>
                </c:pt>
                <c:pt idx="868">
                  <c:v>59292</c:v>
                </c:pt>
                <c:pt idx="869">
                  <c:v>59323</c:v>
                </c:pt>
                <c:pt idx="870">
                  <c:v>59353</c:v>
                </c:pt>
                <c:pt idx="871">
                  <c:v>59384</c:v>
                </c:pt>
                <c:pt idx="872">
                  <c:v>59415</c:v>
                </c:pt>
                <c:pt idx="873">
                  <c:v>59445</c:v>
                </c:pt>
                <c:pt idx="874">
                  <c:v>59476</c:v>
                </c:pt>
                <c:pt idx="875">
                  <c:v>59506</c:v>
                </c:pt>
                <c:pt idx="876">
                  <c:v>59537</c:v>
                </c:pt>
                <c:pt idx="877">
                  <c:v>59568</c:v>
                </c:pt>
                <c:pt idx="878">
                  <c:v>59596</c:v>
                </c:pt>
                <c:pt idx="879">
                  <c:v>59627</c:v>
                </c:pt>
                <c:pt idx="880">
                  <c:v>59657</c:v>
                </c:pt>
                <c:pt idx="881">
                  <c:v>59688</c:v>
                </c:pt>
                <c:pt idx="882">
                  <c:v>59718</c:v>
                </c:pt>
                <c:pt idx="883">
                  <c:v>59749</c:v>
                </c:pt>
                <c:pt idx="884">
                  <c:v>59780</c:v>
                </c:pt>
                <c:pt idx="885">
                  <c:v>59810</c:v>
                </c:pt>
                <c:pt idx="886">
                  <c:v>59841</c:v>
                </c:pt>
                <c:pt idx="887">
                  <c:v>59871</c:v>
                </c:pt>
                <c:pt idx="888">
                  <c:v>59902</c:v>
                </c:pt>
                <c:pt idx="889">
                  <c:v>59933</c:v>
                </c:pt>
                <c:pt idx="890">
                  <c:v>59962</c:v>
                </c:pt>
                <c:pt idx="891">
                  <c:v>59993</c:v>
                </c:pt>
                <c:pt idx="892">
                  <c:v>60023</c:v>
                </c:pt>
                <c:pt idx="893">
                  <c:v>60054</c:v>
                </c:pt>
                <c:pt idx="894">
                  <c:v>60084</c:v>
                </c:pt>
                <c:pt idx="895">
                  <c:v>60115</c:v>
                </c:pt>
                <c:pt idx="896">
                  <c:v>60146</c:v>
                </c:pt>
                <c:pt idx="897">
                  <c:v>60176</c:v>
                </c:pt>
                <c:pt idx="898">
                  <c:v>60207</c:v>
                </c:pt>
                <c:pt idx="899">
                  <c:v>60237</c:v>
                </c:pt>
                <c:pt idx="900">
                  <c:v>60268</c:v>
                </c:pt>
                <c:pt idx="901">
                  <c:v>60299</c:v>
                </c:pt>
                <c:pt idx="902">
                  <c:v>60327</c:v>
                </c:pt>
                <c:pt idx="903">
                  <c:v>60358</c:v>
                </c:pt>
                <c:pt idx="904">
                  <c:v>60388</c:v>
                </c:pt>
                <c:pt idx="905">
                  <c:v>60419</c:v>
                </c:pt>
                <c:pt idx="906">
                  <c:v>60449</c:v>
                </c:pt>
                <c:pt idx="907">
                  <c:v>60480</c:v>
                </c:pt>
                <c:pt idx="908">
                  <c:v>60511</c:v>
                </c:pt>
                <c:pt idx="909">
                  <c:v>60541</c:v>
                </c:pt>
                <c:pt idx="910">
                  <c:v>60572</c:v>
                </c:pt>
                <c:pt idx="911">
                  <c:v>60602</c:v>
                </c:pt>
                <c:pt idx="912">
                  <c:v>60633</c:v>
                </c:pt>
                <c:pt idx="913">
                  <c:v>60664</c:v>
                </c:pt>
                <c:pt idx="914">
                  <c:v>60692</c:v>
                </c:pt>
                <c:pt idx="915">
                  <c:v>60723</c:v>
                </c:pt>
                <c:pt idx="916">
                  <c:v>60753</c:v>
                </c:pt>
                <c:pt idx="917">
                  <c:v>60784</c:v>
                </c:pt>
                <c:pt idx="918">
                  <c:v>60814</c:v>
                </c:pt>
                <c:pt idx="919">
                  <c:v>60845</c:v>
                </c:pt>
                <c:pt idx="920">
                  <c:v>60876</c:v>
                </c:pt>
                <c:pt idx="921">
                  <c:v>60906</c:v>
                </c:pt>
                <c:pt idx="922">
                  <c:v>60937</c:v>
                </c:pt>
                <c:pt idx="923">
                  <c:v>60967</c:v>
                </c:pt>
                <c:pt idx="924">
                  <c:v>60998</c:v>
                </c:pt>
                <c:pt idx="925">
                  <c:v>61029</c:v>
                </c:pt>
                <c:pt idx="926">
                  <c:v>61057</c:v>
                </c:pt>
                <c:pt idx="927">
                  <c:v>61088</c:v>
                </c:pt>
                <c:pt idx="928">
                  <c:v>61118</c:v>
                </c:pt>
                <c:pt idx="929">
                  <c:v>61149</c:v>
                </c:pt>
                <c:pt idx="930">
                  <c:v>61179</c:v>
                </c:pt>
                <c:pt idx="931">
                  <c:v>61210</c:v>
                </c:pt>
                <c:pt idx="932">
                  <c:v>61241</c:v>
                </c:pt>
                <c:pt idx="933">
                  <c:v>61271</c:v>
                </c:pt>
                <c:pt idx="934">
                  <c:v>61302</c:v>
                </c:pt>
                <c:pt idx="935">
                  <c:v>61332</c:v>
                </c:pt>
                <c:pt idx="936">
                  <c:v>61363</c:v>
                </c:pt>
                <c:pt idx="937">
                  <c:v>61394</c:v>
                </c:pt>
                <c:pt idx="938">
                  <c:v>61423</c:v>
                </c:pt>
                <c:pt idx="939">
                  <c:v>61454</c:v>
                </c:pt>
                <c:pt idx="940">
                  <c:v>61484</c:v>
                </c:pt>
                <c:pt idx="941">
                  <c:v>61515</c:v>
                </c:pt>
                <c:pt idx="942">
                  <c:v>61545</c:v>
                </c:pt>
                <c:pt idx="943">
                  <c:v>61576</c:v>
                </c:pt>
                <c:pt idx="944">
                  <c:v>61607</c:v>
                </c:pt>
                <c:pt idx="945">
                  <c:v>61637</c:v>
                </c:pt>
                <c:pt idx="946">
                  <c:v>61668</c:v>
                </c:pt>
                <c:pt idx="947">
                  <c:v>61698</c:v>
                </c:pt>
                <c:pt idx="948">
                  <c:v>61729</c:v>
                </c:pt>
                <c:pt idx="949">
                  <c:v>61760</c:v>
                </c:pt>
                <c:pt idx="950">
                  <c:v>61788</c:v>
                </c:pt>
                <c:pt idx="951">
                  <c:v>61819</c:v>
                </c:pt>
                <c:pt idx="952">
                  <c:v>61849</c:v>
                </c:pt>
                <c:pt idx="953">
                  <c:v>61880</c:v>
                </c:pt>
                <c:pt idx="954">
                  <c:v>61910</c:v>
                </c:pt>
                <c:pt idx="955">
                  <c:v>61941</c:v>
                </c:pt>
                <c:pt idx="956">
                  <c:v>61972</c:v>
                </c:pt>
                <c:pt idx="957">
                  <c:v>62002</c:v>
                </c:pt>
                <c:pt idx="958">
                  <c:v>62033</c:v>
                </c:pt>
                <c:pt idx="959">
                  <c:v>62063</c:v>
                </c:pt>
                <c:pt idx="960">
                  <c:v>62094</c:v>
                </c:pt>
                <c:pt idx="961">
                  <c:v>62125</c:v>
                </c:pt>
                <c:pt idx="962">
                  <c:v>62153</c:v>
                </c:pt>
                <c:pt idx="963">
                  <c:v>62184</c:v>
                </c:pt>
                <c:pt idx="964">
                  <c:v>62214</c:v>
                </c:pt>
                <c:pt idx="965">
                  <c:v>62245</c:v>
                </c:pt>
                <c:pt idx="966">
                  <c:v>62275</c:v>
                </c:pt>
                <c:pt idx="967">
                  <c:v>62306</c:v>
                </c:pt>
                <c:pt idx="968">
                  <c:v>62337</c:v>
                </c:pt>
                <c:pt idx="969">
                  <c:v>62367</c:v>
                </c:pt>
                <c:pt idx="970">
                  <c:v>62398</c:v>
                </c:pt>
                <c:pt idx="971">
                  <c:v>62428</c:v>
                </c:pt>
                <c:pt idx="972">
                  <c:v>62459</c:v>
                </c:pt>
                <c:pt idx="973">
                  <c:v>62490</c:v>
                </c:pt>
                <c:pt idx="974">
                  <c:v>62518</c:v>
                </c:pt>
                <c:pt idx="975">
                  <c:v>62549</c:v>
                </c:pt>
                <c:pt idx="976">
                  <c:v>62579</c:v>
                </c:pt>
                <c:pt idx="977">
                  <c:v>62610</c:v>
                </c:pt>
                <c:pt idx="978">
                  <c:v>62640</c:v>
                </c:pt>
                <c:pt idx="979">
                  <c:v>62671</c:v>
                </c:pt>
                <c:pt idx="980">
                  <c:v>62702</c:v>
                </c:pt>
                <c:pt idx="981">
                  <c:v>62732</c:v>
                </c:pt>
                <c:pt idx="982">
                  <c:v>62763</c:v>
                </c:pt>
                <c:pt idx="983">
                  <c:v>62793</c:v>
                </c:pt>
                <c:pt idx="984">
                  <c:v>62824</c:v>
                </c:pt>
                <c:pt idx="985">
                  <c:v>62855</c:v>
                </c:pt>
                <c:pt idx="986">
                  <c:v>62884</c:v>
                </c:pt>
                <c:pt idx="987">
                  <c:v>62915</c:v>
                </c:pt>
                <c:pt idx="988">
                  <c:v>62945</c:v>
                </c:pt>
                <c:pt idx="989">
                  <c:v>62976</c:v>
                </c:pt>
                <c:pt idx="990">
                  <c:v>63006</c:v>
                </c:pt>
                <c:pt idx="991">
                  <c:v>63037</c:v>
                </c:pt>
                <c:pt idx="992">
                  <c:v>63068</c:v>
                </c:pt>
                <c:pt idx="993">
                  <c:v>63098</c:v>
                </c:pt>
                <c:pt idx="994">
                  <c:v>63129</c:v>
                </c:pt>
                <c:pt idx="995">
                  <c:v>63159</c:v>
                </c:pt>
                <c:pt idx="996">
                  <c:v>63190</c:v>
                </c:pt>
                <c:pt idx="997">
                  <c:v>63221</c:v>
                </c:pt>
                <c:pt idx="998">
                  <c:v>63249</c:v>
                </c:pt>
                <c:pt idx="999">
                  <c:v>63280</c:v>
                </c:pt>
                <c:pt idx="1000">
                  <c:v>63310</c:v>
                </c:pt>
                <c:pt idx="1001">
                  <c:v>63341</c:v>
                </c:pt>
                <c:pt idx="1002">
                  <c:v>63371</c:v>
                </c:pt>
                <c:pt idx="1003">
                  <c:v>63402</c:v>
                </c:pt>
                <c:pt idx="1004">
                  <c:v>63433</c:v>
                </c:pt>
                <c:pt idx="1005">
                  <c:v>63463</c:v>
                </c:pt>
                <c:pt idx="1006">
                  <c:v>63494</c:v>
                </c:pt>
                <c:pt idx="1007">
                  <c:v>63524</c:v>
                </c:pt>
                <c:pt idx="1008">
                  <c:v>63555</c:v>
                </c:pt>
                <c:pt idx="1009">
                  <c:v>63586</c:v>
                </c:pt>
                <c:pt idx="1010">
                  <c:v>63614</c:v>
                </c:pt>
                <c:pt idx="1011">
                  <c:v>63645</c:v>
                </c:pt>
                <c:pt idx="1012">
                  <c:v>63675</c:v>
                </c:pt>
                <c:pt idx="1013">
                  <c:v>63706</c:v>
                </c:pt>
                <c:pt idx="1014">
                  <c:v>63736</c:v>
                </c:pt>
                <c:pt idx="1015">
                  <c:v>63767</c:v>
                </c:pt>
                <c:pt idx="1016">
                  <c:v>63798</c:v>
                </c:pt>
                <c:pt idx="1017">
                  <c:v>63828</c:v>
                </c:pt>
                <c:pt idx="1018">
                  <c:v>63859</c:v>
                </c:pt>
                <c:pt idx="1019">
                  <c:v>63889</c:v>
                </c:pt>
                <c:pt idx="1020">
                  <c:v>63920</c:v>
                </c:pt>
                <c:pt idx="1021">
                  <c:v>63951</c:v>
                </c:pt>
                <c:pt idx="1022">
                  <c:v>63979</c:v>
                </c:pt>
                <c:pt idx="1023">
                  <c:v>64010</c:v>
                </c:pt>
                <c:pt idx="1024">
                  <c:v>64040</c:v>
                </c:pt>
                <c:pt idx="1025">
                  <c:v>64071</c:v>
                </c:pt>
                <c:pt idx="1026">
                  <c:v>64101</c:v>
                </c:pt>
                <c:pt idx="1027">
                  <c:v>64132</c:v>
                </c:pt>
                <c:pt idx="1028">
                  <c:v>64163</c:v>
                </c:pt>
                <c:pt idx="1029">
                  <c:v>64193</c:v>
                </c:pt>
                <c:pt idx="1030">
                  <c:v>64224</c:v>
                </c:pt>
                <c:pt idx="1031">
                  <c:v>64254</c:v>
                </c:pt>
                <c:pt idx="1032">
                  <c:v>64285</c:v>
                </c:pt>
                <c:pt idx="1033">
                  <c:v>64316</c:v>
                </c:pt>
                <c:pt idx="1034">
                  <c:v>64345</c:v>
                </c:pt>
                <c:pt idx="1035">
                  <c:v>64376</c:v>
                </c:pt>
                <c:pt idx="1036">
                  <c:v>64406</c:v>
                </c:pt>
                <c:pt idx="1037">
                  <c:v>64437</c:v>
                </c:pt>
                <c:pt idx="1038">
                  <c:v>64467</c:v>
                </c:pt>
                <c:pt idx="1039">
                  <c:v>64498</c:v>
                </c:pt>
                <c:pt idx="1040">
                  <c:v>64529</c:v>
                </c:pt>
                <c:pt idx="1041">
                  <c:v>64559</c:v>
                </c:pt>
                <c:pt idx="1042">
                  <c:v>64590</c:v>
                </c:pt>
                <c:pt idx="1043">
                  <c:v>64620</c:v>
                </c:pt>
                <c:pt idx="1044">
                  <c:v>64651</c:v>
                </c:pt>
                <c:pt idx="1045">
                  <c:v>64682</c:v>
                </c:pt>
                <c:pt idx="1046">
                  <c:v>64710</c:v>
                </c:pt>
                <c:pt idx="1047">
                  <c:v>64741</c:v>
                </c:pt>
                <c:pt idx="1048">
                  <c:v>64771</c:v>
                </c:pt>
                <c:pt idx="1049">
                  <c:v>64802</c:v>
                </c:pt>
                <c:pt idx="1050">
                  <c:v>64832</c:v>
                </c:pt>
                <c:pt idx="1051">
                  <c:v>64863</c:v>
                </c:pt>
                <c:pt idx="1052">
                  <c:v>64894</c:v>
                </c:pt>
                <c:pt idx="1053">
                  <c:v>64924</c:v>
                </c:pt>
                <c:pt idx="1054">
                  <c:v>64955</c:v>
                </c:pt>
                <c:pt idx="1055">
                  <c:v>64985</c:v>
                </c:pt>
                <c:pt idx="1056">
                  <c:v>65016</c:v>
                </c:pt>
                <c:pt idx="1057">
                  <c:v>65047</c:v>
                </c:pt>
                <c:pt idx="1058">
                  <c:v>65075</c:v>
                </c:pt>
                <c:pt idx="1059">
                  <c:v>65106</c:v>
                </c:pt>
                <c:pt idx="1060">
                  <c:v>65136</c:v>
                </c:pt>
                <c:pt idx="1061">
                  <c:v>65167</c:v>
                </c:pt>
                <c:pt idx="1062">
                  <c:v>65197</c:v>
                </c:pt>
                <c:pt idx="1063">
                  <c:v>65228</c:v>
                </c:pt>
                <c:pt idx="1064">
                  <c:v>65259</c:v>
                </c:pt>
                <c:pt idx="1065">
                  <c:v>65289</c:v>
                </c:pt>
                <c:pt idx="1066">
                  <c:v>65320</c:v>
                </c:pt>
                <c:pt idx="1067">
                  <c:v>65350</c:v>
                </c:pt>
                <c:pt idx="1068">
                  <c:v>65381</c:v>
                </c:pt>
                <c:pt idx="1069">
                  <c:v>65412</c:v>
                </c:pt>
                <c:pt idx="1070">
                  <c:v>65440</c:v>
                </c:pt>
                <c:pt idx="1071">
                  <c:v>65471</c:v>
                </c:pt>
                <c:pt idx="1072">
                  <c:v>65501</c:v>
                </c:pt>
                <c:pt idx="1073">
                  <c:v>65532</c:v>
                </c:pt>
                <c:pt idx="1074">
                  <c:v>65562</c:v>
                </c:pt>
                <c:pt idx="1075">
                  <c:v>65593</c:v>
                </c:pt>
                <c:pt idx="1076">
                  <c:v>65624</c:v>
                </c:pt>
                <c:pt idx="1077">
                  <c:v>65654</c:v>
                </c:pt>
                <c:pt idx="1078">
                  <c:v>65685</c:v>
                </c:pt>
                <c:pt idx="1079">
                  <c:v>65715</c:v>
                </c:pt>
                <c:pt idx="1080">
                  <c:v>65746</c:v>
                </c:pt>
                <c:pt idx="1081">
                  <c:v>65777</c:v>
                </c:pt>
                <c:pt idx="1082">
                  <c:v>65806</c:v>
                </c:pt>
                <c:pt idx="1083">
                  <c:v>65837</c:v>
                </c:pt>
                <c:pt idx="1084">
                  <c:v>65867</c:v>
                </c:pt>
                <c:pt idx="1085">
                  <c:v>65898</c:v>
                </c:pt>
                <c:pt idx="1086">
                  <c:v>65928</c:v>
                </c:pt>
                <c:pt idx="1087">
                  <c:v>65959</c:v>
                </c:pt>
                <c:pt idx="1088">
                  <c:v>65990</c:v>
                </c:pt>
                <c:pt idx="1089">
                  <c:v>66020</c:v>
                </c:pt>
                <c:pt idx="1090">
                  <c:v>66051</c:v>
                </c:pt>
                <c:pt idx="1091">
                  <c:v>66081</c:v>
                </c:pt>
                <c:pt idx="1092">
                  <c:v>66112</c:v>
                </c:pt>
                <c:pt idx="1093">
                  <c:v>66143</c:v>
                </c:pt>
                <c:pt idx="1094">
                  <c:v>66171</c:v>
                </c:pt>
                <c:pt idx="1095">
                  <c:v>66202</c:v>
                </c:pt>
                <c:pt idx="1096">
                  <c:v>66232</c:v>
                </c:pt>
                <c:pt idx="1097">
                  <c:v>66263</c:v>
                </c:pt>
                <c:pt idx="1098">
                  <c:v>66293</c:v>
                </c:pt>
                <c:pt idx="1099">
                  <c:v>66324</c:v>
                </c:pt>
                <c:pt idx="1100">
                  <c:v>66355</c:v>
                </c:pt>
                <c:pt idx="1101">
                  <c:v>66385</c:v>
                </c:pt>
                <c:pt idx="1102">
                  <c:v>66416</c:v>
                </c:pt>
                <c:pt idx="1103">
                  <c:v>66446</c:v>
                </c:pt>
                <c:pt idx="1104">
                  <c:v>66477</c:v>
                </c:pt>
                <c:pt idx="1105">
                  <c:v>66508</c:v>
                </c:pt>
                <c:pt idx="1106">
                  <c:v>66536</c:v>
                </c:pt>
                <c:pt idx="1107">
                  <c:v>66567</c:v>
                </c:pt>
                <c:pt idx="1108">
                  <c:v>66597</c:v>
                </c:pt>
                <c:pt idx="1109">
                  <c:v>66628</c:v>
                </c:pt>
                <c:pt idx="1110">
                  <c:v>66658</c:v>
                </c:pt>
                <c:pt idx="1111">
                  <c:v>66689</c:v>
                </c:pt>
                <c:pt idx="1112">
                  <c:v>66720</c:v>
                </c:pt>
                <c:pt idx="1113">
                  <c:v>66750</c:v>
                </c:pt>
                <c:pt idx="1114">
                  <c:v>66781</c:v>
                </c:pt>
                <c:pt idx="1115">
                  <c:v>66811</c:v>
                </c:pt>
                <c:pt idx="1116">
                  <c:v>66842</c:v>
                </c:pt>
                <c:pt idx="1117">
                  <c:v>66873</c:v>
                </c:pt>
                <c:pt idx="1118">
                  <c:v>66901</c:v>
                </c:pt>
                <c:pt idx="1119">
                  <c:v>66932</c:v>
                </c:pt>
                <c:pt idx="1120">
                  <c:v>66962</c:v>
                </c:pt>
                <c:pt idx="1121">
                  <c:v>66993</c:v>
                </c:pt>
                <c:pt idx="1122">
                  <c:v>67023</c:v>
                </c:pt>
                <c:pt idx="1123">
                  <c:v>67054</c:v>
                </c:pt>
                <c:pt idx="1124">
                  <c:v>67085</c:v>
                </c:pt>
                <c:pt idx="1125">
                  <c:v>67115</c:v>
                </c:pt>
                <c:pt idx="1126">
                  <c:v>67146</c:v>
                </c:pt>
                <c:pt idx="1127">
                  <c:v>67176</c:v>
                </c:pt>
                <c:pt idx="1128">
                  <c:v>67207</c:v>
                </c:pt>
                <c:pt idx="1129">
                  <c:v>67238</c:v>
                </c:pt>
                <c:pt idx="1130">
                  <c:v>67267</c:v>
                </c:pt>
                <c:pt idx="1131">
                  <c:v>67298</c:v>
                </c:pt>
                <c:pt idx="1132">
                  <c:v>67328</c:v>
                </c:pt>
                <c:pt idx="1133">
                  <c:v>67359</c:v>
                </c:pt>
                <c:pt idx="1134">
                  <c:v>67389</c:v>
                </c:pt>
                <c:pt idx="1135">
                  <c:v>67420</c:v>
                </c:pt>
                <c:pt idx="1136">
                  <c:v>67451</c:v>
                </c:pt>
                <c:pt idx="1137">
                  <c:v>67481</c:v>
                </c:pt>
                <c:pt idx="1138">
                  <c:v>67512</c:v>
                </c:pt>
                <c:pt idx="1139">
                  <c:v>67542</c:v>
                </c:pt>
                <c:pt idx="1140">
                  <c:v>67573</c:v>
                </c:pt>
                <c:pt idx="1141">
                  <c:v>67604</c:v>
                </c:pt>
                <c:pt idx="1142">
                  <c:v>67632</c:v>
                </c:pt>
                <c:pt idx="1143">
                  <c:v>67663</c:v>
                </c:pt>
                <c:pt idx="1144">
                  <c:v>67693</c:v>
                </c:pt>
                <c:pt idx="1145">
                  <c:v>67724</c:v>
                </c:pt>
                <c:pt idx="1146">
                  <c:v>67754</c:v>
                </c:pt>
                <c:pt idx="1147">
                  <c:v>67785</c:v>
                </c:pt>
                <c:pt idx="1148">
                  <c:v>67816</c:v>
                </c:pt>
                <c:pt idx="1149">
                  <c:v>67846</c:v>
                </c:pt>
                <c:pt idx="1150">
                  <c:v>67877</c:v>
                </c:pt>
                <c:pt idx="1151">
                  <c:v>67907</c:v>
                </c:pt>
                <c:pt idx="1152">
                  <c:v>67938</c:v>
                </c:pt>
                <c:pt idx="1153">
                  <c:v>67969</c:v>
                </c:pt>
                <c:pt idx="1154">
                  <c:v>67997</c:v>
                </c:pt>
                <c:pt idx="1155">
                  <c:v>68028</c:v>
                </c:pt>
                <c:pt idx="1156">
                  <c:v>68058</c:v>
                </c:pt>
                <c:pt idx="1157">
                  <c:v>68089</c:v>
                </c:pt>
                <c:pt idx="1158">
                  <c:v>68119</c:v>
                </c:pt>
                <c:pt idx="1159">
                  <c:v>68150</c:v>
                </c:pt>
                <c:pt idx="1160">
                  <c:v>68181</c:v>
                </c:pt>
                <c:pt idx="1161">
                  <c:v>68211</c:v>
                </c:pt>
                <c:pt idx="1162">
                  <c:v>68242</c:v>
                </c:pt>
                <c:pt idx="1163">
                  <c:v>68272</c:v>
                </c:pt>
                <c:pt idx="1164">
                  <c:v>68303</c:v>
                </c:pt>
                <c:pt idx="1165">
                  <c:v>68334</c:v>
                </c:pt>
                <c:pt idx="1166">
                  <c:v>68362</c:v>
                </c:pt>
                <c:pt idx="1167">
                  <c:v>68393</c:v>
                </c:pt>
                <c:pt idx="1168">
                  <c:v>68423</c:v>
                </c:pt>
                <c:pt idx="1169">
                  <c:v>68454</c:v>
                </c:pt>
                <c:pt idx="1170">
                  <c:v>68484</c:v>
                </c:pt>
                <c:pt idx="1171">
                  <c:v>68515</c:v>
                </c:pt>
                <c:pt idx="1172">
                  <c:v>68546</c:v>
                </c:pt>
                <c:pt idx="1173">
                  <c:v>68576</c:v>
                </c:pt>
                <c:pt idx="1174">
                  <c:v>68607</c:v>
                </c:pt>
                <c:pt idx="1175">
                  <c:v>68637</c:v>
                </c:pt>
                <c:pt idx="1176">
                  <c:v>68668</c:v>
                </c:pt>
                <c:pt idx="1177">
                  <c:v>68699</c:v>
                </c:pt>
                <c:pt idx="1178">
                  <c:v>68728</c:v>
                </c:pt>
                <c:pt idx="1179">
                  <c:v>68759</c:v>
                </c:pt>
                <c:pt idx="1180">
                  <c:v>68789</c:v>
                </c:pt>
                <c:pt idx="1181">
                  <c:v>68820</c:v>
                </c:pt>
                <c:pt idx="1182">
                  <c:v>68850</c:v>
                </c:pt>
                <c:pt idx="1183">
                  <c:v>68881</c:v>
                </c:pt>
                <c:pt idx="1184">
                  <c:v>68912</c:v>
                </c:pt>
                <c:pt idx="1185">
                  <c:v>68942</c:v>
                </c:pt>
                <c:pt idx="1186">
                  <c:v>68973</c:v>
                </c:pt>
                <c:pt idx="1187">
                  <c:v>69003</c:v>
                </c:pt>
                <c:pt idx="1188">
                  <c:v>69034</c:v>
                </c:pt>
                <c:pt idx="1189">
                  <c:v>69065</c:v>
                </c:pt>
                <c:pt idx="1190">
                  <c:v>69093</c:v>
                </c:pt>
                <c:pt idx="1191">
                  <c:v>69124</c:v>
                </c:pt>
                <c:pt idx="1192">
                  <c:v>69154</c:v>
                </c:pt>
                <c:pt idx="1193">
                  <c:v>69185</c:v>
                </c:pt>
                <c:pt idx="1194">
                  <c:v>69215</c:v>
                </c:pt>
                <c:pt idx="1195">
                  <c:v>69246</c:v>
                </c:pt>
                <c:pt idx="1196">
                  <c:v>69277</c:v>
                </c:pt>
                <c:pt idx="1197">
                  <c:v>69307</c:v>
                </c:pt>
                <c:pt idx="1198">
                  <c:v>69338</c:v>
                </c:pt>
                <c:pt idx="1199">
                  <c:v>69368</c:v>
                </c:pt>
              </c:numCache>
            </c:numRef>
          </c:cat>
          <c:val>
            <c:numRef>
              <c:f>NDFCGXA!$C$3:$C$1202</c:f>
              <c:numCache>
                <c:formatCode>General</c:formatCode>
                <c:ptCount val="12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numCache>
            </c:numRef>
          </c:val>
          <c:smooth val="0"/>
          <c:extLst>
            <c:ext xmlns:c16="http://schemas.microsoft.com/office/drawing/2014/chart" uri="{C3380CC4-5D6E-409C-BE32-E72D297353CC}">
              <c16:uniqueId val="{00000003-A2F8-413D-876A-7E6809A936B5}"/>
            </c:ext>
          </c:extLst>
        </c:ser>
        <c:dLbls>
          <c:showLegendKey val="0"/>
          <c:showVal val="0"/>
          <c:showCatName val="0"/>
          <c:showSerName val="0"/>
          <c:showPercent val="0"/>
          <c:showBubbleSize val="0"/>
        </c:dLbls>
        <c:marker val="1"/>
        <c:smooth val="0"/>
        <c:axId val="1402066944"/>
        <c:axId val="1401061952"/>
      </c:lineChart>
      <c:lineChart>
        <c:grouping val="standard"/>
        <c:varyColors val="0"/>
        <c:ser>
          <c:idx val="0"/>
          <c:order val="3"/>
          <c:tx>
            <c:v>Utilization Rate - 1/12</c:v>
          </c:tx>
          <c:spPr>
            <a:ln w="57150">
              <a:solidFill>
                <a:schemeClr val="accent6"/>
              </a:solidFill>
              <a:prstDash val="solid"/>
            </a:ln>
            <a:effectLst>
              <a:outerShdw blurRad="38100" dist="25400" dir="5400000" algn="ctr" rotWithShape="0">
                <a:srgbClr val="000000">
                  <a:alpha val="99000"/>
                </a:srgbClr>
              </a:outerShdw>
            </a:effectLst>
          </c:spPr>
          <c:marker>
            <c:symbol val="none"/>
          </c:marker>
          <c:val>
            <c:numRef>
              <c:f>'Lagged Data2'!$BU$3:$BU$1202</c:f>
              <c:numCache>
                <c:formatCode>0.00</c:formatCode>
                <c:ptCount val="1200"/>
                <c:pt idx="0">
                  <c:v>#N/A</c:v>
                </c:pt>
                <c:pt idx="1">
                  <c:v>#N/A</c:v>
                </c:pt>
                <c:pt idx="2">
                  <c:v>#N/A</c:v>
                </c:pt>
                <c:pt idx="3">
                  <c:v>#N/A</c:v>
                </c:pt>
                <c:pt idx="4">
                  <c:v>#N/A</c:v>
                </c:pt>
                <c:pt idx="5">
                  <c:v>-0.96275341157972605</c:v>
                </c:pt>
                <c:pt idx="6">
                  <c:v>-1.0821594681225406</c:v>
                </c:pt>
                <c:pt idx="7">
                  <c:v>-0.480329561117955</c:v>
                </c:pt>
                <c:pt idx="8">
                  <c:v>-3.8780503267221889</c:v>
                </c:pt>
                <c:pt idx="9">
                  <c:v>-0.21118045515198958</c:v>
                </c:pt>
                <c:pt idx="10">
                  <c:v>-4.5365850213959789</c:v>
                </c:pt>
                <c:pt idx="11">
                  <c:v>-3.2485863973751208</c:v>
                </c:pt>
                <c:pt idx="12">
                  <c:v>-3.5918629473922152</c:v>
                </c:pt>
                <c:pt idx="13">
                  <c:v>-3.4983436823311678</c:v>
                </c:pt>
                <c:pt idx="14">
                  <c:v>-3.1094713199890123</c:v>
                </c:pt>
                <c:pt idx="15">
                  <c:v>-4.0152366904905819</c:v>
                </c:pt>
                <c:pt idx="16">
                  <c:v>-6.4200674691204114</c:v>
                </c:pt>
                <c:pt idx="17">
                  <c:v>-8.0610083555127119</c:v>
                </c:pt>
                <c:pt idx="18">
                  <c:v>-5.4305680089039043</c:v>
                </c:pt>
                <c:pt idx="19">
                  <c:v>-5.9729031323206243</c:v>
                </c:pt>
                <c:pt idx="20">
                  <c:v>-6.6391779774561712</c:v>
                </c:pt>
                <c:pt idx="21">
                  <c:v>-8.0186630101081278</c:v>
                </c:pt>
                <c:pt idx="22">
                  <c:v>-5.8369342102829904</c:v>
                </c:pt>
                <c:pt idx="23">
                  <c:v>-8.2520062453316285</c:v>
                </c:pt>
                <c:pt idx="24">
                  <c:v>-5.6621718808402761</c:v>
                </c:pt>
                <c:pt idx="25">
                  <c:v>-4.9850035045484873</c:v>
                </c:pt>
                <c:pt idx="26">
                  <c:v>-5.6447500963798518</c:v>
                </c:pt>
                <c:pt idx="27">
                  <c:v>-5.2857496180254344</c:v>
                </c:pt>
                <c:pt idx="28">
                  <c:v>-5.8925392623423249</c:v>
                </c:pt>
                <c:pt idx="29">
                  <c:v>-7.1218214758374359</c:v>
                </c:pt>
                <c:pt idx="30">
                  <c:v>-5.1070649659639287</c:v>
                </c:pt>
                <c:pt idx="31">
                  <c:v>-3.9671185448119672</c:v>
                </c:pt>
                <c:pt idx="32">
                  <c:v>-0.65816154327174559</c:v>
                </c:pt>
                <c:pt idx="33">
                  <c:v>0.39656521228639008</c:v>
                </c:pt>
                <c:pt idx="34">
                  <c:v>-0.84132081869707065</c:v>
                </c:pt>
                <c:pt idx="35">
                  <c:v>1.6492257181357246</c:v>
                </c:pt>
                <c:pt idx="36">
                  <c:v>-2.3977989991408748</c:v>
                </c:pt>
                <c:pt idx="37">
                  <c:v>-2.2746970741606276</c:v>
                </c:pt>
                <c:pt idx="38">
                  <c:v>-2.059653099957842</c:v>
                </c:pt>
                <c:pt idx="39">
                  <c:v>-0.53816390669881287</c:v>
                </c:pt>
                <c:pt idx="40">
                  <c:v>2.2369858076265245</c:v>
                </c:pt>
                <c:pt idx="41">
                  <c:v>5.2979692685686928</c:v>
                </c:pt>
                <c:pt idx="42">
                  <c:v>2.9785877591146317</c:v>
                </c:pt>
                <c:pt idx="43">
                  <c:v>2.7909091516946916</c:v>
                </c:pt>
                <c:pt idx="44">
                  <c:v>2.0070558396356972</c:v>
                </c:pt>
                <c:pt idx="45">
                  <c:v>3.0807539930224834</c:v>
                </c:pt>
                <c:pt idx="46">
                  <c:v>1.72490965482001</c:v>
                </c:pt>
                <c:pt idx="47">
                  <c:v>3.857914082997425</c:v>
                </c:pt>
                <c:pt idx="48">
                  <c:v>4.2238406443678116</c:v>
                </c:pt>
                <c:pt idx="49">
                  <c:v>4.8301312058723909</c:v>
                </c:pt>
                <c:pt idx="50">
                  <c:v>8.4519703455691513</c:v>
                </c:pt>
                <c:pt idx="51">
                  <c:v>7.4244659542058002</c:v>
                </c:pt>
                <c:pt idx="52">
                  <c:v>8.1285759916025029</c:v>
                </c:pt>
                <c:pt idx="53">
                  <c:v>7.2520262396224666</c:v>
                </c:pt>
                <c:pt idx="54">
                  <c:v>4.944281723260687</c:v>
                </c:pt>
                <c:pt idx="55">
                  <c:v>6.5899525795057627</c:v>
                </c:pt>
                <c:pt idx="56">
                  <c:v>5.9726676064920241</c:v>
                </c:pt>
                <c:pt idx="57">
                  <c:v>5.4069041123830459</c:v>
                </c:pt>
                <c:pt idx="58">
                  <c:v>8.0103889091515583</c:v>
                </c:pt>
                <c:pt idx="59">
                  <c:v>8.4378007395025918</c:v>
                </c:pt>
                <c:pt idx="60">
                  <c:v>6.3834546162715924</c:v>
                </c:pt>
                <c:pt idx="61">
                  <c:v>5.3668366769249758</c:v>
                </c:pt>
                <c:pt idx="62">
                  <c:v>3.7430248703621487</c:v>
                </c:pt>
                <c:pt idx="63">
                  <c:v>4.9127429853845825</c:v>
                </c:pt>
                <c:pt idx="64">
                  <c:v>4.6947815876113452</c:v>
                </c:pt>
                <c:pt idx="65">
                  <c:v>5.0978946195015027</c:v>
                </c:pt>
                <c:pt idx="66">
                  <c:v>4.594718193344022</c:v>
                </c:pt>
                <c:pt idx="67">
                  <c:v>3.1845128028619456</c:v>
                </c:pt>
                <c:pt idx="68">
                  <c:v>2.988511068040637</c:v>
                </c:pt>
                <c:pt idx="69">
                  <c:v>2.1154346182917578</c:v>
                </c:pt>
                <c:pt idx="70">
                  <c:v>1.2378748113325457</c:v>
                </c:pt>
                <c:pt idx="71">
                  <c:v>-2.8842010614756646</c:v>
                </c:pt>
                <c:pt idx="72">
                  <c:v>2.8363009792264648</c:v>
                </c:pt>
                <c:pt idx="73">
                  <c:v>3.5277029180793278</c:v>
                </c:pt>
                <c:pt idx="74">
                  <c:v>3.5000909021319018</c:v>
                </c:pt>
                <c:pt idx="75">
                  <c:v>2.1983830514848108</c:v>
                </c:pt>
                <c:pt idx="76">
                  <c:v>2.0626498576352503</c:v>
                </c:pt>
                <c:pt idx="77">
                  <c:v>-0.5200751090094542</c:v>
                </c:pt>
                <c:pt idx="78">
                  <c:v>1.6339695031855683</c:v>
                </c:pt>
                <c:pt idx="79">
                  <c:v>8.8360539389626069E-2</c:v>
                </c:pt>
                <c:pt idx="80">
                  <c:v>-0.5922577119476955</c:v>
                </c:pt>
                <c:pt idx="81">
                  <c:v>-0.22916575375398907</c:v>
                </c:pt>
                <c:pt idx="82">
                  <c:v>0.93560115519797193</c:v>
                </c:pt>
                <c:pt idx="83">
                  <c:v>3.5351154804374119E-2</c:v>
                </c:pt>
                <c:pt idx="84">
                  <c:v>-0.76574644709862127</c:v>
                </c:pt>
                <c:pt idx="85">
                  <c:v>-1.6489918162701969</c:v>
                </c:pt>
                <c:pt idx="86">
                  <c:v>-4.004035468672555</c:v>
                </c:pt>
                <c:pt idx="87">
                  <c:v>-3.493285569818255</c:v>
                </c:pt>
                <c:pt idx="88">
                  <c:v>-2.9804006139290209</c:v>
                </c:pt>
                <c:pt idx="89">
                  <c:v>-1.1635740740090057</c:v>
                </c:pt>
                <c:pt idx="90">
                  <c:v>-1.3955163935286237</c:v>
                </c:pt>
                <c:pt idx="91">
                  <c:v>0.11369182896115149</c:v>
                </c:pt>
                <c:pt idx="92">
                  <c:v>1.2145378045268984</c:v>
                </c:pt>
                <c:pt idx="93">
                  <c:v>-3.7866557775586784E-2</c:v>
                </c:pt>
                <c:pt idx="94">
                  <c:v>-0.87153886409474524</c:v>
                </c:pt>
                <c:pt idx="95">
                  <c:v>-0.57082757377244775</c:v>
                </c:pt>
                <c:pt idx="96">
                  <c:v>1.3626223731510834</c:v>
                </c:pt>
                <c:pt idx="97">
                  <c:v>0.21866632514874595</c:v>
                </c:pt>
                <c:pt idx="98">
                  <c:v>2.5563424620099937</c:v>
                </c:pt>
                <c:pt idx="99">
                  <c:v>2.832146578152603</c:v>
                </c:pt>
                <c:pt idx="100">
                  <c:v>1.0207146066352806</c:v>
                </c:pt>
                <c:pt idx="101">
                  <c:v>1.7749774764095179</c:v>
                </c:pt>
                <c:pt idx="102">
                  <c:v>-0.48216019116149766</c:v>
                </c:pt>
                <c:pt idx="103">
                  <c:v>-1.9358783816486351</c:v>
                </c:pt>
                <c:pt idx="104">
                  <c:v>-2.7813013969990976</c:v>
                </c:pt>
                <c:pt idx="105">
                  <c:v>-1.5413608387472806</c:v>
                </c:pt>
                <c:pt idx="106">
                  <c:v>-2.5540855403334177</c:v>
                </c:pt>
                <c:pt idx="107">
                  <c:v>-1.5270774575949559</c:v>
                </c:pt>
                <c:pt idx="108">
                  <c:v>-5.9367611464670489</c:v>
                </c:pt>
                <c:pt idx="109">
                  <c:v>-5.547969680691196</c:v>
                </c:pt>
                <c:pt idx="110">
                  <c:v>-6.7145275227311743</c:v>
                </c:pt>
                <c:pt idx="111">
                  <c:v>-7.7173660849095711</c:v>
                </c:pt>
                <c:pt idx="112">
                  <c:v>-7.5442438258781124</c:v>
                </c:pt>
                <c:pt idx="113">
                  <c:v>-10.326335737822561</c:v>
                </c:pt>
                <c:pt idx="114">
                  <c:v>-8.2484356046520304</c:v>
                </c:pt>
                <c:pt idx="115">
                  <c:v>-8.3545400922102857</c:v>
                </c:pt>
                <c:pt idx="116">
                  <c:v>-8.2972268006205923</c:v>
                </c:pt>
                <c:pt idx="117">
                  <c:v>-7.9256283370701794</c:v>
                </c:pt>
                <c:pt idx="118">
                  <c:v>-7.7238113209844244</c:v>
                </c:pt>
                <c:pt idx="119">
                  <c:v>-5.5058564713363864</c:v>
                </c:pt>
                <c:pt idx="120">
                  <c:v>-7.2773876910314215</c:v>
                </c:pt>
                <c:pt idx="121">
                  <c:v>-6.1823989978077094</c:v>
                </c:pt>
                <c:pt idx="122">
                  <c:v>-4.6241909018612972</c:v>
                </c:pt>
                <c:pt idx="123">
                  <c:v>-3.6640648491846974</c:v>
                </c:pt>
                <c:pt idx="124">
                  <c:v>-3.1115735852973643</c:v>
                </c:pt>
                <c:pt idx="125">
                  <c:v>0.91884688223329647</c:v>
                </c:pt>
                <c:pt idx="126">
                  <c:v>-0.39325522613793851</c:v>
                </c:pt>
                <c:pt idx="127">
                  <c:v>1.9739711128741675</c:v>
                </c:pt>
                <c:pt idx="128">
                  <c:v>3.0365127904876061</c:v>
                </c:pt>
                <c:pt idx="129">
                  <c:v>1.7458302714499041</c:v>
                </c:pt>
                <c:pt idx="130">
                  <c:v>3.3908479692645699</c:v>
                </c:pt>
                <c:pt idx="131">
                  <c:v>1.6470924492023187</c:v>
                </c:pt>
                <c:pt idx="132">
                  <c:v>3.4855096339036322</c:v>
                </c:pt>
                <c:pt idx="133">
                  <c:v>3.0172292926015558</c:v>
                </c:pt>
                <c:pt idx="134">
                  <c:v>2.1879695974605653</c:v>
                </c:pt>
                <c:pt idx="135">
                  <c:v>0.22505006577074482</c:v>
                </c:pt>
                <c:pt idx="136">
                  <c:v>-0.70645200908315076</c:v>
                </c:pt>
                <c:pt idx="137">
                  <c:v>-2.9019810747639525</c:v>
                </c:pt>
                <c:pt idx="138">
                  <c:v>-3.1370127464298889</c:v>
                </c:pt>
                <c:pt idx="139">
                  <c:v>-5.19697656684734</c:v>
                </c:pt>
                <c:pt idx="140">
                  <c:v>-9.8709436319052344</c:v>
                </c:pt>
                <c:pt idx="141">
                  <c:v>-11.542239622425328</c:v>
                </c:pt>
                <c:pt idx="142">
                  <c:v>-12.971047134382189</c:v>
                </c:pt>
                <c:pt idx="143">
                  <c:v>-14.82429658562522</c:v>
                </c:pt>
                <c:pt idx="144">
                  <c:v>-14.686057738352559</c:v>
                </c:pt>
                <c:pt idx="145">
                  <c:v>-15.981179398440688</c:v>
                </c:pt>
                <c:pt idx="146">
                  <c:v>-17.658967112389561</c:v>
                </c:pt>
                <c:pt idx="147">
                  <c:v>-17.66915768247857</c:v>
                </c:pt>
                <c:pt idx="148">
                  <c:v>-18.367376478189186</c:v>
                </c:pt>
                <c:pt idx="149">
                  <c:v>-15.861904414737438</c:v>
                </c:pt>
                <c:pt idx="150">
                  <c:v>-15.113729090167283</c:v>
                </c:pt>
                <c:pt idx="151">
                  <c:v>-13.005203875052658</c:v>
                </c:pt>
                <c:pt idx="152">
                  <c:v>-7.356340772127524</c:v>
                </c:pt>
                <c:pt idx="153">
                  <c:v>-3.837908405412378</c:v>
                </c:pt>
                <c:pt idx="154">
                  <c:v>-1.312013841540761</c:v>
                </c:pt>
                <c:pt idx="155">
                  <c:v>0.98872621032302277</c:v>
                </c:pt>
                <c:pt idx="156">
                  <c:v>4.0807967414307171</c:v>
                </c:pt>
                <c:pt idx="157">
                  <c:v>6.9478448814488161</c:v>
                </c:pt>
                <c:pt idx="158">
                  <c:v>9.1216269187951724</c:v>
                </c:pt>
                <c:pt idx="159">
                  <c:v>11.179577324880015</c:v>
                </c:pt>
                <c:pt idx="160">
                  <c:v>10.329942406359962</c:v>
                </c:pt>
                <c:pt idx="161">
                  <c:v>7.7934026738422943</c:v>
                </c:pt>
                <c:pt idx="162">
                  <c:v>9.8834607923274689</c:v>
                </c:pt>
                <c:pt idx="163">
                  <c:v>8.8724653390038384</c:v>
                </c:pt>
                <c:pt idx="164">
                  <c:v>4.299771623009363</c:v>
                </c:pt>
                <c:pt idx="165">
                  <c:v>3.3118265899628057</c:v>
                </c:pt>
                <c:pt idx="166">
                  <c:v>1.0461223937942918</c:v>
                </c:pt>
                <c:pt idx="167">
                  <c:v>7.8900211292094014E-2</c:v>
                </c:pt>
                <c:pt idx="168">
                  <c:v>-0.93195449543425468</c:v>
                </c:pt>
                <c:pt idx="169">
                  <c:v>-1.7106703767975517</c:v>
                </c:pt>
                <c:pt idx="170">
                  <c:v>-3.3157792641659825</c:v>
                </c:pt>
                <c:pt idx="171">
                  <c:v>-0.14924455664788638</c:v>
                </c:pt>
                <c:pt idx="172">
                  <c:v>1.3864823088363778</c:v>
                </c:pt>
                <c:pt idx="173">
                  <c:v>2.1557708890545229</c:v>
                </c:pt>
                <c:pt idx="174">
                  <c:v>3.0427206789035495</c:v>
                </c:pt>
                <c:pt idx="175">
                  <c:v>2.2505275570557757</c:v>
                </c:pt>
                <c:pt idx="176">
                  <c:v>4.9389918631325145</c:v>
                </c:pt>
                <c:pt idx="177">
                  <c:v>5.7717127767889167</c:v>
                </c:pt>
                <c:pt idx="178">
                  <c:v>6.2823298995144654</c:v>
                </c:pt>
                <c:pt idx="179">
                  <c:v>9.8851875112281107</c:v>
                </c:pt>
                <c:pt idx="180">
                  <c:v>6.953895225918842</c:v>
                </c:pt>
                <c:pt idx="181">
                  <c:v>7.0454285286581069</c:v>
                </c:pt>
                <c:pt idx="182">
                  <c:v>9.2481597458048839</c:v>
                </c:pt>
                <c:pt idx="183">
                  <c:v>5.226499293464812</c:v>
                </c:pt>
                <c:pt idx="184">
                  <c:v>4.5047524626921529</c:v>
                </c:pt>
                <c:pt idx="185">
                  <c:v>7.2447636488497125</c:v>
                </c:pt>
                <c:pt idx="186">
                  <c:v>4.8764923549535695</c:v>
                </c:pt>
                <c:pt idx="187">
                  <c:v>5.2255359029362864</c:v>
                </c:pt>
                <c:pt idx="188">
                  <c:v>6.0569226374192624</c:v>
                </c:pt>
                <c:pt idx="189">
                  <c:v>5.8584244109788983</c:v>
                </c:pt>
                <c:pt idx="190">
                  <c:v>5.8650515201487536</c:v>
                </c:pt>
                <c:pt idx="191">
                  <c:v>1.8689038025274414</c:v>
                </c:pt>
                <c:pt idx="192">
                  <c:v>2.6649480848909661</c:v>
                </c:pt>
                <c:pt idx="193">
                  <c:v>3.8786153795531391</c:v>
                </c:pt>
                <c:pt idx="194">
                  <c:v>6.2783551014355936</c:v>
                </c:pt>
                <c:pt idx="195">
                  <c:v>5.8315475826037186</c:v>
                </c:pt>
                <c:pt idx="196">
                  <c:v>8.054692595457638</c:v>
                </c:pt>
                <c:pt idx="197">
                  <c:v>3.3734081467666783</c:v>
                </c:pt>
                <c:pt idx="198">
                  <c:v>2.4628764447663514</c:v>
                </c:pt>
                <c:pt idx="199">
                  <c:v>3.5251294974100631</c:v>
                </c:pt>
                <c:pt idx="200">
                  <c:v>3.8460725905268873</c:v>
                </c:pt>
                <c:pt idx="201">
                  <c:v>1.5030727422834786</c:v>
                </c:pt>
                <c:pt idx="202">
                  <c:v>1.9387939123230069</c:v>
                </c:pt>
                <c:pt idx="203">
                  <c:v>6.9613831247637563</c:v>
                </c:pt>
                <c:pt idx="204">
                  <c:v>8.2837461762841542</c:v>
                </c:pt>
                <c:pt idx="205">
                  <c:v>7.7060846749393619</c:v>
                </c:pt>
                <c:pt idx="206">
                  <c:v>2.3202589699314871</c:v>
                </c:pt>
                <c:pt idx="207">
                  <c:v>2.8788474839492721</c:v>
                </c:pt>
                <c:pt idx="208">
                  <c:v>5.2215902637848615</c:v>
                </c:pt>
                <c:pt idx="209">
                  <c:v>3.4519961026474846</c:v>
                </c:pt>
                <c:pt idx="210">
                  <c:v>4.2534087173243336</c:v>
                </c:pt>
                <c:pt idx="211">
                  <c:v>5.35884933299333</c:v>
                </c:pt>
                <c:pt idx="212">
                  <c:v>4.0025582601796543</c:v>
                </c:pt>
                <c:pt idx="213">
                  <c:v>5.8144675936369055</c:v>
                </c:pt>
                <c:pt idx="214">
                  <c:v>5.3712948077953655</c:v>
                </c:pt>
                <c:pt idx="215">
                  <c:v>2.4231489403915987</c:v>
                </c:pt>
                <c:pt idx="216">
                  <c:v>0.94858275598805619</c:v>
                </c:pt>
                <c:pt idx="217">
                  <c:v>3.0770984031830864</c:v>
                </c:pt>
                <c:pt idx="218">
                  <c:v>4.1878915554132305</c:v>
                </c:pt>
                <c:pt idx="219">
                  <c:v>3.9466959245925182</c:v>
                </c:pt>
                <c:pt idx="220">
                  <c:v>0.74028347617908707</c:v>
                </c:pt>
                <c:pt idx="221">
                  <c:v>3.7673052789677115</c:v>
                </c:pt>
                <c:pt idx="222">
                  <c:v>2.6203284540523271</c:v>
                </c:pt>
                <c:pt idx="223">
                  <c:v>2.5233997870579827</c:v>
                </c:pt>
                <c:pt idx="224">
                  <c:v>-0.62937755440118792</c:v>
                </c:pt>
                <c:pt idx="225">
                  <c:v>-1.4174738121834878</c:v>
                </c:pt>
                <c:pt idx="226">
                  <c:v>-2.0003576846851274</c:v>
                </c:pt>
                <c:pt idx="227">
                  <c:v>-3.7532794734924124</c:v>
                </c:pt>
                <c:pt idx="228">
                  <c:v>-1.123901257509317</c:v>
                </c:pt>
                <c:pt idx="229">
                  <c:v>-6.4942722772512695</c:v>
                </c:pt>
                <c:pt idx="230">
                  <c:v>-6.7065856759836322</c:v>
                </c:pt>
                <c:pt idx="231">
                  <c:v>-8.9621337257249678</c:v>
                </c:pt>
                <c:pt idx="232">
                  <c:v>-13.3715281832486</c:v>
                </c:pt>
                <c:pt idx="233">
                  <c:v>-16.905536441164941</c:v>
                </c:pt>
                <c:pt idx="234">
                  <c:v>-17.753820778378454</c:v>
                </c:pt>
                <c:pt idx="235">
                  <c:v>-23.557599444859108</c:v>
                </c:pt>
                <c:pt idx="236">
                  <c:v>-23.351906919634885</c:v>
                </c:pt>
                <c:pt idx="237">
                  <c:v>-24.808559908360834</c:v>
                </c:pt>
                <c:pt idx="238">
                  <c:v>-26.707518581372568</c:v>
                </c:pt>
                <c:pt idx="239">
                  <c:v>-25.599582374177643</c:v>
                </c:pt>
                <c:pt idx="240">
                  <c:v>-25.196553647802645</c:v>
                </c:pt>
                <c:pt idx="241">
                  <c:v>-23.404157936491785</c:v>
                </c:pt>
                <c:pt idx="242">
                  <c:v>-20.775627190323789</c:v>
                </c:pt>
                <c:pt idx="243">
                  <c:v>-19.62977684401794</c:v>
                </c:pt>
                <c:pt idx="244">
                  <c:v>-12.400810470523169</c:v>
                </c:pt>
                <c:pt idx="245">
                  <c:v>-6.7860904387680705</c:v>
                </c:pt>
                <c:pt idx="246">
                  <c:v>-4.451270388611178</c:v>
                </c:pt>
                <c:pt idx="247">
                  <c:v>2.2694411559644152</c:v>
                </c:pt>
                <c:pt idx="248">
                  <c:v>9.0533195933213193</c:v>
                </c:pt>
                <c:pt idx="249">
                  <c:v>14.692314645149082</c:v>
                </c:pt>
                <c:pt idx="250">
                  <c:v>19.211557321652691</c:v>
                </c:pt>
                <c:pt idx="251">
                  <c:v>19.572550007523731</c:v>
                </c:pt>
                <c:pt idx="252">
                  <c:v>17.891886337798013</c:v>
                </c:pt>
                <c:pt idx="253">
                  <c:v>18.809879494074295</c:v>
                </c:pt>
                <c:pt idx="254">
                  <c:v>18.222430881246837</c:v>
                </c:pt>
                <c:pt idx="255">
                  <c:v>20.874368655750203</c:v>
                </c:pt>
                <c:pt idx="256">
                  <c:v>19.236834256632847</c:v>
                </c:pt>
                <c:pt idx="257">
                  <c:v>18.735779184295566</c:v>
                </c:pt>
                <c:pt idx="258">
                  <c:v>17.616183909751413</c:v>
                </c:pt>
                <c:pt idx="259">
                  <c:v>15.185983342407923</c:v>
                </c:pt>
                <c:pt idx="260">
                  <c:v>10.588018840153083</c:v>
                </c:pt>
                <c:pt idx="261">
                  <c:v>8.4584114847893233</c:v>
                </c:pt>
                <c:pt idx="262">
                  <c:v>8.0113668655868082</c:v>
                </c:pt>
                <c:pt idx="263">
                  <c:v>8.5504613100498403</c:v>
                </c:pt>
                <c:pt idx="264">
                  <c:v>8.2200061290875794</c:v>
                </c:pt>
                <c:pt idx="265">
                  <c:v>7.9876275178755662</c:v>
                </c:pt>
                <c:pt idx="266">
                  <c:v>6.9072461019893154</c:v>
                </c:pt>
                <c:pt idx="267">
                  <c:v>6.5021178031394555</c:v>
                </c:pt>
                <c:pt idx="268">
                  <c:v>7.8953495643334577</c:v>
                </c:pt>
                <c:pt idx="269">
                  <c:v>6.7646862749455323</c:v>
                </c:pt>
                <c:pt idx="270">
                  <c:v>7.5044152895168423</c:v>
                </c:pt>
                <c:pt idx="271">
                  <c:v>9.9269379064890018</c:v>
                </c:pt>
                <c:pt idx="272">
                  <c:v>11.05778381148221</c:v>
                </c:pt>
                <c:pt idx="273">
                  <c:v>9.9940813393083516</c:v>
                </c:pt>
                <c:pt idx="274">
                  <c:v>11.131252433621313</c:v>
                </c:pt>
                <c:pt idx="275">
                  <c:v>6.5619724474271095</c:v>
                </c:pt>
                <c:pt idx="276">
                  <c:v>6.4324089806140563</c:v>
                </c:pt>
                <c:pt idx="277">
                  <c:v>6.0216881685374375</c:v>
                </c:pt>
                <c:pt idx="278">
                  <c:v>2.4808164419480363</c:v>
                </c:pt>
                <c:pt idx="279">
                  <c:v>2.0567911760276161</c:v>
                </c:pt>
                <c:pt idx="280">
                  <c:v>-0.54060119686934627</c:v>
                </c:pt>
                <c:pt idx="281">
                  <c:v>-3.138590150446646</c:v>
                </c:pt>
                <c:pt idx="282">
                  <c:v>-2.8863219655298877</c:v>
                </c:pt>
                <c:pt idx="283">
                  <c:v>-3.96520926355754</c:v>
                </c:pt>
                <c:pt idx="284">
                  <c:v>-6.1502895438246554</c:v>
                </c:pt>
                <c:pt idx="285">
                  <c:v>-7.1205511568913806</c:v>
                </c:pt>
                <c:pt idx="286">
                  <c:v>-8.4473048122518577</c:v>
                </c:pt>
                <c:pt idx="287">
                  <c:v>-7.7539629763639368</c:v>
                </c:pt>
                <c:pt idx="288">
                  <c:v>-5.5786563821542643</c:v>
                </c:pt>
                <c:pt idx="289">
                  <c:v>-5.1787612217678856</c:v>
                </c:pt>
                <c:pt idx="290">
                  <c:v>-3.2990890631133851</c:v>
                </c:pt>
                <c:pt idx="291">
                  <c:v>-3.5359428326311217</c:v>
                </c:pt>
                <c:pt idx="292">
                  <c:v>-5.7552708089242657</c:v>
                </c:pt>
                <c:pt idx="293">
                  <c:v>-2.2127758543759199</c:v>
                </c:pt>
                <c:pt idx="294">
                  <c:v>-1.7145654994984199</c:v>
                </c:pt>
                <c:pt idx="295">
                  <c:v>-0.34177807377639624</c:v>
                </c:pt>
                <c:pt idx="296">
                  <c:v>-0.39318245377010896</c:v>
                </c:pt>
                <c:pt idx="297">
                  <c:v>1.5651267567749301</c:v>
                </c:pt>
                <c:pt idx="298">
                  <c:v>0.27422977119073266</c:v>
                </c:pt>
                <c:pt idx="299">
                  <c:v>3.1776783336138408</c:v>
                </c:pt>
                <c:pt idx="300">
                  <c:v>0.23550822986224773</c:v>
                </c:pt>
                <c:pt idx="301">
                  <c:v>-1.7374440359251224</c:v>
                </c:pt>
                <c:pt idx="302">
                  <c:v>1.2025831153283946</c:v>
                </c:pt>
                <c:pt idx="303">
                  <c:v>2.4947396942734912</c:v>
                </c:pt>
                <c:pt idx="304">
                  <c:v>1.138993218399122</c:v>
                </c:pt>
                <c:pt idx="305">
                  <c:v>-1.5617345309819939</c:v>
                </c:pt>
                <c:pt idx="306">
                  <c:v>-3.2625357776312143</c:v>
                </c:pt>
                <c:pt idx="307">
                  <c:v>-6.3985068766235003</c:v>
                </c:pt>
                <c:pt idx="308">
                  <c:v>-5.6928173452407549</c:v>
                </c:pt>
                <c:pt idx="309">
                  <c:v>-6.727697527995474</c:v>
                </c:pt>
                <c:pt idx="310">
                  <c:v>-7.6573056887926185</c:v>
                </c:pt>
                <c:pt idx="311">
                  <c:v>-8.8877872232760922</c:v>
                </c:pt>
                <c:pt idx="312">
                  <c:v>-7.3915364657213587</c:v>
                </c:pt>
                <c:pt idx="313">
                  <c:v>-7.2844308240347857</c:v>
                </c:pt>
                <c:pt idx="314">
                  <c:v>-10.549559836930129</c:v>
                </c:pt>
                <c:pt idx="315">
                  <c:v>-13.19059533055227</c:v>
                </c:pt>
                <c:pt idx="316">
                  <c:v>-12.212491366448901</c:v>
                </c:pt>
                <c:pt idx="317">
                  <c:v>-11.718283226861175</c:v>
                </c:pt>
                <c:pt idx="318">
                  <c:v>-12.152943715092491</c:v>
                </c:pt>
                <c:pt idx="319">
                  <c:v>-11.105837428654041</c:v>
                </c:pt>
                <c:pt idx="320">
                  <c:v>-10.016272143096984</c:v>
                </c:pt>
                <c:pt idx="321">
                  <c:v>-9.8528986179896094</c:v>
                </c:pt>
                <c:pt idx="322">
                  <c:v>-6.2832583747222941</c:v>
                </c:pt>
                <c:pt idx="323">
                  <c:v>-3.9167372645425758</c:v>
                </c:pt>
                <c:pt idx="324">
                  <c:v>-5.6482707627525741</c:v>
                </c:pt>
                <c:pt idx="325">
                  <c:v>-5.3565349556953237</c:v>
                </c:pt>
                <c:pt idx="326">
                  <c:v>-3.2081929844418653</c:v>
                </c:pt>
                <c:pt idx="327">
                  <c:v>-1.7302853112983598</c:v>
                </c:pt>
                <c:pt idx="328">
                  <c:v>2.4216454565254963</c:v>
                </c:pt>
                <c:pt idx="329">
                  <c:v>3.809580473148344</c:v>
                </c:pt>
                <c:pt idx="330">
                  <c:v>4.0781389629392919</c:v>
                </c:pt>
                <c:pt idx="331">
                  <c:v>6.3475497514130979</c:v>
                </c:pt>
                <c:pt idx="332">
                  <c:v>9.9359148673881919</c:v>
                </c:pt>
                <c:pt idx="333">
                  <c:v>10.511252646211716</c:v>
                </c:pt>
                <c:pt idx="334">
                  <c:v>8.6801634151501474</c:v>
                </c:pt>
                <c:pt idx="335">
                  <c:v>6.4141742379674582</c:v>
                </c:pt>
                <c:pt idx="336">
                  <c:v>6.0948720900372706</c:v>
                </c:pt>
                <c:pt idx="337">
                  <c:v>10.687921817025796</c:v>
                </c:pt>
                <c:pt idx="338">
                  <c:v>10.473806602118813</c:v>
                </c:pt>
                <c:pt idx="339">
                  <c:v>11.49611226105678</c:v>
                </c:pt>
                <c:pt idx="340">
                  <c:v>10.037366710210534</c:v>
                </c:pt>
                <c:pt idx="341">
                  <c:v>7.881739519169173</c:v>
                </c:pt>
                <c:pt idx="342">
                  <c:v>8.6719882313591938</c:v>
                </c:pt>
                <c:pt idx="343">
                  <c:v>6.0136281597433054</c:v>
                </c:pt>
                <c:pt idx="344">
                  <c:v>4.9512093565901267</c:v>
                </c:pt>
                <c:pt idx="345">
                  <c:v>3.662824476015075</c:v>
                </c:pt>
                <c:pt idx="346">
                  <c:v>4.621260622977033</c:v>
                </c:pt>
                <c:pt idx="347">
                  <c:v>5.7379038039462102</c:v>
                </c:pt>
                <c:pt idx="348">
                  <c:v>10.04362317147131</c:v>
                </c:pt>
                <c:pt idx="349">
                  <c:v>7.3120118010487829</c:v>
                </c:pt>
                <c:pt idx="350">
                  <c:v>7.2315292585441568</c:v>
                </c:pt>
                <c:pt idx="351">
                  <c:v>7.8524019197804336</c:v>
                </c:pt>
                <c:pt idx="352">
                  <c:v>5.4858993927490189</c:v>
                </c:pt>
                <c:pt idx="353">
                  <c:v>5.9000564465252268</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numCache>
            </c:numRef>
          </c:val>
          <c:smooth val="0"/>
          <c:extLst>
            <c:ext xmlns:c16="http://schemas.microsoft.com/office/drawing/2014/chart" uri="{C3380CC4-5D6E-409C-BE32-E72D297353CC}">
              <c16:uniqueId val="{00000004-A2F8-413D-876A-7E6809A936B5}"/>
            </c:ext>
          </c:extLst>
        </c:ser>
        <c:ser>
          <c:idx val="3"/>
          <c:order val="4"/>
          <c:tx>
            <c:strRef>
              <c:f>'Industry Labels'!$D$25</c:f>
              <c:strCache>
                <c:ptCount val="1"/>
                <c:pt idx="0">
                  <c:v>Utilization Rate Forecast</c:v>
                </c:pt>
              </c:strCache>
            </c:strRef>
          </c:tx>
          <c:spPr>
            <a:ln>
              <a:noFill/>
            </a:ln>
          </c:spPr>
          <c:marker>
            <c:symbol val="diamond"/>
            <c:size val="8"/>
            <c:spPr>
              <a:solidFill>
                <a:srgbClr val="33CC33"/>
              </a:solidFill>
              <a:ln>
                <a:noFill/>
              </a:ln>
            </c:spPr>
          </c:marker>
          <c:val>
            <c:numRef>
              <c:f>'Lagged Data'!$BT$6:$BT$1205</c:f>
              <c:numCache>
                <c:formatCode>0.0</c:formatCode>
                <c:ptCount val="1200"/>
                <c:pt idx="0">
                  <c:v>0</c:v>
                </c:pt>
                <c:pt idx="1">
                  <c:v>#N/A</c:v>
                </c:pt>
                <c:pt idx="2">
                  <c:v>#N/A</c:v>
                </c:pt>
                <c:pt idx="3">
                  <c:v>0</c:v>
                </c:pt>
                <c:pt idx="4">
                  <c:v>0</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numCache>
            </c:numRef>
          </c:val>
          <c:smooth val="0"/>
          <c:extLst>
            <c:ext xmlns:c16="http://schemas.microsoft.com/office/drawing/2014/chart" uri="{C3380CC4-5D6E-409C-BE32-E72D297353CC}">
              <c16:uniqueId val="{00000005-A2F8-413D-876A-7E6809A936B5}"/>
            </c:ext>
          </c:extLst>
        </c:ser>
        <c:dLbls>
          <c:showLegendKey val="0"/>
          <c:showVal val="0"/>
          <c:showCatName val="0"/>
          <c:showSerName val="0"/>
          <c:showPercent val="0"/>
          <c:showBubbleSize val="0"/>
        </c:dLbls>
        <c:marker val="1"/>
        <c:smooth val="0"/>
        <c:axId val="1389543424"/>
        <c:axId val="1401062528"/>
      </c:lineChart>
      <c:dateAx>
        <c:axId val="1402066944"/>
        <c:scaling>
          <c:orientation val="minMax"/>
          <c:max val="44166"/>
          <c:min val="36526"/>
        </c:scaling>
        <c:delete val="0"/>
        <c:axPos val="b"/>
        <c:numFmt formatCode="\'yy" sourceLinked="0"/>
        <c:majorTickMark val="out"/>
        <c:minorTickMark val="none"/>
        <c:tickLblPos val="nextTo"/>
        <c:spPr>
          <a:ln w="3175">
            <a:solidFill>
              <a:schemeClr val="bg1">
                <a:lumMod val="65000"/>
              </a:schemeClr>
            </a:solidFill>
            <a:prstDash val="solid"/>
          </a:ln>
        </c:spPr>
        <c:txPr>
          <a:bodyPr rot="0" vert="horz"/>
          <a:lstStyle/>
          <a:p>
            <a:pPr>
              <a:defRPr>
                <a:solidFill>
                  <a:schemeClr val="bg1">
                    <a:lumMod val="65000"/>
                  </a:schemeClr>
                </a:solidFill>
              </a:defRPr>
            </a:pPr>
            <a:endParaRPr lang="en-US"/>
          </a:p>
        </c:txPr>
        <c:crossAx val="1401061952"/>
        <c:crossesAt val="-30"/>
        <c:auto val="0"/>
        <c:lblOffset val="100"/>
        <c:baseTimeUnit val="months"/>
        <c:majorUnit val="12"/>
        <c:majorTimeUnit val="months"/>
        <c:minorUnit val="6"/>
        <c:minorTimeUnit val="months"/>
      </c:dateAx>
      <c:valAx>
        <c:axId val="1401061952"/>
        <c:scaling>
          <c:orientation val="minMax"/>
          <c:max val="30"/>
          <c:min val="-30"/>
        </c:scaling>
        <c:delete val="0"/>
        <c:axPos val="l"/>
        <c:numFmt formatCode="0" sourceLinked="0"/>
        <c:majorTickMark val="out"/>
        <c:minorTickMark val="none"/>
        <c:tickLblPos val="nextTo"/>
        <c:spPr>
          <a:ln w="3175">
            <a:solidFill>
              <a:schemeClr val="bg1">
                <a:lumMod val="65000"/>
              </a:schemeClr>
            </a:solidFill>
            <a:prstDash val="solid"/>
          </a:ln>
        </c:spPr>
        <c:txPr>
          <a:bodyPr rot="0" vert="horz"/>
          <a:lstStyle/>
          <a:p>
            <a:pPr>
              <a:defRPr>
                <a:solidFill>
                  <a:schemeClr val="bg1">
                    <a:lumMod val="65000"/>
                  </a:schemeClr>
                </a:solidFill>
              </a:defRPr>
            </a:pPr>
            <a:endParaRPr lang="en-US"/>
          </a:p>
        </c:txPr>
        <c:crossAx val="1402066944"/>
        <c:crossesAt val="1080"/>
        <c:crossBetween val="between"/>
        <c:majorUnit val="10"/>
        <c:minorUnit val="0.5"/>
      </c:valAx>
      <c:catAx>
        <c:axId val="1389543424"/>
        <c:scaling>
          <c:orientation val="minMax"/>
        </c:scaling>
        <c:delete val="1"/>
        <c:axPos val="b"/>
        <c:numFmt formatCode="mmm\-yy" sourceLinked="1"/>
        <c:majorTickMark val="out"/>
        <c:minorTickMark val="none"/>
        <c:tickLblPos val="nextTo"/>
        <c:crossAx val="1401062528"/>
        <c:crossesAt val="-30"/>
        <c:auto val="1"/>
        <c:lblAlgn val="ctr"/>
        <c:lblOffset val="100"/>
        <c:noMultiLvlLbl val="1"/>
      </c:catAx>
      <c:valAx>
        <c:axId val="1401062528"/>
        <c:scaling>
          <c:orientation val="minMax"/>
          <c:max val="30"/>
          <c:min val="-30"/>
        </c:scaling>
        <c:delete val="0"/>
        <c:axPos val="r"/>
        <c:numFmt formatCode="0" sourceLinked="0"/>
        <c:majorTickMark val="out"/>
        <c:minorTickMark val="none"/>
        <c:tickLblPos val="nextTo"/>
        <c:spPr>
          <a:ln w="3175">
            <a:solidFill>
              <a:schemeClr val="bg1">
                <a:lumMod val="65000"/>
              </a:schemeClr>
            </a:solidFill>
            <a:prstDash val="solid"/>
          </a:ln>
        </c:spPr>
        <c:txPr>
          <a:bodyPr rot="0" vert="horz"/>
          <a:lstStyle/>
          <a:p>
            <a:pPr>
              <a:defRPr>
                <a:solidFill>
                  <a:schemeClr val="bg1">
                    <a:lumMod val="65000"/>
                  </a:schemeClr>
                </a:solidFill>
              </a:defRPr>
            </a:pPr>
            <a:endParaRPr lang="en-US"/>
          </a:p>
        </c:txPr>
        <c:crossAx val="1389543424"/>
        <c:crosses val="max"/>
        <c:crossBetween val="between"/>
        <c:majorUnit val="10"/>
        <c:minorUnit val="0.5"/>
      </c:valAx>
      <c:spPr>
        <a:noFill/>
        <a:ln w="25400">
          <a:noFill/>
        </a:ln>
      </c:spPr>
    </c:plotArea>
    <c:legend>
      <c:legendPos val="l"/>
      <c:legendEntry>
        <c:idx val="2"/>
        <c:delete val="1"/>
      </c:legendEntry>
      <c:legendEntry>
        <c:idx val="3"/>
        <c:delete val="1"/>
      </c:legendEntry>
      <c:legendEntry>
        <c:idx val="5"/>
        <c:delete val="1"/>
      </c:legendEntry>
      <c:layout>
        <c:manualLayout>
          <c:xMode val="edge"/>
          <c:yMode val="edge"/>
          <c:x val="0.66831490408402716"/>
          <c:y val="0.71610348730217388"/>
          <c:w val="0.29556549749463135"/>
          <c:h val="0.20844477004204104"/>
        </c:manualLayout>
      </c:layout>
      <c:overlay val="0"/>
    </c:legend>
    <c:plotVisOnly val="0"/>
    <c:dispBlanksAs val="gap"/>
    <c:showDLblsOverMax val="0"/>
  </c:chart>
  <c:spPr>
    <a:noFill/>
    <a:ln w="9525">
      <a:noFill/>
    </a:ln>
  </c:spPr>
  <c:txPr>
    <a:bodyPr/>
    <a:lstStyle/>
    <a:p>
      <a:pPr>
        <a:defRPr sz="1200" b="1"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1343269591301086E-2"/>
          <c:y val="7.9479834266516183E-2"/>
          <c:w val="0.91359325605900943"/>
          <c:h val="0.83831975226411537"/>
        </c:manualLayout>
      </c:layout>
      <c:lineChart>
        <c:grouping val="standard"/>
        <c:varyColors val="0"/>
        <c:ser>
          <c:idx val="4"/>
          <c:order val="0"/>
          <c:tx>
            <c:v>100</c:v>
          </c:tx>
          <c:spPr>
            <a:ln w="25400">
              <a:solidFill>
                <a:srgbClr val="000000"/>
              </a:solidFill>
              <a:prstDash val="solid"/>
            </a:ln>
          </c:spPr>
          <c:marker>
            <c:symbol val="none"/>
          </c:marker>
          <c:cat>
            <c:strRef>
              <c:f>'Years '!$F$3:$F$410</c:f>
              <c:strCache>
                <c:ptCount val="403"/>
                <c:pt idx="18">
                  <c:v>'91</c:v>
                </c:pt>
                <c:pt idx="42">
                  <c:v>'93</c:v>
                </c:pt>
                <c:pt idx="66">
                  <c:v>'95</c:v>
                </c:pt>
                <c:pt idx="90">
                  <c:v>'97</c:v>
                </c:pt>
                <c:pt idx="114">
                  <c:v>'99</c:v>
                </c:pt>
                <c:pt idx="138">
                  <c:v>'01</c:v>
                </c:pt>
                <c:pt idx="162">
                  <c:v>'03</c:v>
                </c:pt>
                <c:pt idx="186">
                  <c:v>'05</c:v>
                </c:pt>
                <c:pt idx="210">
                  <c:v>'07</c:v>
                </c:pt>
                <c:pt idx="234">
                  <c:v>'09</c:v>
                </c:pt>
                <c:pt idx="258">
                  <c:v>'11</c:v>
                </c:pt>
                <c:pt idx="282">
                  <c:v>'13</c:v>
                </c:pt>
                <c:pt idx="306">
                  <c:v>'15</c:v>
                </c:pt>
                <c:pt idx="330">
                  <c:v>'17</c:v>
                </c:pt>
                <c:pt idx="354">
                  <c:v>'19</c:v>
                </c:pt>
                <c:pt idx="378">
                  <c:v>'21</c:v>
                </c:pt>
                <c:pt idx="402">
                  <c:v>'23</c:v>
                </c:pt>
              </c:strCache>
            </c:strRef>
          </c:cat>
          <c:val>
            <c:numRef>
              <c:f>'Years '!$G$3:$G$410</c:f>
              <c:numCache>
                <c:formatCode>General</c:formatCode>
                <c:ptCount val="40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numCache>
            </c:numRef>
          </c:val>
          <c:smooth val="0"/>
          <c:extLst>
            <c:ext xmlns:c16="http://schemas.microsoft.com/office/drawing/2014/chart" uri="{C3380CC4-5D6E-409C-BE32-E72D297353CC}">
              <c16:uniqueId val="{00000000-E807-499E-83EC-4BD3DB7BD226}"/>
            </c:ext>
          </c:extLst>
        </c:ser>
        <c:ser>
          <c:idx val="0"/>
          <c:order val="1"/>
          <c:tx>
            <c:v>New Orders</c:v>
          </c:tx>
          <c:spPr>
            <a:ln w="57150">
              <a:solidFill>
                <a:schemeClr val="accent6"/>
              </a:solidFill>
              <a:prstDash val="solid"/>
            </a:ln>
            <a:effectLst>
              <a:outerShdw blurRad="50800" dist="25400" dir="5400000" algn="ctr" rotWithShape="0">
                <a:srgbClr val="000000">
                  <a:alpha val="99000"/>
                </a:srgbClr>
              </a:outerShdw>
            </a:effectLst>
          </c:spPr>
          <c:marker>
            <c:symbol val="none"/>
          </c:marker>
          <c:cat>
            <c:strRef>
              <c:f>'Years '!$F$3:$F$410</c:f>
              <c:strCache>
                <c:ptCount val="403"/>
                <c:pt idx="18">
                  <c:v>'91</c:v>
                </c:pt>
                <c:pt idx="42">
                  <c:v>'93</c:v>
                </c:pt>
                <c:pt idx="66">
                  <c:v>'95</c:v>
                </c:pt>
                <c:pt idx="90">
                  <c:v>'97</c:v>
                </c:pt>
                <c:pt idx="114">
                  <c:v>'99</c:v>
                </c:pt>
                <c:pt idx="138">
                  <c:v>'01</c:v>
                </c:pt>
                <c:pt idx="162">
                  <c:v>'03</c:v>
                </c:pt>
                <c:pt idx="186">
                  <c:v>'05</c:v>
                </c:pt>
                <c:pt idx="210">
                  <c:v>'07</c:v>
                </c:pt>
                <c:pt idx="234">
                  <c:v>'09</c:v>
                </c:pt>
                <c:pt idx="258">
                  <c:v>'11</c:v>
                </c:pt>
                <c:pt idx="282">
                  <c:v>'13</c:v>
                </c:pt>
                <c:pt idx="306">
                  <c:v>'15</c:v>
                </c:pt>
                <c:pt idx="330">
                  <c:v>'17</c:v>
                </c:pt>
                <c:pt idx="354">
                  <c:v>'19</c:v>
                </c:pt>
                <c:pt idx="378">
                  <c:v>'21</c:v>
                </c:pt>
                <c:pt idx="402">
                  <c:v>'23</c:v>
                </c:pt>
              </c:strCache>
            </c:strRef>
          </c:cat>
          <c:val>
            <c:numRef>
              <c:f>NDFCGXA!$J$279:$J$674</c:f>
              <c:numCache>
                <c:formatCode>0.0</c:formatCode>
                <c:ptCount val="396"/>
                <c:pt idx="0">
                  <c:v>1.1726339569190856</c:v>
                </c:pt>
                <c:pt idx="1">
                  <c:v>0.66120447160587048</c:v>
                </c:pt>
                <c:pt idx="2">
                  <c:v>-0.4940280114425093</c:v>
                </c:pt>
                <c:pt idx="3">
                  <c:v>-1.2941161128468934</c:v>
                </c:pt>
                <c:pt idx="4">
                  <c:v>-1.8577244912271169</c:v>
                </c:pt>
                <c:pt idx="5">
                  <c:v>-1.9484719770861147</c:v>
                </c:pt>
                <c:pt idx="6">
                  <c:v>-3.378255670625947</c:v>
                </c:pt>
                <c:pt idx="7">
                  <c:v>-3.9251785837786741</c:v>
                </c:pt>
                <c:pt idx="8">
                  <c:v>-4.3669904138362767</c:v>
                </c:pt>
                <c:pt idx="9">
                  <c:v>-6.1190866045599961</c:v>
                </c:pt>
                <c:pt idx="10">
                  <c:v>-5.7803754870363946</c:v>
                </c:pt>
                <c:pt idx="11">
                  <c:v>-6.0995739644360896</c:v>
                </c:pt>
                <c:pt idx="12">
                  <c:v>-5.7047566392820102</c:v>
                </c:pt>
                <c:pt idx="13">
                  <c:v>-4.8808841611112257</c:v>
                </c:pt>
                <c:pt idx="14">
                  <c:v>-2.8858450152954305</c:v>
                </c:pt>
                <c:pt idx="15">
                  <c:v>-1.6861482383792037</c:v>
                </c:pt>
                <c:pt idx="16">
                  <c:v>-1.0104698704333828</c:v>
                </c:pt>
                <c:pt idx="17">
                  <c:v>1.2289640279008012</c:v>
                </c:pt>
                <c:pt idx="18">
                  <c:v>2.3643080929084164</c:v>
                </c:pt>
                <c:pt idx="19">
                  <c:v>3.143660361498803</c:v>
                </c:pt>
                <c:pt idx="20">
                  <c:v>4.3595702333027759</c:v>
                </c:pt>
                <c:pt idx="21">
                  <c:v>6.0604739620072365</c:v>
                </c:pt>
                <c:pt idx="22">
                  <c:v>6.6847922660391106</c:v>
                </c:pt>
                <c:pt idx="23">
                  <c:v>9.2132413061859211</c:v>
                </c:pt>
                <c:pt idx="24">
                  <c:v>9.2440547079035866</c:v>
                </c:pt>
                <c:pt idx="25">
                  <c:v>9.4221291290025988</c:v>
                </c:pt>
                <c:pt idx="26">
                  <c:v>8.7846468881517694</c:v>
                </c:pt>
                <c:pt idx="27">
                  <c:v>8.6479034425608319</c:v>
                </c:pt>
                <c:pt idx="28">
                  <c:v>8.669265150093139</c:v>
                </c:pt>
                <c:pt idx="29">
                  <c:v>7.5014744688764381</c:v>
                </c:pt>
                <c:pt idx="30">
                  <c:v>7.4195666092989683</c:v>
                </c:pt>
                <c:pt idx="31">
                  <c:v>7.7077684844804537</c:v>
                </c:pt>
                <c:pt idx="32">
                  <c:v>7.3346499386596662</c:v>
                </c:pt>
                <c:pt idx="33">
                  <c:v>7.2381429402580579</c:v>
                </c:pt>
                <c:pt idx="34">
                  <c:v>7.253085472647939</c:v>
                </c:pt>
                <c:pt idx="35">
                  <c:v>6.5818100909218487</c:v>
                </c:pt>
                <c:pt idx="36">
                  <c:v>7.013085374311018</c:v>
                </c:pt>
                <c:pt idx="37">
                  <c:v>7.5960920631100493</c:v>
                </c:pt>
                <c:pt idx="38">
                  <c:v>8.0470411836168552</c:v>
                </c:pt>
                <c:pt idx="39">
                  <c:v>8.6141959971308211</c:v>
                </c:pt>
                <c:pt idx="40">
                  <c:v>9.3405953021337353</c:v>
                </c:pt>
                <c:pt idx="41">
                  <c:v>10.577833982769079</c:v>
                </c:pt>
                <c:pt idx="42">
                  <c:v>10.967993146951159</c:v>
                </c:pt>
                <c:pt idx="43">
                  <c:v>11.301848738753236</c:v>
                </c:pt>
                <c:pt idx="44">
                  <c:v>12.069954821760277</c:v>
                </c:pt>
                <c:pt idx="45">
                  <c:v>12.509850232803842</c:v>
                </c:pt>
                <c:pt idx="46">
                  <c:v>12.802684895511533</c:v>
                </c:pt>
                <c:pt idx="47">
                  <c:v>12.226407651259692</c:v>
                </c:pt>
                <c:pt idx="48">
                  <c:v>13.087568802841233</c:v>
                </c:pt>
                <c:pt idx="49">
                  <c:v>12.956511279972489</c:v>
                </c:pt>
                <c:pt idx="50">
                  <c:v>13.153054869357689</c:v>
                </c:pt>
                <c:pt idx="51">
                  <c:v>12.652135118965077</c:v>
                </c:pt>
                <c:pt idx="52">
                  <c:v>12.683617788018068</c:v>
                </c:pt>
                <c:pt idx="53">
                  <c:v>11.976092671207581</c:v>
                </c:pt>
                <c:pt idx="54">
                  <c:v>11.493616773839108</c:v>
                </c:pt>
                <c:pt idx="55">
                  <c:v>10.840747922492682</c:v>
                </c:pt>
                <c:pt idx="56">
                  <c:v>10.586993665733573</c:v>
                </c:pt>
                <c:pt idx="57">
                  <c:v>10.170540530053174</c:v>
                </c:pt>
                <c:pt idx="58">
                  <c:v>9.8795115885289277</c:v>
                </c:pt>
                <c:pt idx="59">
                  <c:v>10.183757720250412</c:v>
                </c:pt>
                <c:pt idx="60">
                  <c:v>8.8629881599360658</c:v>
                </c:pt>
                <c:pt idx="61">
                  <c:v>8.7807985533156625</c:v>
                </c:pt>
                <c:pt idx="62">
                  <c:v>8.2132626053485609</c:v>
                </c:pt>
                <c:pt idx="63">
                  <c:v>8.0467733517594127</c:v>
                </c:pt>
                <c:pt idx="64">
                  <c:v>7.3005899485000185</c:v>
                </c:pt>
                <c:pt idx="65">
                  <c:v>6.9475370907030083</c:v>
                </c:pt>
                <c:pt idx="66">
                  <c:v>7.4939169248863635</c:v>
                </c:pt>
                <c:pt idx="67">
                  <c:v>7.5545687324296722</c:v>
                </c:pt>
                <c:pt idx="68">
                  <c:v>6.7849135056125505</c:v>
                </c:pt>
                <c:pt idx="69">
                  <c:v>6.4341954878213983</c:v>
                </c:pt>
                <c:pt idx="70">
                  <c:v>6.106503038296168</c:v>
                </c:pt>
                <c:pt idx="71">
                  <c:v>5.2716078707420166</c:v>
                </c:pt>
                <c:pt idx="72">
                  <c:v>5.652601540422225</c:v>
                </c:pt>
                <c:pt idx="73">
                  <c:v>5.3498564304065042</c:v>
                </c:pt>
                <c:pt idx="74">
                  <c:v>5.6811490309531649</c:v>
                </c:pt>
                <c:pt idx="75">
                  <c:v>6.2421017003348993</c:v>
                </c:pt>
                <c:pt idx="76">
                  <c:v>6.4174921716191307</c:v>
                </c:pt>
                <c:pt idx="77">
                  <c:v>6.9763988904711454</c:v>
                </c:pt>
                <c:pt idx="78">
                  <c:v>7.2771410072592175</c:v>
                </c:pt>
                <c:pt idx="79">
                  <c:v>7.70985249558818</c:v>
                </c:pt>
                <c:pt idx="80">
                  <c:v>9.446913129064697</c:v>
                </c:pt>
                <c:pt idx="81">
                  <c:v>9.8752930703848847</c:v>
                </c:pt>
                <c:pt idx="82">
                  <c:v>10.090782756056996</c:v>
                </c:pt>
                <c:pt idx="83">
                  <c:v>11.35506461080351</c:v>
                </c:pt>
                <c:pt idx="84">
                  <c:v>11.529169971875703</c:v>
                </c:pt>
                <c:pt idx="85">
                  <c:v>11.686076081428268</c:v>
                </c:pt>
                <c:pt idx="86">
                  <c:v>11.421742009464282</c:v>
                </c:pt>
                <c:pt idx="87">
                  <c:v>10.658408082696852</c:v>
                </c:pt>
                <c:pt idx="88">
                  <c:v>10.710154948111651</c:v>
                </c:pt>
                <c:pt idx="89">
                  <c:v>10.288281979458461</c:v>
                </c:pt>
                <c:pt idx="90">
                  <c:v>8.723554235844901</c:v>
                </c:pt>
                <c:pt idx="91">
                  <c:v>7.7722305516484624</c:v>
                </c:pt>
                <c:pt idx="92">
                  <c:v>5.7504393993206548</c:v>
                </c:pt>
                <c:pt idx="93">
                  <c:v>4.6736670275772809</c:v>
                </c:pt>
                <c:pt idx="94">
                  <c:v>4.1843297270991684</c:v>
                </c:pt>
                <c:pt idx="95">
                  <c:v>3.2775295473133923</c:v>
                </c:pt>
                <c:pt idx="96">
                  <c:v>2.5174395621997405</c:v>
                </c:pt>
                <c:pt idx="97">
                  <c:v>1.6655087457088769</c:v>
                </c:pt>
                <c:pt idx="98">
                  <c:v>1.292090043340238</c:v>
                </c:pt>
                <c:pt idx="99">
                  <c:v>1.5623101183414718</c:v>
                </c:pt>
                <c:pt idx="100">
                  <c:v>1.3345401851433678</c:v>
                </c:pt>
                <c:pt idx="101">
                  <c:v>0.53456281828154317</c:v>
                </c:pt>
                <c:pt idx="102">
                  <c:v>1.5461411020504841</c:v>
                </c:pt>
                <c:pt idx="103">
                  <c:v>2.0764312574757469</c:v>
                </c:pt>
                <c:pt idx="104">
                  <c:v>2.6638306056339616</c:v>
                </c:pt>
                <c:pt idx="105">
                  <c:v>3.5305863785917637</c:v>
                </c:pt>
                <c:pt idx="106">
                  <c:v>4.0202998408954755</c:v>
                </c:pt>
                <c:pt idx="107">
                  <c:v>4.2690672353028276</c:v>
                </c:pt>
                <c:pt idx="108">
                  <c:v>5.423981973097284</c:v>
                </c:pt>
                <c:pt idx="109">
                  <c:v>5.8122423899608151</c:v>
                </c:pt>
                <c:pt idx="110">
                  <c:v>6.0317342201819457</c:v>
                </c:pt>
                <c:pt idx="111">
                  <c:v>6.212509917822743</c:v>
                </c:pt>
                <c:pt idx="112">
                  <c:v>6.4798812828832837</c:v>
                </c:pt>
                <c:pt idx="113">
                  <c:v>8.1018376929762326</c:v>
                </c:pt>
                <c:pt idx="114">
                  <c:v>7.6447804456347654</c:v>
                </c:pt>
                <c:pt idx="115">
                  <c:v>7.384661642303584</c:v>
                </c:pt>
                <c:pt idx="116">
                  <c:v>7.3564834943611146</c:v>
                </c:pt>
                <c:pt idx="117">
                  <c:v>7.0575761702411484</c:v>
                </c:pt>
                <c:pt idx="118">
                  <c:v>6.4583877381549541</c:v>
                </c:pt>
                <c:pt idx="119">
                  <c:v>5.4478229996607581</c:v>
                </c:pt>
                <c:pt idx="120">
                  <c:v>4.0313380822692579</c:v>
                </c:pt>
                <c:pt idx="121">
                  <c:v>3.7752770571698306</c:v>
                </c:pt>
                <c:pt idx="122">
                  <c:v>2.4141849561510895</c:v>
                </c:pt>
                <c:pt idx="123">
                  <c:v>0.65930646753355404</c:v>
                </c:pt>
                <c:pt idx="124">
                  <c:v>-0.74083854120821968</c:v>
                </c:pt>
                <c:pt idx="125">
                  <c:v>-4.0437814244753412</c:v>
                </c:pt>
                <c:pt idx="126">
                  <c:v>-5.5198188054914823</c:v>
                </c:pt>
                <c:pt idx="127">
                  <c:v>-6.9667181740986166</c:v>
                </c:pt>
                <c:pt idx="128">
                  <c:v>-9.7937030062949191</c:v>
                </c:pt>
                <c:pt idx="129">
                  <c:v>-11.815006483417648</c:v>
                </c:pt>
                <c:pt idx="130">
                  <c:v>-13.196397584372406</c:v>
                </c:pt>
                <c:pt idx="131">
                  <c:v>-14.433008489698523</c:v>
                </c:pt>
                <c:pt idx="132">
                  <c:v>-15.731553027530623</c:v>
                </c:pt>
                <c:pt idx="133">
                  <c:v>-17.077832849800672</c:v>
                </c:pt>
                <c:pt idx="134">
                  <c:v>-18.123403817922579</c:v>
                </c:pt>
                <c:pt idx="135">
                  <c:v>-17.729179213054991</c:v>
                </c:pt>
                <c:pt idx="136">
                  <c:v>-17.72365173438169</c:v>
                </c:pt>
                <c:pt idx="137">
                  <c:v>-17.143382161360137</c:v>
                </c:pt>
                <c:pt idx="138">
                  <c:v>-16.449950693759632</c:v>
                </c:pt>
                <c:pt idx="139">
                  <c:v>-15.767637772574147</c:v>
                </c:pt>
                <c:pt idx="140">
                  <c:v>-13.954532462170533</c:v>
                </c:pt>
                <c:pt idx="141">
                  <c:v>-12.252852144756915</c:v>
                </c:pt>
                <c:pt idx="142">
                  <c:v>-11.21743642037238</c:v>
                </c:pt>
                <c:pt idx="143">
                  <c:v>-10.319905501838818</c:v>
                </c:pt>
                <c:pt idx="144">
                  <c:v>-8.2146823254977051</c:v>
                </c:pt>
                <c:pt idx="145">
                  <c:v>-6.8942791011547797</c:v>
                </c:pt>
                <c:pt idx="146">
                  <c:v>-4.2756158721677053</c:v>
                </c:pt>
                <c:pt idx="147">
                  <c:v>-3.7819725919136147</c:v>
                </c:pt>
                <c:pt idx="148">
                  <c:v>-3.032371533691844</c:v>
                </c:pt>
                <c:pt idx="149">
                  <c:v>-1.4461811417184833</c:v>
                </c:pt>
                <c:pt idx="150">
                  <c:v>-0.98046386679786224</c:v>
                </c:pt>
                <c:pt idx="151">
                  <c:v>-0.72646219090714226</c:v>
                </c:pt>
                <c:pt idx="152">
                  <c:v>0.41221443203494346</c:v>
                </c:pt>
                <c:pt idx="153">
                  <c:v>0.79761135946188233</c:v>
                </c:pt>
                <c:pt idx="154">
                  <c:v>1.5389434541853717</c:v>
                </c:pt>
                <c:pt idx="155">
                  <c:v>3.2295789852465191</c:v>
                </c:pt>
                <c:pt idx="156">
                  <c:v>2.9449934435537273</c:v>
                </c:pt>
                <c:pt idx="157">
                  <c:v>3.7167871839596245</c:v>
                </c:pt>
                <c:pt idx="158">
                  <c:v>3.7343484394257302</c:v>
                </c:pt>
                <c:pt idx="159">
                  <c:v>4.4559346539219717</c:v>
                </c:pt>
                <c:pt idx="160">
                  <c:v>4.7105879182876009</c:v>
                </c:pt>
                <c:pt idx="161">
                  <c:v>4.9323732018526414</c:v>
                </c:pt>
                <c:pt idx="162">
                  <c:v>5.5090707021190184</c:v>
                </c:pt>
                <c:pt idx="163">
                  <c:v>6.0474722450675387</c:v>
                </c:pt>
                <c:pt idx="164">
                  <c:v>6.0458875934409946</c:v>
                </c:pt>
                <c:pt idx="165">
                  <c:v>5.9285084288828642</c:v>
                </c:pt>
                <c:pt idx="166">
                  <c:v>6.2256809338521464</c:v>
                </c:pt>
                <c:pt idx="167">
                  <c:v>5.8900809799810929</c:v>
                </c:pt>
                <c:pt idx="168">
                  <c:v>6.8759315312239409</c:v>
                </c:pt>
                <c:pt idx="169">
                  <c:v>7.1159165199899235</c:v>
                </c:pt>
                <c:pt idx="170">
                  <c:v>6.5923343366414571</c:v>
                </c:pt>
                <c:pt idx="171">
                  <c:v>6.8212689916097702</c:v>
                </c:pt>
                <c:pt idx="172">
                  <c:v>7.37083863413757</c:v>
                </c:pt>
                <c:pt idx="173">
                  <c:v>7.8909169474029426</c:v>
                </c:pt>
                <c:pt idx="174">
                  <c:v>7.6888438411441058</c:v>
                </c:pt>
                <c:pt idx="175">
                  <c:v>8.7300328609310185</c:v>
                </c:pt>
                <c:pt idx="176">
                  <c:v>8.4850738390807692</c:v>
                </c:pt>
                <c:pt idx="177">
                  <c:v>9.1495361606196042</c:v>
                </c:pt>
                <c:pt idx="178">
                  <c:v>9.1400216719909793</c:v>
                </c:pt>
                <c:pt idx="179">
                  <c:v>9.2856022621223104</c:v>
                </c:pt>
                <c:pt idx="180">
                  <c:v>8.8307344021895062</c:v>
                </c:pt>
                <c:pt idx="181">
                  <c:v>8.7325467959270924</c:v>
                </c:pt>
                <c:pt idx="182">
                  <c:v>9.8853308314237296</c:v>
                </c:pt>
                <c:pt idx="183">
                  <c:v>9.567741079078516</c:v>
                </c:pt>
                <c:pt idx="184">
                  <c:v>9.8993394149103295</c:v>
                </c:pt>
                <c:pt idx="185">
                  <c:v>9.622324968738468</c:v>
                </c:pt>
                <c:pt idx="186">
                  <c:v>10.157788741280569</c:v>
                </c:pt>
                <c:pt idx="187">
                  <c:v>9.3230277341003642</c:v>
                </c:pt>
                <c:pt idx="188">
                  <c:v>10.041609480861808</c:v>
                </c:pt>
                <c:pt idx="189">
                  <c:v>10.084127955093365</c:v>
                </c:pt>
                <c:pt idx="190">
                  <c:v>10.326525473679411</c:v>
                </c:pt>
                <c:pt idx="191">
                  <c:v>10.139301729478433</c:v>
                </c:pt>
                <c:pt idx="192">
                  <c:v>9.6705042915729393</c:v>
                </c:pt>
                <c:pt idx="193">
                  <c:v>9.0618774786949956</c:v>
                </c:pt>
                <c:pt idx="194">
                  <c:v>7.7922617070740756</c:v>
                </c:pt>
                <c:pt idx="195">
                  <c:v>7.7640136350370028</c:v>
                </c:pt>
                <c:pt idx="196">
                  <c:v>6.7567880688641253</c:v>
                </c:pt>
                <c:pt idx="197">
                  <c:v>6.0873859976726266</c:v>
                </c:pt>
                <c:pt idx="198">
                  <c:v>5.3832266095088244</c:v>
                </c:pt>
                <c:pt idx="199">
                  <c:v>5.1507740503990078</c:v>
                </c:pt>
                <c:pt idx="200">
                  <c:v>3.728325454079922</c:v>
                </c:pt>
                <c:pt idx="201">
                  <c:v>2.6855395332600267</c:v>
                </c:pt>
                <c:pt idx="202">
                  <c:v>1.6756183397347968</c:v>
                </c:pt>
                <c:pt idx="203">
                  <c:v>1.4847333956003581</c:v>
                </c:pt>
                <c:pt idx="204">
                  <c:v>1.6900799487339526</c:v>
                </c:pt>
                <c:pt idx="205">
                  <c:v>2.1579238273968997</c:v>
                </c:pt>
                <c:pt idx="206">
                  <c:v>1.8608383079786535</c:v>
                </c:pt>
                <c:pt idx="207">
                  <c:v>1.7922502328302699</c:v>
                </c:pt>
                <c:pt idx="208">
                  <c:v>2.1426109160548776</c:v>
                </c:pt>
                <c:pt idx="209">
                  <c:v>2.421662051486777</c:v>
                </c:pt>
                <c:pt idx="210">
                  <c:v>2.7155097801627335</c:v>
                </c:pt>
                <c:pt idx="211">
                  <c:v>2.2299087430085223</c:v>
                </c:pt>
                <c:pt idx="212">
                  <c:v>2.4999522861305365</c:v>
                </c:pt>
                <c:pt idx="213">
                  <c:v>1.8829173759863096</c:v>
                </c:pt>
                <c:pt idx="214">
                  <c:v>1.2461420737150775</c:v>
                </c:pt>
                <c:pt idx="215">
                  <c:v>-0.61716232449643371</c:v>
                </c:pt>
                <c:pt idx="216">
                  <c:v>-3.3528333187810944</c:v>
                </c:pt>
                <c:pt idx="217">
                  <c:v>-6.1540745736437827</c:v>
                </c:pt>
                <c:pt idx="218">
                  <c:v>-8.2179609172658417</c:v>
                </c:pt>
                <c:pt idx="219">
                  <c:v>-11.306520680532344</c:v>
                </c:pt>
                <c:pt idx="220">
                  <c:v>-14.130059797608084</c:v>
                </c:pt>
                <c:pt idx="221">
                  <c:v>-16.688439376183865</c:v>
                </c:pt>
                <c:pt idx="222">
                  <c:v>-19.063403415335927</c:v>
                </c:pt>
                <c:pt idx="223">
                  <c:v>-20.834998597454543</c:v>
                </c:pt>
                <c:pt idx="224">
                  <c:v>-22.356727984577631</c:v>
                </c:pt>
                <c:pt idx="225">
                  <c:v>-22.947517074603368</c:v>
                </c:pt>
                <c:pt idx="226">
                  <c:v>-23.140409461990657</c:v>
                </c:pt>
                <c:pt idx="227">
                  <c:v>-22.146813164323802</c:v>
                </c:pt>
                <c:pt idx="228">
                  <c:v>-20.116895206746605</c:v>
                </c:pt>
                <c:pt idx="229">
                  <c:v>-17.780834700904208</c:v>
                </c:pt>
                <c:pt idx="230">
                  <c:v>-14.669614412830924</c:v>
                </c:pt>
                <c:pt idx="231">
                  <c:v>-11.300426348417076</c:v>
                </c:pt>
                <c:pt idx="232">
                  <c:v>-7.4328917432207646</c:v>
                </c:pt>
                <c:pt idx="233">
                  <c:v>-3.5927508198975744</c:v>
                </c:pt>
                <c:pt idx="234">
                  <c:v>-0.62541719996818301</c:v>
                </c:pt>
                <c:pt idx="235">
                  <c:v>3.1708253960787829</c:v>
                </c:pt>
                <c:pt idx="236">
                  <c:v>6.380689421421252</c:v>
                </c:pt>
                <c:pt idx="237">
                  <c:v>8.6786571015672536</c:v>
                </c:pt>
                <c:pt idx="238">
                  <c:v>11.068299446380152</c:v>
                </c:pt>
                <c:pt idx="239">
                  <c:v>12.622399221902384</c:v>
                </c:pt>
                <c:pt idx="240">
                  <c:v>13.706737735119219</c:v>
                </c:pt>
                <c:pt idx="241">
                  <c:v>14.059977496208575</c:v>
                </c:pt>
                <c:pt idx="242">
                  <c:v>13.626591139505308</c:v>
                </c:pt>
                <c:pt idx="243">
                  <c:v>14.020665593557496</c:v>
                </c:pt>
                <c:pt idx="244">
                  <c:v>13.512621005025792</c:v>
                </c:pt>
                <c:pt idx="245">
                  <c:v>12.644991635023445</c:v>
                </c:pt>
                <c:pt idx="246">
                  <c:v>12.996106791315114</c:v>
                </c:pt>
                <c:pt idx="247">
                  <c:v>12.460203726526828</c:v>
                </c:pt>
                <c:pt idx="248">
                  <c:v>12.101606423892136</c:v>
                </c:pt>
                <c:pt idx="249">
                  <c:v>12.785069882323114</c:v>
                </c:pt>
                <c:pt idx="250">
                  <c:v>12.059595603370823</c:v>
                </c:pt>
                <c:pt idx="251">
                  <c:v>11.683870854802109</c:v>
                </c:pt>
                <c:pt idx="252">
                  <c:v>11.401484411374227</c:v>
                </c:pt>
                <c:pt idx="253">
                  <c:v>12.336836085495733</c:v>
                </c:pt>
                <c:pt idx="254">
                  <c:v>12.423681501004808</c:v>
                </c:pt>
                <c:pt idx="255">
                  <c:v>11.970881148859831</c:v>
                </c:pt>
                <c:pt idx="256">
                  <c:v>11.72910311503432</c:v>
                </c:pt>
                <c:pt idx="257">
                  <c:v>11.4179530767166</c:v>
                </c:pt>
                <c:pt idx="258">
                  <c:v>10.373803232465377</c:v>
                </c:pt>
                <c:pt idx="259">
                  <c:v>9.3190564732336156</c:v>
                </c:pt>
                <c:pt idx="260">
                  <c:v>7.9081502693340013</c:v>
                </c:pt>
                <c:pt idx="261">
                  <c:v>6.4187624549768145</c:v>
                </c:pt>
                <c:pt idx="262">
                  <c:v>6.1444848695532954</c:v>
                </c:pt>
                <c:pt idx="263">
                  <c:v>4.949554849631113</c:v>
                </c:pt>
                <c:pt idx="264">
                  <c:v>4.2241602401532248</c:v>
                </c:pt>
                <c:pt idx="265">
                  <c:v>1.8431033166187376</c:v>
                </c:pt>
                <c:pt idx="266">
                  <c:v>0.28596299613636234</c:v>
                </c:pt>
                <c:pt idx="267">
                  <c:v>-0.47795472862790689</c:v>
                </c:pt>
                <c:pt idx="268">
                  <c:v>-1.2659310792899419</c:v>
                </c:pt>
                <c:pt idx="269">
                  <c:v>-1.4998943736356551</c:v>
                </c:pt>
                <c:pt idx="270">
                  <c:v>-1.2863194069564798</c:v>
                </c:pt>
                <c:pt idx="271">
                  <c:v>-1.0741709476932044</c:v>
                </c:pt>
                <c:pt idx="272">
                  <c:v>-0.12585383065268729</c:v>
                </c:pt>
                <c:pt idx="273">
                  <c:v>-0.24557651418126625</c:v>
                </c:pt>
                <c:pt idx="274">
                  <c:v>-0.46061739851030836</c:v>
                </c:pt>
                <c:pt idx="275">
                  <c:v>2.2776009767568439E-2</c:v>
                </c:pt>
                <c:pt idx="276">
                  <c:v>-0.41006299302533478</c:v>
                </c:pt>
                <c:pt idx="277">
                  <c:v>0.32528473348646969</c:v>
                </c:pt>
                <c:pt idx="278">
                  <c:v>1.1314203741085862</c:v>
                </c:pt>
                <c:pt idx="279">
                  <c:v>0.87336463852545876</c:v>
                </c:pt>
                <c:pt idx="280">
                  <c:v>0.36782111511708138</c:v>
                </c:pt>
                <c:pt idx="281">
                  <c:v>0.50331361718562562</c:v>
                </c:pt>
                <c:pt idx="282">
                  <c:v>0.51807895323021569</c:v>
                </c:pt>
                <c:pt idx="283">
                  <c:v>0.54404190397173124</c:v>
                </c:pt>
                <c:pt idx="284">
                  <c:v>0.55766405560966348</c:v>
                </c:pt>
                <c:pt idx="285">
                  <c:v>0.9044505799278113</c:v>
                </c:pt>
                <c:pt idx="286">
                  <c:v>0.40180513198873768</c:v>
                </c:pt>
                <c:pt idx="287">
                  <c:v>0.10775701167158047</c:v>
                </c:pt>
                <c:pt idx="288">
                  <c:v>-5.5598286176618217E-2</c:v>
                </c:pt>
                <c:pt idx="289">
                  <c:v>-0.53012798555101881</c:v>
                </c:pt>
                <c:pt idx="290">
                  <c:v>-1.2720380182986588</c:v>
                </c:pt>
                <c:pt idx="291">
                  <c:v>-1.303807740946155</c:v>
                </c:pt>
                <c:pt idx="292">
                  <c:v>-1.2489364896651693</c:v>
                </c:pt>
                <c:pt idx="293">
                  <c:v>-2.181251396118185</c:v>
                </c:pt>
                <c:pt idx="294">
                  <c:v>-2.7960301078374528</c:v>
                </c:pt>
                <c:pt idx="295">
                  <c:v>-3.4998632962990399</c:v>
                </c:pt>
                <c:pt idx="296">
                  <c:v>-4.7371754588234154</c:v>
                </c:pt>
                <c:pt idx="297">
                  <c:v>-5.2348887167685092</c:v>
                </c:pt>
                <c:pt idx="298">
                  <c:v>-4.8628170451202379</c:v>
                </c:pt>
                <c:pt idx="299">
                  <c:v>-5.4208316449685725</c:v>
                </c:pt>
                <c:pt idx="300">
                  <c:v>-5.6557200179110936</c:v>
                </c:pt>
                <c:pt idx="301">
                  <c:v>-5.4427356934716897</c:v>
                </c:pt>
                <c:pt idx="302">
                  <c:v>-5.503211317929896</c:v>
                </c:pt>
                <c:pt idx="303">
                  <c:v>-5.8221229574457567</c:v>
                </c:pt>
                <c:pt idx="304">
                  <c:v>-5.7424821794647727</c:v>
                </c:pt>
                <c:pt idx="305">
                  <c:v>-5.63908911143713</c:v>
                </c:pt>
                <c:pt idx="306">
                  <c:v>-5.8661325047676343</c:v>
                </c:pt>
                <c:pt idx="307">
                  <c:v>-5.3459249090145562</c:v>
                </c:pt>
                <c:pt idx="308">
                  <c:v>-4.9279423642799429</c:v>
                </c:pt>
                <c:pt idx="309">
                  <c:v>-5.0130746388505685</c:v>
                </c:pt>
                <c:pt idx="310">
                  <c:v>-5.0510941667058091</c:v>
                </c:pt>
                <c:pt idx="311">
                  <c:v>-4.422970269964793</c:v>
                </c:pt>
                <c:pt idx="312">
                  <c:v>-3.6726939567129762</c:v>
                </c:pt>
                <c:pt idx="313">
                  <c:v>-3.5377861357029872</c:v>
                </c:pt>
                <c:pt idx="314">
                  <c:v>-2.6779283267408118</c:v>
                </c:pt>
                <c:pt idx="315">
                  <c:v>-1.8409828931070393</c:v>
                </c:pt>
                <c:pt idx="316">
                  <c:v>-0.75557676409900409</c:v>
                </c:pt>
                <c:pt idx="317">
                  <c:v>0.34381219174524347</c:v>
                </c:pt>
                <c:pt idx="318">
                  <c:v>1.4994863840758654</c:v>
                </c:pt>
                <c:pt idx="319">
                  <c:v>1.8733664677062194</c:v>
                </c:pt>
                <c:pt idx="320">
                  <c:v>3.256666516419898</c:v>
                </c:pt>
                <c:pt idx="321">
                  <c:v>4.7884041900595093</c:v>
                </c:pt>
                <c:pt idx="322">
                  <c:v>5.5744350466872277</c:v>
                </c:pt>
                <c:pt idx="323">
                  <c:v>6.382595471489509</c:v>
                </c:pt>
                <c:pt idx="324">
                  <c:v>6.7724567088426966</c:v>
                </c:pt>
                <c:pt idx="325">
                  <c:v>7.3984988831547867</c:v>
                </c:pt>
                <c:pt idx="326">
                  <c:v>7.4519589214064865</c:v>
                </c:pt>
                <c:pt idx="327">
                  <c:v>7.8542809473593849</c:v>
                </c:pt>
                <c:pt idx="328">
                  <c:v>7.6967252415639109</c:v>
                </c:pt>
                <c:pt idx="329">
                  <c:v>7.7405950759305853</c:v>
                </c:pt>
                <c:pt idx="330">
                  <c:v>8.008514676825655</c:v>
                </c:pt>
                <c:pt idx="331">
                  <c:v>8.3283472853640035</c:v>
                </c:pt>
                <c:pt idx="332">
                  <c:v>7.3432613906335291</c:v>
                </c:pt>
                <c:pt idx="333">
                  <c:v>6.7679541731002786</c:v>
                </c:pt>
                <c:pt idx="334">
                  <c:v>6.6243991456251337</c:v>
                </c:pt>
                <c:pt idx="335">
                  <c:v>6.0786348825155869</c:v>
                </c:pt>
                <c:pt idx="336">
                  <c:v>5.7515958445057578</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numCache>
            </c:numRef>
          </c:val>
          <c:smooth val="1"/>
          <c:extLst>
            <c:ext xmlns:c16="http://schemas.microsoft.com/office/drawing/2014/chart" uri="{C3380CC4-5D6E-409C-BE32-E72D297353CC}">
              <c16:uniqueId val="{00000001-E807-499E-83EC-4BD3DB7BD226}"/>
            </c:ext>
          </c:extLst>
        </c:ser>
        <c:ser>
          <c:idx val="5"/>
          <c:order val="3"/>
          <c:tx>
            <c:strRef>
              <c:f>NDFCGXA!$U$2</c:f>
              <c:strCache>
                <c:ptCount val="1"/>
                <c:pt idx="0">
                  <c:v>5.8%</c:v>
                </c:pt>
              </c:strCache>
            </c:strRef>
          </c:tx>
          <c:marker>
            <c:symbol val="none"/>
          </c:marker>
          <c:dLbls>
            <c:dLbl>
              <c:idx val="125"/>
              <c:layout>
                <c:manualLayout>
                  <c:x val="1.8424036281179137E-2"/>
                  <c:y val="-0.1111111111111111"/>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E807-499E-83EC-4BD3DB7BD226}"/>
                </c:ext>
              </c:extLst>
            </c:dLbl>
            <c:dLbl>
              <c:idx val="144"/>
              <c:layout>
                <c:manualLayout>
                  <c:x val="1.2755102040816223E-2"/>
                  <c:y val="3.267973856209150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E807-499E-83EC-4BD3DB7BD226}"/>
                </c:ext>
              </c:extLst>
            </c:dLbl>
            <c:dLbl>
              <c:idx val="171"/>
              <c:layout>
                <c:manualLayout>
                  <c:x val="0"/>
                  <c:y val="9.150326797385620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E807-499E-83EC-4BD3DB7BD226}"/>
                </c:ext>
              </c:extLst>
            </c:dLbl>
            <c:dLbl>
              <c:idx val="215"/>
              <c:layout>
                <c:manualLayout>
                  <c:x val="7.0861678004535151E-3"/>
                  <c:y val="-1.633986928104575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E807-499E-83EC-4BD3DB7BD226}"/>
                </c:ext>
              </c:extLst>
            </c:dLbl>
            <c:dLbl>
              <c:idx val="217"/>
              <c:layout>
                <c:manualLayout>
                  <c:x val="2.8344671201813018E-3"/>
                  <c:y val="-6.209150326797391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E807-499E-83EC-4BD3DB7BD226}"/>
                </c:ext>
              </c:extLst>
            </c:dLbl>
            <c:dLbl>
              <c:idx val="218"/>
              <c:layout>
                <c:manualLayout>
                  <c:x val="0"/>
                  <c:y val="2.61437908496732E-2"/>
                </c:manualLayout>
              </c:layout>
              <c:tx>
                <c:rich>
                  <a:bodyPr/>
                  <a:lstStyle/>
                  <a:p>
                    <a:fld id="{72A28485-2017-4C29-B358-D3B6D5A35413}" type="SERIESNAME">
                      <a:rPr lang="en-US">
                        <a:solidFill>
                          <a:srgbClr val="FF0000"/>
                        </a:solidFill>
                      </a:rPr>
                      <a:pPr/>
                      <a:t>[SERIES NAME]</a:t>
                    </a:fld>
                    <a:endParaRPr lang="en-US"/>
                  </a:p>
                </c:rich>
              </c:tx>
              <c:dLblPos val="r"/>
              <c:showLegendKey val="0"/>
              <c:showVal val="0"/>
              <c:showCatName val="0"/>
              <c:showSerName val="1"/>
              <c:showPercent val="0"/>
              <c:showBubbleSize val="0"/>
              <c:extLst>
                <c:ext xmlns:c15="http://schemas.microsoft.com/office/drawing/2012/chart" uri="{CE6537A1-D6FC-4f65-9D91-7224C49458BB}">
                  <c15:layout>
                    <c:manualLayout>
                      <c:w val="7.3115079365079369E-2"/>
                      <c:h val="8.4967320261437912E-2"/>
                    </c:manualLayout>
                  </c15:layout>
                  <c15:dlblFieldTable/>
                  <c15:showDataLabelsRange val="0"/>
                </c:ext>
                <c:ext xmlns:c16="http://schemas.microsoft.com/office/drawing/2014/chart" uri="{C3380CC4-5D6E-409C-BE32-E72D297353CC}">
                  <c16:uniqueId val="{00000007-E807-499E-83EC-4BD3DB7BD226}"/>
                </c:ext>
              </c:extLst>
            </c:dLbl>
            <c:dLbl>
              <c:idx val="242"/>
              <c:layout>
                <c:manualLayout>
                  <c:x val="7.0861678004535151E-3"/>
                  <c:y val="0.1143788276465441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E807-499E-83EC-4BD3DB7BD226}"/>
                </c:ext>
              </c:extLst>
            </c:dLbl>
            <c:dLbl>
              <c:idx val="243"/>
              <c:layout>
                <c:manualLayout>
                  <c:x val="0"/>
                  <c:y val="-4.248366013071898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9-E807-499E-83EC-4BD3DB7BD226}"/>
                </c:ext>
              </c:extLst>
            </c:dLbl>
            <c:dLbl>
              <c:idx val="251"/>
              <c:layout>
                <c:manualLayout>
                  <c:x val="8.5034013605442185E-3"/>
                  <c:y val="-2.941176470588235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E807-499E-83EC-4BD3DB7BD226}"/>
                </c:ext>
              </c:extLst>
            </c:dLbl>
            <c:dLbl>
              <c:idx val="259"/>
              <c:layout>
                <c:manualLayout>
                  <c:x val="7.0861678004535151E-3"/>
                  <c:y val="-3.2679738562091504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B-E807-499E-83EC-4BD3DB7BD226}"/>
                </c:ext>
              </c:extLst>
            </c:dLbl>
            <c:dLbl>
              <c:idx val="326"/>
              <c:layout>
                <c:manualLayout>
                  <c:x val="-1.039292604736326E-16"/>
                  <c:y val="3.594771241830065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C-E807-499E-83EC-4BD3DB7BD226}"/>
                </c:ext>
              </c:extLst>
            </c:dLbl>
            <c:dLbl>
              <c:idx val="332"/>
              <c:layout>
                <c:manualLayout>
                  <c:x val="-1.436265709156194E-3"/>
                  <c:y val="-1.995842257219016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2BA0-4179-A340-60439C3F757D}"/>
                </c:ext>
              </c:extLst>
            </c:dLbl>
            <c:dLbl>
              <c:idx val="334"/>
              <c:layout>
                <c:manualLayout>
                  <c:x val="5.745062836624776E-3"/>
                  <c:y val="-1.330561504812677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BDC1-4B3D-B751-1D8B0748B380}"/>
                </c:ext>
              </c:extLst>
            </c:dLbl>
            <c:dLbl>
              <c:idx val="336"/>
              <c:layout>
                <c:manualLayout>
                  <c:x val="-1.0532493528214745E-16"/>
                  <c:y val="-3.659044138234863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2E95-4634-919C-1E202EC5A8C8}"/>
                </c:ext>
              </c:extLst>
            </c:dLbl>
            <c:spPr>
              <a:noFill/>
              <a:ln>
                <a:noFill/>
              </a:ln>
              <a:effectLst/>
            </c:spPr>
            <c:txPr>
              <a:bodyPr/>
              <a:lstStyle/>
              <a:p>
                <a:pPr>
                  <a:defRPr sz="2000">
                    <a:solidFill>
                      <a:schemeClr val="accent6"/>
                    </a:solidFill>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'Years '!$F$3:$F$410</c:f>
              <c:strCache>
                <c:ptCount val="403"/>
                <c:pt idx="18">
                  <c:v>'91</c:v>
                </c:pt>
                <c:pt idx="42">
                  <c:v>'93</c:v>
                </c:pt>
                <c:pt idx="66">
                  <c:v>'95</c:v>
                </c:pt>
                <c:pt idx="90">
                  <c:v>'97</c:v>
                </c:pt>
                <c:pt idx="114">
                  <c:v>'99</c:v>
                </c:pt>
                <c:pt idx="138">
                  <c:v>'01</c:v>
                </c:pt>
                <c:pt idx="162">
                  <c:v>'03</c:v>
                </c:pt>
                <c:pt idx="186">
                  <c:v>'05</c:v>
                </c:pt>
                <c:pt idx="210">
                  <c:v>'07</c:v>
                </c:pt>
                <c:pt idx="234">
                  <c:v>'09</c:v>
                </c:pt>
                <c:pt idx="258">
                  <c:v>'11</c:v>
                </c:pt>
                <c:pt idx="282">
                  <c:v>'13</c:v>
                </c:pt>
                <c:pt idx="306">
                  <c:v>'15</c:v>
                </c:pt>
                <c:pt idx="330">
                  <c:v>'17</c:v>
                </c:pt>
                <c:pt idx="354">
                  <c:v>'19</c:v>
                </c:pt>
                <c:pt idx="378">
                  <c:v>'21</c:v>
                </c:pt>
                <c:pt idx="402">
                  <c:v>'23</c:v>
                </c:pt>
              </c:strCache>
            </c:strRef>
          </c:cat>
          <c:val>
            <c:numRef>
              <c:f>NDFCGXA!$U$279:$U$674</c:f>
              <c:numCache>
                <c:formatCode>General</c:formatCode>
                <c:ptCount val="39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5.7515958445057578</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numCache>
            </c:numRef>
          </c:val>
          <c:smooth val="0"/>
          <c:extLst>
            <c:ext xmlns:c16="http://schemas.microsoft.com/office/drawing/2014/chart" uri="{C3380CC4-5D6E-409C-BE32-E72D297353CC}">
              <c16:uniqueId val="{0000000D-E807-499E-83EC-4BD3DB7BD226}"/>
            </c:ext>
          </c:extLst>
        </c:ser>
        <c:dLbls>
          <c:showLegendKey val="0"/>
          <c:showVal val="0"/>
          <c:showCatName val="0"/>
          <c:showSerName val="0"/>
          <c:showPercent val="0"/>
          <c:showBubbleSize val="0"/>
        </c:dLbls>
        <c:marker val="1"/>
        <c:smooth val="0"/>
        <c:axId val="1385417216"/>
        <c:axId val="1106967296"/>
      </c:lineChart>
      <c:lineChart>
        <c:grouping val="standard"/>
        <c:varyColors val="0"/>
        <c:ser>
          <c:idx val="3"/>
          <c:order val="2"/>
          <c:tx>
            <c:v>Business Optimism</c:v>
          </c:tx>
          <c:spPr>
            <a:ln w="57150">
              <a:solidFill>
                <a:srgbClr val="00B0F0"/>
              </a:solidFill>
              <a:prstDash val="solid"/>
            </a:ln>
            <a:effectLst>
              <a:outerShdw blurRad="50800" dist="25400" dir="5400000" algn="ctr" rotWithShape="0">
                <a:srgbClr val="000000">
                  <a:alpha val="90000"/>
                </a:srgbClr>
              </a:outerShdw>
            </a:effectLst>
          </c:spPr>
          <c:marker>
            <c:symbol val="none"/>
          </c:marker>
          <c:cat>
            <c:strRef>
              <c:f>'Years '!$B$243:$B$542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SBOPTIM!$J$195:$J$590</c:f>
              <c:numCache>
                <c:formatCode>0.0</c:formatCode>
                <c:ptCount val="396"/>
                <c:pt idx="0">
                  <c:v>-4.200146700896866</c:v>
                </c:pt>
                <c:pt idx="1">
                  <c:v>-4.2941402529699531</c:v>
                </c:pt>
                <c:pt idx="2">
                  <c:v>-4.236692921286334</c:v>
                </c:pt>
                <c:pt idx="3">
                  <c:v>-4.2630673370863974</c:v>
                </c:pt>
                <c:pt idx="4">
                  <c:v>-4.4306963713980849</c:v>
                </c:pt>
                <c:pt idx="5">
                  <c:v>-4.3112653497063604</c:v>
                </c:pt>
                <c:pt idx="6">
                  <c:v>-3.9587997460487259</c:v>
                </c:pt>
                <c:pt idx="7">
                  <c:v>-3.3238024165485456</c:v>
                </c:pt>
                <c:pt idx="8">
                  <c:v>-2.0453508608891013</c:v>
                </c:pt>
                <c:pt idx="9">
                  <c:v>-0.70108783616861103</c:v>
                </c:pt>
                <c:pt idx="10">
                  <c:v>0.27273896822333654</c:v>
                </c:pt>
                <c:pt idx="11">
                  <c:v>1.3720882007327191</c:v>
                </c:pt>
                <c:pt idx="12">
                  <c:v>2.5571419870707075</c:v>
                </c:pt>
                <c:pt idx="13">
                  <c:v>3.1564796871453638</c:v>
                </c:pt>
                <c:pt idx="14">
                  <c:v>3.1807982118378817</c:v>
                </c:pt>
                <c:pt idx="15">
                  <c:v>3.1390134529148099</c:v>
                </c:pt>
                <c:pt idx="16">
                  <c:v>3.2585367555966656</c:v>
                </c:pt>
                <c:pt idx="17">
                  <c:v>3.32769563397963</c:v>
                </c:pt>
                <c:pt idx="18">
                  <c:v>2.9538397307100439</c:v>
                </c:pt>
                <c:pt idx="19">
                  <c:v>2.787583371640153</c:v>
                </c:pt>
                <c:pt idx="20">
                  <c:v>2.1423951011255298</c:v>
                </c:pt>
                <c:pt idx="21">
                  <c:v>1.6136780879501487</c:v>
                </c:pt>
                <c:pt idx="22">
                  <c:v>1.749163908205233</c:v>
                </c:pt>
                <c:pt idx="23">
                  <c:v>1.8052572363710766</c:v>
                </c:pt>
                <c:pt idx="24">
                  <c:v>1.6645174426496396</c:v>
                </c:pt>
                <c:pt idx="25">
                  <c:v>1.3970924230372219</c:v>
                </c:pt>
                <c:pt idx="26">
                  <c:v>1.1728468190972592</c:v>
                </c:pt>
                <c:pt idx="27">
                  <c:v>0.69277618000336361</c:v>
                </c:pt>
                <c:pt idx="28">
                  <c:v>-1.7742930287184322E-2</c:v>
                </c:pt>
                <c:pt idx="29">
                  <c:v>-0.85723205170390315</c:v>
                </c:pt>
                <c:pt idx="30">
                  <c:v>-1.1658851856545454</c:v>
                </c:pt>
                <c:pt idx="31">
                  <c:v>-1.9188092244601762</c:v>
                </c:pt>
                <c:pt idx="32">
                  <c:v>-2.2283393425596785</c:v>
                </c:pt>
                <c:pt idx="33">
                  <c:v>-2.5049178113417838</c:v>
                </c:pt>
                <c:pt idx="34">
                  <c:v>-3.0767161519191859</c:v>
                </c:pt>
                <c:pt idx="35">
                  <c:v>-3.6829590931163381</c:v>
                </c:pt>
                <c:pt idx="36">
                  <c:v>-4.0814793798087265</c:v>
                </c:pt>
                <c:pt idx="37">
                  <c:v>-3.9449196745253658</c:v>
                </c:pt>
                <c:pt idx="38">
                  <c:v>-3.5103713616594092</c:v>
                </c:pt>
                <c:pt idx="39">
                  <c:v>-2.8730080057796386</c:v>
                </c:pt>
                <c:pt idx="40">
                  <c:v>-1.8946051919956659</c:v>
                </c:pt>
                <c:pt idx="41">
                  <c:v>-0.68763031360367677</c:v>
                </c:pt>
                <c:pt idx="42">
                  <c:v>0.16754284737359626</c:v>
                </c:pt>
                <c:pt idx="43">
                  <c:v>1.3773583282431474</c:v>
                </c:pt>
                <c:pt idx="44">
                  <c:v>2.2255807928145828</c:v>
                </c:pt>
                <c:pt idx="45">
                  <c:v>2.9347073086248798</c:v>
                </c:pt>
                <c:pt idx="46">
                  <c:v>3.5481968464327451</c:v>
                </c:pt>
                <c:pt idx="47">
                  <c:v>4.0471823579009651</c:v>
                </c:pt>
                <c:pt idx="48">
                  <c:v>4.3282322542477374</c:v>
                </c:pt>
                <c:pt idx="49">
                  <c:v>4.2589793045925859</c:v>
                </c:pt>
                <c:pt idx="50">
                  <c:v>4.05069216299853</c:v>
                </c:pt>
                <c:pt idx="51">
                  <c:v>4.0097215855525548</c:v>
                </c:pt>
                <c:pt idx="52">
                  <c:v>3.678053990731641</c:v>
                </c:pt>
                <c:pt idx="53">
                  <c:v>3.1971687361285888</c:v>
                </c:pt>
                <c:pt idx="54">
                  <c:v>2.9108814568914738</c:v>
                </c:pt>
                <c:pt idx="55">
                  <c:v>2.4457305792698634</c:v>
                </c:pt>
                <c:pt idx="56">
                  <c:v>2.1737477506399614</c:v>
                </c:pt>
                <c:pt idx="57">
                  <c:v>1.8575070035080614</c:v>
                </c:pt>
                <c:pt idx="58">
                  <c:v>1.2530467631021196</c:v>
                </c:pt>
                <c:pt idx="59">
                  <c:v>0.98329977694051252</c:v>
                </c:pt>
                <c:pt idx="60">
                  <c:v>0.60874931202990012</c:v>
                </c:pt>
                <c:pt idx="61">
                  <c:v>0.49416666666668618</c:v>
                </c:pt>
                <c:pt idx="62">
                  <c:v>0.49485154453662972</c:v>
                </c:pt>
                <c:pt idx="63">
                  <c:v>0.26610120161325312</c:v>
                </c:pt>
                <c:pt idx="64">
                  <c:v>0.16034694759230206</c:v>
                </c:pt>
                <c:pt idx="65">
                  <c:v>0.25907596240080011</c:v>
                </c:pt>
                <c:pt idx="66">
                  <c:v>8.5411967626384921E-2</c:v>
                </c:pt>
                <c:pt idx="67">
                  <c:v>-3.5619615639504332E-2</c:v>
                </c:pt>
                <c:pt idx="68">
                  <c:v>-0.30841739705638815</c:v>
                </c:pt>
                <c:pt idx="69">
                  <c:v>-0.42865284075423915</c:v>
                </c:pt>
                <c:pt idx="70">
                  <c:v>-0.51205691359554351</c:v>
                </c:pt>
                <c:pt idx="71">
                  <c:v>-0.6179886826169394</c:v>
                </c:pt>
                <c:pt idx="72">
                  <c:v>-0.31662356607654374</c:v>
                </c:pt>
                <c:pt idx="73">
                  <c:v>-0.12687303574836051</c:v>
                </c:pt>
                <c:pt idx="74">
                  <c:v>-0.18071789770375801</c:v>
                </c:pt>
                <c:pt idx="75">
                  <c:v>-6.7178104913978132E-2</c:v>
                </c:pt>
                <c:pt idx="76">
                  <c:v>5.3916404688237662E-2</c:v>
                </c:pt>
                <c:pt idx="77">
                  <c:v>7.4540334603199199E-3</c:v>
                </c:pt>
                <c:pt idx="78">
                  <c:v>0.3695264923981938</c:v>
                </c:pt>
                <c:pt idx="79">
                  <c:v>0.69441567158614248</c:v>
                </c:pt>
                <c:pt idx="80">
                  <c:v>0.96792654706511883</c:v>
                </c:pt>
                <c:pt idx="81">
                  <c:v>1.1952753031736023</c:v>
                </c:pt>
                <c:pt idx="82">
                  <c:v>1.8051652171021004</c:v>
                </c:pt>
                <c:pt idx="83">
                  <c:v>2.1343722165339472</c:v>
                </c:pt>
                <c:pt idx="84">
                  <c:v>2.1169740408760447</c:v>
                </c:pt>
                <c:pt idx="85">
                  <c:v>1.9694453669877134</c:v>
                </c:pt>
                <c:pt idx="86">
                  <c:v>2.0919841876225149</c:v>
                </c:pt>
                <c:pt idx="87">
                  <c:v>2.2200275532391771</c:v>
                </c:pt>
                <c:pt idx="88">
                  <c:v>2.1869973968264418</c:v>
                </c:pt>
                <c:pt idx="89">
                  <c:v>1.9213409634862444</c:v>
                </c:pt>
                <c:pt idx="90">
                  <c:v>1.4033234000049504</c:v>
                </c:pt>
                <c:pt idx="91">
                  <c:v>0.93321812121959624</c:v>
                </c:pt>
                <c:pt idx="92">
                  <c:v>0.48959206137972444</c:v>
                </c:pt>
                <c:pt idx="93">
                  <c:v>-5.0820088689263798E-2</c:v>
                </c:pt>
                <c:pt idx="94">
                  <c:v>-0.6166436616382498</c:v>
                </c:pt>
                <c:pt idx="95">
                  <c:v>-0.89165641071620882</c:v>
                </c:pt>
                <c:pt idx="96">
                  <c:v>-1.1220401915122125</c:v>
                </c:pt>
                <c:pt idx="97">
                  <c:v>-1.2189362603002962</c:v>
                </c:pt>
                <c:pt idx="98">
                  <c:v>-1.3812626595407238</c:v>
                </c:pt>
                <c:pt idx="99">
                  <c:v>-1.720400425431734</c:v>
                </c:pt>
                <c:pt idx="100">
                  <c:v>-1.9560279084861349</c:v>
                </c:pt>
                <c:pt idx="101">
                  <c:v>-1.8038661238817326</c:v>
                </c:pt>
                <c:pt idx="102">
                  <c:v>-1.6663817455084171</c:v>
                </c:pt>
                <c:pt idx="103">
                  <c:v>-1.6241469559474524</c:v>
                </c:pt>
                <c:pt idx="104">
                  <c:v>-1.1362707430720036</c:v>
                </c:pt>
                <c:pt idx="105">
                  <c:v>-0.70528223590872585</c:v>
                </c:pt>
                <c:pt idx="106">
                  <c:v>-0.31722029552439324</c:v>
                </c:pt>
                <c:pt idx="107">
                  <c:v>-0.12829052870499424</c:v>
                </c:pt>
                <c:pt idx="108">
                  <c:v>0.24787127163725131</c:v>
                </c:pt>
                <c:pt idx="109">
                  <c:v>0.36846226765032952</c:v>
                </c:pt>
                <c:pt idx="110">
                  <c:v>0.50398818803462575</c:v>
                </c:pt>
                <c:pt idx="111">
                  <c:v>0.60305658818671759</c:v>
                </c:pt>
                <c:pt idx="112">
                  <c:v>0.8084469048151135</c:v>
                </c:pt>
                <c:pt idx="113">
                  <c:v>0.61150692186120637</c:v>
                </c:pt>
                <c:pt idx="114">
                  <c:v>0.69539877808499284</c:v>
                </c:pt>
                <c:pt idx="115">
                  <c:v>0.90836006199393182</c:v>
                </c:pt>
                <c:pt idx="116">
                  <c:v>0.56639656027780916</c:v>
                </c:pt>
                <c:pt idx="117">
                  <c:v>0.2865944811979233</c:v>
                </c:pt>
                <c:pt idx="118">
                  <c:v>-0.18796992481203745</c:v>
                </c:pt>
                <c:pt idx="119">
                  <c:v>-0.82837215813178489</c:v>
                </c:pt>
                <c:pt idx="120">
                  <c:v>-1.643734340986569</c:v>
                </c:pt>
                <c:pt idx="121">
                  <c:v>-1.867577733611455</c:v>
                </c:pt>
                <c:pt idx="122">
                  <c:v>-2.2110239322412326</c:v>
                </c:pt>
                <c:pt idx="123">
                  <c:v>-2.3468549843980782</c:v>
                </c:pt>
                <c:pt idx="124">
                  <c:v>-2.4584243100815968</c:v>
                </c:pt>
                <c:pt idx="125">
                  <c:v>-2.3275323222686524</c:v>
                </c:pt>
                <c:pt idx="126">
                  <c:v>-2.5749379285397396</c:v>
                </c:pt>
                <c:pt idx="127">
                  <c:v>-2.7079414880947752</c:v>
                </c:pt>
                <c:pt idx="128">
                  <c:v>-3.0034943473792595</c:v>
                </c:pt>
                <c:pt idx="129">
                  <c:v>-3.0982342864672603</c:v>
                </c:pt>
                <c:pt idx="130">
                  <c:v>-2.8364225063600657</c:v>
                </c:pt>
                <c:pt idx="131">
                  <c:v>-2.0234645499306936</c:v>
                </c:pt>
                <c:pt idx="132">
                  <c:v>-1.0907511650825938</c:v>
                </c:pt>
                <c:pt idx="133">
                  <c:v>-0.72392206748794763</c:v>
                </c:pt>
                <c:pt idx="134">
                  <c:v>5.2874527905984792E-2</c:v>
                </c:pt>
                <c:pt idx="135">
                  <c:v>0.56087183195707269</c:v>
                </c:pt>
                <c:pt idx="136">
                  <c:v>0.87014331277191559</c:v>
                </c:pt>
                <c:pt idx="137">
                  <c:v>1.3481197056198084</c:v>
                </c:pt>
                <c:pt idx="138">
                  <c:v>1.648917317851172</c:v>
                </c:pt>
                <c:pt idx="139">
                  <c:v>1.6926116026204028</c:v>
                </c:pt>
                <c:pt idx="140">
                  <c:v>2.5124605838673801</c:v>
                </c:pt>
                <c:pt idx="141">
                  <c:v>3.1352518230185069</c:v>
                </c:pt>
                <c:pt idx="142">
                  <c:v>3.3765747998027962</c:v>
                </c:pt>
                <c:pt idx="143">
                  <c:v>2.8983050847457719</c:v>
                </c:pt>
                <c:pt idx="144">
                  <c:v>2.3913263755193128</c:v>
                </c:pt>
                <c:pt idx="145">
                  <c:v>1.8689461571533172</c:v>
                </c:pt>
                <c:pt idx="146">
                  <c:v>0.60983282024614027</c:v>
                </c:pt>
                <c:pt idx="147">
                  <c:v>0.10954184749432727</c:v>
                </c:pt>
                <c:pt idx="148">
                  <c:v>-0.30450923956117038</c:v>
                </c:pt>
                <c:pt idx="149">
                  <c:v>-0.74693209481633005</c:v>
                </c:pt>
                <c:pt idx="150">
                  <c:v>-0.735538287839546</c:v>
                </c:pt>
                <c:pt idx="151">
                  <c:v>-0.47401233594274572</c:v>
                </c:pt>
                <c:pt idx="152">
                  <c:v>-0.79050076073295372</c:v>
                </c:pt>
                <c:pt idx="153">
                  <c:v>-0.83312045224182896</c:v>
                </c:pt>
                <c:pt idx="154">
                  <c:v>-0.76147558508627355</c:v>
                </c:pt>
                <c:pt idx="155">
                  <c:v>8.2358754735651019E-2</c:v>
                </c:pt>
                <c:pt idx="156">
                  <c:v>0.75870031337619537</c:v>
                </c:pt>
                <c:pt idx="157">
                  <c:v>1.6468056934789672</c:v>
                </c:pt>
                <c:pt idx="158">
                  <c:v>3.0682007670501719</c:v>
                </c:pt>
                <c:pt idx="159">
                  <c:v>3.7003007016371328</c:v>
                </c:pt>
                <c:pt idx="160">
                  <c:v>4.2594142259414269</c:v>
                </c:pt>
                <c:pt idx="161">
                  <c:v>4.4031474970701368</c:v>
                </c:pt>
                <c:pt idx="162">
                  <c:v>4.7503554403278514</c:v>
                </c:pt>
                <c:pt idx="163">
                  <c:v>4.3206272416381779</c:v>
                </c:pt>
                <c:pt idx="164">
                  <c:v>4.4590765127521195</c:v>
                </c:pt>
                <c:pt idx="165">
                  <c:v>4.1382748878178148</c:v>
                </c:pt>
                <c:pt idx="166">
                  <c:v>4.0437520715943123</c:v>
                </c:pt>
                <c:pt idx="167">
                  <c:v>3.2587228439762583</c:v>
                </c:pt>
                <c:pt idx="168">
                  <c:v>2.5290554918971964</c:v>
                </c:pt>
                <c:pt idx="169">
                  <c:v>2.0760400553611049</c:v>
                </c:pt>
                <c:pt idx="170">
                  <c:v>1.4156285390713776</c:v>
                </c:pt>
                <c:pt idx="171">
                  <c:v>0.5396697543294664</c:v>
                </c:pt>
                <c:pt idx="172">
                  <c:v>-0.11236856890600677</c:v>
                </c:pt>
                <c:pt idx="173">
                  <c:v>-0.39288005131493264</c:v>
                </c:pt>
                <c:pt idx="174">
                  <c:v>-1.1976047904191631</c:v>
                </c:pt>
                <c:pt idx="175">
                  <c:v>-1.2153194211241924</c:v>
                </c:pt>
                <c:pt idx="176">
                  <c:v>-1.779302641027698</c:v>
                </c:pt>
                <c:pt idx="177">
                  <c:v>-1.7874241940632061</c:v>
                </c:pt>
                <c:pt idx="178">
                  <c:v>-2.4928321121376342</c:v>
                </c:pt>
                <c:pt idx="179">
                  <c:v>-2.8052279247688858</c:v>
                </c:pt>
                <c:pt idx="180">
                  <c:v>-2.8498443362337156</c:v>
                </c:pt>
                <c:pt idx="181">
                  <c:v>-3.1105439464029274</c:v>
                </c:pt>
                <c:pt idx="182">
                  <c:v>-3.4617532104969229</c:v>
                </c:pt>
                <c:pt idx="183">
                  <c:v>-3.0123377663835953</c:v>
                </c:pt>
                <c:pt idx="184">
                  <c:v>-2.9087987143431064</c:v>
                </c:pt>
                <c:pt idx="185">
                  <c:v>-3.0668920550591849</c:v>
                </c:pt>
                <c:pt idx="186">
                  <c:v>-2.9333333333333229</c:v>
                </c:pt>
                <c:pt idx="187">
                  <c:v>-3.1808984216916087</c:v>
                </c:pt>
                <c:pt idx="188">
                  <c:v>-2.8757108042241981</c:v>
                </c:pt>
                <c:pt idx="189">
                  <c:v>-3.1036724081897802</c:v>
                </c:pt>
                <c:pt idx="190">
                  <c:v>-2.7117536551498631</c:v>
                </c:pt>
                <c:pt idx="191">
                  <c:v>-2.7386028205969097</c:v>
                </c:pt>
                <c:pt idx="192">
                  <c:v>-2.711585866885784</c:v>
                </c:pt>
                <c:pt idx="193">
                  <c:v>-2.8070464273954485</c:v>
                </c:pt>
                <c:pt idx="194">
                  <c:v>-2.503511526067939</c:v>
                </c:pt>
                <c:pt idx="195">
                  <c:v>-2.8002643317363152</c:v>
                </c:pt>
                <c:pt idx="196">
                  <c:v>-2.7228337333443591</c:v>
                </c:pt>
                <c:pt idx="197">
                  <c:v>-2.4497591762166024</c:v>
                </c:pt>
                <c:pt idx="198">
                  <c:v>-2.247752247752274</c:v>
                </c:pt>
                <c:pt idx="199">
                  <c:v>-1.8057181073399278</c:v>
                </c:pt>
                <c:pt idx="200">
                  <c:v>-1.9320843091335007</c:v>
                </c:pt>
                <c:pt idx="201">
                  <c:v>-2.0627201073285448</c:v>
                </c:pt>
                <c:pt idx="202">
                  <c:v>-2.3843506002854582</c:v>
                </c:pt>
                <c:pt idx="203">
                  <c:v>-2.1412915191367432</c:v>
                </c:pt>
                <c:pt idx="204">
                  <c:v>-2.5591216216216424</c:v>
                </c:pt>
                <c:pt idx="205">
                  <c:v>-2.7356652833065027</c:v>
                </c:pt>
                <c:pt idx="206">
                  <c:v>-3.3305084745762628</c:v>
                </c:pt>
                <c:pt idx="207">
                  <c:v>-3.5098155859607516</c:v>
                </c:pt>
                <c:pt idx="208">
                  <c:v>-4.0752084396801393</c:v>
                </c:pt>
                <c:pt idx="209">
                  <c:v>-4.5969183621349998</c:v>
                </c:pt>
                <c:pt idx="210">
                  <c:v>-5.3568386986884491</c:v>
                </c:pt>
                <c:pt idx="211">
                  <c:v>-5.8317725183040778</c:v>
                </c:pt>
                <c:pt idx="212">
                  <c:v>-6.0383795309168278</c:v>
                </c:pt>
                <c:pt idx="213">
                  <c:v>-6.4212328767123239</c:v>
                </c:pt>
                <c:pt idx="214">
                  <c:v>-6.5623118603250816</c:v>
                </c:pt>
                <c:pt idx="215">
                  <c:v>-7.2191592005513456</c:v>
                </c:pt>
                <c:pt idx="216">
                  <c:v>-7.3155933084857168</c:v>
                </c:pt>
                <c:pt idx="217">
                  <c:v>-7.7847439916405392</c:v>
                </c:pt>
                <c:pt idx="218">
                  <c:v>-7.916191812045227</c:v>
                </c:pt>
                <c:pt idx="219">
                  <c:v>-7.9002994539369382</c:v>
                </c:pt>
                <c:pt idx="220">
                  <c:v>-7.290465631929024</c:v>
                </c:pt>
                <c:pt idx="221">
                  <c:v>-6.84393682519854</c:v>
                </c:pt>
                <c:pt idx="222">
                  <c:v>-6.2089444794385003</c:v>
                </c:pt>
                <c:pt idx="223">
                  <c:v>-5.9940330892324596</c:v>
                </c:pt>
                <c:pt idx="224">
                  <c:v>-5.9907415811927223</c:v>
                </c:pt>
                <c:pt idx="225">
                  <c:v>-5.0960658737419919</c:v>
                </c:pt>
                <c:pt idx="226">
                  <c:v>-4.4734904270986959</c:v>
                </c:pt>
                <c:pt idx="227">
                  <c:v>-3.3797585886722601</c:v>
                </c:pt>
                <c:pt idx="228">
                  <c:v>-2.1976994295333441</c:v>
                </c:pt>
                <c:pt idx="229">
                  <c:v>-0.73654390934846958</c:v>
                </c:pt>
                <c:pt idx="230">
                  <c:v>0.62833206397560559</c:v>
                </c:pt>
                <c:pt idx="231">
                  <c:v>1.4440087979343872</c:v>
                </c:pt>
                <c:pt idx="232">
                  <c:v>1.7985267387352906</c:v>
                </c:pt>
                <c:pt idx="233">
                  <c:v>2.0306513409961582</c:v>
                </c:pt>
                <c:pt idx="234">
                  <c:v>2.3505708529214075</c:v>
                </c:pt>
                <c:pt idx="235">
                  <c:v>2.6158876707059306</c:v>
                </c:pt>
                <c:pt idx="236">
                  <c:v>3.0414212609829008</c:v>
                </c:pt>
                <c:pt idx="237">
                  <c:v>3.1331340981394078</c:v>
                </c:pt>
                <c:pt idx="238">
                  <c:v>3.5555983811909897</c:v>
                </c:pt>
                <c:pt idx="239">
                  <c:v>3.7190082644628291</c:v>
                </c:pt>
                <c:pt idx="240">
                  <c:v>3.6431440045898</c:v>
                </c:pt>
                <c:pt idx="241">
                  <c:v>3.7480974124809876</c:v>
                </c:pt>
                <c:pt idx="242">
                  <c:v>3.7086092715232155</c:v>
                </c:pt>
                <c:pt idx="243">
                  <c:v>3.3653846153846416</c:v>
                </c:pt>
                <c:pt idx="244">
                  <c:v>2.8850671929329934</c:v>
                </c:pt>
                <c:pt idx="245">
                  <c:v>2.9853548629365605</c:v>
                </c:pt>
                <c:pt idx="246">
                  <c:v>3.0277465316835332</c:v>
                </c:pt>
                <c:pt idx="247">
                  <c:v>2.9240862230552835</c:v>
                </c:pt>
                <c:pt idx="248">
                  <c:v>2.8954272863568349</c:v>
                </c:pt>
                <c:pt idx="249">
                  <c:v>2.5051411478781205</c:v>
                </c:pt>
                <c:pt idx="250">
                  <c:v>1.9075090722992343</c:v>
                </c:pt>
                <c:pt idx="251">
                  <c:v>1.575094968961352</c:v>
                </c:pt>
                <c:pt idx="252">
                  <c:v>1.1255650890303457</c:v>
                </c:pt>
                <c:pt idx="253">
                  <c:v>0.48597102512380275</c:v>
                </c:pt>
                <c:pt idx="254">
                  <c:v>3.6489691662083601E-2</c:v>
                </c:pt>
                <c:pt idx="255">
                  <c:v>0.31007751937985972</c:v>
                </c:pt>
                <c:pt idx="256">
                  <c:v>0.7855316039459268</c:v>
                </c:pt>
                <c:pt idx="257">
                  <c:v>0.64721969006380675</c:v>
                </c:pt>
                <c:pt idx="258">
                  <c:v>0.57319625147852094</c:v>
                </c:pt>
                <c:pt idx="259">
                  <c:v>1.0926971407758259</c:v>
                </c:pt>
                <c:pt idx="260">
                  <c:v>1.4479555596029314</c:v>
                </c:pt>
                <c:pt idx="261">
                  <c:v>1.8420572679190172</c:v>
                </c:pt>
                <c:pt idx="262">
                  <c:v>1.5522279035792508</c:v>
                </c:pt>
                <c:pt idx="263">
                  <c:v>0.93040226215450161</c:v>
                </c:pt>
                <c:pt idx="264">
                  <c:v>0.50177903475963603</c:v>
                </c:pt>
                <c:pt idx="265">
                  <c:v>0.19162332329594278</c:v>
                </c:pt>
                <c:pt idx="266">
                  <c:v>-0.15502462155754415</c:v>
                </c:pt>
                <c:pt idx="267">
                  <c:v>-0.68188017092467135</c:v>
                </c:pt>
                <c:pt idx="268">
                  <c:v>-0.99691861518940073</c:v>
                </c:pt>
                <c:pt idx="269">
                  <c:v>-0.8694864595598375</c:v>
                </c:pt>
                <c:pt idx="270">
                  <c:v>-0.72371992039080624</c:v>
                </c:pt>
                <c:pt idx="271">
                  <c:v>-1.0358493965051281</c:v>
                </c:pt>
                <c:pt idx="272">
                  <c:v>-1.2746858168761293</c:v>
                </c:pt>
                <c:pt idx="273">
                  <c:v>-1.6565186246418619</c:v>
                </c:pt>
                <c:pt idx="274">
                  <c:v>-0.80021578852725384</c:v>
                </c:pt>
                <c:pt idx="275">
                  <c:v>0.23497514685945475</c:v>
                </c:pt>
                <c:pt idx="276">
                  <c:v>1.1528685548293254</c:v>
                </c:pt>
                <c:pt idx="277">
                  <c:v>1.5482695810564451</c:v>
                </c:pt>
                <c:pt idx="278">
                  <c:v>2.2011142570097775</c:v>
                </c:pt>
                <c:pt idx="279">
                  <c:v>2.7187843280849648</c:v>
                </c:pt>
                <c:pt idx="280">
                  <c:v>2.9201757597949296</c:v>
                </c:pt>
                <c:pt idx="281">
                  <c:v>2.8506167199634689</c:v>
                </c:pt>
                <c:pt idx="282">
                  <c:v>2.7246218334244503</c:v>
                </c:pt>
                <c:pt idx="283">
                  <c:v>2.7760080094657411</c:v>
                </c:pt>
                <c:pt idx="284">
                  <c:v>2.8096017457719853</c:v>
                </c:pt>
                <c:pt idx="285">
                  <c:v>3.3597377765638043</c:v>
                </c:pt>
                <c:pt idx="286">
                  <c:v>3.3988942264116702</c:v>
                </c:pt>
                <c:pt idx="287">
                  <c:v>3.444234063655216</c:v>
                </c:pt>
                <c:pt idx="288">
                  <c:v>3.2935475186215655</c:v>
                </c:pt>
                <c:pt idx="289">
                  <c:v>3.8116591928250898</c:v>
                </c:pt>
                <c:pt idx="290">
                  <c:v>3.5924932975871116</c:v>
                </c:pt>
                <c:pt idx="291">
                  <c:v>3.457802334907754</c:v>
                </c:pt>
                <c:pt idx="292">
                  <c:v>3.4065640843191431</c:v>
                </c:pt>
                <c:pt idx="293">
                  <c:v>3.2068934884960356</c:v>
                </c:pt>
                <c:pt idx="294">
                  <c:v>3.0337975694136503</c:v>
                </c:pt>
                <c:pt idx="295">
                  <c:v>2.8427205100956598</c:v>
                </c:pt>
                <c:pt idx="296">
                  <c:v>2.7681966923144756</c:v>
                </c:pt>
                <c:pt idx="297">
                  <c:v>2.360817477096532</c:v>
                </c:pt>
                <c:pt idx="298">
                  <c:v>1.5690743338008701</c:v>
                </c:pt>
                <c:pt idx="299">
                  <c:v>0.54911531421599591</c:v>
                </c:pt>
                <c:pt idx="300">
                  <c:v>-0.10425716768027371</c:v>
                </c:pt>
                <c:pt idx="301">
                  <c:v>-1.1144708423325795</c:v>
                </c:pt>
                <c:pt idx="302">
                  <c:v>-1.5269151138716239</c:v>
                </c:pt>
                <c:pt idx="303">
                  <c:v>-1.9209234214833373</c:v>
                </c:pt>
                <c:pt idx="304">
                  <c:v>-2.4169963874075364</c:v>
                </c:pt>
                <c:pt idx="305">
                  <c:v>-2.3584093647787796</c:v>
                </c:pt>
                <c:pt idx="306">
                  <c:v>-2.4278949634094005</c:v>
                </c:pt>
                <c:pt idx="307">
                  <c:v>-2.5230345302678359</c:v>
                </c:pt>
                <c:pt idx="308">
                  <c:v>-2.7452667814113596</c:v>
                </c:pt>
                <c:pt idx="309">
                  <c:v>-2.8399311531841676</c:v>
                </c:pt>
                <c:pt idx="310">
                  <c:v>-2.2266332959351161</c:v>
                </c:pt>
                <c:pt idx="311">
                  <c:v>-0.87552011095701232</c:v>
                </c:pt>
                <c:pt idx="312">
                  <c:v>0.49573838928509417</c:v>
                </c:pt>
                <c:pt idx="313">
                  <c:v>2.0356456403983714</c:v>
                </c:pt>
                <c:pt idx="314">
                  <c:v>3.3727551467367363</c:v>
                </c:pt>
                <c:pt idx="315">
                  <c:v>4.5933602669945515</c:v>
                </c:pt>
                <c:pt idx="316">
                  <c:v>5.9144997796386036</c:v>
                </c:pt>
                <c:pt idx="317">
                  <c:v>6.7260225669957521</c:v>
                </c:pt>
                <c:pt idx="318">
                  <c:v>7.7649342627724423</c:v>
                </c:pt>
                <c:pt idx="319">
                  <c:v>8.8515901060070661</c:v>
                </c:pt>
                <c:pt idx="320">
                  <c:v>9.8221396336607398</c:v>
                </c:pt>
                <c:pt idx="321">
                  <c:v>10.717449069973426</c:v>
                </c:pt>
                <c:pt idx="322">
                  <c:v>11.139553358637116</c:v>
                </c:pt>
                <c:pt idx="323">
                  <c:v>10.030607783121994</c:v>
                </c:pt>
                <c:pt idx="324">
                  <c:v>8.9744699264387719</c:v>
                </c:pt>
                <c:pt idx="325">
                  <c:v>8.0143847932186105</c:v>
                </c:pt>
                <c:pt idx="326">
                  <c:v>6.9067796610169552</c:v>
                </c:pt>
                <c:pt idx="327">
                  <c:v>5.9534805609203119</c:v>
                </c:pt>
                <c:pt idx="328">
                  <c:v>5.2846205059920095</c:v>
                </c:pt>
                <c:pt idx="329">
                  <c:v>4.7906169984306928</c:v>
                </c:pt>
                <c:pt idx="330">
                  <c:v>4.1021861950380867</c:v>
                </c:pt>
                <c:pt idx="331">
                  <c:v>3.4653465346534631</c:v>
                </c:pt>
                <c:pt idx="332">
                  <c:v>3.1182015953589826</c:v>
                </c:pt>
                <c:pt idx="333">
                  <c:v>2.6720000000000113</c:v>
                </c:pt>
                <c:pt idx="334">
                  <c:v>1.7155110793423773</c:v>
                </c:pt>
                <c:pt idx="335">
                  <c:v>1.7485296455253376</c:v>
                </c:pt>
                <c:pt idx="336">
                  <c:v>1.2150571791613487</c:v>
                </c:pt>
                <c:pt idx="337">
                  <c:v>0.56282203725722013</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numCache>
            </c:numRef>
          </c:val>
          <c:smooth val="0"/>
          <c:extLst>
            <c:ext xmlns:c16="http://schemas.microsoft.com/office/drawing/2014/chart" uri="{C3380CC4-5D6E-409C-BE32-E72D297353CC}">
              <c16:uniqueId val="{0000000E-E807-499E-83EC-4BD3DB7BD226}"/>
            </c:ext>
          </c:extLst>
        </c:ser>
        <c:ser>
          <c:idx val="6"/>
          <c:order val="4"/>
          <c:tx>
            <c:strRef>
              <c:f>SBOPTIM!$U$2</c:f>
              <c:strCache>
                <c:ptCount val="1"/>
                <c:pt idx="0">
                  <c:v>0.6%</c:v>
                </c:pt>
              </c:strCache>
            </c:strRef>
          </c:tx>
          <c:marker>
            <c:symbol val="none"/>
          </c:marker>
          <c:dLbls>
            <c:dLbl>
              <c:idx val="125"/>
              <c:layout>
                <c:manualLayout>
                  <c:x val="1.1337868480725623E-2"/>
                  <c:y val="6.5359477124183009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F-E807-499E-83EC-4BD3DB7BD226}"/>
                </c:ext>
              </c:extLst>
            </c:dLbl>
            <c:dLbl>
              <c:idx val="144"/>
              <c:layout>
                <c:manualLayout>
                  <c:x val="1.2755102040816223E-2"/>
                  <c:y val="-9.8039215686275705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0-E807-499E-83EC-4BD3DB7BD226}"/>
                </c:ext>
              </c:extLst>
            </c:dLbl>
            <c:dLbl>
              <c:idx val="152"/>
              <c:layout>
                <c:manualLayout>
                  <c:x val="6.3775510204081634E-2"/>
                  <c:y val="0"/>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1-E807-499E-83EC-4BD3DB7BD226}"/>
                </c:ext>
              </c:extLst>
            </c:dLbl>
            <c:dLbl>
              <c:idx val="171"/>
              <c:layout>
                <c:manualLayout>
                  <c:x val="1.4172335600907029E-3"/>
                  <c:y val="4.5751633986928046E-2"/>
                </c:manualLayout>
              </c:layout>
              <c:tx>
                <c:rich>
                  <a:bodyPr/>
                  <a:lstStyle/>
                  <a:p>
                    <a:fld id="{A232555A-3958-4690-A0F7-4BC0A30C7584}" type="SERIESNAME">
                      <a:rPr lang="en-US">
                        <a:solidFill>
                          <a:schemeClr val="accent1">
                            <a:lumMod val="75000"/>
                          </a:schemeClr>
                        </a:solidFill>
                      </a:rPr>
                      <a:pPr/>
                      <a:t>[SERIES NAME]</a:t>
                    </a:fld>
                    <a:endParaRPr lang="en-US"/>
                  </a:p>
                </c:rich>
              </c:tx>
              <c:dLblPos val="r"/>
              <c:showLegendKey val="0"/>
              <c:showVal val="0"/>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E807-499E-83EC-4BD3DB7BD226}"/>
                </c:ext>
              </c:extLst>
            </c:dLbl>
            <c:dLbl>
              <c:idx val="218"/>
              <c:layout>
                <c:manualLayout>
                  <c:x val="1.4172335600907029E-3"/>
                  <c:y val="2.287581699346399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3-E807-499E-83EC-4BD3DB7BD226}"/>
                </c:ext>
              </c:extLst>
            </c:dLbl>
            <c:dLbl>
              <c:idx val="242"/>
              <c:layout>
                <c:manualLayout>
                  <c:x val="1.5589569160997732E-2"/>
                  <c:y val="3.2679738562091504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4-E807-499E-83EC-4BD3DB7BD226}"/>
                </c:ext>
              </c:extLst>
            </c:dLbl>
            <c:dLbl>
              <c:idx val="251"/>
              <c:layout>
                <c:manualLayout>
                  <c:x val="4.251589087078401E-3"/>
                  <c:y val="3.594771241830065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5-E807-499E-83EC-4BD3DB7BD226}"/>
                </c:ext>
              </c:extLst>
            </c:dLbl>
            <c:dLbl>
              <c:idx val="328"/>
              <c:layout>
                <c:manualLayout>
                  <c:x val="0"/>
                  <c:y val="-5.882352941176470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6-E807-499E-83EC-4BD3DB7BD226}"/>
                </c:ext>
              </c:extLst>
            </c:dLbl>
            <c:dLbl>
              <c:idx val="329"/>
              <c:layout>
                <c:manualLayout>
                  <c:x val="-1.0357695789575588E-16"/>
                  <c:y val="7.189542483660130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F1A2-4297-8FD0-045717CCBF38}"/>
                </c:ext>
              </c:extLst>
            </c:dLbl>
            <c:dLbl>
              <c:idx val="330"/>
              <c:layout>
                <c:manualLayout>
                  <c:x val="1.4124293785309698E-3"/>
                  <c:y val="5.228758169934640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2549-4CFB-9666-704FCFF02B4C}"/>
                </c:ext>
              </c:extLst>
            </c:dLbl>
            <c:dLbl>
              <c:idx val="331"/>
              <c:layout>
                <c:manualLayout>
                  <c:x val="-1.436265709156194E-3"/>
                  <c:y val="2.32848263342218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E2D3-456C-8050-60D64929B622}"/>
                </c:ext>
              </c:extLst>
            </c:dLbl>
            <c:dLbl>
              <c:idx val="337"/>
              <c:layout>
                <c:manualLayout>
                  <c:x val="0"/>
                  <c:y val="-2.993763385828524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2E95-4634-919C-1E202EC5A8C8}"/>
                </c:ext>
              </c:extLst>
            </c:dLbl>
            <c:spPr>
              <a:noFill/>
              <a:ln>
                <a:noFill/>
              </a:ln>
              <a:effectLst/>
            </c:spPr>
            <c:txPr>
              <a:bodyPr/>
              <a:lstStyle/>
              <a:p>
                <a:pPr>
                  <a:defRPr sz="2000">
                    <a:solidFill>
                      <a:srgbClr val="00B0F0"/>
                    </a:solidFill>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val>
            <c:numRef>
              <c:f>SBOPTIM!$U$195:$U$590</c:f>
              <c:numCache>
                <c:formatCode>General</c:formatCode>
                <c:ptCount val="39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0.56282203725722013</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numCache>
            </c:numRef>
          </c:val>
          <c:smooth val="0"/>
          <c:extLst>
            <c:ext xmlns:c16="http://schemas.microsoft.com/office/drawing/2014/chart" uri="{C3380CC4-5D6E-409C-BE32-E72D297353CC}">
              <c16:uniqueId val="{00000017-E807-499E-83EC-4BD3DB7BD226}"/>
            </c:ext>
          </c:extLst>
        </c:ser>
        <c:dLbls>
          <c:showLegendKey val="0"/>
          <c:showVal val="0"/>
          <c:showCatName val="0"/>
          <c:showSerName val="0"/>
          <c:showPercent val="0"/>
          <c:showBubbleSize val="0"/>
        </c:dLbls>
        <c:marker val="1"/>
        <c:smooth val="0"/>
        <c:axId val="1092747264"/>
        <c:axId val="1106967872"/>
      </c:lineChart>
      <c:catAx>
        <c:axId val="1385417216"/>
        <c:scaling>
          <c:orientation val="minMax"/>
        </c:scaling>
        <c:delete val="0"/>
        <c:axPos val="b"/>
        <c:numFmt formatCode="General" sourceLinked="1"/>
        <c:majorTickMark val="out"/>
        <c:minorTickMark val="none"/>
        <c:tickLblPos val="nextTo"/>
        <c:spPr>
          <a:ln w="3175">
            <a:solidFill>
              <a:schemeClr val="bg1">
                <a:lumMod val="75000"/>
              </a:schemeClr>
            </a:solidFill>
            <a:prstDash val="solid"/>
          </a:ln>
        </c:spPr>
        <c:txPr>
          <a:bodyPr rot="0" vert="horz"/>
          <a:lstStyle/>
          <a:p>
            <a:pPr>
              <a:defRPr sz="1200">
                <a:solidFill>
                  <a:schemeClr val="bg1">
                    <a:lumMod val="75000"/>
                  </a:schemeClr>
                </a:solidFill>
              </a:defRPr>
            </a:pPr>
            <a:endParaRPr lang="en-US"/>
          </a:p>
        </c:txPr>
        <c:crossAx val="1106967296"/>
        <c:crossesAt val="-1000"/>
        <c:auto val="0"/>
        <c:lblAlgn val="ctr"/>
        <c:lblOffset val="100"/>
        <c:tickLblSkip val="6"/>
        <c:tickMarkSkip val="12"/>
        <c:noMultiLvlLbl val="0"/>
      </c:catAx>
      <c:valAx>
        <c:axId val="1106967296"/>
        <c:scaling>
          <c:orientation val="minMax"/>
          <c:max val="25"/>
          <c:min val="-25"/>
        </c:scaling>
        <c:delete val="0"/>
        <c:axPos val="l"/>
        <c:title>
          <c:tx>
            <c:rich>
              <a:bodyPr rot="0" vert="horz"/>
              <a:lstStyle/>
              <a:p>
                <a:pPr algn="ctr">
                  <a:defRPr sz="1200">
                    <a:solidFill>
                      <a:schemeClr val="accent6"/>
                    </a:solidFill>
                  </a:defRPr>
                </a:pPr>
                <a:r>
                  <a:rPr lang="en-US" sz="1200" b="1" i="0" baseline="0">
                    <a:solidFill>
                      <a:schemeClr val="accent6"/>
                    </a:solidFill>
                    <a:effectLst/>
                  </a:rPr>
                  <a:t>New Orders</a:t>
                </a:r>
                <a:endParaRPr lang="en-US" sz="1200">
                  <a:solidFill>
                    <a:schemeClr val="accent6"/>
                  </a:solidFill>
                  <a:effectLst/>
                </a:endParaRPr>
              </a:p>
            </c:rich>
          </c:tx>
          <c:layout>
            <c:manualLayout>
              <c:xMode val="edge"/>
              <c:yMode val="edge"/>
              <c:x val="1.4172335600907029E-3"/>
              <c:y val="0"/>
            </c:manualLayout>
          </c:layout>
          <c:overlay val="0"/>
          <c:spPr>
            <a:noFill/>
            <a:ln w="25400">
              <a:noFill/>
            </a:ln>
          </c:spPr>
        </c:title>
        <c:numFmt formatCode="0" sourceLinked="0"/>
        <c:majorTickMark val="out"/>
        <c:minorTickMark val="none"/>
        <c:tickLblPos val="nextTo"/>
        <c:spPr>
          <a:ln w="3175">
            <a:solidFill>
              <a:schemeClr val="bg1">
                <a:lumMod val="75000"/>
              </a:schemeClr>
            </a:solidFill>
            <a:prstDash val="solid"/>
          </a:ln>
        </c:spPr>
        <c:txPr>
          <a:bodyPr rot="0" vert="horz"/>
          <a:lstStyle/>
          <a:p>
            <a:pPr>
              <a:defRPr sz="1200">
                <a:solidFill>
                  <a:schemeClr val="bg1">
                    <a:lumMod val="75000"/>
                  </a:schemeClr>
                </a:solidFill>
              </a:defRPr>
            </a:pPr>
            <a:endParaRPr lang="en-US"/>
          </a:p>
        </c:txPr>
        <c:crossAx val="1385417216"/>
        <c:crosses val="autoZero"/>
        <c:crossBetween val="between"/>
        <c:majorUnit val="25"/>
      </c:valAx>
      <c:catAx>
        <c:axId val="1092747264"/>
        <c:scaling>
          <c:orientation val="minMax"/>
        </c:scaling>
        <c:delete val="1"/>
        <c:axPos val="b"/>
        <c:numFmt formatCode="General" sourceLinked="1"/>
        <c:majorTickMark val="out"/>
        <c:minorTickMark val="none"/>
        <c:tickLblPos val="nextTo"/>
        <c:crossAx val="1106967872"/>
        <c:crossesAt val="1.5"/>
        <c:auto val="0"/>
        <c:lblAlgn val="ctr"/>
        <c:lblOffset val="100"/>
        <c:noMultiLvlLbl val="0"/>
      </c:catAx>
      <c:valAx>
        <c:axId val="1106967872"/>
        <c:scaling>
          <c:orientation val="minMax"/>
          <c:max val="15"/>
          <c:min val="-15"/>
        </c:scaling>
        <c:delete val="0"/>
        <c:axPos val="r"/>
        <c:numFmt formatCode="0" sourceLinked="0"/>
        <c:majorTickMark val="out"/>
        <c:minorTickMark val="none"/>
        <c:tickLblPos val="nextTo"/>
        <c:spPr>
          <a:ln w="3175">
            <a:solidFill>
              <a:schemeClr val="bg1">
                <a:lumMod val="75000"/>
              </a:schemeClr>
            </a:solidFill>
            <a:prstDash val="solid"/>
          </a:ln>
        </c:spPr>
        <c:txPr>
          <a:bodyPr rot="0" vert="horz"/>
          <a:lstStyle/>
          <a:p>
            <a:pPr>
              <a:defRPr sz="1200">
                <a:solidFill>
                  <a:schemeClr val="bg1">
                    <a:lumMod val="75000"/>
                  </a:schemeClr>
                </a:solidFill>
              </a:defRPr>
            </a:pPr>
            <a:endParaRPr lang="en-US"/>
          </a:p>
        </c:txPr>
        <c:crossAx val="1092747264"/>
        <c:crosses val="max"/>
        <c:crossBetween val="between"/>
        <c:majorUnit val="15"/>
        <c:minorUnit val="1.0000000000000002E-3"/>
      </c:valAx>
      <c:spPr>
        <a:noFill/>
        <a:ln w="25400">
          <a:noFill/>
        </a:ln>
      </c:spPr>
    </c:plotArea>
    <c:legend>
      <c:legendPos val="r"/>
      <c:legendEntry>
        <c:idx val="0"/>
        <c:delete val="1"/>
      </c:legendEntry>
      <c:legendEntry>
        <c:idx val="2"/>
        <c:delete val="1"/>
      </c:legendEntry>
      <c:legendEntry>
        <c:idx val="4"/>
        <c:delete val="1"/>
      </c:legendEntry>
      <c:layout>
        <c:manualLayout>
          <c:xMode val="edge"/>
          <c:yMode val="edge"/>
          <c:x val="5.1041499276876033E-2"/>
          <c:y val="0.77024555407802697"/>
          <c:w val="0.25734852339886083"/>
          <c:h val="0.12675955627345342"/>
        </c:manualLayout>
      </c:layout>
      <c:overlay val="0"/>
      <c:txPr>
        <a:bodyPr/>
        <a:lstStyle/>
        <a:p>
          <a:pPr>
            <a:defRPr sz="1200"/>
          </a:pPr>
          <a:endParaRPr lang="en-US"/>
        </a:p>
      </c:txPr>
    </c:legend>
    <c:plotVisOnly val="1"/>
    <c:dispBlanksAs val="gap"/>
    <c:showDLblsOverMax val="0"/>
  </c:chart>
  <c:spPr>
    <a:noFill/>
    <a:ln w="9525">
      <a:noFill/>
    </a:ln>
  </c:spPr>
  <c:txPr>
    <a:bodyPr/>
    <a:lstStyle/>
    <a:p>
      <a:pPr>
        <a:defRPr sz="1400" b="1"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3456003380933308E-2"/>
          <c:y val="7.5131233595800526E-2"/>
          <c:w val="0.90410958904109584"/>
          <c:h val="0.8524720806957955"/>
        </c:manualLayout>
      </c:layout>
      <c:lineChart>
        <c:grouping val="standard"/>
        <c:varyColors val="0"/>
        <c:ser>
          <c:idx val="2"/>
          <c:order val="0"/>
          <c:spPr>
            <a:ln w="25400">
              <a:solidFill>
                <a:srgbClr val="080808"/>
              </a:solidFill>
              <a:prstDash val="solid"/>
            </a:ln>
          </c:spPr>
          <c:marker>
            <c:symbol val="none"/>
          </c:marker>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Years!$G$243:$G$542</c:f>
              <c:numCache>
                <c:formatCode>General</c:formatCode>
                <c:ptCount val="3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numCache>
            </c:numRef>
          </c:val>
          <c:smooth val="0"/>
          <c:extLst>
            <c:ext xmlns:c16="http://schemas.microsoft.com/office/drawing/2014/chart" uri="{C3380CC4-5D6E-409C-BE32-E72D297353CC}">
              <c16:uniqueId val="{00000000-C8BA-4AF7-9D2D-E56914B39BD2}"/>
            </c:ext>
          </c:extLst>
        </c:ser>
        <c:ser>
          <c:idx val="0"/>
          <c:order val="1"/>
          <c:tx>
            <c:v>Copper Futures Prices</c:v>
          </c:tx>
          <c:spPr>
            <a:ln w="57150">
              <a:solidFill>
                <a:srgbClr val="F79646"/>
              </a:solidFill>
              <a:prstDash val="solid"/>
            </a:ln>
            <a:effectLst>
              <a:outerShdw blurRad="50800" dist="25400" dir="5400000" algn="ctr" rotWithShape="0">
                <a:srgbClr val="000000">
                  <a:alpha val="99000"/>
                </a:srgbClr>
              </a:outerShdw>
            </a:effectLst>
          </c:spPr>
          <c:marker>
            <c:symbol val="none"/>
          </c:marker>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'COPFC Data'!$I$555:$I$854</c:f>
              <c:numCache>
                <c:formatCode>0.0</c:formatCode>
                <c:ptCount val="300"/>
                <c:pt idx="0">
                  <c:v>-0.58390882039189762</c:v>
                </c:pt>
                <c:pt idx="1">
                  <c:v>3.2280102476515822</c:v>
                </c:pt>
                <c:pt idx="2">
                  <c:v>7.5438800418458811</c:v>
                </c:pt>
                <c:pt idx="3">
                  <c:v>10.383159886471162</c:v>
                </c:pt>
                <c:pt idx="4">
                  <c:v>13.418492210350408</c:v>
                </c:pt>
                <c:pt idx="5">
                  <c:v>16.726086168348559</c:v>
                </c:pt>
                <c:pt idx="6">
                  <c:v>17.906019135279166</c:v>
                </c:pt>
                <c:pt idx="7">
                  <c:v>19.493425437799189</c:v>
                </c:pt>
                <c:pt idx="8">
                  <c:v>19.423423423423401</c:v>
                </c:pt>
                <c:pt idx="9">
                  <c:v>18.983272813857937</c:v>
                </c:pt>
                <c:pt idx="10">
                  <c:v>18.579364141354432</c:v>
                </c:pt>
                <c:pt idx="11">
                  <c:v>16.453572461671968</c:v>
                </c:pt>
                <c:pt idx="12">
                  <c:v>13.531371773874753</c:v>
                </c:pt>
                <c:pt idx="13">
                  <c:v>10.754467240238256</c:v>
                </c:pt>
                <c:pt idx="14">
                  <c:v>8.3063121487245866</c:v>
                </c:pt>
                <c:pt idx="15">
                  <c:v>7.4351832011998908</c:v>
                </c:pt>
                <c:pt idx="16">
                  <c:v>4.9260565233408613</c:v>
                </c:pt>
                <c:pt idx="17">
                  <c:v>2.2053113837552161</c:v>
                </c:pt>
                <c:pt idx="18">
                  <c:v>-0.13866776231319022</c:v>
                </c:pt>
                <c:pt idx="19">
                  <c:v>-3.3215010141987875</c:v>
                </c:pt>
                <c:pt idx="20">
                  <c:v>-6.6737075035204185</c:v>
                </c:pt>
                <c:pt idx="21">
                  <c:v>-9.5557334400640315</c:v>
                </c:pt>
                <c:pt idx="22">
                  <c:v>-10.923950961825966</c:v>
                </c:pt>
                <c:pt idx="23">
                  <c:v>-13.110437676983437</c:v>
                </c:pt>
                <c:pt idx="24">
                  <c:v>-14.574939063821319</c:v>
                </c:pt>
                <c:pt idx="25">
                  <c:v>-15.596056169704198</c:v>
                </c:pt>
                <c:pt idx="26">
                  <c:v>-15.593034279726552</c:v>
                </c:pt>
                <c:pt idx="27">
                  <c:v>-16.074990027921814</c:v>
                </c:pt>
                <c:pt idx="28">
                  <c:v>-16.160906856598274</c:v>
                </c:pt>
                <c:pt idx="29">
                  <c:v>-14.962265106620052</c:v>
                </c:pt>
                <c:pt idx="30">
                  <c:v>-13.443735856819558</c:v>
                </c:pt>
                <c:pt idx="31">
                  <c:v>-11.649619722003663</c:v>
                </c:pt>
                <c:pt idx="32">
                  <c:v>-8.9346338308993865</c:v>
                </c:pt>
                <c:pt idx="33">
                  <c:v>-5.7749751078659273</c:v>
                </c:pt>
                <c:pt idx="34">
                  <c:v>-4.4981537428667622</c:v>
                </c:pt>
                <c:pt idx="35">
                  <c:v>-1.9439679817038495</c:v>
                </c:pt>
                <c:pt idx="36">
                  <c:v>0.56484015605890647</c:v>
                </c:pt>
                <c:pt idx="37">
                  <c:v>2.4011799410029226</c:v>
                </c:pt>
                <c:pt idx="38">
                  <c:v>2.7311421139749541</c:v>
                </c:pt>
                <c:pt idx="39">
                  <c:v>3.2972908745247054</c:v>
                </c:pt>
                <c:pt idx="40">
                  <c:v>4.4750224349387082</c:v>
                </c:pt>
                <c:pt idx="41">
                  <c:v>4.2885222467091495</c:v>
                </c:pt>
                <c:pt idx="42">
                  <c:v>4.7890671420083066</c:v>
                </c:pt>
                <c:pt idx="43">
                  <c:v>6.1564948943243536</c:v>
                </c:pt>
                <c:pt idx="44">
                  <c:v>7.5862477069648833</c:v>
                </c:pt>
                <c:pt idx="45">
                  <c:v>9.3225314077726864</c:v>
                </c:pt>
                <c:pt idx="46">
                  <c:v>10.808435852372611</c:v>
                </c:pt>
                <c:pt idx="47">
                  <c:v>13.965014577259495</c:v>
                </c:pt>
                <c:pt idx="48">
                  <c:v>17.330631152287211</c:v>
                </c:pt>
                <c:pt idx="49">
                  <c:v>23.15492308578672</c:v>
                </c:pt>
                <c:pt idx="50">
                  <c:v>30.066751064564386</c:v>
                </c:pt>
                <c:pt idx="51">
                  <c:v>36.682578938287236</c:v>
                </c:pt>
                <c:pt idx="52">
                  <c:v>41.00097348680066</c:v>
                </c:pt>
                <c:pt idx="53">
                  <c:v>45.47375635387516</c:v>
                </c:pt>
                <c:pt idx="54">
                  <c:v>50.215468360172395</c:v>
                </c:pt>
                <c:pt idx="55">
                  <c:v>53.28001789609084</c:v>
                </c:pt>
                <c:pt idx="56">
                  <c:v>56.185028326274733</c:v>
                </c:pt>
                <c:pt idx="57">
                  <c:v>56.755450542369289</c:v>
                </c:pt>
                <c:pt idx="58">
                  <c:v>60.401797515199604</c:v>
                </c:pt>
                <c:pt idx="59">
                  <c:v>59.984650805832672</c:v>
                </c:pt>
                <c:pt idx="60">
                  <c:v>57.785125598381285</c:v>
                </c:pt>
                <c:pt idx="61">
                  <c:v>51.249064371257475</c:v>
                </c:pt>
                <c:pt idx="62">
                  <c:v>44.078219705348829</c:v>
                </c:pt>
                <c:pt idx="63">
                  <c:v>38.716600042078653</c:v>
                </c:pt>
                <c:pt idx="64">
                  <c:v>36.141006376152376</c:v>
                </c:pt>
                <c:pt idx="65">
                  <c:v>35.342153821993634</c:v>
                </c:pt>
                <c:pt idx="66">
                  <c:v>32.870300468065864</c:v>
                </c:pt>
                <c:pt idx="67">
                  <c:v>31.760799766491544</c:v>
                </c:pt>
                <c:pt idx="68">
                  <c:v>30.20848006761517</c:v>
                </c:pt>
                <c:pt idx="69">
                  <c:v>30.889657771230873</c:v>
                </c:pt>
                <c:pt idx="70">
                  <c:v>30.158206987475239</c:v>
                </c:pt>
                <c:pt idx="71">
                  <c:v>30.6053919217116</c:v>
                </c:pt>
                <c:pt idx="72">
                  <c:v>31.893531840360311</c:v>
                </c:pt>
                <c:pt idx="73">
                  <c:v>34.895301722804732</c:v>
                </c:pt>
                <c:pt idx="74">
                  <c:v>39.086777620831555</c:v>
                </c:pt>
                <c:pt idx="75">
                  <c:v>46.796699629921733</c:v>
                </c:pt>
                <c:pt idx="76">
                  <c:v>57.344430523238486</c:v>
                </c:pt>
                <c:pt idx="77">
                  <c:v>62.367650044962744</c:v>
                </c:pt>
                <c:pt idx="78">
                  <c:v>69.332386363636374</c:v>
                </c:pt>
                <c:pt idx="79">
                  <c:v>74.640711101265481</c:v>
                </c:pt>
                <c:pt idx="80">
                  <c:v>79.339535890084932</c:v>
                </c:pt>
                <c:pt idx="81">
                  <c:v>81.511725293132287</c:v>
                </c:pt>
                <c:pt idx="82">
                  <c:v>80.362116991643461</c:v>
                </c:pt>
                <c:pt idx="83">
                  <c:v>78.197311393520891</c:v>
                </c:pt>
                <c:pt idx="84">
                  <c:v>74.341340795370968</c:v>
                </c:pt>
                <c:pt idx="85">
                  <c:v>70.279503817668996</c:v>
                </c:pt>
                <c:pt idx="86">
                  <c:v>66.998564963020215</c:v>
                </c:pt>
                <c:pt idx="87">
                  <c:v>58.541524600665355</c:v>
                </c:pt>
                <c:pt idx="88">
                  <c:v>44.267703099819869</c:v>
                </c:pt>
                <c:pt idx="89">
                  <c:v>36.522966430243144</c:v>
                </c:pt>
                <c:pt idx="90">
                  <c:v>29.163660766714202</c:v>
                </c:pt>
                <c:pt idx="91">
                  <c:v>21.196169214181509</c:v>
                </c:pt>
                <c:pt idx="92">
                  <c:v>15.88773771282932</c:v>
                </c:pt>
                <c:pt idx="93">
                  <c:v>11.099896181797234</c:v>
                </c:pt>
                <c:pt idx="94">
                  <c:v>8.1474201474201635</c:v>
                </c:pt>
                <c:pt idx="95">
                  <c:v>5.8977107208618662</c:v>
                </c:pt>
                <c:pt idx="96">
                  <c:v>6.7915340460839673</c:v>
                </c:pt>
                <c:pt idx="97">
                  <c:v>8.7444791554454753</c:v>
                </c:pt>
                <c:pt idx="98">
                  <c:v>8.2916898019618657</c:v>
                </c:pt>
                <c:pt idx="99">
                  <c:v>7.5818203146383922</c:v>
                </c:pt>
                <c:pt idx="100">
                  <c:v>9.6183667569058997</c:v>
                </c:pt>
                <c:pt idx="101">
                  <c:v>10.162793132328289</c:v>
                </c:pt>
                <c:pt idx="102">
                  <c:v>9.1689613965812526</c:v>
                </c:pt>
                <c:pt idx="103">
                  <c:v>10.574860013606141</c:v>
                </c:pt>
                <c:pt idx="104">
                  <c:v>8.9753266357815846</c:v>
                </c:pt>
                <c:pt idx="105">
                  <c:v>4.9759896171317308</c:v>
                </c:pt>
                <c:pt idx="106">
                  <c:v>1.222931920859935</c:v>
                </c:pt>
                <c:pt idx="107">
                  <c:v>-3.1181065580151994</c:v>
                </c:pt>
                <c:pt idx="108">
                  <c:v>-9.319713161213059</c:v>
                </c:pt>
                <c:pt idx="109">
                  <c:v>-17.517769137422931</c:v>
                </c:pt>
                <c:pt idx="110">
                  <c:v>-23.134018604878278</c:v>
                </c:pt>
                <c:pt idx="111">
                  <c:v>-28.239641385994673</c:v>
                </c:pt>
                <c:pt idx="112">
                  <c:v>-32.749091868174006</c:v>
                </c:pt>
                <c:pt idx="113">
                  <c:v>-37.102943622151983</c:v>
                </c:pt>
                <c:pt idx="114">
                  <c:v>-39.548109986079204</c:v>
                </c:pt>
                <c:pt idx="115">
                  <c:v>-41.310237934665558</c:v>
                </c:pt>
                <c:pt idx="116">
                  <c:v>-41.662984678950551</c:v>
                </c:pt>
                <c:pt idx="117">
                  <c:v>-37.553780723010732</c:v>
                </c:pt>
                <c:pt idx="118">
                  <c:v>-31.167115557265618</c:v>
                </c:pt>
                <c:pt idx="119">
                  <c:v>-22.70066833639153</c:v>
                </c:pt>
                <c:pt idx="120">
                  <c:v>-14.563024974014681</c:v>
                </c:pt>
                <c:pt idx="121">
                  <c:v>-3.1166023629730972</c:v>
                </c:pt>
                <c:pt idx="122">
                  <c:v>8.0808080808080405</c:v>
                </c:pt>
                <c:pt idx="123">
                  <c:v>19.22979520859009</c:v>
                </c:pt>
                <c:pt idx="124">
                  <c:v>29.100114090131171</c:v>
                </c:pt>
                <c:pt idx="125">
                  <c:v>39.336707713228009</c:v>
                </c:pt>
                <c:pt idx="126">
                  <c:v>47.92355534561483</c:v>
                </c:pt>
                <c:pt idx="127">
                  <c:v>53.743649705668844</c:v>
                </c:pt>
                <c:pt idx="128">
                  <c:v>59.536968803733657</c:v>
                </c:pt>
                <c:pt idx="129">
                  <c:v>57.40957057158127</c:v>
                </c:pt>
                <c:pt idx="130">
                  <c:v>50.654940468426844</c:v>
                </c:pt>
                <c:pt idx="131">
                  <c:v>43.949474997400955</c:v>
                </c:pt>
                <c:pt idx="132">
                  <c:v>41.204419162857988</c:v>
                </c:pt>
                <c:pt idx="133">
                  <c:v>36.837375067792664</c:v>
                </c:pt>
                <c:pt idx="134">
                  <c:v>31.981425968377124</c:v>
                </c:pt>
                <c:pt idx="135">
                  <c:v>29.525212047407962</c:v>
                </c:pt>
                <c:pt idx="136">
                  <c:v>29.280585473626104</c:v>
                </c:pt>
                <c:pt idx="137">
                  <c:v>30.526187378009126</c:v>
                </c:pt>
                <c:pt idx="138">
                  <c:v>31.233284990087441</c:v>
                </c:pt>
                <c:pt idx="139">
                  <c:v>31.496269488480664</c:v>
                </c:pt>
                <c:pt idx="140">
                  <c:v>27.386222205114422</c:v>
                </c:pt>
                <c:pt idx="141">
                  <c:v>24.613236736850055</c:v>
                </c:pt>
                <c:pt idx="142">
                  <c:v>21.891039515181475</c:v>
                </c:pt>
                <c:pt idx="143">
                  <c:v>16.201446815681479</c:v>
                </c:pt>
                <c:pt idx="144">
                  <c:v>10.854707820559085</c:v>
                </c:pt>
                <c:pt idx="145">
                  <c:v>6.4422249399827933</c:v>
                </c:pt>
                <c:pt idx="146">
                  <c:v>3.5951278168700611</c:v>
                </c:pt>
                <c:pt idx="147">
                  <c:v>0.99374672030788247</c:v>
                </c:pt>
                <c:pt idx="148">
                  <c:v>-3.0611481975967791</c:v>
                </c:pt>
                <c:pt idx="149">
                  <c:v>-7.3750999511926807</c:v>
                </c:pt>
                <c:pt idx="150">
                  <c:v>-11.705244801330224</c:v>
                </c:pt>
                <c:pt idx="151">
                  <c:v>-14.621620813098929</c:v>
                </c:pt>
                <c:pt idx="152">
                  <c:v>-12.494837884388772</c:v>
                </c:pt>
                <c:pt idx="153">
                  <c:v>-12.518798889729979</c:v>
                </c:pt>
                <c:pt idx="154">
                  <c:v>-11.922276901222645</c:v>
                </c:pt>
                <c:pt idx="155">
                  <c:v>-9.6489501652182099</c:v>
                </c:pt>
                <c:pt idx="156">
                  <c:v>-8.5241356131579948</c:v>
                </c:pt>
                <c:pt idx="157">
                  <c:v>-8.0715341978999362</c:v>
                </c:pt>
                <c:pt idx="158">
                  <c:v>-8.0530925896071892</c:v>
                </c:pt>
                <c:pt idx="159">
                  <c:v>-8.790768664552246</c:v>
                </c:pt>
                <c:pt idx="160">
                  <c:v>-7.3226897607951003</c:v>
                </c:pt>
                <c:pt idx="161">
                  <c:v>-6.6831100398004395</c:v>
                </c:pt>
                <c:pt idx="162">
                  <c:v>-5.1144845325310655</c:v>
                </c:pt>
                <c:pt idx="163">
                  <c:v>-4.0247605699602786</c:v>
                </c:pt>
                <c:pt idx="164">
                  <c:v>-6.4528753625857433</c:v>
                </c:pt>
                <c:pt idx="165">
                  <c:v>-6.7691988185342638</c:v>
                </c:pt>
                <c:pt idx="166">
                  <c:v>-7.8313461206151658</c:v>
                </c:pt>
                <c:pt idx="167">
                  <c:v>-8.7315417774924384</c:v>
                </c:pt>
                <c:pt idx="168" formatCode="General">
                  <c:v>-9.7524570588775532</c:v>
                </c:pt>
                <c:pt idx="169" formatCode="General">
                  <c:v>-9.7048952667515351</c:v>
                </c:pt>
                <c:pt idx="170" formatCode="General">
                  <c:v>-9.5848139143444797</c:v>
                </c:pt>
                <c:pt idx="171" formatCode="General">
                  <c:v>-8.5734630904343589</c:v>
                </c:pt>
                <c:pt idx="172" formatCode="General">
                  <c:v>-8.7774779166121704</c:v>
                </c:pt>
                <c:pt idx="173" formatCode="General">
                  <c:v>-7.4837205949491761</c:v>
                </c:pt>
                <c:pt idx="174" formatCode="General">
                  <c:v>-6.5567818762706906</c:v>
                </c:pt>
                <c:pt idx="175" formatCode="General">
                  <c:v>-6.255019835957853</c:v>
                </c:pt>
                <c:pt idx="176" formatCode="General">
                  <c:v>-5.98867970960994</c:v>
                </c:pt>
                <c:pt idx="177" formatCode="General">
                  <c:v>-6.0256172266567489</c:v>
                </c:pt>
                <c:pt idx="178" formatCode="General">
                  <c:v>-6.0144737335483001</c:v>
                </c:pt>
                <c:pt idx="179" formatCode="General">
                  <c:v>-7.0583358456436542</c:v>
                </c:pt>
                <c:pt idx="180" formatCode="General">
                  <c:v>-7.6308490878094801</c:v>
                </c:pt>
                <c:pt idx="181" formatCode="General">
                  <c:v>-8.2859120270686049</c:v>
                </c:pt>
                <c:pt idx="182" formatCode="General">
                  <c:v>-8.2958423828731185</c:v>
                </c:pt>
                <c:pt idx="183" formatCode="General">
                  <c:v>-8.2909289163508078</c:v>
                </c:pt>
                <c:pt idx="184" formatCode="General">
                  <c:v>-8.9065554541900269</c:v>
                </c:pt>
                <c:pt idx="185" formatCode="General">
                  <c:v>-10.698006622946579</c:v>
                </c:pt>
                <c:pt idx="186" formatCode="General">
                  <c:v>-13.155645349289003</c:v>
                </c:pt>
                <c:pt idx="187" formatCode="General">
                  <c:v>-15.021938364877855</c:v>
                </c:pt>
                <c:pt idx="188" formatCode="General">
                  <c:v>-16.047799170189663</c:v>
                </c:pt>
                <c:pt idx="189" formatCode="General">
                  <c:v>-17.50026337968815</c:v>
                </c:pt>
                <c:pt idx="190" formatCode="General">
                  <c:v>-18.856306935301561</c:v>
                </c:pt>
                <c:pt idx="191" formatCode="General">
                  <c:v>-19.461000959602075</c:v>
                </c:pt>
                <c:pt idx="192" formatCode="General">
                  <c:v>-19.202798743870872</c:v>
                </c:pt>
                <c:pt idx="193" formatCode="General">
                  <c:v>-19.664891907377125</c:v>
                </c:pt>
                <c:pt idx="194" formatCode="General">
                  <c:v>-20.55261859448791</c:v>
                </c:pt>
                <c:pt idx="195" formatCode="General">
                  <c:v>-21.950770711545815</c:v>
                </c:pt>
                <c:pt idx="196" formatCode="General">
                  <c:v>-23.004177635343936</c:v>
                </c:pt>
                <c:pt idx="197" formatCode="General">
                  <c:v>-22.98777029679934</c:v>
                </c:pt>
                <c:pt idx="198" formatCode="General">
                  <c:v>-21.461166785969937</c:v>
                </c:pt>
                <c:pt idx="199" formatCode="General">
                  <c:v>-20.369069078243868</c:v>
                </c:pt>
                <c:pt idx="200" formatCode="General">
                  <c:v>-19.17776184091548</c:v>
                </c:pt>
                <c:pt idx="201" formatCode="General">
                  <c:v>-17.609781793222339</c:v>
                </c:pt>
                <c:pt idx="202" formatCode="General">
                  <c:v>-13.516126917529832</c:v>
                </c:pt>
                <c:pt idx="203" formatCode="General">
                  <c:v>-10.198019801980223</c:v>
                </c:pt>
                <c:pt idx="204" formatCode="General">
                  <c:v>-6.535747161706027</c:v>
                </c:pt>
                <c:pt idx="205" formatCode="General">
                  <c:v>-2.6232017673560932</c:v>
                </c:pt>
                <c:pt idx="206" formatCode="General">
                  <c:v>0.98126197742922727</c:v>
                </c:pt>
                <c:pt idx="207" formatCode="General">
                  <c:v>4.3579187900110838</c:v>
                </c:pt>
                <c:pt idx="208" formatCode="General">
                  <c:v>8.7072858018841828</c:v>
                </c:pt>
                <c:pt idx="209" formatCode="General">
                  <c:v>12.373723068789076</c:v>
                </c:pt>
                <c:pt idx="210" formatCode="General">
                  <c:v>15.535934681477272</c:v>
                </c:pt>
                <c:pt idx="211" formatCode="General">
                  <c:v>20.599294045426646</c:v>
                </c:pt>
                <c:pt idx="212" formatCode="General">
                  <c:v>24.104473293339296</c:v>
                </c:pt>
                <c:pt idx="213" formatCode="General">
                  <c:v>28.102295844231321</c:v>
                </c:pt>
                <c:pt idx="214" formatCode="General">
                  <c:v>26.87562773598134</c:v>
                </c:pt>
                <c:pt idx="215" formatCode="General">
                  <c:v>28.034309420140858</c:v>
                </c:pt>
                <c:pt idx="216" formatCode="General">
                  <c:v>26.65061647333475</c:v>
                </c:pt>
                <c:pt idx="217" formatCode="General">
                  <c:v>25.488129477125312</c:v>
                </c:pt>
                <c:pt idx="218" formatCode="General">
                  <c:v>24.746525154193534</c:v>
                </c:pt>
                <c:pt idx="219" formatCode="General">
                  <c:v>24.954817183372711</c:v>
                </c:pt>
                <c:pt idx="220" formatCode="General">
                  <c:v>24.550877732765827</c:v>
                </c:pt>
                <c:pt idx="221" formatCode="General">
                  <c:v>23.286059954294942</c:v>
                </c:pt>
                <c:pt idx="222" formatCode="General">
                  <c:v>20.35433135569545</c:v>
                </c:pt>
                <c:pt idx="223" formatCode="General">
                  <c:v>15.121051124614254</c:v>
                </c:pt>
                <c:pt idx="224" formatCode="General">
                  <c:v>12.021076518954857</c:v>
                </c:pt>
                <c:pt idx="225" formatCode="General">
                  <c:v>7.7041742286751287</c:v>
                </c:pt>
                <c:pt idx="226" formatCode="General">
                  <c:v>5.5921494824573159</c:v>
                </c:pt>
                <c:pt idx="227" formatCode="General">
                  <c:v>1.3237977085310177</c:v>
                </c:pt>
                <c:pt idx="228" formatCode="General">
                  <c:v>-1.2370391705068897</c:v>
                </c:pt>
                <c:pt idx="229" formatCode="General">
                  <c:v>-2.7986960297236436</c:v>
                </c:pt>
                <c:pt idx="230" formatCode="General">
                  <c:v>-4.0103110209601169</c:v>
                </c:pt>
                <c:pt idx="231" formatCode="General">
                  <c:v>#N/A</c:v>
                </c:pt>
                <c:pt idx="232" formatCode="General">
                  <c:v>#N/A</c:v>
                </c:pt>
                <c:pt idx="233" formatCode="General">
                  <c:v>#N/A</c:v>
                </c:pt>
                <c:pt idx="234" formatCode="General">
                  <c:v>#N/A</c:v>
                </c:pt>
                <c:pt idx="235" formatCode="General">
                  <c:v>#N/A</c:v>
                </c:pt>
                <c:pt idx="236" formatCode="General">
                  <c:v>#N/A</c:v>
                </c:pt>
                <c:pt idx="237" formatCode="General">
                  <c:v>#N/A</c:v>
                </c:pt>
                <c:pt idx="238" formatCode="General">
                  <c:v>#N/A</c:v>
                </c:pt>
                <c:pt idx="239" formatCode="General">
                  <c:v>#N/A</c:v>
                </c:pt>
                <c:pt idx="240" formatCode="General">
                  <c:v>#N/A</c:v>
                </c:pt>
                <c:pt idx="241" formatCode="General">
                  <c:v>#N/A</c:v>
                </c:pt>
                <c:pt idx="242" formatCode="General">
                  <c:v>#N/A</c:v>
                </c:pt>
                <c:pt idx="243" formatCode="General">
                  <c:v>#N/A</c:v>
                </c:pt>
                <c:pt idx="244" formatCode="General">
                  <c:v>#N/A</c:v>
                </c:pt>
                <c:pt idx="245" formatCode="General">
                  <c:v>#N/A</c:v>
                </c:pt>
                <c:pt idx="246" formatCode="General">
                  <c:v>#N/A</c:v>
                </c:pt>
                <c:pt idx="247" formatCode="General">
                  <c:v>#N/A</c:v>
                </c:pt>
                <c:pt idx="248" formatCode="General">
                  <c:v>#N/A</c:v>
                </c:pt>
                <c:pt idx="249" formatCode="General">
                  <c:v>#N/A</c:v>
                </c:pt>
                <c:pt idx="250" formatCode="General">
                  <c:v>#N/A</c:v>
                </c:pt>
                <c:pt idx="251" formatCode="General">
                  <c:v>#N/A</c:v>
                </c:pt>
                <c:pt idx="252" formatCode="General">
                  <c:v>#N/A</c:v>
                </c:pt>
                <c:pt idx="253" formatCode="General">
                  <c:v>#N/A</c:v>
                </c:pt>
                <c:pt idx="254" formatCode="General">
                  <c:v>#N/A</c:v>
                </c:pt>
                <c:pt idx="255" formatCode="General">
                  <c:v>#N/A</c:v>
                </c:pt>
                <c:pt idx="256" formatCode="General">
                  <c:v>#N/A</c:v>
                </c:pt>
                <c:pt idx="257" formatCode="General">
                  <c:v>#N/A</c:v>
                </c:pt>
                <c:pt idx="258" formatCode="General">
                  <c:v>#N/A</c:v>
                </c:pt>
                <c:pt idx="259" formatCode="General">
                  <c:v>#N/A</c:v>
                </c:pt>
                <c:pt idx="260" formatCode="General">
                  <c:v>#N/A</c:v>
                </c:pt>
                <c:pt idx="261" formatCode="General">
                  <c:v>#N/A</c:v>
                </c:pt>
                <c:pt idx="262" formatCode="General">
                  <c:v>#N/A</c:v>
                </c:pt>
                <c:pt idx="263" formatCode="General">
                  <c:v>#N/A</c:v>
                </c:pt>
                <c:pt idx="264" formatCode="General">
                  <c:v>#N/A</c:v>
                </c:pt>
                <c:pt idx="265" formatCode="General">
                  <c:v>#N/A</c:v>
                </c:pt>
                <c:pt idx="266" formatCode="General">
                  <c:v>#N/A</c:v>
                </c:pt>
                <c:pt idx="267" formatCode="General">
                  <c:v>#N/A</c:v>
                </c:pt>
                <c:pt idx="268" formatCode="General">
                  <c:v>#N/A</c:v>
                </c:pt>
                <c:pt idx="269" formatCode="General">
                  <c:v>#N/A</c:v>
                </c:pt>
                <c:pt idx="270" formatCode="General">
                  <c:v>#N/A</c:v>
                </c:pt>
                <c:pt idx="271" formatCode="General">
                  <c:v>#N/A</c:v>
                </c:pt>
                <c:pt idx="272" formatCode="General">
                  <c:v>#N/A</c:v>
                </c:pt>
                <c:pt idx="273" formatCode="General">
                  <c:v>#N/A</c:v>
                </c:pt>
                <c:pt idx="274" formatCode="General">
                  <c:v>#N/A</c:v>
                </c:pt>
                <c:pt idx="275" formatCode="General">
                  <c:v>#N/A</c:v>
                </c:pt>
                <c:pt idx="276" formatCode="General">
                  <c:v>#N/A</c:v>
                </c:pt>
                <c:pt idx="277" formatCode="General">
                  <c:v>#N/A</c:v>
                </c:pt>
                <c:pt idx="278" formatCode="General">
                  <c:v>#N/A</c:v>
                </c:pt>
                <c:pt idx="279" formatCode="General">
                  <c:v>#N/A</c:v>
                </c:pt>
                <c:pt idx="280" formatCode="General">
                  <c:v>#N/A</c:v>
                </c:pt>
                <c:pt idx="281" formatCode="General">
                  <c:v>#N/A</c:v>
                </c:pt>
                <c:pt idx="282" formatCode="General">
                  <c:v>#N/A</c:v>
                </c:pt>
                <c:pt idx="283" formatCode="General">
                  <c:v>#N/A</c:v>
                </c:pt>
                <c:pt idx="284" formatCode="General">
                  <c:v>#N/A</c:v>
                </c:pt>
                <c:pt idx="285" formatCode="General">
                  <c:v>#N/A</c:v>
                </c:pt>
                <c:pt idx="286" formatCode="General">
                  <c:v>#N/A</c:v>
                </c:pt>
                <c:pt idx="287" formatCode="General">
                  <c:v>#N/A</c:v>
                </c:pt>
                <c:pt idx="288" formatCode="General">
                  <c:v>#N/A</c:v>
                </c:pt>
                <c:pt idx="289" formatCode="General">
                  <c:v>#N/A</c:v>
                </c:pt>
                <c:pt idx="290" formatCode="General">
                  <c:v>#N/A</c:v>
                </c:pt>
                <c:pt idx="291" formatCode="General">
                  <c:v>#N/A</c:v>
                </c:pt>
                <c:pt idx="292" formatCode="General">
                  <c:v>#N/A</c:v>
                </c:pt>
                <c:pt idx="293" formatCode="General">
                  <c:v>#N/A</c:v>
                </c:pt>
                <c:pt idx="294" formatCode="General">
                  <c:v>#N/A</c:v>
                </c:pt>
                <c:pt idx="295" formatCode="General">
                  <c:v>#N/A</c:v>
                </c:pt>
                <c:pt idx="296" formatCode="General">
                  <c:v>#N/A</c:v>
                </c:pt>
                <c:pt idx="297" formatCode="General">
                  <c:v>#N/A</c:v>
                </c:pt>
                <c:pt idx="298" formatCode="General">
                  <c:v>#N/A</c:v>
                </c:pt>
                <c:pt idx="299" formatCode="General">
                  <c:v>#N/A</c:v>
                </c:pt>
              </c:numCache>
            </c:numRef>
          </c:val>
          <c:smooth val="0"/>
          <c:extLst>
            <c:ext xmlns:c16="http://schemas.microsoft.com/office/drawing/2014/chart" uri="{C3380CC4-5D6E-409C-BE32-E72D297353CC}">
              <c16:uniqueId val="{00000001-C8BA-4AF7-9D2D-E56914B39BD2}"/>
            </c:ext>
          </c:extLst>
        </c:ser>
        <c:ser>
          <c:idx val="3"/>
          <c:order val="3"/>
          <c:tx>
            <c:strRef>
              <c:f>'COPFC Data'!$L$2</c:f>
              <c:strCache>
                <c:ptCount val="1"/>
                <c:pt idx="0">
                  <c:v>-4.0%</c:v>
                </c:pt>
              </c:strCache>
            </c:strRef>
          </c:tx>
          <c:marker>
            <c:symbol val="none"/>
          </c:marker>
          <c:dLbls>
            <c:dLbl>
              <c:idx val="225"/>
              <c:layout>
                <c:manualLayout>
                  <c:x val="-1.4362657091560886E-3"/>
                  <c:y val="-2.32848263342218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887E-4C29-9D11-C12E300BD721}"/>
                </c:ext>
              </c:extLst>
            </c:dLbl>
            <c:dLbl>
              <c:idx val="226"/>
              <c:layout>
                <c:manualLayout>
                  <c:x val="-1.0532493528214745E-16"/>
                  <c:y val="-2.993763385828524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0E67-4330-ABBF-23C688374031}"/>
                </c:ext>
              </c:extLst>
            </c:dLbl>
            <c:dLbl>
              <c:idx val="227"/>
              <c:layout>
                <c:manualLayout>
                  <c:x val="-1.436265709156194E-3"/>
                  <c:y val="-3.991684514438032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5999-466D-B46E-3ED973CEBF75}"/>
                </c:ext>
              </c:extLst>
            </c:dLbl>
            <c:dLbl>
              <c:idx val="228"/>
              <c:layout>
                <c:manualLayout>
                  <c:x val="-1.0053859964093463E-2"/>
                  <c:y val="5.987526771657043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BE92-4255-B8CE-61340EE4858B}"/>
                </c:ext>
              </c:extLst>
            </c:dLbl>
            <c:dLbl>
              <c:idx val="229"/>
              <c:layout>
                <c:manualLayout>
                  <c:x val="0"/>
                  <c:y val="3.326403762031687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767A-4400-8976-FD8E449DBD18}"/>
                </c:ext>
              </c:extLst>
            </c:dLbl>
            <c:dLbl>
              <c:idx val="230"/>
              <c:layout>
                <c:manualLayout>
                  <c:x val="-5.7450628366246701E-3"/>
                  <c:y val="4.989605643047535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BBDF-4C61-AEC4-EBA67F1F9450}"/>
                </c:ext>
              </c:extLst>
            </c:dLbl>
            <c:dLbl>
              <c:idx val="248"/>
              <c:layout>
                <c:manualLayout>
                  <c:x val="-1.2755102040816327E-2"/>
                  <c:y val="4.901960784313719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C8BA-4AF7-9D2D-E56914B39BD2}"/>
                </c:ext>
              </c:extLst>
            </c:dLbl>
            <c:spPr>
              <a:noFill/>
              <a:ln>
                <a:noFill/>
              </a:ln>
              <a:effectLst/>
            </c:spPr>
            <c:txPr>
              <a:bodyPr/>
              <a:lstStyle/>
              <a:p>
                <a:pPr>
                  <a:defRPr sz="2000">
                    <a:solidFill>
                      <a:schemeClr val="accent6"/>
                    </a:solidFill>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'COPFC Data'!$L$555:$L$854</c:f>
              <c:numCache>
                <c:formatCode>General</c:formatCode>
                <c:ptCount val="3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-4.0103110209601169</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3-C8BA-4AF7-9D2D-E56914B39BD2}"/>
            </c:ext>
          </c:extLst>
        </c:ser>
        <c:dLbls>
          <c:showLegendKey val="0"/>
          <c:showVal val="0"/>
          <c:showCatName val="0"/>
          <c:showSerName val="0"/>
          <c:showPercent val="0"/>
          <c:showBubbleSize val="0"/>
        </c:dLbls>
        <c:marker val="1"/>
        <c:smooth val="0"/>
        <c:axId val="1209185792"/>
        <c:axId val="1055408128"/>
      </c:lineChart>
      <c:lineChart>
        <c:grouping val="standard"/>
        <c:varyColors val="0"/>
        <c:ser>
          <c:idx val="1"/>
          <c:order val="2"/>
          <c:tx>
            <c:v>Capital Goods</c:v>
          </c:tx>
          <c:spPr>
            <a:ln w="57150">
              <a:solidFill>
                <a:srgbClr val="00B0F0"/>
              </a:solidFill>
              <a:prstDash val="solid"/>
            </a:ln>
            <a:effectLst>
              <a:outerShdw blurRad="50800" dist="25400" dir="5400000" algn="ctr" rotWithShape="0">
                <a:srgbClr val="000000">
                  <a:alpha val="99000"/>
                </a:srgbClr>
              </a:outerShdw>
            </a:effectLst>
          </c:spPr>
          <c:marker>
            <c:symbol val="none"/>
          </c:marker>
          <c:cat>
            <c:strLit>
              <c:ptCount val="252"/>
              <c:pt idx="6">
                <c:v>'94</c:v>
              </c:pt>
              <c:pt idx="30">
                <c:v>'96</c:v>
              </c:pt>
              <c:pt idx="54">
                <c:v>'98</c:v>
              </c:pt>
              <c:pt idx="78">
                <c:v>'00</c:v>
              </c:pt>
              <c:pt idx="102">
                <c:v>'02</c:v>
              </c:pt>
              <c:pt idx="126">
                <c:v>'04</c:v>
              </c:pt>
              <c:pt idx="150">
                <c:v>'06</c:v>
              </c:pt>
              <c:pt idx="174">
                <c:v>'08</c:v>
              </c:pt>
              <c:pt idx="198">
                <c:v>'10</c:v>
              </c:pt>
              <c:pt idx="222">
                <c:v>'12</c:v>
              </c:pt>
              <c:pt idx="246">
                <c:v>'14</c:v>
              </c:pt>
            </c:strLit>
          </c:cat>
          <c:val>
            <c:numRef>
              <c:f>NDFCGXA!$J$387:$J$686</c:f>
              <c:numCache>
                <c:formatCode>0.0</c:formatCode>
                <c:ptCount val="300"/>
                <c:pt idx="0">
                  <c:v>5.423981973097284</c:v>
                </c:pt>
                <c:pt idx="1">
                  <c:v>5.8122423899608151</c:v>
                </c:pt>
                <c:pt idx="2">
                  <c:v>6.0317342201819457</c:v>
                </c:pt>
                <c:pt idx="3">
                  <c:v>6.212509917822743</c:v>
                </c:pt>
                <c:pt idx="4">
                  <c:v>6.4798812828832837</c:v>
                </c:pt>
                <c:pt idx="5">
                  <c:v>8.1018376929762326</c:v>
                </c:pt>
                <c:pt idx="6">
                  <c:v>7.6447804456347654</c:v>
                </c:pt>
                <c:pt idx="7">
                  <c:v>7.384661642303584</c:v>
                </c:pt>
                <c:pt idx="8">
                  <c:v>7.3564834943611146</c:v>
                </c:pt>
                <c:pt idx="9">
                  <c:v>7.0575761702411484</c:v>
                </c:pt>
                <c:pt idx="10">
                  <c:v>6.4583877381549541</c:v>
                </c:pt>
                <c:pt idx="11">
                  <c:v>5.4478229996607581</c:v>
                </c:pt>
                <c:pt idx="12">
                  <c:v>4.0313380822692579</c:v>
                </c:pt>
                <c:pt idx="13">
                  <c:v>3.7752770571698306</c:v>
                </c:pt>
                <c:pt idx="14">
                  <c:v>2.4141849561510895</c:v>
                </c:pt>
                <c:pt idx="15">
                  <c:v>0.65930646753355404</c:v>
                </c:pt>
                <c:pt idx="16">
                  <c:v>-0.74083854120821968</c:v>
                </c:pt>
                <c:pt idx="17">
                  <c:v>-4.0437814244753412</c:v>
                </c:pt>
                <c:pt idx="18">
                  <c:v>-5.5198188054914823</c:v>
                </c:pt>
                <c:pt idx="19">
                  <c:v>-6.9667181740986166</c:v>
                </c:pt>
                <c:pt idx="20">
                  <c:v>-9.7937030062949191</c:v>
                </c:pt>
                <c:pt idx="21">
                  <c:v>-11.815006483417648</c:v>
                </c:pt>
                <c:pt idx="22">
                  <c:v>-13.196397584372406</c:v>
                </c:pt>
                <c:pt idx="23">
                  <c:v>-14.433008489698523</c:v>
                </c:pt>
                <c:pt idx="24">
                  <c:v>-15.731553027530623</c:v>
                </c:pt>
                <c:pt idx="25">
                  <c:v>-17.077832849800672</c:v>
                </c:pt>
                <c:pt idx="26">
                  <c:v>-18.123403817922579</c:v>
                </c:pt>
                <c:pt idx="27">
                  <c:v>-17.729179213054991</c:v>
                </c:pt>
                <c:pt idx="28">
                  <c:v>-17.72365173438169</c:v>
                </c:pt>
                <c:pt idx="29">
                  <c:v>-17.143382161360137</c:v>
                </c:pt>
                <c:pt idx="30">
                  <c:v>-16.449950693759632</c:v>
                </c:pt>
                <c:pt idx="31">
                  <c:v>-15.767637772574147</c:v>
                </c:pt>
                <c:pt idx="32">
                  <c:v>-13.954532462170533</c:v>
                </c:pt>
                <c:pt idx="33">
                  <c:v>-12.252852144756915</c:v>
                </c:pt>
                <c:pt idx="34">
                  <c:v>-11.21743642037238</c:v>
                </c:pt>
                <c:pt idx="35">
                  <c:v>-10.319905501838818</c:v>
                </c:pt>
                <c:pt idx="36">
                  <c:v>-8.2146823254977051</c:v>
                </c:pt>
                <c:pt idx="37">
                  <c:v>-6.8942791011547797</c:v>
                </c:pt>
                <c:pt idx="38">
                  <c:v>-4.2756158721677053</c:v>
                </c:pt>
                <c:pt idx="39">
                  <c:v>-3.7819725919136147</c:v>
                </c:pt>
                <c:pt idx="40">
                  <c:v>-3.032371533691844</c:v>
                </c:pt>
                <c:pt idx="41">
                  <c:v>-1.4461811417184833</c:v>
                </c:pt>
                <c:pt idx="42">
                  <c:v>-0.98046386679786224</c:v>
                </c:pt>
                <c:pt idx="43">
                  <c:v>-0.72646219090714226</c:v>
                </c:pt>
                <c:pt idx="44">
                  <c:v>0.41221443203494346</c:v>
                </c:pt>
                <c:pt idx="45">
                  <c:v>0.79761135946188233</c:v>
                </c:pt>
                <c:pt idx="46">
                  <c:v>1.5389434541853717</c:v>
                </c:pt>
                <c:pt idx="47">
                  <c:v>3.2295789852465191</c:v>
                </c:pt>
                <c:pt idx="48">
                  <c:v>2.9449934435537273</c:v>
                </c:pt>
                <c:pt idx="49">
                  <c:v>3.7167871839596245</c:v>
                </c:pt>
                <c:pt idx="50">
                  <c:v>3.7343484394257302</c:v>
                </c:pt>
                <c:pt idx="51">
                  <c:v>4.4559346539219717</c:v>
                </c:pt>
                <c:pt idx="52">
                  <c:v>4.7105879182876009</c:v>
                </c:pt>
                <c:pt idx="53">
                  <c:v>4.9323732018526414</c:v>
                </c:pt>
                <c:pt idx="54">
                  <c:v>5.5090707021190184</c:v>
                </c:pt>
                <c:pt idx="55">
                  <c:v>6.0474722450675387</c:v>
                </c:pt>
                <c:pt idx="56">
                  <c:v>6.0458875934409946</c:v>
                </c:pt>
                <c:pt idx="57">
                  <c:v>5.9285084288828642</c:v>
                </c:pt>
                <c:pt idx="58">
                  <c:v>6.2256809338521464</c:v>
                </c:pt>
                <c:pt idx="59">
                  <c:v>5.8900809799810929</c:v>
                </c:pt>
                <c:pt idx="60">
                  <c:v>6.8759315312239409</c:v>
                </c:pt>
                <c:pt idx="61">
                  <c:v>7.1159165199899235</c:v>
                </c:pt>
                <c:pt idx="62">
                  <c:v>6.5923343366414571</c:v>
                </c:pt>
                <c:pt idx="63">
                  <c:v>6.8212689916097702</c:v>
                </c:pt>
                <c:pt idx="64">
                  <c:v>7.37083863413757</c:v>
                </c:pt>
                <c:pt idx="65">
                  <c:v>7.8909169474029426</c:v>
                </c:pt>
                <c:pt idx="66">
                  <c:v>7.6888438411441058</c:v>
                </c:pt>
                <c:pt idx="67">
                  <c:v>8.7300328609310185</c:v>
                </c:pt>
                <c:pt idx="68">
                  <c:v>8.4850738390807692</c:v>
                </c:pt>
                <c:pt idx="69">
                  <c:v>9.1495361606196042</c:v>
                </c:pt>
                <c:pt idx="70">
                  <c:v>9.1400216719909793</c:v>
                </c:pt>
                <c:pt idx="71">
                  <c:v>9.2856022621223104</c:v>
                </c:pt>
                <c:pt idx="72">
                  <c:v>8.8307344021895062</c:v>
                </c:pt>
                <c:pt idx="73">
                  <c:v>8.7325467959270924</c:v>
                </c:pt>
                <c:pt idx="74">
                  <c:v>9.8853308314237296</c:v>
                </c:pt>
                <c:pt idx="75">
                  <c:v>9.567741079078516</c:v>
                </c:pt>
                <c:pt idx="76">
                  <c:v>9.8993394149103295</c:v>
                </c:pt>
                <c:pt idx="77">
                  <c:v>9.622324968738468</c:v>
                </c:pt>
                <c:pt idx="78">
                  <c:v>10.157788741280569</c:v>
                </c:pt>
                <c:pt idx="79">
                  <c:v>9.3230277341003642</c:v>
                </c:pt>
                <c:pt idx="80">
                  <c:v>10.041609480861808</c:v>
                </c:pt>
                <c:pt idx="81">
                  <c:v>10.084127955093365</c:v>
                </c:pt>
                <c:pt idx="82">
                  <c:v>10.326525473679411</c:v>
                </c:pt>
                <c:pt idx="83">
                  <c:v>10.139301729478433</c:v>
                </c:pt>
                <c:pt idx="84">
                  <c:v>9.6705042915729393</c:v>
                </c:pt>
                <c:pt idx="85">
                  <c:v>9.0618774786949956</c:v>
                </c:pt>
                <c:pt idx="86">
                  <c:v>7.7922617070740756</c:v>
                </c:pt>
                <c:pt idx="87">
                  <c:v>7.7640136350370028</c:v>
                </c:pt>
                <c:pt idx="88">
                  <c:v>6.7567880688641253</c:v>
                </c:pt>
                <c:pt idx="89">
                  <c:v>6.0873859976726266</c:v>
                </c:pt>
                <c:pt idx="90">
                  <c:v>5.3832266095088244</c:v>
                </c:pt>
                <c:pt idx="91">
                  <c:v>5.1507740503990078</c:v>
                </c:pt>
                <c:pt idx="92">
                  <c:v>3.728325454079922</c:v>
                </c:pt>
                <c:pt idx="93">
                  <c:v>2.6855395332600267</c:v>
                </c:pt>
                <c:pt idx="94">
                  <c:v>1.6756183397347968</c:v>
                </c:pt>
                <c:pt idx="95">
                  <c:v>1.4847333956003581</c:v>
                </c:pt>
                <c:pt idx="96">
                  <c:v>1.6900799487339526</c:v>
                </c:pt>
                <c:pt idx="97">
                  <c:v>2.1579238273968997</c:v>
                </c:pt>
                <c:pt idx="98">
                  <c:v>1.8608383079786535</c:v>
                </c:pt>
                <c:pt idx="99">
                  <c:v>1.7922502328302699</c:v>
                </c:pt>
                <c:pt idx="100">
                  <c:v>2.1426109160548776</c:v>
                </c:pt>
                <c:pt idx="101">
                  <c:v>2.421662051486777</c:v>
                </c:pt>
                <c:pt idx="102">
                  <c:v>2.7155097801627335</c:v>
                </c:pt>
                <c:pt idx="103">
                  <c:v>2.2299087430085223</c:v>
                </c:pt>
                <c:pt idx="104">
                  <c:v>2.4999522861305365</c:v>
                </c:pt>
                <c:pt idx="105">
                  <c:v>1.8829173759863096</c:v>
                </c:pt>
                <c:pt idx="106">
                  <c:v>1.2461420737150775</c:v>
                </c:pt>
                <c:pt idx="107">
                  <c:v>-0.61716232449643371</c:v>
                </c:pt>
                <c:pt idx="108">
                  <c:v>-3.3528333187810944</c:v>
                </c:pt>
                <c:pt idx="109">
                  <c:v>-6.1540745736437827</c:v>
                </c:pt>
                <c:pt idx="110">
                  <c:v>-8.2179609172658417</c:v>
                </c:pt>
                <c:pt idx="111">
                  <c:v>-11.306520680532344</c:v>
                </c:pt>
                <c:pt idx="112">
                  <c:v>-14.130059797608084</c:v>
                </c:pt>
                <c:pt idx="113">
                  <c:v>-16.688439376183865</c:v>
                </c:pt>
                <c:pt idx="114">
                  <c:v>-19.063403415335927</c:v>
                </c:pt>
                <c:pt idx="115">
                  <c:v>-20.834998597454543</c:v>
                </c:pt>
                <c:pt idx="116">
                  <c:v>-22.356727984577631</c:v>
                </c:pt>
                <c:pt idx="117">
                  <c:v>-22.947517074603368</c:v>
                </c:pt>
                <c:pt idx="118">
                  <c:v>-23.140409461990657</c:v>
                </c:pt>
                <c:pt idx="119">
                  <c:v>-22.146813164323802</c:v>
                </c:pt>
                <c:pt idx="120">
                  <c:v>-20.116895206746605</c:v>
                </c:pt>
                <c:pt idx="121">
                  <c:v>-17.780834700904208</c:v>
                </c:pt>
                <c:pt idx="122">
                  <c:v>-14.669614412830924</c:v>
                </c:pt>
                <c:pt idx="123">
                  <c:v>-11.300426348417076</c:v>
                </c:pt>
                <c:pt idx="124">
                  <c:v>-7.4328917432207646</c:v>
                </c:pt>
                <c:pt idx="125">
                  <c:v>-3.5927508198975744</c:v>
                </c:pt>
                <c:pt idx="126">
                  <c:v>-0.62541719996818301</c:v>
                </c:pt>
                <c:pt idx="127">
                  <c:v>3.1708253960787829</c:v>
                </c:pt>
                <c:pt idx="128">
                  <c:v>6.380689421421252</c:v>
                </c:pt>
                <c:pt idx="129">
                  <c:v>8.6786571015672536</c:v>
                </c:pt>
                <c:pt idx="130">
                  <c:v>11.068299446380152</c:v>
                </c:pt>
                <c:pt idx="131">
                  <c:v>12.622399221902384</c:v>
                </c:pt>
                <c:pt idx="132">
                  <c:v>13.706737735119219</c:v>
                </c:pt>
                <c:pt idx="133">
                  <c:v>14.059977496208575</c:v>
                </c:pt>
                <c:pt idx="134">
                  <c:v>13.626591139505308</c:v>
                </c:pt>
                <c:pt idx="135">
                  <c:v>14.020665593557496</c:v>
                </c:pt>
                <c:pt idx="136">
                  <c:v>13.512621005025792</c:v>
                </c:pt>
                <c:pt idx="137">
                  <c:v>12.644991635023445</c:v>
                </c:pt>
                <c:pt idx="138">
                  <c:v>12.996106791315114</c:v>
                </c:pt>
                <c:pt idx="139">
                  <c:v>12.460203726526828</c:v>
                </c:pt>
                <c:pt idx="140">
                  <c:v>12.101606423892136</c:v>
                </c:pt>
                <c:pt idx="141">
                  <c:v>12.785069882323114</c:v>
                </c:pt>
                <c:pt idx="142">
                  <c:v>12.059595603370823</c:v>
                </c:pt>
                <c:pt idx="143">
                  <c:v>11.683870854802109</c:v>
                </c:pt>
                <c:pt idx="144">
                  <c:v>11.401484411374227</c:v>
                </c:pt>
                <c:pt idx="145">
                  <c:v>12.336836085495733</c:v>
                </c:pt>
                <c:pt idx="146">
                  <c:v>12.423681501004808</c:v>
                </c:pt>
                <c:pt idx="147">
                  <c:v>11.970881148859831</c:v>
                </c:pt>
                <c:pt idx="148">
                  <c:v>11.72910311503432</c:v>
                </c:pt>
                <c:pt idx="149">
                  <c:v>11.4179530767166</c:v>
                </c:pt>
                <c:pt idx="150">
                  <c:v>10.373803232465377</c:v>
                </c:pt>
                <c:pt idx="151">
                  <c:v>9.3190564732336156</c:v>
                </c:pt>
                <c:pt idx="152">
                  <c:v>7.9081502693340013</c:v>
                </c:pt>
                <c:pt idx="153">
                  <c:v>6.4187624549768145</c:v>
                </c:pt>
                <c:pt idx="154">
                  <c:v>6.1444848695532954</c:v>
                </c:pt>
                <c:pt idx="155">
                  <c:v>4.949554849631113</c:v>
                </c:pt>
                <c:pt idx="156">
                  <c:v>4.2241602401532248</c:v>
                </c:pt>
                <c:pt idx="157">
                  <c:v>1.8431033166187376</c:v>
                </c:pt>
                <c:pt idx="158">
                  <c:v>0.28596299613636234</c:v>
                </c:pt>
                <c:pt idx="159">
                  <c:v>-0.47795472862790689</c:v>
                </c:pt>
                <c:pt idx="160">
                  <c:v>-1.2659310792899419</c:v>
                </c:pt>
                <c:pt idx="161">
                  <c:v>-1.4998943736356551</c:v>
                </c:pt>
                <c:pt idx="162">
                  <c:v>-1.2863194069564798</c:v>
                </c:pt>
                <c:pt idx="163">
                  <c:v>-1.0741709476932044</c:v>
                </c:pt>
                <c:pt idx="164">
                  <c:v>-0.12585383065268729</c:v>
                </c:pt>
                <c:pt idx="165">
                  <c:v>-0.24557651418126625</c:v>
                </c:pt>
                <c:pt idx="166">
                  <c:v>-0.46061739851030836</c:v>
                </c:pt>
                <c:pt idx="167">
                  <c:v>2.2776009767568439E-2</c:v>
                </c:pt>
                <c:pt idx="168">
                  <c:v>-0.41006299302533478</c:v>
                </c:pt>
                <c:pt idx="169">
                  <c:v>0.32528473348646969</c:v>
                </c:pt>
                <c:pt idx="170">
                  <c:v>1.1314203741085862</c:v>
                </c:pt>
                <c:pt idx="171">
                  <c:v>0.87336463852545876</c:v>
                </c:pt>
                <c:pt idx="172">
                  <c:v>0.36782111511708138</c:v>
                </c:pt>
                <c:pt idx="173">
                  <c:v>0.50331361718562562</c:v>
                </c:pt>
                <c:pt idx="174">
                  <c:v>0.51807895323021569</c:v>
                </c:pt>
                <c:pt idx="175">
                  <c:v>0.54404190397173124</c:v>
                </c:pt>
                <c:pt idx="176">
                  <c:v>0.55766405560966348</c:v>
                </c:pt>
                <c:pt idx="177">
                  <c:v>0.9044505799278113</c:v>
                </c:pt>
                <c:pt idx="178">
                  <c:v>0.40180513198873768</c:v>
                </c:pt>
                <c:pt idx="179">
                  <c:v>0.10775701167158047</c:v>
                </c:pt>
                <c:pt idx="180">
                  <c:v>-5.5598286176618217E-2</c:v>
                </c:pt>
                <c:pt idx="181">
                  <c:v>-0.53012798555101881</c:v>
                </c:pt>
                <c:pt idx="182">
                  <c:v>-1.2720380182986588</c:v>
                </c:pt>
                <c:pt idx="183">
                  <c:v>-1.303807740946155</c:v>
                </c:pt>
                <c:pt idx="184">
                  <c:v>-1.2489364896651693</c:v>
                </c:pt>
                <c:pt idx="185">
                  <c:v>-2.181251396118185</c:v>
                </c:pt>
                <c:pt idx="186">
                  <c:v>-2.7960301078374528</c:v>
                </c:pt>
                <c:pt idx="187">
                  <c:v>-3.4998632962990399</c:v>
                </c:pt>
                <c:pt idx="188">
                  <c:v>-4.7371754588234154</c:v>
                </c:pt>
                <c:pt idx="189">
                  <c:v>-5.2348887167685092</c:v>
                </c:pt>
                <c:pt idx="190">
                  <c:v>-4.8628170451202379</c:v>
                </c:pt>
                <c:pt idx="191">
                  <c:v>-5.4208316449685725</c:v>
                </c:pt>
                <c:pt idx="192">
                  <c:v>-5.6557200179110936</c:v>
                </c:pt>
                <c:pt idx="193">
                  <c:v>-5.4427356934716897</c:v>
                </c:pt>
                <c:pt idx="194">
                  <c:v>-5.503211317929896</c:v>
                </c:pt>
                <c:pt idx="195">
                  <c:v>-5.8221229574457567</c:v>
                </c:pt>
                <c:pt idx="196">
                  <c:v>-5.7424821794647727</c:v>
                </c:pt>
                <c:pt idx="197">
                  <c:v>-5.63908911143713</c:v>
                </c:pt>
                <c:pt idx="198">
                  <c:v>-5.8661325047676343</c:v>
                </c:pt>
                <c:pt idx="199">
                  <c:v>-5.3459249090145562</c:v>
                </c:pt>
                <c:pt idx="200">
                  <c:v>-4.9279423642799429</c:v>
                </c:pt>
                <c:pt idx="201">
                  <c:v>-5.0130746388505685</c:v>
                </c:pt>
                <c:pt idx="202">
                  <c:v>-5.0510941667058091</c:v>
                </c:pt>
                <c:pt idx="203">
                  <c:v>-4.422970269964793</c:v>
                </c:pt>
                <c:pt idx="204">
                  <c:v>-3.6726939567129762</c:v>
                </c:pt>
                <c:pt idx="205">
                  <c:v>-3.5377861357029872</c:v>
                </c:pt>
                <c:pt idx="206">
                  <c:v>-2.6779283267408118</c:v>
                </c:pt>
                <c:pt idx="207">
                  <c:v>-1.8409828931070393</c:v>
                </c:pt>
                <c:pt idx="208">
                  <c:v>-0.75557676409900409</c:v>
                </c:pt>
                <c:pt idx="209">
                  <c:v>0.34381219174524347</c:v>
                </c:pt>
                <c:pt idx="210">
                  <c:v>1.4994863840758654</c:v>
                </c:pt>
                <c:pt idx="211">
                  <c:v>1.8733664677062194</c:v>
                </c:pt>
                <c:pt idx="212">
                  <c:v>3.256666516419898</c:v>
                </c:pt>
                <c:pt idx="213">
                  <c:v>4.7884041900595093</c:v>
                </c:pt>
                <c:pt idx="214">
                  <c:v>5.5744350466872277</c:v>
                </c:pt>
                <c:pt idx="215">
                  <c:v>6.382595471489509</c:v>
                </c:pt>
                <c:pt idx="216">
                  <c:v>6.7724567088426966</c:v>
                </c:pt>
                <c:pt idx="217">
                  <c:v>7.3984988831547867</c:v>
                </c:pt>
                <c:pt idx="218">
                  <c:v>7.4519589214064865</c:v>
                </c:pt>
                <c:pt idx="219">
                  <c:v>7.8542809473593849</c:v>
                </c:pt>
                <c:pt idx="220">
                  <c:v>7.6967252415639109</c:v>
                </c:pt>
                <c:pt idx="221">
                  <c:v>7.7405950759305853</c:v>
                </c:pt>
                <c:pt idx="222">
                  <c:v>8.008514676825655</c:v>
                </c:pt>
                <c:pt idx="223">
                  <c:v>8.3283472853640035</c:v>
                </c:pt>
                <c:pt idx="224">
                  <c:v>7.3432613906335291</c:v>
                </c:pt>
                <c:pt idx="225">
                  <c:v>6.7679541731002786</c:v>
                </c:pt>
                <c:pt idx="226">
                  <c:v>6.6243991456251337</c:v>
                </c:pt>
                <c:pt idx="227">
                  <c:v>6.0786348825155869</c:v>
                </c:pt>
                <c:pt idx="228">
                  <c:v>5.7515958445057578</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4-C8BA-4AF7-9D2D-E56914B39BD2}"/>
            </c:ext>
          </c:extLst>
        </c:ser>
        <c:ser>
          <c:idx val="4"/>
          <c:order val="4"/>
          <c:tx>
            <c:strRef>
              <c:f>NDFCGXA!$S$2</c:f>
              <c:strCache>
                <c:ptCount val="1"/>
                <c:pt idx="0">
                  <c:v>5.8%</c:v>
                </c:pt>
              </c:strCache>
            </c:strRef>
          </c:tx>
          <c:marker>
            <c:symbol val="none"/>
          </c:marker>
          <c:dLbls>
            <c:dLbl>
              <c:idx val="216"/>
              <c:layout>
                <c:manualLayout>
                  <c:x val="9.887005649717515E-3"/>
                  <c:y val="-5.228758169934643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C8BA-4AF7-9D2D-E56914B39BD2}"/>
                </c:ext>
              </c:extLst>
            </c:dLbl>
            <c:dLbl>
              <c:idx val="217"/>
              <c:layout>
                <c:manualLayout>
                  <c:x val="1.5536723163841911E-2"/>
                  <c:y val="-4.248366013071898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46C7-466E-ABB5-6675EE42E144}"/>
                </c:ext>
              </c:extLst>
            </c:dLbl>
            <c:dLbl>
              <c:idx val="218"/>
              <c:layout>
                <c:manualLayout>
                  <c:x val="7.062146892655264E-3"/>
                  <c:y val="-4.248366013071895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4778-4D31-AEE0-7AE0B2CB5D1F}"/>
                </c:ext>
              </c:extLst>
            </c:dLbl>
            <c:dLbl>
              <c:idx val="219"/>
              <c:layout>
                <c:manualLayout>
                  <c:x val="1.1299435028248588E-2"/>
                  <c:y val="-3.594771241830065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4552-418C-8972-B0FB0ABC85C9}"/>
                </c:ext>
              </c:extLst>
            </c:dLbl>
            <c:dLbl>
              <c:idx val="220"/>
              <c:layout>
                <c:manualLayout>
                  <c:x val="1.2711864406779662E-2"/>
                  <c:y val="-1.307189542483660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207A-4F76-9C41-56718CB74353}"/>
                </c:ext>
              </c:extLst>
            </c:dLbl>
            <c:dLbl>
              <c:idx val="247"/>
              <c:layout>
                <c:manualLayout>
                  <c:x val="0"/>
                  <c:y val="-2.614379084967326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C8BA-4AF7-9D2D-E56914B39BD2}"/>
                </c:ext>
              </c:extLst>
            </c:dLbl>
            <c:dLbl>
              <c:idx val="249"/>
              <c:layout>
                <c:manualLayout>
                  <c:x val="1.984126984126984E-2"/>
                  <c:y val="7.189542483660130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C8BA-4AF7-9D2D-E56914B39BD2}"/>
                </c:ext>
              </c:extLst>
            </c:dLbl>
            <c:spPr>
              <a:noFill/>
              <a:ln>
                <a:noFill/>
              </a:ln>
              <a:effectLst/>
            </c:spPr>
            <c:txPr>
              <a:bodyPr/>
              <a:lstStyle/>
              <a:p>
                <a:pPr>
                  <a:defRPr sz="2000">
                    <a:solidFill>
                      <a:srgbClr val="00B0F0"/>
                    </a:solidFill>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val>
            <c:numRef>
              <c:f>NDFCGXA!$S$387:$S$686</c:f>
              <c:numCache>
                <c:formatCode>General</c:formatCode>
                <c:ptCount val="3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5.7515958445057578</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7-C8BA-4AF7-9D2D-E56914B39BD2}"/>
            </c:ext>
          </c:extLst>
        </c:ser>
        <c:dLbls>
          <c:showLegendKey val="0"/>
          <c:showVal val="0"/>
          <c:showCatName val="0"/>
          <c:showSerName val="0"/>
          <c:showPercent val="0"/>
          <c:showBubbleSize val="0"/>
        </c:dLbls>
        <c:marker val="1"/>
        <c:smooth val="0"/>
        <c:axId val="1209186304"/>
        <c:axId val="1055408704"/>
      </c:lineChart>
      <c:catAx>
        <c:axId val="1209185792"/>
        <c:scaling>
          <c:orientation val="minMax"/>
        </c:scaling>
        <c:delete val="0"/>
        <c:axPos val="b"/>
        <c:numFmt formatCode="General" sourceLinked="1"/>
        <c:majorTickMark val="out"/>
        <c:minorTickMark val="none"/>
        <c:tickLblPos val="nextTo"/>
        <c:spPr>
          <a:ln w="3175">
            <a:solidFill>
              <a:sysClr val="window" lastClr="FFFFFF">
                <a:lumMod val="65000"/>
              </a:sysClr>
            </a:solidFill>
            <a:prstDash val="solid"/>
          </a:ln>
        </c:spPr>
        <c:txPr>
          <a:bodyPr rot="0" vert="horz"/>
          <a:lstStyle/>
          <a:p>
            <a:pPr>
              <a:defRPr>
                <a:solidFill>
                  <a:schemeClr val="bg1">
                    <a:lumMod val="65000"/>
                  </a:schemeClr>
                </a:solidFill>
              </a:defRPr>
            </a:pPr>
            <a:endParaRPr lang="en-US"/>
          </a:p>
        </c:txPr>
        <c:crossAx val="1055408128"/>
        <c:crossesAt val="-1000"/>
        <c:auto val="1"/>
        <c:lblAlgn val="ctr"/>
        <c:lblOffset val="100"/>
        <c:tickLblSkip val="6"/>
        <c:tickMarkSkip val="12"/>
        <c:noMultiLvlLbl val="0"/>
      </c:catAx>
      <c:valAx>
        <c:axId val="1055408128"/>
        <c:scaling>
          <c:orientation val="minMax"/>
          <c:max val="100"/>
          <c:min val="-150"/>
        </c:scaling>
        <c:delete val="0"/>
        <c:axPos val="l"/>
        <c:title>
          <c:tx>
            <c:rich>
              <a:bodyPr rot="0" vert="horz"/>
              <a:lstStyle/>
              <a:p>
                <a:pPr algn="ctr">
                  <a:defRPr>
                    <a:solidFill>
                      <a:schemeClr val="accent6"/>
                    </a:solidFill>
                  </a:defRPr>
                </a:pPr>
                <a:r>
                  <a:rPr lang="en-US">
                    <a:solidFill>
                      <a:schemeClr val="accent6"/>
                    </a:solidFill>
                  </a:rPr>
                  <a:t>Copper</a:t>
                </a:r>
              </a:p>
            </c:rich>
          </c:tx>
          <c:layout>
            <c:manualLayout>
              <c:xMode val="edge"/>
              <c:yMode val="edge"/>
              <c:x val="2.9003071044690897E-4"/>
              <c:y val="0"/>
            </c:manualLayout>
          </c:layout>
          <c:overlay val="0"/>
          <c:spPr>
            <a:noFill/>
            <a:ln w="25400">
              <a:noFill/>
            </a:ln>
          </c:spPr>
        </c:title>
        <c:numFmt formatCode="0" sourceLinked="0"/>
        <c:majorTickMark val="out"/>
        <c:minorTickMark val="none"/>
        <c:tickLblPos val="nextTo"/>
        <c:spPr>
          <a:ln w="3175">
            <a:solidFill>
              <a:sysClr val="window" lastClr="FFFFFF">
                <a:lumMod val="65000"/>
              </a:sysClr>
            </a:solidFill>
            <a:prstDash val="solid"/>
          </a:ln>
        </c:spPr>
        <c:txPr>
          <a:bodyPr rot="0" vert="horz"/>
          <a:lstStyle/>
          <a:p>
            <a:pPr>
              <a:defRPr>
                <a:solidFill>
                  <a:schemeClr val="bg1">
                    <a:lumMod val="65000"/>
                  </a:schemeClr>
                </a:solidFill>
              </a:defRPr>
            </a:pPr>
            <a:endParaRPr lang="en-US"/>
          </a:p>
        </c:txPr>
        <c:crossAx val="1209185792"/>
        <c:crosses val="autoZero"/>
        <c:crossBetween val="between"/>
        <c:majorUnit val="50"/>
      </c:valAx>
      <c:catAx>
        <c:axId val="1209186304"/>
        <c:scaling>
          <c:orientation val="minMax"/>
        </c:scaling>
        <c:delete val="1"/>
        <c:axPos val="b"/>
        <c:numFmt formatCode="General" sourceLinked="1"/>
        <c:majorTickMark val="out"/>
        <c:minorTickMark val="none"/>
        <c:tickLblPos val="nextTo"/>
        <c:crossAx val="1055408704"/>
        <c:crossesAt val="-75"/>
        <c:auto val="1"/>
        <c:lblAlgn val="ctr"/>
        <c:lblOffset val="100"/>
        <c:noMultiLvlLbl val="0"/>
      </c:catAx>
      <c:valAx>
        <c:axId val="1055408704"/>
        <c:scaling>
          <c:orientation val="minMax"/>
          <c:max val="20"/>
          <c:min val="-30"/>
        </c:scaling>
        <c:delete val="0"/>
        <c:axPos val="r"/>
        <c:title>
          <c:tx>
            <c:rich>
              <a:bodyPr rot="0" vert="horz"/>
              <a:lstStyle/>
              <a:p>
                <a:pPr algn="ctr">
                  <a:defRPr>
                    <a:solidFill>
                      <a:srgbClr val="00B0F0"/>
                    </a:solidFill>
                  </a:defRPr>
                </a:pPr>
                <a:r>
                  <a:rPr lang="en-US">
                    <a:solidFill>
                      <a:srgbClr val="00B0F0"/>
                    </a:solidFill>
                  </a:rPr>
                  <a:t>Capital Goods</a:t>
                </a:r>
              </a:p>
            </c:rich>
          </c:tx>
          <c:layout>
            <c:manualLayout>
              <c:xMode val="edge"/>
              <c:yMode val="edge"/>
              <c:x val="0.92729188619599578"/>
              <c:y val="1.4104372355430183E-3"/>
            </c:manualLayout>
          </c:layout>
          <c:overlay val="0"/>
          <c:spPr>
            <a:noFill/>
            <a:ln w="25400">
              <a:noFill/>
            </a:ln>
          </c:spPr>
        </c:title>
        <c:numFmt formatCode="0" sourceLinked="0"/>
        <c:majorTickMark val="out"/>
        <c:minorTickMark val="none"/>
        <c:tickLblPos val="nextTo"/>
        <c:spPr>
          <a:ln w="3175">
            <a:solidFill>
              <a:sysClr val="window" lastClr="FFFFFF">
                <a:lumMod val="65000"/>
              </a:sysClr>
            </a:solidFill>
            <a:prstDash val="solid"/>
          </a:ln>
        </c:spPr>
        <c:txPr>
          <a:bodyPr rot="0" vert="horz"/>
          <a:lstStyle/>
          <a:p>
            <a:pPr>
              <a:defRPr>
                <a:solidFill>
                  <a:schemeClr val="bg1">
                    <a:lumMod val="65000"/>
                  </a:schemeClr>
                </a:solidFill>
              </a:defRPr>
            </a:pPr>
            <a:endParaRPr lang="en-US"/>
          </a:p>
        </c:txPr>
        <c:crossAx val="1209186304"/>
        <c:crosses val="max"/>
        <c:crossBetween val="between"/>
        <c:majorUnit val="10"/>
      </c:valAx>
      <c:spPr>
        <a:noFill/>
        <a:ln w="25400">
          <a:noFill/>
        </a:ln>
      </c:spPr>
    </c:plotArea>
    <c:legend>
      <c:legendPos val="r"/>
      <c:legendEntry>
        <c:idx val="0"/>
        <c:delete val="1"/>
      </c:legendEntry>
      <c:legendEntry>
        <c:idx val="2"/>
        <c:delete val="1"/>
      </c:legendEntry>
      <c:legendEntry>
        <c:idx val="4"/>
        <c:delete val="1"/>
      </c:legendEntry>
      <c:layout>
        <c:manualLayout>
          <c:xMode val="edge"/>
          <c:yMode val="edge"/>
          <c:x val="6.3437382827146602E-2"/>
          <c:y val="0.74609387061911381"/>
          <c:w val="0.25011840037852412"/>
          <c:h val="0.14626807678451956"/>
        </c:manualLayout>
      </c:layout>
      <c:overlay val="0"/>
      <c:spPr>
        <a:noFill/>
        <a:ln w="25400">
          <a:noFill/>
        </a:ln>
      </c:spPr>
    </c:legend>
    <c:plotVisOnly val="1"/>
    <c:dispBlanksAs val="gap"/>
    <c:showDLblsOverMax val="0"/>
  </c:chart>
  <c:spPr>
    <a:noFill/>
    <a:ln w="9525">
      <a:noFill/>
    </a:ln>
  </c:spPr>
  <c:txPr>
    <a:bodyPr/>
    <a:lstStyle/>
    <a:p>
      <a:pPr>
        <a:defRPr sz="1200" b="1" i="0" u="none" strike="noStrike" baseline="0">
          <a:solidFill>
            <a:srgbClr val="000000"/>
          </a:solidFill>
          <a:latin typeface="Arial"/>
          <a:ea typeface="Arial"/>
          <a:cs typeface="Aria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1"/>
    </mc:Choice>
    <mc:Fallback>
      <c:style val="3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747230900607343E-2"/>
          <c:y val="1.3537411418774896E-2"/>
          <c:w val="0.91450553819878533"/>
          <c:h val="0.9417351109777129"/>
        </c:manualLayout>
      </c:layout>
      <c:lineChart>
        <c:grouping val="standard"/>
        <c:varyColors val="0"/>
        <c:ser>
          <c:idx val="2"/>
          <c:order val="2"/>
          <c:spPr>
            <a:ln w="25400">
              <a:solidFill>
                <a:schemeClr val="tx1"/>
              </a:solidFill>
            </a:ln>
          </c:spPr>
          <c:marker>
            <c:symbol val="none"/>
          </c:marker>
          <c:errBars>
            <c:errDir val="y"/>
            <c:errBarType val="both"/>
            <c:errValType val="percentage"/>
            <c:noEndCap val="0"/>
            <c:val val="5"/>
          </c:errBars>
          <c:cat>
            <c:strRef>
              <c:f>Data!$C$15:$C$206</c:f>
              <c:strCache>
                <c:ptCount val="187"/>
                <c:pt idx="6">
                  <c:v>'07</c:v>
                </c:pt>
                <c:pt idx="18">
                  <c:v>'08</c:v>
                </c:pt>
                <c:pt idx="30">
                  <c:v>'09</c:v>
                </c:pt>
                <c:pt idx="42">
                  <c:v>'10</c:v>
                </c:pt>
                <c:pt idx="54">
                  <c:v>'11</c:v>
                </c:pt>
                <c:pt idx="66">
                  <c:v>'12</c:v>
                </c:pt>
                <c:pt idx="78">
                  <c:v>'13</c:v>
                </c:pt>
                <c:pt idx="90">
                  <c:v>'14</c:v>
                </c:pt>
                <c:pt idx="102">
                  <c:v>'15</c:v>
                </c:pt>
                <c:pt idx="114">
                  <c:v>'16</c:v>
                </c:pt>
                <c:pt idx="126">
                  <c:v>'17</c:v>
                </c:pt>
                <c:pt idx="138">
                  <c:v>'18</c:v>
                </c:pt>
                <c:pt idx="150">
                  <c:v>'19</c:v>
                </c:pt>
                <c:pt idx="162">
                  <c:v>'20</c:v>
                </c:pt>
                <c:pt idx="174">
                  <c:v>'21</c:v>
                </c:pt>
                <c:pt idx="186">
                  <c:v>'22</c:v>
                </c:pt>
              </c:strCache>
            </c:strRef>
          </c:cat>
          <c:val>
            <c:numRef>
              <c:f>Data!$B$15:$B$206</c:f>
              <c:numCache>
                <c:formatCode>General</c:formatCode>
                <c:ptCount val="19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numCache>
            </c:numRef>
          </c:val>
          <c:smooth val="0"/>
          <c:extLst>
            <c:ext xmlns:c16="http://schemas.microsoft.com/office/drawing/2014/chart" uri="{C3380CC4-5D6E-409C-BE32-E72D297353CC}">
              <c16:uniqueId val="{00000000-91DD-4782-92AA-3FF0E8A9F363}"/>
            </c:ext>
          </c:extLst>
        </c:ser>
        <c:dLbls>
          <c:showLegendKey val="0"/>
          <c:showVal val="0"/>
          <c:showCatName val="0"/>
          <c:showSerName val="0"/>
          <c:showPercent val="0"/>
          <c:showBubbleSize val="0"/>
        </c:dLbls>
        <c:marker val="1"/>
        <c:smooth val="0"/>
        <c:axId val="922061312"/>
        <c:axId val="913596992"/>
      </c:lineChart>
      <c:lineChart>
        <c:grouping val="standard"/>
        <c:varyColors val="0"/>
        <c:ser>
          <c:idx val="0"/>
          <c:order val="0"/>
          <c:tx>
            <c:strRef>
              <c:f>Data!$G$2</c:f>
              <c:strCache>
                <c:ptCount val="1"/>
                <c:pt idx="0">
                  <c:v>12/12</c:v>
                </c:pt>
              </c:strCache>
            </c:strRef>
          </c:tx>
          <c:spPr>
            <a:ln>
              <a:solidFill>
                <a:schemeClr val="accent1">
                  <a:lumMod val="75000"/>
                </a:schemeClr>
              </a:solidFill>
            </a:ln>
            <a:effectLst>
              <a:outerShdw blurRad="50800" dist="38100" dir="10800000" algn="r" rotWithShape="0">
                <a:prstClr val="black">
                  <a:alpha val="40000"/>
                </a:prstClr>
              </a:outerShdw>
            </a:effectLst>
          </c:spPr>
          <c:marker>
            <c:symbol val="none"/>
          </c:marker>
          <c:cat>
            <c:strRef>
              <c:f>Data!$C$15:$C$206</c:f>
              <c:strCache>
                <c:ptCount val="187"/>
                <c:pt idx="6">
                  <c:v>'07</c:v>
                </c:pt>
                <c:pt idx="18">
                  <c:v>'08</c:v>
                </c:pt>
                <c:pt idx="30">
                  <c:v>'09</c:v>
                </c:pt>
                <c:pt idx="42">
                  <c:v>'10</c:v>
                </c:pt>
                <c:pt idx="54">
                  <c:v>'11</c:v>
                </c:pt>
                <c:pt idx="66">
                  <c:v>'12</c:v>
                </c:pt>
                <c:pt idx="78">
                  <c:v>'13</c:v>
                </c:pt>
                <c:pt idx="90">
                  <c:v>'14</c:v>
                </c:pt>
                <c:pt idx="102">
                  <c:v>'15</c:v>
                </c:pt>
                <c:pt idx="114">
                  <c:v>'16</c:v>
                </c:pt>
                <c:pt idx="126">
                  <c:v>'17</c:v>
                </c:pt>
                <c:pt idx="138">
                  <c:v>'18</c:v>
                </c:pt>
                <c:pt idx="150">
                  <c:v>'19</c:v>
                </c:pt>
                <c:pt idx="162">
                  <c:v>'20</c:v>
                </c:pt>
                <c:pt idx="174">
                  <c:v>'21</c:v>
                </c:pt>
                <c:pt idx="186">
                  <c:v>'22</c:v>
                </c:pt>
              </c:strCache>
            </c:strRef>
          </c:cat>
          <c:val>
            <c:numRef>
              <c:f>Data!$G$15:$G$206</c:f>
              <c:numCache>
                <c:formatCode>General</c:formatCode>
                <c:ptCount val="192"/>
                <c:pt idx="0">
                  <c:v>2.2738635967641869</c:v>
                </c:pt>
                <c:pt idx="1">
                  <c:v>2.369319719890342</c:v>
                </c:pt>
                <c:pt idx="2">
                  <c:v>2.380731184286546</c:v>
                </c:pt>
                <c:pt idx="3">
                  <c:v>2.574385931027166</c:v>
                </c:pt>
                <c:pt idx="4">
                  <c:v>2.6358844450864041</c:v>
                </c:pt>
                <c:pt idx="5">
                  <c:v>2.6614258781615661</c:v>
                </c:pt>
                <c:pt idx="6">
                  <c:v>2.6183215557704216</c:v>
                </c:pt>
                <c:pt idx="7">
                  <c:v>2.5837306114306244</c:v>
                </c:pt>
                <c:pt idx="8">
                  <c:v>2.4732103983226921</c:v>
                </c:pt>
                <c:pt idx="9">
                  <c:v>2.4417741638861798</c:v>
                </c:pt>
                <c:pt idx="10">
                  <c:v>2.5548825157057706</c:v>
                </c:pt>
                <c:pt idx="11">
                  <c:v>2.5443402685352936</c:v>
                </c:pt>
                <c:pt idx="12">
                  <c:v>2.6125877833073758</c:v>
                </c:pt>
                <c:pt idx="13">
                  <c:v>2.4788594395926964</c:v>
                </c:pt>
                <c:pt idx="14">
                  <c:v>2.2931670338134182</c:v>
                </c:pt>
                <c:pt idx="15">
                  <c:v>1.9898535067263765</c:v>
                </c:pt>
                <c:pt idx="16">
                  <c:v>1.614394916072996</c:v>
                </c:pt>
                <c:pt idx="17">
                  <c:v>1.2400933372829712</c:v>
                </c:pt>
                <c:pt idx="18">
                  <c:v>0.91516717472548237</c:v>
                </c:pt>
                <c:pt idx="19">
                  <c:v>0.37575099690889147</c:v>
                </c:pt>
                <c:pt idx="20">
                  <c:v>-0.58028078034922714</c:v>
                </c:pt>
                <c:pt idx="21">
                  <c:v>-1.3891083938445661</c:v>
                </c:pt>
                <c:pt idx="22">
                  <c:v>-2.3796330240320316</c:v>
                </c:pt>
                <c:pt idx="23">
                  <c:v>-3.4592633318517727</c:v>
                </c:pt>
                <c:pt idx="24">
                  <c:v>-4.7151440338983264</c:v>
                </c:pt>
                <c:pt idx="25">
                  <c:v>-5.8905924392916376</c:v>
                </c:pt>
                <c:pt idx="26">
                  <c:v>-7.1105585488222971</c:v>
                </c:pt>
                <c:pt idx="27">
                  <c:v>-8.3739831252001835</c:v>
                </c:pt>
                <c:pt idx="28">
                  <c:v>-9.5022533933175879</c:v>
                </c:pt>
                <c:pt idx="29">
                  <c:v>-10.646302131982054</c:v>
                </c:pt>
                <c:pt idx="30">
                  <c:v>-11.64981391784255</c:v>
                </c:pt>
                <c:pt idx="31">
                  <c:v>-12.280175312050545</c:v>
                </c:pt>
                <c:pt idx="32">
                  <c:v>-12.231651343727222</c:v>
                </c:pt>
                <c:pt idx="33">
                  <c:v>-12.283915022823408</c:v>
                </c:pt>
                <c:pt idx="34">
                  <c:v>-12.080977286553079</c:v>
                </c:pt>
                <c:pt idx="35">
                  <c:v>-11.477543040889742</c:v>
                </c:pt>
                <c:pt idx="36">
                  <c:v>-10.42976423684236</c:v>
                </c:pt>
                <c:pt idx="37">
                  <c:v>-9.2388126431615376</c:v>
                </c:pt>
                <c:pt idx="38">
                  <c:v>-7.7318946145084055</c:v>
                </c:pt>
                <c:pt idx="39">
                  <c:v>-5.9879914474759772</c:v>
                </c:pt>
                <c:pt idx="40">
                  <c:v>-4.0919057102159968</c:v>
                </c:pt>
                <c:pt idx="41">
                  <c:v>-2.0404663264594376</c:v>
                </c:pt>
                <c:pt idx="42">
                  <c:v>-0.21885909430724837</c:v>
                </c:pt>
                <c:pt idx="43">
                  <c:v>1.3940452818349058</c:v>
                </c:pt>
                <c:pt idx="44">
                  <c:v>2.5935197528803116</c:v>
                </c:pt>
                <c:pt idx="45">
                  <c:v>3.7616181599551055</c:v>
                </c:pt>
                <c:pt idx="46">
                  <c:v>4.7235059309735021</c:v>
                </c:pt>
                <c:pt idx="47">
                  <c:v>5.4752448964404721</c:v>
                </c:pt>
                <c:pt idx="48">
                  <c:v>5.7850747722470146</c:v>
                </c:pt>
                <c:pt idx="49">
                  <c:v>5.9257521060197718</c:v>
                </c:pt>
                <c:pt idx="50">
                  <c:v>5.9042795625661455</c:v>
                </c:pt>
                <c:pt idx="51">
                  <c:v>5.6792791880601925</c:v>
                </c:pt>
                <c:pt idx="52">
                  <c:v>5.1972804304540716</c:v>
                </c:pt>
                <c:pt idx="53">
                  <c:v>4.6644374123726635</c:v>
                </c:pt>
                <c:pt idx="54">
                  <c:v>4.2874383380627705</c:v>
                </c:pt>
                <c:pt idx="55">
                  <c:v>3.9414594124303193</c:v>
                </c:pt>
                <c:pt idx="56">
                  <c:v>3.6322939785259081</c:v>
                </c:pt>
                <c:pt idx="57">
                  <c:v>3.4492756625584207</c:v>
                </c:pt>
                <c:pt idx="58">
                  <c:v>3.3379984087278416</c:v>
                </c:pt>
                <c:pt idx="59">
                  <c:v>3.1144335906636798</c:v>
                </c:pt>
                <c:pt idx="60">
                  <c:v>3.0283388883351989</c:v>
                </c:pt>
                <c:pt idx="61">
                  <c:v>3.116909751188615</c:v>
                </c:pt>
                <c:pt idx="62">
                  <c:v>3.0192951320058938</c:v>
                </c:pt>
                <c:pt idx="63">
                  <c:v>3.0809695243347193</c:v>
                </c:pt>
                <c:pt idx="64">
                  <c:v>3.2434675089471341</c:v>
                </c:pt>
                <c:pt idx="65">
                  <c:v>3.3634709943163159</c:v>
                </c:pt>
                <c:pt idx="66">
                  <c:v>3.3958318121603384</c:v>
                </c:pt>
                <c:pt idx="67">
                  <c:v>3.3675337410434878</c:v>
                </c:pt>
                <c:pt idx="68">
                  <c:v>3.3454839308038231</c:v>
                </c:pt>
                <c:pt idx="69">
                  <c:v>3.2104270818380485</c:v>
                </c:pt>
                <c:pt idx="70">
                  <c:v>3.1115693200700605</c:v>
                </c:pt>
                <c:pt idx="71">
                  <c:v>3.0226585421867043</c:v>
                </c:pt>
                <c:pt idx="72">
                  <c:v>2.8600468416392459</c:v>
                </c:pt>
                <c:pt idx="73">
                  <c:v>2.6202683345267559</c:v>
                </c:pt>
                <c:pt idx="74">
                  <c:v>2.5670880725470795</c:v>
                </c:pt>
                <c:pt idx="75">
                  <c:v>2.4185497911254856</c:v>
                </c:pt>
                <c:pt idx="76">
                  <c:v>2.2193536367421984</c:v>
                </c:pt>
                <c:pt idx="77">
                  <c:v>2.0665574670820916</c:v>
                </c:pt>
                <c:pt idx="78">
                  <c:v>1.9175370783524244</c:v>
                </c:pt>
                <c:pt idx="79">
                  <c:v>1.9315179479132212</c:v>
                </c:pt>
                <c:pt idx="80">
                  <c:v>1.9692915316150419</c:v>
                </c:pt>
                <c:pt idx="81">
                  <c:v>2.0283109641362529</c:v>
                </c:pt>
                <c:pt idx="82">
                  <c:v>2.0195913574601008</c:v>
                </c:pt>
                <c:pt idx="83">
                  <c:v>2.0269579955069901</c:v>
                </c:pt>
                <c:pt idx="84">
                  <c:v>2.0561465889753237</c:v>
                </c:pt>
                <c:pt idx="85">
                  <c:v>2.1015989894120963</c:v>
                </c:pt>
                <c:pt idx="86">
                  <c:v>2.1698164466003078</c:v>
                </c:pt>
                <c:pt idx="87">
                  <c:v>2.2133174813378389</c:v>
                </c:pt>
                <c:pt idx="88">
                  <c:v>2.3498139401917513</c:v>
                </c:pt>
                <c:pt idx="89">
                  <c:v>2.4959575797949043</c:v>
                </c:pt>
                <c:pt idx="90">
                  <c:v>2.6822159069724876</c:v>
                </c:pt>
                <c:pt idx="91">
                  <c:v>2.7614095670041507</c:v>
                </c:pt>
                <c:pt idx="92">
                  <c:v>2.7916667830282194</c:v>
                </c:pt>
                <c:pt idx="93">
                  <c:v>2.8558341403324334</c:v>
                </c:pt>
                <c:pt idx="94">
                  <c:v>2.9707873544955419</c:v>
                </c:pt>
                <c:pt idx="95">
                  <c:v>3.0690004612342392</c:v>
                </c:pt>
                <c:pt idx="96">
                  <c:v>3.1501289159488834</c:v>
                </c:pt>
                <c:pt idx="97">
                  <c:v>3.1203672433720158</c:v>
                </c:pt>
                <c:pt idx="98">
                  <c:v>2.9043535221596102</c:v>
                </c:pt>
                <c:pt idx="99">
                  <c:v>2.6476001435190426</c:v>
                </c:pt>
                <c:pt idx="100">
                  <c:v>2.3017231230989239</c:v>
                </c:pt>
                <c:pt idx="101">
                  <c:v>1.9006274112842902</c:v>
                </c:pt>
                <c:pt idx="102">
                  <c:v>1.5357800267058508</c:v>
                </c:pt>
                <c:pt idx="103">
                  <c:v>1.1707637523082184</c:v>
                </c:pt>
                <c:pt idx="104">
                  <c:v>0.71355998905278284</c:v>
                </c:pt>
                <c:pt idx="105">
                  <c:v>0.25190637234102553</c:v>
                </c:pt>
                <c:pt idx="106">
                  <c:v>-0.36898841476488542</c:v>
                </c:pt>
                <c:pt idx="107">
                  <c:v>-0.99542894981544805</c:v>
                </c:pt>
                <c:pt idx="108">
                  <c:v>-1.472899288714558</c:v>
                </c:pt>
                <c:pt idx="109">
                  <c:v>-1.9001993001879072</c:v>
                </c:pt>
                <c:pt idx="110">
                  <c:v>-2.2887375756122736</c:v>
                </c:pt>
                <c:pt idx="111">
                  <c:v>-2.4675733529353039</c:v>
                </c:pt>
                <c:pt idx="112" formatCode="0.0000">
                  <c:v>-2.6222253813681675</c:v>
                </c:pt>
                <c:pt idx="113">
                  <c:v>-2.6701119928677031</c:v>
                </c:pt>
                <c:pt idx="114">
                  <c:v>-2.7903506968182512</c:v>
                </c:pt>
                <c:pt idx="115">
                  <c:v>-2.8850489247018061</c:v>
                </c:pt>
                <c:pt idx="116">
                  <c:v>-2.8081286753580628</c:v>
                </c:pt>
                <c:pt idx="117">
                  <c:v>-2.6953561442105212</c:v>
                </c:pt>
                <c:pt idx="118">
                  <c:v>-2.4272366900887334</c:v>
                </c:pt>
                <c:pt idx="119" formatCode="0.0">
                  <c:v>-1.9592153245453545</c:v>
                </c:pt>
                <c:pt idx="120">
                  <c:v>-1.6934796396007528</c:v>
                </c:pt>
                <c:pt idx="121">
                  <c:v>-1.3755687114099828</c:v>
                </c:pt>
                <c:pt idx="122">
                  <c:v>-0.80695823836079228</c:v>
                </c:pt>
                <c:pt idx="123">
                  <c:v>-0.45879781362397409</c:v>
                </c:pt>
                <c:pt idx="124">
                  <c:v>2.1541598196833434E-2</c:v>
                </c:pt>
                <c:pt idx="125">
                  <c:v>0.39468253303556367</c:v>
                </c:pt>
                <c:pt idx="126">
                  <c:v>0.79639799015129142</c:v>
                </c:pt>
                <c:pt idx="127">
                  <c:v>1.1281326724530913</c:v>
                </c:pt>
                <c:pt idx="128">
                  <c:v>1.3911087408502425</c:v>
                </c:pt>
                <c:pt idx="129">
                  <c:v>1.7412414662126423</c:v>
                </c:pt>
                <c:pt idx="130">
                  <c:v>2.1295856905807966</c:v>
                </c:pt>
                <c:pt idx="131">
                  <c:v>2.3215475209119774</c:v>
                </c:pt>
                <c:pt idx="132">
                  <c:v>2.5876107980265601</c:v>
                </c:pt>
                <c:pt idx="133">
                  <c:v>2.8775230500363733</c:v>
                </c:pt>
                <c:pt idx="134">
                  <c:v>2.9622654779887228</c:v>
                </c:pt>
                <c:pt idx="135" formatCode="0.0">
                  <c:v>3.2110476570763637</c:v>
                </c:pt>
                <c:pt idx="136" formatCode="0.0">
                  <c:v>3.1918081063458743</c:v>
                </c:pt>
                <c:pt idx="137">
                  <c:v>3.2484074216992695</c:v>
                </c:pt>
                <c:pt idx="138">
                  <c:v>3.3521936652184365</c:v>
                </c:pt>
                <c:pt idx="139">
                  <c:v>3.6442341230544741</c:v>
                </c:pt>
                <c:pt idx="140">
                  <c:v>3.9473522125099407</c:v>
                </c:pt>
                <c:pt idx="141">
                  <c:v>3.9845432621159063</c:v>
                </c:pt>
                <c:pt idx="142">
                  <c:v>3.9672471308908257</c:v>
                </c:pt>
                <c:pt idx="143">
                  <c:v>3.9372760803238975</c:v>
                </c:pt>
                <c:pt idx="144">
                  <c:v>3.9558120855990779</c:v>
                </c:pt>
                <c:pt idx="145">
                  <c:v>3.9220478672173726</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numCache>
            </c:numRef>
          </c:val>
          <c:smooth val="0"/>
          <c:extLst>
            <c:ext xmlns:c16="http://schemas.microsoft.com/office/drawing/2014/chart" uri="{C3380CC4-5D6E-409C-BE32-E72D297353CC}">
              <c16:uniqueId val="{00000001-91DD-4782-92AA-3FF0E8A9F363}"/>
            </c:ext>
          </c:extLst>
        </c:ser>
        <c:ser>
          <c:idx val="1"/>
          <c:order val="1"/>
          <c:tx>
            <c:strRef>
              <c:f>Data!$H$2</c:f>
              <c:strCache>
                <c:ptCount val="1"/>
                <c:pt idx="0">
                  <c:v>12/12 Forecast</c:v>
                </c:pt>
              </c:strCache>
            </c:strRef>
          </c:tx>
          <c:spPr>
            <a:ln>
              <a:solidFill>
                <a:srgbClr val="2BCBAD"/>
              </a:solidFill>
            </a:ln>
            <a:effectLst>
              <a:glow rad="127000">
                <a:srgbClr val="2BCBAD"/>
              </a:glow>
            </a:effectLst>
          </c:spPr>
          <c:marker>
            <c:symbol val="none"/>
          </c:marker>
          <c:errBars>
            <c:errDir val="y"/>
            <c:errBarType val="both"/>
            <c:errValType val="stdErr"/>
            <c:noEndCap val="0"/>
            <c:spPr>
              <a:ln>
                <a:solidFill>
                  <a:schemeClr val="accent1">
                    <a:lumMod val="50000"/>
                  </a:schemeClr>
                </a:solidFill>
              </a:ln>
              <a:effectLst>
                <a:glow rad="139700">
                  <a:srgbClr val="2BCBAD">
                    <a:alpha val="40000"/>
                  </a:srgbClr>
                </a:glow>
                <a:outerShdw blurRad="63500" sx="102000" sy="102000" algn="ctr" rotWithShape="0">
                  <a:srgbClr val="2BCBAD">
                    <a:alpha val="40000"/>
                  </a:srgbClr>
                </a:outerShdw>
              </a:effectLst>
            </c:spPr>
          </c:errBars>
          <c:cat>
            <c:strRef>
              <c:f>Data!$C$15:$C$206</c:f>
              <c:strCache>
                <c:ptCount val="187"/>
                <c:pt idx="6">
                  <c:v>'07</c:v>
                </c:pt>
                <c:pt idx="18">
                  <c:v>'08</c:v>
                </c:pt>
                <c:pt idx="30">
                  <c:v>'09</c:v>
                </c:pt>
                <c:pt idx="42">
                  <c:v>'10</c:v>
                </c:pt>
                <c:pt idx="54">
                  <c:v>'11</c:v>
                </c:pt>
                <c:pt idx="66">
                  <c:v>'12</c:v>
                </c:pt>
                <c:pt idx="78">
                  <c:v>'13</c:v>
                </c:pt>
                <c:pt idx="90">
                  <c:v>'14</c:v>
                </c:pt>
                <c:pt idx="102">
                  <c:v>'15</c:v>
                </c:pt>
                <c:pt idx="114">
                  <c:v>'16</c:v>
                </c:pt>
                <c:pt idx="126">
                  <c:v>'17</c:v>
                </c:pt>
                <c:pt idx="138">
                  <c:v>'18</c:v>
                </c:pt>
                <c:pt idx="150">
                  <c:v>'19</c:v>
                </c:pt>
                <c:pt idx="162">
                  <c:v>'20</c:v>
                </c:pt>
                <c:pt idx="174">
                  <c:v>'21</c:v>
                </c:pt>
                <c:pt idx="186">
                  <c:v>'22</c:v>
                </c:pt>
              </c:strCache>
            </c:strRef>
          </c:cat>
          <c:val>
            <c:numRef>
              <c:f>Data!$H$15:$H$194</c:f>
              <c:numCache>
                <c:formatCode>General</c:formatCode>
                <c:ptCount val="180"/>
                <c:pt idx="92">
                  <c:v>#N/A</c:v>
                </c:pt>
                <c:pt idx="95">
                  <c:v>#N/A</c:v>
                </c:pt>
                <c:pt idx="98">
                  <c:v>#N/A</c:v>
                </c:pt>
                <c:pt idx="101">
                  <c:v>#N/A</c:v>
                </c:pt>
                <c:pt idx="104">
                  <c:v>#N/A</c:v>
                </c:pt>
                <c:pt idx="107">
                  <c:v>#N/A</c:v>
                </c:pt>
                <c:pt idx="110" formatCode="0.0">
                  <c:v>#N/A</c:v>
                </c:pt>
                <c:pt idx="113">
                  <c:v>#N/A</c:v>
                </c:pt>
                <c:pt idx="116" formatCode="0.0">
                  <c:v>#N/A</c:v>
                </c:pt>
                <c:pt idx="119">
                  <c:v>#N/A</c:v>
                </c:pt>
                <c:pt idx="122">
                  <c:v>#N/A</c:v>
                </c:pt>
                <c:pt idx="146">
                  <c:v>3.8000000000000007</c:v>
                </c:pt>
                <c:pt idx="149">
                  <c:v>3.2</c:v>
                </c:pt>
                <c:pt idx="152">
                  <c:v>1.8499999999999999</c:v>
                </c:pt>
                <c:pt idx="155">
                  <c:v>0.44999999999999996</c:v>
                </c:pt>
                <c:pt idx="158">
                  <c:v>-0.85000000000000009</c:v>
                </c:pt>
                <c:pt idx="161">
                  <c:v>-1.05</c:v>
                </c:pt>
                <c:pt idx="164">
                  <c:v>-0.54999999999999993</c:v>
                </c:pt>
                <c:pt idx="167">
                  <c:v>0.7</c:v>
                </c:pt>
                <c:pt idx="170">
                  <c:v>2.0999999999999996</c:v>
                </c:pt>
                <c:pt idx="173">
                  <c:v>2.5</c:v>
                </c:pt>
                <c:pt idx="176">
                  <c:v>2.6</c:v>
                </c:pt>
                <c:pt idx="179">
                  <c:v>2</c:v>
                </c:pt>
              </c:numCache>
            </c:numRef>
          </c:val>
          <c:smooth val="0"/>
          <c:extLst>
            <c:ext xmlns:c16="http://schemas.microsoft.com/office/drawing/2014/chart" uri="{C3380CC4-5D6E-409C-BE32-E72D297353CC}">
              <c16:uniqueId val="{00000002-91DD-4782-92AA-3FF0E8A9F363}"/>
            </c:ext>
          </c:extLst>
        </c:ser>
        <c:dLbls>
          <c:showLegendKey val="0"/>
          <c:showVal val="0"/>
          <c:showCatName val="0"/>
          <c:showSerName val="0"/>
          <c:showPercent val="0"/>
          <c:showBubbleSize val="0"/>
        </c:dLbls>
        <c:marker val="1"/>
        <c:smooth val="0"/>
        <c:axId val="939550208"/>
        <c:axId val="913597568"/>
      </c:lineChart>
      <c:catAx>
        <c:axId val="922061312"/>
        <c:scaling>
          <c:orientation val="minMax"/>
        </c:scaling>
        <c:delete val="0"/>
        <c:axPos val="b"/>
        <c:numFmt formatCode="General" sourceLinked="1"/>
        <c:majorTickMark val="out"/>
        <c:minorTickMark val="none"/>
        <c:tickLblPos val="nextTo"/>
        <c:spPr>
          <a:ln w="3175">
            <a:solidFill>
              <a:schemeClr val="bg1">
                <a:lumMod val="65000"/>
              </a:schemeClr>
            </a:solidFill>
          </a:ln>
        </c:spPr>
        <c:txPr>
          <a:bodyPr rot="-60000"/>
          <a:lstStyle/>
          <a:p>
            <a:pPr>
              <a:defRPr>
                <a:solidFill>
                  <a:schemeClr val="bg1">
                    <a:lumMod val="65000"/>
                  </a:schemeClr>
                </a:solidFill>
              </a:defRPr>
            </a:pPr>
            <a:endParaRPr lang="en-US"/>
          </a:p>
        </c:txPr>
        <c:crossAx val="913596992"/>
        <c:crossesAt val="-1000"/>
        <c:auto val="1"/>
        <c:lblAlgn val="ctr"/>
        <c:lblOffset val="100"/>
        <c:tickMarkSkip val="12"/>
        <c:noMultiLvlLbl val="0"/>
      </c:catAx>
      <c:valAx>
        <c:axId val="913596992"/>
        <c:scaling>
          <c:orientation val="minMax"/>
          <c:max val="10"/>
          <c:min val="-15"/>
        </c:scaling>
        <c:delete val="0"/>
        <c:axPos val="l"/>
        <c:numFmt formatCode="General" sourceLinked="1"/>
        <c:majorTickMark val="out"/>
        <c:minorTickMark val="none"/>
        <c:tickLblPos val="nextTo"/>
        <c:spPr>
          <a:ln w="3175">
            <a:solidFill>
              <a:schemeClr val="bg1">
                <a:lumMod val="65000"/>
              </a:schemeClr>
            </a:solidFill>
          </a:ln>
        </c:spPr>
        <c:txPr>
          <a:bodyPr/>
          <a:lstStyle/>
          <a:p>
            <a:pPr>
              <a:defRPr>
                <a:solidFill>
                  <a:schemeClr val="bg1">
                    <a:lumMod val="65000"/>
                  </a:schemeClr>
                </a:solidFill>
              </a:defRPr>
            </a:pPr>
            <a:endParaRPr lang="en-US"/>
          </a:p>
        </c:txPr>
        <c:crossAx val="922061312"/>
        <c:crosses val="autoZero"/>
        <c:crossBetween val="between"/>
        <c:majorUnit val="5"/>
        <c:minorUnit val="2"/>
      </c:valAx>
      <c:valAx>
        <c:axId val="913597568"/>
        <c:scaling>
          <c:orientation val="minMax"/>
          <c:max val="10"/>
          <c:min val="-15"/>
        </c:scaling>
        <c:delete val="0"/>
        <c:axPos val="r"/>
        <c:numFmt formatCode="0" sourceLinked="0"/>
        <c:majorTickMark val="out"/>
        <c:minorTickMark val="none"/>
        <c:tickLblPos val="nextTo"/>
        <c:spPr>
          <a:ln w="3175">
            <a:solidFill>
              <a:schemeClr val="bg1">
                <a:lumMod val="65000"/>
              </a:schemeClr>
            </a:solidFill>
          </a:ln>
        </c:spPr>
        <c:txPr>
          <a:bodyPr/>
          <a:lstStyle/>
          <a:p>
            <a:pPr>
              <a:defRPr>
                <a:solidFill>
                  <a:schemeClr val="bg1">
                    <a:lumMod val="65000"/>
                  </a:schemeClr>
                </a:solidFill>
              </a:defRPr>
            </a:pPr>
            <a:endParaRPr lang="en-US"/>
          </a:p>
        </c:txPr>
        <c:crossAx val="939550208"/>
        <c:crosses val="max"/>
        <c:crossBetween val="between"/>
        <c:majorUnit val="5"/>
      </c:valAx>
      <c:catAx>
        <c:axId val="939550208"/>
        <c:scaling>
          <c:orientation val="minMax"/>
        </c:scaling>
        <c:delete val="1"/>
        <c:axPos val="b"/>
        <c:numFmt formatCode="General" sourceLinked="1"/>
        <c:majorTickMark val="out"/>
        <c:minorTickMark val="none"/>
        <c:tickLblPos val="nextTo"/>
        <c:crossAx val="913597568"/>
        <c:crossesAt val="-60"/>
        <c:auto val="1"/>
        <c:lblAlgn val="ctr"/>
        <c:lblOffset val="100"/>
        <c:noMultiLvlLbl val="0"/>
      </c:catAx>
      <c:spPr>
        <a:noFill/>
      </c:spPr>
    </c:plotArea>
    <c:plotVisOnly val="1"/>
    <c:dispBlanksAs val="gap"/>
    <c:showDLblsOverMax val="0"/>
  </c:chart>
  <c:spPr>
    <a:noFill/>
    <a:ln>
      <a:noFill/>
    </a:ln>
  </c:spPr>
  <c:txPr>
    <a:bodyPr/>
    <a:lstStyle/>
    <a:p>
      <a:pPr>
        <a:defRPr sz="1100" b="1">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73669383702404E-2"/>
          <c:y val="9.3230259173068958E-2"/>
          <c:w val="0.9178082191780822"/>
          <c:h val="0.84511715387803243"/>
        </c:manualLayout>
      </c:layout>
      <c:lineChart>
        <c:grouping val="standard"/>
        <c:varyColors val="0"/>
        <c:ser>
          <c:idx val="1"/>
          <c:order val="0"/>
          <c:tx>
            <c:strRef>
              <c:f>'Industry Labels'!$E$6</c:f>
              <c:strCache>
                <c:ptCount val="1"/>
                <c:pt idx="0">
                  <c:v>Containers</c:v>
                </c:pt>
              </c:strCache>
            </c:strRef>
          </c:tx>
          <c:spPr>
            <a:ln w="57150">
              <a:solidFill>
                <a:srgbClr val="183863"/>
              </a:solidFill>
              <a:prstDash val="solid"/>
            </a:ln>
            <a:effectLst>
              <a:outerShdw blurRad="50800" dist="38100" dir="2700000" algn="tl" rotWithShape="0">
                <a:prstClr val="black">
                  <a:alpha val="40000"/>
                </a:prstClr>
              </a:outerShdw>
            </a:effectLst>
          </c:spPr>
          <c:marker>
            <c:symbol val="none"/>
          </c:marker>
          <c:cat>
            <c:numRef>
              <c:f>Company!$A$3:$A$1202</c:f>
              <c:numCache>
                <c:formatCode>mmm\-yy</c:formatCode>
                <c:ptCount val="1200"/>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pt idx="329">
                  <c:v>42887</c:v>
                </c:pt>
                <c:pt idx="330">
                  <c:v>42917</c:v>
                </c:pt>
                <c:pt idx="331">
                  <c:v>42948</c:v>
                </c:pt>
                <c:pt idx="332">
                  <c:v>42979</c:v>
                </c:pt>
                <c:pt idx="333">
                  <c:v>43009</c:v>
                </c:pt>
                <c:pt idx="334">
                  <c:v>43040</c:v>
                </c:pt>
                <c:pt idx="335">
                  <c:v>43070</c:v>
                </c:pt>
                <c:pt idx="336">
                  <c:v>43101</c:v>
                </c:pt>
                <c:pt idx="337">
                  <c:v>43132</c:v>
                </c:pt>
                <c:pt idx="338">
                  <c:v>43160</c:v>
                </c:pt>
                <c:pt idx="339">
                  <c:v>43191</c:v>
                </c:pt>
                <c:pt idx="340">
                  <c:v>43221</c:v>
                </c:pt>
                <c:pt idx="341">
                  <c:v>43252</c:v>
                </c:pt>
                <c:pt idx="342">
                  <c:v>43282</c:v>
                </c:pt>
                <c:pt idx="343">
                  <c:v>43313</c:v>
                </c:pt>
                <c:pt idx="344">
                  <c:v>43344</c:v>
                </c:pt>
                <c:pt idx="345">
                  <c:v>43374</c:v>
                </c:pt>
                <c:pt idx="346">
                  <c:v>43405</c:v>
                </c:pt>
                <c:pt idx="347">
                  <c:v>43435</c:v>
                </c:pt>
                <c:pt idx="348">
                  <c:v>43466</c:v>
                </c:pt>
                <c:pt idx="349">
                  <c:v>43497</c:v>
                </c:pt>
                <c:pt idx="350">
                  <c:v>43525</c:v>
                </c:pt>
                <c:pt idx="351">
                  <c:v>43556</c:v>
                </c:pt>
                <c:pt idx="352">
                  <c:v>43586</c:v>
                </c:pt>
                <c:pt idx="353">
                  <c:v>43617</c:v>
                </c:pt>
                <c:pt idx="354">
                  <c:v>43647</c:v>
                </c:pt>
                <c:pt idx="355">
                  <c:v>43678</c:v>
                </c:pt>
                <c:pt idx="356">
                  <c:v>43709</c:v>
                </c:pt>
                <c:pt idx="357">
                  <c:v>43739</c:v>
                </c:pt>
                <c:pt idx="358">
                  <c:v>43770</c:v>
                </c:pt>
                <c:pt idx="359">
                  <c:v>43800</c:v>
                </c:pt>
                <c:pt idx="360">
                  <c:v>43831</c:v>
                </c:pt>
                <c:pt idx="361">
                  <c:v>43862</c:v>
                </c:pt>
                <c:pt idx="362">
                  <c:v>43891</c:v>
                </c:pt>
                <c:pt idx="363">
                  <c:v>43922</c:v>
                </c:pt>
                <c:pt idx="364">
                  <c:v>43952</c:v>
                </c:pt>
                <c:pt idx="365">
                  <c:v>43983</c:v>
                </c:pt>
                <c:pt idx="366">
                  <c:v>44013</c:v>
                </c:pt>
                <c:pt idx="367">
                  <c:v>44044</c:v>
                </c:pt>
                <c:pt idx="368">
                  <c:v>44075</c:v>
                </c:pt>
                <c:pt idx="369">
                  <c:v>44105</c:v>
                </c:pt>
                <c:pt idx="370">
                  <c:v>44136</c:v>
                </c:pt>
                <c:pt idx="371">
                  <c:v>44166</c:v>
                </c:pt>
                <c:pt idx="372">
                  <c:v>44197</c:v>
                </c:pt>
                <c:pt idx="373">
                  <c:v>44228</c:v>
                </c:pt>
                <c:pt idx="374">
                  <c:v>44256</c:v>
                </c:pt>
                <c:pt idx="375">
                  <c:v>44287</c:v>
                </c:pt>
                <c:pt idx="376">
                  <c:v>44317</c:v>
                </c:pt>
                <c:pt idx="377">
                  <c:v>44348</c:v>
                </c:pt>
                <c:pt idx="378">
                  <c:v>44378</c:v>
                </c:pt>
                <c:pt idx="379">
                  <c:v>44409</c:v>
                </c:pt>
                <c:pt idx="380">
                  <c:v>44440</c:v>
                </c:pt>
                <c:pt idx="381">
                  <c:v>44470</c:v>
                </c:pt>
                <c:pt idx="382">
                  <c:v>44501</c:v>
                </c:pt>
                <c:pt idx="383">
                  <c:v>44531</c:v>
                </c:pt>
                <c:pt idx="384">
                  <c:v>44562</c:v>
                </c:pt>
                <c:pt idx="385">
                  <c:v>44593</c:v>
                </c:pt>
                <c:pt idx="386">
                  <c:v>44621</c:v>
                </c:pt>
                <c:pt idx="387">
                  <c:v>44652</c:v>
                </c:pt>
                <c:pt idx="388">
                  <c:v>44682</c:v>
                </c:pt>
                <c:pt idx="389">
                  <c:v>44713</c:v>
                </c:pt>
                <c:pt idx="390">
                  <c:v>44743</c:v>
                </c:pt>
                <c:pt idx="391">
                  <c:v>44774</c:v>
                </c:pt>
                <c:pt idx="392">
                  <c:v>44805</c:v>
                </c:pt>
                <c:pt idx="393">
                  <c:v>44835</c:v>
                </c:pt>
                <c:pt idx="394">
                  <c:v>44866</c:v>
                </c:pt>
                <c:pt idx="395">
                  <c:v>44896</c:v>
                </c:pt>
                <c:pt idx="396">
                  <c:v>44927</c:v>
                </c:pt>
                <c:pt idx="397">
                  <c:v>44958</c:v>
                </c:pt>
                <c:pt idx="398">
                  <c:v>44986</c:v>
                </c:pt>
                <c:pt idx="399">
                  <c:v>45017</c:v>
                </c:pt>
                <c:pt idx="400">
                  <c:v>45047</c:v>
                </c:pt>
                <c:pt idx="401">
                  <c:v>45078</c:v>
                </c:pt>
                <c:pt idx="402">
                  <c:v>45108</c:v>
                </c:pt>
                <c:pt idx="403">
                  <c:v>45139</c:v>
                </c:pt>
                <c:pt idx="404">
                  <c:v>45170</c:v>
                </c:pt>
                <c:pt idx="405">
                  <c:v>45200</c:v>
                </c:pt>
                <c:pt idx="406">
                  <c:v>45231</c:v>
                </c:pt>
                <c:pt idx="407">
                  <c:v>45261</c:v>
                </c:pt>
                <c:pt idx="408">
                  <c:v>45292</c:v>
                </c:pt>
                <c:pt idx="409">
                  <c:v>45323</c:v>
                </c:pt>
                <c:pt idx="410">
                  <c:v>45352</c:v>
                </c:pt>
                <c:pt idx="411">
                  <c:v>45383</c:v>
                </c:pt>
                <c:pt idx="412">
                  <c:v>45413</c:v>
                </c:pt>
                <c:pt idx="413">
                  <c:v>45444</c:v>
                </c:pt>
                <c:pt idx="414">
                  <c:v>45474</c:v>
                </c:pt>
                <c:pt idx="415">
                  <c:v>45505</c:v>
                </c:pt>
                <c:pt idx="416">
                  <c:v>45536</c:v>
                </c:pt>
                <c:pt idx="417">
                  <c:v>45566</c:v>
                </c:pt>
                <c:pt idx="418">
                  <c:v>45597</c:v>
                </c:pt>
                <c:pt idx="419">
                  <c:v>45627</c:v>
                </c:pt>
                <c:pt idx="420">
                  <c:v>45658</c:v>
                </c:pt>
                <c:pt idx="421">
                  <c:v>45689</c:v>
                </c:pt>
                <c:pt idx="422">
                  <c:v>45717</c:v>
                </c:pt>
                <c:pt idx="423">
                  <c:v>45748</c:v>
                </c:pt>
                <c:pt idx="424">
                  <c:v>45778</c:v>
                </c:pt>
                <c:pt idx="425">
                  <c:v>45809</c:v>
                </c:pt>
                <c:pt idx="426">
                  <c:v>45839</c:v>
                </c:pt>
                <c:pt idx="427">
                  <c:v>45870</c:v>
                </c:pt>
                <c:pt idx="428">
                  <c:v>45901</c:v>
                </c:pt>
                <c:pt idx="429">
                  <c:v>45931</c:v>
                </c:pt>
                <c:pt idx="430">
                  <c:v>45962</c:v>
                </c:pt>
                <c:pt idx="431">
                  <c:v>45992</c:v>
                </c:pt>
                <c:pt idx="432">
                  <c:v>46023</c:v>
                </c:pt>
                <c:pt idx="433">
                  <c:v>46054</c:v>
                </c:pt>
                <c:pt idx="434">
                  <c:v>46082</c:v>
                </c:pt>
                <c:pt idx="435">
                  <c:v>46113</c:v>
                </c:pt>
                <c:pt idx="436">
                  <c:v>46143</c:v>
                </c:pt>
                <c:pt idx="437">
                  <c:v>46174</c:v>
                </c:pt>
                <c:pt idx="438">
                  <c:v>46204</c:v>
                </c:pt>
                <c:pt idx="439">
                  <c:v>46235</c:v>
                </c:pt>
                <c:pt idx="440">
                  <c:v>46266</c:v>
                </c:pt>
                <c:pt idx="441">
                  <c:v>46296</c:v>
                </c:pt>
                <c:pt idx="442">
                  <c:v>46327</c:v>
                </c:pt>
                <c:pt idx="443">
                  <c:v>46357</c:v>
                </c:pt>
                <c:pt idx="444">
                  <c:v>46388</c:v>
                </c:pt>
                <c:pt idx="445">
                  <c:v>46419</c:v>
                </c:pt>
                <c:pt idx="446">
                  <c:v>46447</c:v>
                </c:pt>
                <c:pt idx="447">
                  <c:v>46478</c:v>
                </c:pt>
                <c:pt idx="448">
                  <c:v>46508</c:v>
                </c:pt>
                <c:pt idx="449">
                  <c:v>46539</c:v>
                </c:pt>
                <c:pt idx="450">
                  <c:v>46569</c:v>
                </c:pt>
                <c:pt idx="451">
                  <c:v>46600</c:v>
                </c:pt>
                <c:pt idx="452">
                  <c:v>46631</c:v>
                </c:pt>
                <c:pt idx="453">
                  <c:v>46661</c:v>
                </c:pt>
                <c:pt idx="454">
                  <c:v>46692</c:v>
                </c:pt>
                <c:pt idx="455">
                  <c:v>46722</c:v>
                </c:pt>
                <c:pt idx="456">
                  <c:v>46753</c:v>
                </c:pt>
                <c:pt idx="457">
                  <c:v>46784</c:v>
                </c:pt>
                <c:pt idx="458">
                  <c:v>46813</c:v>
                </c:pt>
                <c:pt idx="459">
                  <c:v>46844</c:v>
                </c:pt>
                <c:pt idx="460">
                  <c:v>46874</c:v>
                </c:pt>
                <c:pt idx="461">
                  <c:v>46905</c:v>
                </c:pt>
                <c:pt idx="462">
                  <c:v>46935</c:v>
                </c:pt>
                <c:pt idx="463">
                  <c:v>46966</c:v>
                </c:pt>
                <c:pt idx="464">
                  <c:v>46997</c:v>
                </c:pt>
                <c:pt idx="465">
                  <c:v>47027</c:v>
                </c:pt>
                <c:pt idx="466">
                  <c:v>47058</c:v>
                </c:pt>
                <c:pt idx="467">
                  <c:v>47088</c:v>
                </c:pt>
                <c:pt idx="468">
                  <c:v>47119</c:v>
                </c:pt>
                <c:pt idx="469">
                  <c:v>47150</c:v>
                </c:pt>
                <c:pt idx="470">
                  <c:v>47178</c:v>
                </c:pt>
                <c:pt idx="471">
                  <c:v>47209</c:v>
                </c:pt>
                <c:pt idx="472">
                  <c:v>47239</c:v>
                </c:pt>
                <c:pt idx="473">
                  <c:v>47270</c:v>
                </c:pt>
                <c:pt idx="474">
                  <c:v>47300</c:v>
                </c:pt>
                <c:pt idx="475">
                  <c:v>47331</c:v>
                </c:pt>
                <c:pt idx="476">
                  <c:v>47362</c:v>
                </c:pt>
                <c:pt idx="477">
                  <c:v>47392</c:v>
                </c:pt>
                <c:pt idx="478">
                  <c:v>47423</c:v>
                </c:pt>
                <c:pt idx="479">
                  <c:v>47453</c:v>
                </c:pt>
                <c:pt idx="480">
                  <c:v>47484</c:v>
                </c:pt>
                <c:pt idx="481">
                  <c:v>47515</c:v>
                </c:pt>
                <c:pt idx="482">
                  <c:v>47543</c:v>
                </c:pt>
                <c:pt idx="483">
                  <c:v>47574</c:v>
                </c:pt>
                <c:pt idx="484">
                  <c:v>47604</c:v>
                </c:pt>
                <c:pt idx="485">
                  <c:v>47635</c:v>
                </c:pt>
                <c:pt idx="486">
                  <c:v>47665</c:v>
                </c:pt>
                <c:pt idx="487">
                  <c:v>47696</c:v>
                </c:pt>
                <c:pt idx="488">
                  <c:v>47727</c:v>
                </c:pt>
                <c:pt idx="489">
                  <c:v>47757</c:v>
                </c:pt>
                <c:pt idx="490">
                  <c:v>47788</c:v>
                </c:pt>
                <c:pt idx="491">
                  <c:v>47818</c:v>
                </c:pt>
                <c:pt idx="492">
                  <c:v>47849</c:v>
                </c:pt>
                <c:pt idx="493">
                  <c:v>47880</c:v>
                </c:pt>
                <c:pt idx="494">
                  <c:v>47908</c:v>
                </c:pt>
                <c:pt idx="495">
                  <c:v>47939</c:v>
                </c:pt>
                <c:pt idx="496">
                  <c:v>47969</c:v>
                </c:pt>
                <c:pt idx="497">
                  <c:v>48000</c:v>
                </c:pt>
                <c:pt idx="498">
                  <c:v>48030</c:v>
                </c:pt>
                <c:pt idx="499">
                  <c:v>48061</c:v>
                </c:pt>
                <c:pt idx="500">
                  <c:v>48092</c:v>
                </c:pt>
                <c:pt idx="501">
                  <c:v>48122</c:v>
                </c:pt>
                <c:pt idx="502">
                  <c:v>48153</c:v>
                </c:pt>
                <c:pt idx="503">
                  <c:v>48183</c:v>
                </c:pt>
                <c:pt idx="504">
                  <c:v>48214</c:v>
                </c:pt>
                <c:pt idx="505">
                  <c:v>48245</c:v>
                </c:pt>
                <c:pt idx="506">
                  <c:v>48274</c:v>
                </c:pt>
                <c:pt idx="507">
                  <c:v>48305</c:v>
                </c:pt>
                <c:pt idx="508">
                  <c:v>48335</c:v>
                </c:pt>
                <c:pt idx="509">
                  <c:v>48366</c:v>
                </c:pt>
                <c:pt idx="510">
                  <c:v>48396</c:v>
                </c:pt>
                <c:pt idx="511">
                  <c:v>48427</c:v>
                </c:pt>
                <c:pt idx="512">
                  <c:v>48458</c:v>
                </c:pt>
                <c:pt idx="513">
                  <c:v>48488</c:v>
                </c:pt>
                <c:pt idx="514">
                  <c:v>48519</c:v>
                </c:pt>
                <c:pt idx="515">
                  <c:v>48549</c:v>
                </c:pt>
                <c:pt idx="516">
                  <c:v>48580</c:v>
                </c:pt>
                <c:pt idx="517">
                  <c:v>48611</c:v>
                </c:pt>
                <c:pt idx="518">
                  <c:v>48639</c:v>
                </c:pt>
                <c:pt idx="519">
                  <c:v>48670</c:v>
                </c:pt>
                <c:pt idx="520">
                  <c:v>48700</c:v>
                </c:pt>
                <c:pt idx="521">
                  <c:v>48731</c:v>
                </c:pt>
                <c:pt idx="522">
                  <c:v>48761</c:v>
                </c:pt>
                <c:pt idx="523">
                  <c:v>48792</c:v>
                </c:pt>
                <c:pt idx="524">
                  <c:v>48823</c:v>
                </c:pt>
                <c:pt idx="525">
                  <c:v>48853</c:v>
                </c:pt>
                <c:pt idx="526">
                  <c:v>48884</c:v>
                </c:pt>
                <c:pt idx="527">
                  <c:v>48914</c:v>
                </c:pt>
                <c:pt idx="528">
                  <c:v>48945</c:v>
                </c:pt>
                <c:pt idx="529">
                  <c:v>48976</c:v>
                </c:pt>
                <c:pt idx="530">
                  <c:v>49004</c:v>
                </c:pt>
                <c:pt idx="531">
                  <c:v>49035</c:v>
                </c:pt>
                <c:pt idx="532">
                  <c:v>49065</c:v>
                </c:pt>
                <c:pt idx="533">
                  <c:v>49096</c:v>
                </c:pt>
                <c:pt idx="534">
                  <c:v>49126</c:v>
                </c:pt>
                <c:pt idx="535">
                  <c:v>49157</c:v>
                </c:pt>
                <c:pt idx="536">
                  <c:v>49188</c:v>
                </c:pt>
                <c:pt idx="537">
                  <c:v>49218</c:v>
                </c:pt>
                <c:pt idx="538">
                  <c:v>49249</c:v>
                </c:pt>
                <c:pt idx="539">
                  <c:v>49279</c:v>
                </c:pt>
                <c:pt idx="540">
                  <c:v>49310</c:v>
                </c:pt>
                <c:pt idx="541">
                  <c:v>49341</c:v>
                </c:pt>
                <c:pt idx="542">
                  <c:v>49369</c:v>
                </c:pt>
                <c:pt idx="543">
                  <c:v>49400</c:v>
                </c:pt>
                <c:pt idx="544">
                  <c:v>49430</c:v>
                </c:pt>
                <c:pt idx="545">
                  <c:v>49461</c:v>
                </c:pt>
                <c:pt idx="546">
                  <c:v>49491</c:v>
                </c:pt>
                <c:pt idx="547">
                  <c:v>49522</c:v>
                </c:pt>
                <c:pt idx="548">
                  <c:v>49553</c:v>
                </c:pt>
                <c:pt idx="549">
                  <c:v>49583</c:v>
                </c:pt>
                <c:pt idx="550">
                  <c:v>49614</c:v>
                </c:pt>
                <c:pt idx="551">
                  <c:v>49644</c:v>
                </c:pt>
                <c:pt idx="552">
                  <c:v>49675</c:v>
                </c:pt>
                <c:pt idx="553">
                  <c:v>49706</c:v>
                </c:pt>
                <c:pt idx="554">
                  <c:v>49735</c:v>
                </c:pt>
                <c:pt idx="555">
                  <c:v>49766</c:v>
                </c:pt>
                <c:pt idx="556">
                  <c:v>49796</c:v>
                </c:pt>
                <c:pt idx="557">
                  <c:v>49827</c:v>
                </c:pt>
                <c:pt idx="558">
                  <c:v>49857</c:v>
                </c:pt>
                <c:pt idx="559">
                  <c:v>49888</c:v>
                </c:pt>
                <c:pt idx="560">
                  <c:v>49919</c:v>
                </c:pt>
                <c:pt idx="561">
                  <c:v>49949</c:v>
                </c:pt>
                <c:pt idx="562">
                  <c:v>49980</c:v>
                </c:pt>
                <c:pt idx="563">
                  <c:v>50010</c:v>
                </c:pt>
                <c:pt idx="564">
                  <c:v>50041</c:v>
                </c:pt>
                <c:pt idx="565">
                  <c:v>50072</c:v>
                </c:pt>
                <c:pt idx="566">
                  <c:v>50100</c:v>
                </c:pt>
                <c:pt idx="567">
                  <c:v>50131</c:v>
                </c:pt>
                <c:pt idx="568">
                  <c:v>50161</c:v>
                </c:pt>
                <c:pt idx="569">
                  <c:v>50192</c:v>
                </c:pt>
                <c:pt idx="570">
                  <c:v>50222</c:v>
                </c:pt>
                <c:pt idx="571">
                  <c:v>50253</c:v>
                </c:pt>
                <c:pt idx="572">
                  <c:v>50284</c:v>
                </c:pt>
                <c:pt idx="573">
                  <c:v>50314</c:v>
                </c:pt>
                <c:pt idx="574">
                  <c:v>50345</c:v>
                </c:pt>
                <c:pt idx="575">
                  <c:v>50375</c:v>
                </c:pt>
                <c:pt idx="576">
                  <c:v>50406</c:v>
                </c:pt>
                <c:pt idx="577">
                  <c:v>50437</c:v>
                </c:pt>
                <c:pt idx="578">
                  <c:v>50465</c:v>
                </c:pt>
                <c:pt idx="579">
                  <c:v>50496</c:v>
                </c:pt>
                <c:pt idx="580">
                  <c:v>50526</c:v>
                </c:pt>
                <c:pt idx="581">
                  <c:v>50557</c:v>
                </c:pt>
                <c:pt idx="582">
                  <c:v>50587</c:v>
                </c:pt>
                <c:pt idx="583">
                  <c:v>50618</c:v>
                </c:pt>
                <c:pt idx="584">
                  <c:v>50649</c:v>
                </c:pt>
                <c:pt idx="585">
                  <c:v>50679</c:v>
                </c:pt>
                <c:pt idx="586">
                  <c:v>50710</c:v>
                </c:pt>
                <c:pt idx="587">
                  <c:v>50740</c:v>
                </c:pt>
                <c:pt idx="588">
                  <c:v>50771</c:v>
                </c:pt>
                <c:pt idx="589">
                  <c:v>50802</c:v>
                </c:pt>
                <c:pt idx="590">
                  <c:v>50830</c:v>
                </c:pt>
                <c:pt idx="591">
                  <c:v>50861</c:v>
                </c:pt>
                <c:pt idx="592">
                  <c:v>50891</c:v>
                </c:pt>
                <c:pt idx="593">
                  <c:v>50922</c:v>
                </c:pt>
                <c:pt idx="594">
                  <c:v>50952</c:v>
                </c:pt>
                <c:pt idx="595">
                  <c:v>50983</c:v>
                </c:pt>
                <c:pt idx="596">
                  <c:v>51014</c:v>
                </c:pt>
                <c:pt idx="597">
                  <c:v>51044</c:v>
                </c:pt>
                <c:pt idx="598">
                  <c:v>51075</c:v>
                </c:pt>
                <c:pt idx="599">
                  <c:v>51105</c:v>
                </c:pt>
                <c:pt idx="600">
                  <c:v>51136</c:v>
                </c:pt>
                <c:pt idx="601">
                  <c:v>51167</c:v>
                </c:pt>
                <c:pt idx="602">
                  <c:v>51196</c:v>
                </c:pt>
                <c:pt idx="603">
                  <c:v>51227</c:v>
                </c:pt>
                <c:pt idx="604">
                  <c:v>51257</c:v>
                </c:pt>
                <c:pt idx="605">
                  <c:v>51288</c:v>
                </c:pt>
                <c:pt idx="606">
                  <c:v>51318</c:v>
                </c:pt>
                <c:pt idx="607">
                  <c:v>51349</c:v>
                </c:pt>
                <c:pt idx="608">
                  <c:v>51380</c:v>
                </c:pt>
                <c:pt idx="609">
                  <c:v>51410</c:v>
                </c:pt>
                <c:pt idx="610">
                  <c:v>51441</c:v>
                </c:pt>
                <c:pt idx="611">
                  <c:v>51471</c:v>
                </c:pt>
                <c:pt idx="612">
                  <c:v>51502</c:v>
                </c:pt>
                <c:pt idx="613">
                  <c:v>51533</c:v>
                </c:pt>
                <c:pt idx="614">
                  <c:v>51561</c:v>
                </c:pt>
                <c:pt idx="615">
                  <c:v>51592</c:v>
                </c:pt>
                <c:pt idx="616">
                  <c:v>51622</c:v>
                </c:pt>
                <c:pt idx="617">
                  <c:v>51653</c:v>
                </c:pt>
                <c:pt idx="618">
                  <c:v>51683</c:v>
                </c:pt>
                <c:pt idx="619">
                  <c:v>51714</c:v>
                </c:pt>
                <c:pt idx="620">
                  <c:v>51745</c:v>
                </c:pt>
                <c:pt idx="621">
                  <c:v>51775</c:v>
                </c:pt>
                <c:pt idx="622">
                  <c:v>51806</c:v>
                </c:pt>
                <c:pt idx="623">
                  <c:v>51836</c:v>
                </c:pt>
                <c:pt idx="624">
                  <c:v>51867</c:v>
                </c:pt>
                <c:pt idx="625">
                  <c:v>51898</c:v>
                </c:pt>
                <c:pt idx="626">
                  <c:v>51926</c:v>
                </c:pt>
                <c:pt idx="627">
                  <c:v>51957</c:v>
                </c:pt>
                <c:pt idx="628">
                  <c:v>51987</c:v>
                </c:pt>
                <c:pt idx="629">
                  <c:v>52018</c:v>
                </c:pt>
                <c:pt idx="630">
                  <c:v>52048</c:v>
                </c:pt>
                <c:pt idx="631">
                  <c:v>52079</c:v>
                </c:pt>
                <c:pt idx="632">
                  <c:v>52110</c:v>
                </c:pt>
                <c:pt idx="633">
                  <c:v>52140</c:v>
                </c:pt>
                <c:pt idx="634">
                  <c:v>52171</c:v>
                </c:pt>
                <c:pt idx="635">
                  <c:v>52201</c:v>
                </c:pt>
                <c:pt idx="636">
                  <c:v>52232</c:v>
                </c:pt>
                <c:pt idx="637">
                  <c:v>52263</c:v>
                </c:pt>
                <c:pt idx="638">
                  <c:v>52291</c:v>
                </c:pt>
                <c:pt idx="639">
                  <c:v>52322</c:v>
                </c:pt>
                <c:pt idx="640">
                  <c:v>52352</c:v>
                </c:pt>
                <c:pt idx="641">
                  <c:v>52383</c:v>
                </c:pt>
                <c:pt idx="642">
                  <c:v>52413</c:v>
                </c:pt>
                <c:pt idx="643">
                  <c:v>52444</c:v>
                </c:pt>
                <c:pt idx="644">
                  <c:v>52475</c:v>
                </c:pt>
                <c:pt idx="645">
                  <c:v>52505</c:v>
                </c:pt>
                <c:pt idx="646">
                  <c:v>52536</c:v>
                </c:pt>
                <c:pt idx="647">
                  <c:v>52566</c:v>
                </c:pt>
                <c:pt idx="648">
                  <c:v>52597</c:v>
                </c:pt>
                <c:pt idx="649">
                  <c:v>52628</c:v>
                </c:pt>
                <c:pt idx="650">
                  <c:v>52657</c:v>
                </c:pt>
                <c:pt idx="651">
                  <c:v>52688</c:v>
                </c:pt>
                <c:pt idx="652">
                  <c:v>52718</c:v>
                </c:pt>
                <c:pt idx="653">
                  <c:v>52749</c:v>
                </c:pt>
                <c:pt idx="654">
                  <c:v>52779</c:v>
                </c:pt>
                <c:pt idx="655">
                  <c:v>52810</c:v>
                </c:pt>
                <c:pt idx="656">
                  <c:v>52841</c:v>
                </c:pt>
                <c:pt idx="657">
                  <c:v>52871</c:v>
                </c:pt>
                <c:pt idx="658">
                  <c:v>52902</c:v>
                </c:pt>
                <c:pt idx="659">
                  <c:v>52932</c:v>
                </c:pt>
                <c:pt idx="660">
                  <c:v>52963</c:v>
                </c:pt>
                <c:pt idx="661">
                  <c:v>52994</c:v>
                </c:pt>
                <c:pt idx="662">
                  <c:v>53022</c:v>
                </c:pt>
                <c:pt idx="663">
                  <c:v>53053</c:v>
                </c:pt>
                <c:pt idx="664">
                  <c:v>53083</c:v>
                </c:pt>
                <c:pt idx="665">
                  <c:v>53114</c:v>
                </c:pt>
                <c:pt idx="666">
                  <c:v>53144</c:v>
                </c:pt>
                <c:pt idx="667">
                  <c:v>53175</c:v>
                </c:pt>
                <c:pt idx="668">
                  <c:v>53206</c:v>
                </c:pt>
                <c:pt idx="669">
                  <c:v>53236</c:v>
                </c:pt>
                <c:pt idx="670">
                  <c:v>53267</c:v>
                </c:pt>
                <c:pt idx="671">
                  <c:v>53297</c:v>
                </c:pt>
                <c:pt idx="672">
                  <c:v>53328</c:v>
                </c:pt>
                <c:pt idx="673">
                  <c:v>53359</c:v>
                </c:pt>
                <c:pt idx="674">
                  <c:v>53387</c:v>
                </c:pt>
                <c:pt idx="675">
                  <c:v>53418</c:v>
                </c:pt>
                <c:pt idx="676">
                  <c:v>53448</c:v>
                </c:pt>
                <c:pt idx="677">
                  <c:v>53479</c:v>
                </c:pt>
                <c:pt idx="678">
                  <c:v>53509</c:v>
                </c:pt>
                <c:pt idx="679">
                  <c:v>53540</c:v>
                </c:pt>
                <c:pt idx="680">
                  <c:v>53571</c:v>
                </c:pt>
                <c:pt idx="681">
                  <c:v>53601</c:v>
                </c:pt>
                <c:pt idx="682">
                  <c:v>53632</c:v>
                </c:pt>
                <c:pt idx="683">
                  <c:v>53662</c:v>
                </c:pt>
                <c:pt idx="684">
                  <c:v>53693</c:v>
                </c:pt>
                <c:pt idx="685">
                  <c:v>53724</c:v>
                </c:pt>
                <c:pt idx="686">
                  <c:v>53752</c:v>
                </c:pt>
                <c:pt idx="687">
                  <c:v>53783</c:v>
                </c:pt>
                <c:pt idx="688">
                  <c:v>53813</c:v>
                </c:pt>
                <c:pt idx="689">
                  <c:v>53844</c:v>
                </c:pt>
                <c:pt idx="690">
                  <c:v>53874</c:v>
                </c:pt>
                <c:pt idx="691">
                  <c:v>53905</c:v>
                </c:pt>
                <c:pt idx="692">
                  <c:v>53936</c:v>
                </c:pt>
                <c:pt idx="693">
                  <c:v>53966</c:v>
                </c:pt>
                <c:pt idx="694">
                  <c:v>53997</c:v>
                </c:pt>
                <c:pt idx="695">
                  <c:v>54027</c:v>
                </c:pt>
                <c:pt idx="696">
                  <c:v>54058</c:v>
                </c:pt>
                <c:pt idx="697">
                  <c:v>54089</c:v>
                </c:pt>
                <c:pt idx="698">
                  <c:v>54118</c:v>
                </c:pt>
                <c:pt idx="699">
                  <c:v>54149</c:v>
                </c:pt>
                <c:pt idx="700">
                  <c:v>54179</c:v>
                </c:pt>
                <c:pt idx="701">
                  <c:v>54210</c:v>
                </c:pt>
                <c:pt idx="702">
                  <c:v>54240</c:v>
                </c:pt>
                <c:pt idx="703">
                  <c:v>54271</c:v>
                </c:pt>
                <c:pt idx="704">
                  <c:v>54302</c:v>
                </c:pt>
                <c:pt idx="705">
                  <c:v>54332</c:v>
                </c:pt>
                <c:pt idx="706">
                  <c:v>54363</c:v>
                </c:pt>
                <c:pt idx="707">
                  <c:v>54393</c:v>
                </c:pt>
                <c:pt idx="708">
                  <c:v>54424</c:v>
                </c:pt>
                <c:pt idx="709">
                  <c:v>54455</c:v>
                </c:pt>
                <c:pt idx="710">
                  <c:v>54483</c:v>
                </c:pt>
                <c:pt idx="711">
                  <c:v>54514</c:v>
                </c:pt>
                <c:pt idx="712">
                  <c:v>54544</c:v>
                </c:pt>
                <c:pt idx="713">
                  <c:v>54575</c:v>
                </c:pt>
                <c:pt idx="714">
                  <c:v>54605</c:v>
                </c:pt>
                <c:pt idx="715">
                  <c:v>54636</c:v>
                </c:pt>
                <c:pt idx="716">
                  <c:v>54667</c:v>
                </c:pt>
                <c:pt idx="717">
                  <c:v>54697</c:v>
                </c:pt>
                <c:pt idx="718">
                  <c:v>54728</c:v>
                </c:pt>
                <c:pt idx="719">
                  <c:v>54758</c:v>
                </c:pt>
                <c:pt idx="720">
                  <c:v>54789</c:v>
                </c:pt>
                <c:pt idx="721">
                  <c:v>54820</c:v>
                </c:pt>
                <c:pt idx="722">
                  <c:v>54848</c:v>
                </c:pt>
                <c:pt idx="723">
                  <c:v>54879</c:v>
                </c:pt>
                <c:pt idx="724">
                  <c:v>54909</c:v>
                </c:pt>
                <c:pt idx="725">
                  <c:v>54940</c:v>
                </c:pt>
                <c:pt idx="726">
                  <c:v>54970</c:v>
                </c:pt>
                <c:pt idx="727">
                  <c:v>55001</c:v>
                </c:pt>
                <c:pt idx="728">
                  <c:v>55032</c:v>
                </c:pt>
                <c:pt idx="729">
                  <c:v>55062</c:v>
                </c:pt>
                <c:pt idx="730">
                  <c:v>55093</c:v>
                </c:pt>
                <c:pt idx="731">
                  <c:v>55123</c:v>
                </c:pt>
                <c:pt idx="732">
                  <c:v>55154</c:v>
                </c:pt>
                <c:pt idx="733">
                  <c:v>55185</c:v>
                </c:pt>
                <c:pt idx="734">
                  <c:v>55213</c:v>
                </c:pt>
                <c:pt idx="735">
                  <c:v>55244</c:v>
                </c:pt>
                <c:pt idx="736">
                  <c:v>55274</c:v>
                </c:pt>
                <c:pt idx="737">
                  <c:v>55305</c:v>
                </c:pt>
                <c:pt idx="738">
                  <c:v>55335</c:v>
                </c:pt>
                <c:pt idx="739">
                  <c:v>55366</c:v>
                </c:pt>
                <c:pt idx="740">
                  <c:v>55397</c:v>
                </c:pt>
                <c:pt idx="741">
                  <c:v>55427</c:v>
                </c:pt>
                <c:pt idx="742">
                  <c:v>55458</c:v>
                </c:pt>
                <c:pt idx="743">
                  <c:v>55488</c:v>
                </c:pt>
                <c:pt idx="744">
                  <c:v>55519</c:v>
                </c:pt>
                <c:pt idx="745">
                  <c:v>55550</c:v>
                </c:pt>
                <c:pt idx="746">
                  <c:v>55579</c:v>
                </c:pt>
                <c:pt idx="747">
                  <c:v>55610</c:v>
                </c:pt>
                <c:pt idx="748">
                  <c:v>55640</c:v>
                </c:pt>
                <c:pt idx="749">
                  <c:v>55671</c:v>
                </c:pt>
                <c:pt idx="750">
                  <c:v>55701</c:v>
                </c:pt>
                <c:pt idx="751">
                  <c:v>55732</c:v>
                </c:pt>
                <c:pt idx="752">
                  <c:v>55763</c:v>
                </c:pt>
                <c:pt idx="753">
                  <c:v>55793</c:v>
                </c:pt>
                <c:pt idx="754">
                  <c:v>55824</c:v>
                </c:pt>
                <c:pt idx="755">
                  <c:v>55854</c:v>
                </c:pt>
                <c:pt idx="756">
                  <c:v>55885</c:v>
                </c:pt>
                <c:pt idx="757">
                  <c:v>55916</c:v>
                </c:pt>
                <c:pt idx="758">
                  <c:v>55944</c:v>
                </c:pt>
                <c:pt idx="759">
                  <c:v>55975</c:v>
                </c:pt>
                <c:pt idx="760">
                  <c:v>56005</c:v>
                </c:pt>
                <c:pt idx="761">
                  <c:v>56036</c:v>
                </c:pt>
                <c:pt idx="762">
                  <c:v>56066</c:v>
                </c:pt>
                <c:pt idx="763">
                  <c:v>56097</c:v>
                </c:pt>
                <c:pt idx="764">
                  <c:v>56128</c:v>
                </c:pt>
                <c:pt idx="765">
                  <c:v>56158</c:v>
                </c:pt>
                <c:pt idx="766">
                  <c:v>56189</c:v>
                </c:pt>
                <c:pt idx="767">
                  <c:v>56219</c:v>
                </c:pt>
                <c:pt idx="768">
                  <c:v>56250</c:v>
                </c:pt>
                <c:pt idx="769">
                  <c:v>56281</c:v>
                </c:pt>
                <c:pt idx="770">
                  <c:v>56309</c:v>
                </c:pt>
                <c:pt idx="771">
                  <c:v>56340</c:v>
                </c:pt>
                <c:pt idx="772">
                  <c:v>56370</c:v>
                </c:pt>
                <c:pt idx="773">
                  <c:v>56401</c:v>
                </c:pt>
                <c:pt idx="774">
                  <c:v>56431</c:v>
                </c:pt>
                <c:pt idx="775">
                  <c:v>56462</c:v>
                </c:pt>
                <c:pt idx="776">
                  <c:v>56493</c:v>
                </c:pt>
                <c:pt idx="777">
                  <c:v>56523</c:v>
                </c:pt>
                <c:pt idx="778">
                  <c:v>56554</c:v>
                </c:pt>
                <c:pt idx="779">
                  <c:v>56584</c:v>
                </c:pt>
                <c:pt idx="780">
                  <c:v>56615</c:v>
                </c:pt>
                <c:pt idx="781">
                  <c:v>56646</c:v>
                </c:pt>
                <c:pt idx="782">
                  <c:v>56674</c:v>
                </c:pt>
                <c:pt idx="783">
                  <c:v>56705</c:v>
                </c:pt>
                <c:pt idx="784">
                  <c:v>56735</c:v>
                </c:pt>
                <c:pt idx="785">
                  <c:v>56766</c:v>
                </c:pt>
                <c:pt idx="786">
                  <c:v>56796</c:v>
                </c:pt>
                <c:pt idx="787">
                  <c:v>56827</c:v>
                </c:pt>
                <c:pt idx="788">
                  <c:v>56858</c:v>
                </c:pt>
                <c:pt idx="789">
                  <c:v>56888</c:v>
                </c:pt>
                <c:pt idx="790">
                  <c:v>56919</c:v>
                </c:pt>
                <c:pt idx="791">
                  <c:v>56949</c:v>
                </c:pt>
                <c:pt idx="792">
                  <c:v>56980</c:v>
                </c:pt>
                <c:pt idx="793">
                  <c:v>57011</c:v>
                </c:pt>
                <c:pt idx="794">
                  <c:v>57040</c:v>
                </c:pt>
                <c:pt idx="795">
                  <c:v>57071</c:v>
                </c:pt>
                <c:pt idx="796">
                  <c:v>57101</c:v>
                </c:pt>
                <c:pt idx="797">
                  <c:v>57132</c:v>
                </c:pt>
                <c:pt idx="798">
                  <c:v>57162</c:v>
                </c:pt>
                <c:pt idx="799">
                  <c:v>57193</c:v>
                </c:pt>
                <c:pt idx="800">
                  <c:v>57224</c:v>
                </c:pt>
                <c:pt idx="801">
                  <c:v>57254</c:v>
                </c:pt>
                <c:pt idx="802">
                  <c:v>57285</c:v>
                </c:pt>
                <c:pt idx="803">
                  <c:v>57315</c:v>
                </c:pt>
                <c:pt idx="804">
                  <c:v>57346</c:v>
                </c:pt>
                <c:pt idx="805">
                  <c:v>57377</c:v>
                </c:pt>
                <c:pt idx="806">
                  <c:v>57405</c:v>
                </c:pt>
                <c:pt idx="807">
                  <c:v>57436</c:v>
                </c:pt>
                <c:pt idx="808">
                  <c:v>57466</c:v>
                </c:pt>
                <c:pt idx="809">
                  <c:v>57497</c:v>
                </c:pt>
                <c:pt idx="810">
                  <c:v>57527</c:v>
                </c:pt>
                <c:pt idx="811">
                  <c:v>57558</c:v>
                </c:pt>
                <c:pt idx="812">
                  <c:v>57589</c:v>
                </c:pt>
                <c:pt idx="813">
                  <c:v>57619</c:v>
                </c:pt>
                <c:pt idx="814">
                  <c:v>57650</c:v>
                </c:pt>
                <c:pt idx="815">
                  <c:v>57680</c:v>
                </c:pt>
                <c:pt idx="816">
                  <c:v>57711</c:v>
                </c:pt>
                <c:pt idx="817">
                  <c:v>57742</c:v>
                </c:pt>
                <c:pt idx="818">
                  <c:v>57770</c:v>
                </c:pt>
                <c:pt idx="819">
                  <c:v>57801</c:v>
                </c:pt>
                <c:pt idx="820">
                  <c:v>57831</c:v>
                </c:pt>
                <c:pt idx="821">
                  <c:v>57862</c:v>
                </c:pt>
                <c:pt idx="822">
                  <c:v>57892</c:v>
                </c:pt>
                <c:pt idx="823">
                  <c:v>57923</c:v>
                </c:pt>
                <c:pt idx="824">
                  <c:v>57954</c:v>
                </c:pt>
                <c:pt idx="825">
                  <c:v>57984</c:v>
                </c:pt>
                <c:pt idx="826">
                  <c:v>58015</c:v>
                </c:pt>
                <c:pt idx="827">
                  <c:v>58045</c:v>
                </c:pt>
                <c:pt idx="828">
                  <c:v>58076</c:v>
                </c:pt>
                <c:pt idx="829">
                  <c:v>58107</c:v>
                </c:pt>
                <c:pt idx="830">
                  <c:v>58135</c:v>
                </c:pt>
                <c:pt idx="831">
                  <c:v>58166</c:v>
                </c:pt>
                <c:pt idx="832">
                  <c:v>58196</c:v>
                </c:pt>
                <c:pt idx="833">
                  <c:v>58227</c:v>
                </c:pt>
                <c:pt idx="834">
                  <c:v>58257</c:v>
                </c:pt>
                <c:pt idx="835">
                  <c:v>58288</c:v>
                </c:pt>
                <c:pt idx="836">
                  <c:v>58319</c:v>
                </c:pt>
                <c:pt idx="837">
                  <c:v>58349</c:v>
                </c:pt>
                <c:pt idx="838">
                  <c:v>58380</c:v>
                </c:pt>
                <c:pt idx="839">
                  <c:v>58410</c:v>
                </c:pt>
                <c:pt idx="840">
                  <c:v>58441</c:v>
                </c:pt>
                <c:pt idx="841">
                  <c:v>58472</c:v>
                </c:pt>
                <c:pt idx="842">
                  <c:v>58501</c:v>
                </c:pt>
                <c:pt idx="843">
                  <c:v>58532</c:v>
                </c:pt>
                <c:pt idx="844">
                  <c:v>58562</c:v>
                </c:pt>
                <c:pt idx="845">
                  <c:v>58593</c:v>
                </c:pt>
                <c:pt idx="846">
                  <c:v>58623</c:v>
                </c:pt>
                <c:pt idx="847">
                  <c:v>58654</c:v>
                </c:pt>
                <c:pt idx="848">
                  <c:v>58685</c:v>
                </c:pt>
                <c:pt idx="849">
                  <c:v>58715</c:v>
                </c:pt>
                <c:pt idx="850">
                  <c:v>58746</c:v>
                </c:pt>
                <c:pt idx="851">
                  <c:v>58776</c:v>
                </c:pt>
                <c:pt idx="852">
                  <c:v>58807</c:v>
                </c:pt>
                <c:pt idx="853">
                  <c:v>58838</c:v>
                </c:pt>
                <c:pt idx="854">
                  <c:v>58866</c:v>
                </c:pt>
                <c:pt idx="855">
                  <c:v>58897</c:v>
                </c:pt>
                <c:pt idx="856">
                  <c:v>58927</c:v>
                </c:pt>
                <c:pt idx="857">
                  <c:v>58958</c:v>
                </c:pt>
                <c:pt idx="858">
                  <c:v>58988</c:v>
                </c:pt>
                <c:pt idx="859">
                  <c:v>59019</c:v>
                </c:pt>
                <c:pt idx="860">
                  <c:v>59050</c:v>
                </c:pt>
                <c:pt idx="861">
                  <c:v>59080</c:v>
                </c:pt>
                <c:pt idx="862">
                  <c:v>59111</c:v>
                </c:pt>
                <c:pt idx="863">
                  <c:v>59141</c:v>
                </c:pt>
                <c:pt idx="864">
                  <c:v>59172</c:v>
                </c:pt>
                <c:pt idx="865">
                  <c:v>59203</c:v>
                </c:pt>
                <c:pt idx="866">
                  <c:v>59231</c:v>
                </c:pt>
                <c:pt idx="867">
                  <c:v>59262</c:v>
                </c:pt>
                <c:pt idx="868">
                  <c:v>59292</c:v>
                </c:pt>
                <c:pt idx="869">
                  <c:v>59323</c:v>
                </c:pt>
                <c:pt idx="870">
                  <c:v>59353</c:v>
                </c:pt>
                <c:pt idx="871">
                  <c:v>59384</c:v>
                </c:pt>
                <c:pt idx="872">
                  <c:v>59415</c:v>
                </c:pt>
                <c:pt idx="873">
                  <c:v>59445</c:v>
                </c:pt>
                <c:pt idx="874">
                  <c:v>59476</c:v>
                </c:pt>
                <c:pt idx="875">
                  <c:v>59506</c:v>
                </c:pt>
                <c:pt idx="876">
                  <c:v>59537</c:v>
                </c:pt>
                <c:pt idx="877">
                  <c:v>59568</c:v>
                </c:pt>
                <c:pt idx="878">
                  <c:v>59596</c:v>
                </c:pt>
                <c:pt idx="879">
                  <c:v>59627</c:v>
                </c:pt>
                <c:pt idx="880">
                  <c:v>59657</c:v>
                </c:pt>
                <c:pt idx="881">
                  <c:v>59688</c:v>
                </c:pt>
                <c:pt idx="882">
                  <c:v>59718</c:v>
                </c:pt>
                <c:pt idx="883">
                  <c:v>59749</c:v>
                </c:pt>
                <c:pt idx="884">
                  <c:v>59780</c:v>
                </c:pt>
                <c:pt idx="885">
                  <c:v>59810</c:v>
                </c:pt>
                <c:pt idx="886">
                  <c:v>59841</c:v>
                </c:pt>
                <c:pt idx="887">
                  <c:v>59871</c:v>
                </c:pt>
                <c:pt idx="888">
                  <c:v>59902</c:v>
                </c:pt>
                <c:pt idx="889">
                  <c:v>59933</c:v>
                </c:pt>
                <c:pt idx="890">
                  <c:v>59962</c:v>
                </c:pt>
                <c:pt idx="891">
                  <c:v>59993</c:v>
                </c:pt>
                <c:pt idx="892">
                  <c:v>60023</c:v>
                </c:pt>
                <c:pt idx="893">
                  <c:v>60054</c:v>
                </c:pt>
                <c:pt idx="894">
                  <c:v>60084</c:v>
                </c:pt>
                <c:pt idx="895">
                  <c:v>60115</c:v>
                </c:pt>
                <c:pt idx="896">
                  <c:v>60146</c:v>
                </c:pt>
                <c:pt idx="897">
                  <c:v>60176</c:v>
                </c:pt>
                <c:pt idx="898">
                  <c:v>60207</c:v>
                </c:pt>
                <c:pt idx="899">
                  <c:v>60237</c:v>
                </c:pt>
                <c:pt idx="900">
                  <c:v>60268</c:v>
                </c:pt>
                <c:pt idx="901">
                  <c:v>60299</c:v>
                </c:pt>
                <c:pt idx="902">
                  <c:v>60327</c:v>
                </c:pt>
                <c:pt idx="903">
                  <c:v>60358</c:v>
                </c:pt>
                <c:pt idx="904">
                  <c:v>60388</c:v>
                </c:pt>
                <c:pt idx="905">
                  <c:v>60419</c:v>
                </c:pt>
                <c:pt idx="906">
                  <c:v>60449</c:v>
                </c:pt>
                <c:pt idx="907">
                  <c:v>60480</c:v>
                </c:pt>
                <c:pt idx="908">
                  <c:v>60511</c:v>
                </c:pt>
                <c:pt idx="909">
                  <c:v>60541</c:v>
                </c:pt>
                <c:pt idx="910">
                  <c:v>60572</c:v>
                </c:pt>
                <c:pt idx="911">
                  <c:v>60602</c:v>
                </c:pt>
                <c:pt idx="912">
                  <c:v>60633</c:v>
                </c:pt>
                <c:pt idx="913">
                  <c:v>60664</c:v>
                </c:pt>
                <c:pt idx="914">
                  <c:v>60692</c:v>
                </c:pt>
                <c:pt idx="915">
                  <c:v>60723</c:v>
                </c:pt>
                <c:pt idx="916">
                  <c:v>60753</c:v>
                </c:pt>
                <c:pt idx="917">
                  <c:v>60784</c:v>
                </c:pt>
                <c:pt idx="918">
                  <c:v>60814</c:v>
                </c:pt>
                <c:pt idx="919">
                  <c:v>60845</c:v>
                </c:pt>
                <c:pt idx="920">
                  <c:v>60876</c:v>
                </c:pt>
                <c:pt idx="921">
                  <c:v>60906</c:v>
                </c:pt>
                <c:pt idx="922">
                  <c:v>60937</c:v>
                </c:pt>
                <c:pt idx="923">
                  <c:v>60967</c:v>
                </c:pt>
                <c:pt idx="924">
                  <c:v>60998</c:v>
                </c:pt>
                <c:pt idx="925">
                  <c:v>61029</c:v>
                </c:pt>
                <c:pt idx="926">
                  <c:v>61057</c:v>
                </c:pt>
                <c:pt idx="927">
                  <c:v>61088</c:v>
                </c:pt>
                <c:pt idx="928">
                  <c:v>61118</c:v>
                </c:pt>
                <c:pt idx="929">
                  <c:v>61149</c:v>
                </c:pt>
                <c:pt idx="930">
                  <c:v>61179</c:v>
                </c:pt>
                <c:pt idx="931">
                  <c:v>61210</c:v>
                </c:pt>
                <c:pt idx="932">
                  <c:v>61241</c:v>
                </c:pt>
                <c:pt idx="933">
                  <c:v>61271</c:v>
                </c:pt>
                <c:pt idx="934">
                  <c:v>61302</c:v>
                </c:pt>
                <c:pt idx="935">
                  <c:v>61332</c:v>
                </c:pt>
                <c:pt idx="936">
                  <c:v>61363</c:v>
                </c:pt>
                <c:pt idx="937">
                  <c:v>61394</c:v>
                </c:pt>
                <c:pt idx="938">
                  <c:v>61423</c:v>
                </c:pt>
                <c:pt idx="939">
                  <c:v>61454</c:v>
                </c:pt>
                <c:pt idx="940">
                  <c:v>61484</c:v>
                </c:pt>
                <c:pt idx="941">
                  <c:v>61515</c:v>
                </c:pt>
                <c:pt idx="942">
                  <c:v>61545</c:v>
                </c:pt>
                <c:pt idx="943">
                  <c:v>61576</c:v>
                </c:pt>
                <c:pt idx="944">
                  <c:v>61607</c:v>
                </c:pt>
                <c:pt idx="945">
                  <c:v>61637</c:v>
                </c:pt>
                <c:pt idx="946">
                  <c:v>61668</c:v>
                </c:pt>
                <c:pt idx="947">
                  <c:v>61698</c:v>
                </c:pt>
                <c:pt idx="948">
                  <c:v>61729</c:v>
                </c:pt>
                <c:pt idx="949">
                  <c:v>61760</c:v>
                </c:pt>
                <c:pt idx="950">
                  <c:v>61788</c:v>
                </c:pt>
                <c:pt idx="951">
                  <c:v>61819</c:v>
                </c:pt>
                <c:pt idx="952">
                  <c:v>61849</c:v>
                </c:pt>
                <c:pt idx="953">
                  <c:v>61880</c:v>
                </c:pt>
                <c:pt idx="954">
                  <c:v>61910</c:v>
                </c:pt>
                <c:pt idx="955">
                  <c:v>61941</c:v>
                </c:pt>
                <c:pt idx="956">
                  <c:v>61972</c:v>
                </c:pt>
                <c:pt idx="957">
                  <c:v>62002</c:v>
                </c:pt>
                <c:pt idx="958">
                  <c:v>62033</c:v>
                </c:pt>
                <c:pt idx="959">
                  <c:v>62063</c:v>
                </c:pt>
                <c:pt idx="960">
                  <c:v>62094</c:v>
                </c:pt>
                <c:pt idx="961">
                  <c:v>62125</c:v>
                </c:pt>
                <c:pt idx="962">
                  <c:v>62153</c:v>
                </c:pt>
                <c:pt idx="963">
                  <c:v>62184</c:v>
                </c:pt>
                <c:pt idx="964">
                  <c:v>62214</c:v>
                </c:pt>
                <c:pt idx="965">
                  <c:v>62245</c:v>
                </c:pt>
                <c:pt idx="966">
                  <c:v>62275</c:v>
                </c:pt>
                <c:pt idx="967">
                  <c:v>62306</c:v>
                </c:pt>
                <c:pt idx="968">
                  <c:v>62337</c:v>
                </c:pt>
                <c:pt idx="969">
                  <c:v>62367</c:v>
                </c:pt>
                <c:pt idx="970">
                  <c:v>62398</c:v>
                </c:pt>
                <c:pt idx="971">
                  <c:v>62428</c:v>
                </c:pt>
                <c:pt idx="972">
                  <c:v>62459</c:v>
                </c:pt>
                <c:pt idx="973">
                  <c:v>62490</c:v>
                </c:pt>
                <c:pt idx="974">
                  <c:v>62518</c:v>
                </c:pt>
                <c:pt idx="975">
                  <c:v>62549</c:v>
                </c:pt>
                <c:pt idx="976">
                  <c:v>62579</c:v>
                </c:pt>
                <c:pt idx="977">
                  <c:v>62610</c:v>
                </c:pt>
                <c:pt idx="978">
                  <c:v>62640</c:v>
                </c:pt>
                <c:pt idx="979">
                  <c:v>62671</c:v>
                </c:pt>
                <c:pt idx="980">
                  <c:v>62702</c:v>
                </c:pt>
                <c:pt idx="981">
                  <c:v>62732</c:v>
                </c:pt>
                <c:pt idx="982">
                  <c:v>62763</c:v>
                </c:pt>
                <c:pt idx="983">
                  <c:v>62793</c:v>
                </c:pt>
                <c:pt idx="984">
                  <c:v>62824</c:v>
                </c:pt>
                <c:pt idx="985">
                  <c:v>62855</c:v>
                </c:pt>
                <c:pt idx="986">
                  <c:v>62884</c:v>
                </c:pt>
                <c:pt idx="987">
                  <c:v>62915</c:v>
                </c:pt>
                <c:pt idx="988">
                  <c:v>62945</c:v>
                </c:pt>
                <c:pt idx="989">
                  <c:v>62976</c:v>
                </c:pt>
                <c:pt idx="990">
                  <c:v>63006</c:v>
                </c:pt>
                <c:pt idx="991">
                  <c:v>63037</c:v>
                </c:pt>
                <c:pt idx="992">
                  <c:v>63068</c:v>
                </c:pt>
                <c:pt idx="993">
                  <c:v>63098</c:v>
                </c:pt>
                <c:pt idx="994">
                  <c:v>63129</c:v>
                </c:pt>
                <c:pt idx="995">
                  <c:v>63159</c:v>
                </c:pt>
                <c:pt idx="996">
                  <c:v>63190</c:v>
                </c:pt>
                <c:pt idx="997">
                  <c:v>63221</c:v>
                </c:pt>
                <c:pt idx="998">
                  <c:v>63249</c:v>
                </c:pt>
                <c:pt idx="999">
                  <c:v>63280</c:v>
                </c:pt>
                <c:pt idx="1000">
                  <c:v>63310</c:v>
                </c:pt>
                <c:pt idx="1001">
                  <c:v>63341</c:v>
                </c:pt>
                <c:pt idx="1002">
                  <c:v>63371</c:v>
                </c:pt>
                <c:pt idx="1003">
                  <c:v>63402</c:v>
                </c:pt>
                <c:pt idx="1004">
                  <c:v>63433</c:v>
                </c:pt>
                <c:pt idx="1005">
                  <c:v>63463</c:v>
                </c:pt>
                <c:pt idx="1006">
                  <c:v>63494</c:v>
                </c:pt>
                <c:pt idx="1007">
                  <c:v>63524</c:v>
                </c:pt>
                <c:pt idx="1008">
                  <c:v>63555</c:v>
                </c:pt>
                <c:pt idx="1009">
                  <c:v>63586</c:v>
                </c:pt>
                <c:pt idx="1010">
                  <c:v>63614</c:v>
                </c:pt>
                <c:pt idx="1011">
                  <c:v>63645</c:v>
                </c:pt>
                <c:pt idx="1012">
                  <c:v>63675</c:v>
                </c:pt>
                <c:pt idx="1013">
                  <c:v>63706</c:v>
                </c:pt>
                <c:pt idx="1014">
                  <c:v>63736</c:v>
                </c:pt>
                <c:pt idx="1015">
                  <c:v>63767</c:v>
                </c:pt>
                <c:pt idx="1016">
                  <c:v>63798</c:v>
                </c:pt>
                <c:pt idx="1017">
                  <c:v>63828</c:v>
                </c:pt>
                <c:pt idx="1018">
                  <c:v>63859</c:v>
                </c:pt>
                <c:pt idx="1019">
                  <c:v>63889</c:v>
                </c:pt>
                <c:pt idx="1020">
                  <c:v>63920</c:v>
                </c:pt>
                <c:pt idx="1021">
                  <c:v>63951</c:v>
                </c:pt>
                <c:pt idx="1022">
                  <c:v>63979</c:v>
                </c:pt>
                <c:pt idx="1023">
                  <c:v>64010</c:v>
                </c:pt>
                <c:pt idx="1024">
                  <c:v>64040</c:v>
                </c:pt>
                <c:pt idx="1025">
                  <c:v>64071</c:v>
                </c:pt>
                <c:pt idx="1026">
                  <c:v>64101</c:v>
                </c:pt>
                <c:pt idx="1027">
                  <c:v>64132</c:v>
                </c:pt>
                <c:pt idx="1028">
                  <c:v>64163</c:v>
                </c:pt>
                <c:pt idx="1029">
                  <c:v>64193</c:v>
                </c:pt>
                <c:pt idx="1030">
                  <c:v>64224</c:v>
                </c:pt>
                <c:pt idx="1031">
                  <c:v>64254</c:v>
                </c:pt>
                <c:pt idx="1032">
                  <c:v>64285</c:v>
                </c:pt>
                <c:pt idx="1033">
                  <c:v>64316</c:v>
                </c:pt>
                <c:pt idx="1034">
                  <c:v>64345</c:v>
                </c:pt>
                <c:pt idx="1035">
                  <c:v>64376</c:v>
                </c:pt>
                <c:pt idx="1036">
                  <c:v>64406</c:v>
                </c:pt>
                <c:pt idx="1037">
                  <c:v>64437</c:v>
                </c:pt>
                <c:pt idx="1038">
                  <c:v>64467</c:v>
                </c:pt>
                <c:pt idx="1039">
                  <c:v>64498</c:v>
                </c:pt>
                <c:pt idx="1040">
                  <c:v>64529</c:v>
                </c:pt>
                <c:pt idx="1041">
                  <c:v>64559</c:v>
                </c:pt>
                <c:pt idx="1042">
                  <c:v>64590</c:v>
                </c:pt>
                <c:pt idx="1043">
                  <c:v>64620</c:v>
                </c:pt>
                <c:pt idx="1044">
                  <c:v>64651</c:v>
                </c:pt>
                <c:pt idx="1045">
                  <c:v>64682</c:v>
                </c:pt>
                <c:pt idx="1046">
                  <c:v>64710</c:v>
                </c:pt>
                <c:pt idx="1047">
                  <c:v>64741</c:v>
                </c:pt>
                <c:pt idx="1048">
                  <c:v>64771</c:v>
                </c:pt>
                <c:pt idx="1049">
                  <c:v>64802</c:v>
                </c:pt>
                <c:pt idx="1050">
                  <c:v>64832</c:v>
                </c:pt>
                <c:pt idx="1051">
                  <c:v>64863</c:v>
                </c:pt>
                <c:pt idx="1052">
                  <c:v>64894</c:v>
                </c:pt>
                <c:pt idx="1053">
                  <c:v>64924</c:v>
                </c:pt>
                <c:pt idx="1054">
                  <c:v>64955</c:v>
                </c:pt>
                <c:pt idx="1055">
                  <c:v>64985</c:v>
                </c:pt>
                <c:pt idx="1056">
                  <c:v>65016</c:v>
                </c:pt>
                <c:pt idx="1057">
                  <c:v>65047</c:v>
                </c:pt>
                <c:pt idx="1058">
                  <c:v>65075</c:v>
                </c:pt>
                <c:pt idx="1059">
                  <c:v>65106</c:v>
                </c:pt>
                <c:pt idx="1060">
                  <c:v>65136</c:v>
                </c:pt>
                <c:pt idx="1061">
                  <c:v>65167</c:v>
                </c:pt>
                <c:pt idx="1062">
                  <c:v>65197</c:v>
                </c:pt>
                <c:pt idx="1063">
                  <c:v>65228</c:v>
                </c:pt>
                <c:pt idx="1064">
                  <c:v>65259</c:v>
                </c:pt>
                <c:pt idx="1065">
                  <c:v>65289</c:v>
                </c:pt>
                <c:pt idx="1066">
                  <c:v>65320</c:v>
                </c:pt>
                <c:pt idx="1067">
                  <c:v>65350</c:v>
                </c:pt>
                <c:pt idx="1068">
                  <c:v>65381</c:v>
                </c:pt>
                <c:pt idx="1069">
                  <c:v>65412</c:v>
                </c:pt>
                <c:pt idx="1070">
                  <c:v>65440</c:v>
                </c:pt>
                <c:pt idx="1071">
                  <c:v>65471</c:v>
                </c:pt>
                <c:pt idx="1072">
                  <c:v>65501</c:v>
                </c:pt>
                <c:pt idx="1073">
                  <c:v>65532</c:v>
                </c:pt>
                <c:pt idx="1074">
                  <c:v>65562</c:v>
                </c:pt>
                <c:pt idx="1075">
                  <c:v>65593</c:v>
                </c:pt>
                <c:pt idx="1076">
                  <c:v>65624</c:v>
                </c:pt>
                <c:pt idx="1077">
                  <c:v>65654</c:v>
                </c:pt>
                <c:pt idx="1078">
                  <c:v>65685</c:v>
                </c:pt>
                <c:pt idx="1079">
                  <c:v>65715</c:v>
                </c:pt>
                <c:pt idx="1080">
                  <c:v>65746</c:v>
                </c:pt>
                <c:pt idx="1081">
                  <c:v>65777</c:v>
                </c:pt>
                <c:pt idx="1082">
                  <c:v>65806</c:v>
                </c:pt>
                <c:pt idx="1083">
                  <c:v>65837</c:v>
                </c:pt>
                <c:pt idx="1084">
                  <c:v>65867</c:v>
                </c:pt>
                <c:pt idx="1085">
                  <c:v>65898</c:v>
                </c:pt>
                <c:pt idx="1086">
                  <c:v>65928</c:v>
                </c:pt>
                <c:pt idx="1087">
                  <c:v>65959</c:v>
                </c:pt>
                <c:pt idx="1088">
                  <c:v>65990</c:v>
                </c:pt>
                <c:pt idx="1089">
                  <c:v>66020</c:v>
                </c:pt>
                <c:pt idx="1090">
                  <c:v>66051</c:v>
                </c:pt>
                <c:pt idx="1091">
                  <c:v>66081</c:v>
                </c:pt>
                <c:pt idx="1092">
                  <c:v>66112</c:v>
                </c:pt>
                <c:pt idx="1093">
                  <c:v>66143</c:v>
                </c:pt>
                <c:pt idx="1094">
                  <c:v>66171</c:v>
                </c:pt>
                <c:pt idx="1095">
                  <c:v>66202</c:v>
                </c:pt>
                <c:pt idx="1096">
                  <c:v>66232</c:v>
                </c:pt>
                <c:pt idx="1097">
                  <c:v>66263</c:v>
                </c:pt>
                <c:pt idx="1098">
                  <c:v>66293</c:v>
                </c:pt>
                <c:pt idx="1099">
                  <c:v>66324</c:v>
                </c:pt>
                <c:pt idx="1100">
                  <c:v>66355</c:v>
                </c:pt>
                <c:pt idx="1101">
                  <c:v>66385</c:v>
                </c:pt>
                <c:pt idx="1102">
                  <c:v>66416</c:v>
                </c:pt>
                <c:pt idx="1103">
                  <c:v>66446</c:v>
                </c:pt>
                <c:pt idx="1104">
                  <c:v>66477</c:v>
                </c:pt>
                <c:pt idx="1105">
                  <c:v>66508</c:v>
                </c:pt>
                <c:pt idx="1106">
                  <c:v>66536</c:v>
                </c:pt>
                <c:pt idx="1107">
                  <c:v>66567</c:v>
                </c:pt>
                <c:pt idx="1108">
                  <c:v>66597</c:v>
                </c:pt>
                <c:pt idx="1109">
                  <c:v>66628</c:v>
                </c:pt>
                <c:pt idx="1110">
                  <c:v>66658</c:v>
                </c:pt>
                <c:pt idx="1111">
                  <c:v>66689</c:v>
                </c:pt>
                <c:pt idx="1112">
                  <c:v>66720</c:v>
                </c:pt>
                <c:pt idx="1113">
                  <c:v>66750</c:v>
                </c:pt>
                <c:pt idx="1114">
                  <c:v>66781</c:v>
                </c:pt>
                <c:pt idx="1115">
                  <c:v>66811</c:v>
                </c:pt>
                <c:pt idx="1116">
                  <c:v>66842</c:v>
                </c:pt>
                <c:pt idx="1117">
                  <c:v>66873</c:v>
                </c:pt>
                <c:pt idx="1118">
                  <c:v>66901</c:v>
                </c:pt>
                <c:pt idx="1119">
                  <c:v>66932</c:v>
                </c:pt>
                <c:pt idx="1120">
                  <c:v>66962</c:v>
                </c:pt>
                <c:pt idx="1121">
                  <c:v>66993</c:v>
                </c:pt>
                <c:pt idx="1122">
                  <c:v>67023</c:v>
                </c:pt>
                <c:pt idx="1123">
                  <c:v>67054</c:v>
                </c:pt>
                <c:pt idx="1124">
                  <c:v>67085</c:v>
                </c:pt>
                <c:pt idx="1125">
                  <c:v>67115</c:v>
                </c:pt>
                <c:pt idx="1126">
                  <c:v>67146</c:v>
                </c:pt>
                <c:pt idx="1127">
                  <c:v>67176</c:v>
                </c:pt>
                <c:pt idx="1128">
                  <c:v>67207</c:v>
                </c:pt>
                <c:pt idx="1129">
                  <c:v>67238</c:v>
                </c:pt>
                <c:pt idx="1130">
                  <c:v>67267</c:v>
                </c:pt>
                <c:pt idx="1131">
                  <c:v>67298</c:v>
                </c:pt>
                <c:pt idx="1132">
                  <c:v>67328</c:v>
                </c:pt>
                <c:pt idx="1133">
                  <c:v>67359</c:v>
                </c:pt>
                <c:pt idx="1134">
                  <c:v>67389</c:v>
                </c:pt>
                <c:pt idx="1135">
                  <c:v>67420</c:v>
                </c:pt>
                <c:pt idx="1136">
                  <c:v>67451</c:v>
                </c:pt>
                <c:pt idx="1137">
                  <c:v>67481</c:v>
                </c:pt>
                <c:pt idx="1138">
                  <c:v>67512</c:v>
                </c:pt>
                <c:pt idx="1139">
                  <c:v>67542</c:v>
                </c:pt>
                <c:pt idx="1140">
                  <c:v>67573</c:v>
                </c:pt>
                <c:pt idx="1141">
                  <c:v>67604</c:v>
                </c:pt>
                <c:pt idx="1142">
                  <c:v>67632</c:v>
                </c:pt>
                <c:pt idx="1143">
                  <c:v>67663</c:v>
                </c:pt>
                <c:pt idx="1144">
                  <c:v>67693</c:v>
                </c:pt>
                <c:pt idx="1145">
                  <c:v>67724</c:v>
                </c:pt>
                <c:pt idx="1146">
                  <c:v>67754</c:v>
                </c:pt>
                <c:pt idx="1147">
                  <c:v>67785</c:v>
                </c:pt>
                <c:pt idx="1148">
                  <c:v>67816</c:v>
                </c:pt>
                <c:pt idx="1149">
                  <c:v>67846</c:v>
                </c:pt>
                <c:pt idx="1150">
                  <c:v>67877</c:v>
                </c:pt>
                <c:pt idx="1151">
                  <c:v>67907</c:v>
                </c:pt>
                <c:pt idx="1152">
                  <c:v>67938</c:v>
                </c:pt>
                <c:pt idx="1153">
                  <c:v>67969</c:v>
                </c:pt>
                <c:pt idx="1154">
                  <c:v>67997</c:v>
                </c:pt>
                <c:pt idx="1155">
                  <c:v>68028</c:v>
                </c:pt>
                <c:pt idx="1156">
                  <c:v>68058</c:v>
                </c:pt>
                <c:pt idx="1157">
                  <c:v>68089</c:v>
                </c:pt>
                <c:pt idx="1158">
                  <c:v>68119</c:v>
                </c:pt>
                <c:pt idx="1159">
                  <c:v>68150</c:v>
                </c:pt>
                <c:pt idx="1160">
                  <c:v>68181</c:v>
                </c:pt>
                <c:pt idx="1161">
                  <c:v>68211</c:v>
                </c:pt>
                <c:pt idx="1162">
                  <c:v>68242</c:v>
                </c:pt>
                <c:pt idx="1163">
                  <c:v>68272</c:v>
                </c:pt>
                <c:pt idx="1164">
                  <c:v>68303</c:v>
                </c:pt>
                <c:pt idx="1165">
                  <c:v>68334</c:v>
                </c:pt>
                <c:pt idx="1166">
                  <c:v>68362</c:v>
                </c:pt>
                <c:pt idx="1167">
                  <c:v>68393</c:v>
                </c:pt>
                <c:pt idx="1168">
                  <c:v>68423</c:v>
                </c:pt>
                <c:pt idx="1169">
                  <c:v>68454</c:v>
                </c:pt>
                <c:pt idx="1170">
                  <c:v>68484</c:v>
                </c:pt>
                <c:pt idx="1171">
                  <c:v>68515</c:v>
                </c:pt>
                <c:pt idx="1172">
                  <c:v>68546</c:v>
                </c:pt>
                <c:pt idx="1173">
                  <c:v>68576</c:v>
                </c:pt>
                <c:pt idx="1174">
                  <c:v>68607</c:v>
                </c:pt>
                <c:pt idx="1175">
                  <c:v>68637</c:v>
                </c:pt>
                <c:pt idx="1176">
                  <c:v>68668</c:v>
                </c:pt>
                <c:pt idx="1177">
                  <c:v>68699</c:v>
                </c:pt>
                <c:pt idx="1178">
                  <c:v>68728</c:v>
                </c:pt>
                <c:pt idx="1179">
                  <c:v>68759</c:v>
                </c:pt>
                <c:pt idx="1180">
                  <c:v>68789</c:v>
                </c:pt>
                <c:pt idx="1181">
                  <c:v>68820</c:v>
                </c:pt>
                <c:pt idx="1182">
                  <c:v>68850</c:v>
                </c:pt>
                <c:pt idx="1183">
                  <c:v>68881</c:v>
                </c:pt>
                <c:pt idx="1184">
                  <c:v>68912</c:v>
                </c:pt>
                <c:pt idx="1185">
                  <c:v>68942</c:v>
                </c:pt>
                <c:pt idx="1186">
                  <c:v>68973</c:v>
                </c:pt>
                <c:pt idx="1187">
                  <c:v>69003</c:v>
                </c:pt>
                <c:pt idx="1188">
                  <c:v>69034</c:v>
                </c:pt>
                <c:pt idx="1189">
                  <c:v>69065</c:v>
                </c:pt>
                <c:pt idx="1190">
                  <c:v>69093</c:v>
                </c:pt>
                <c:pt idx="1191">
                  <c:v>69124</c:v>
                </c:pt>
                <c:pt idx="1192">
                  <c:v>69154</c:v>
                </c:pt>
                <c:pt idx="1193">
                  <c:v>69185</c:v>
                </c:pt>
                <c:pt idx="1194">
                  <c:v>69215</c:v>
                </c:pt>
                <c:pt idx="1195">
                  <c:v>69246</c:v>
                </c:pt>
                <c:pt idx="1196">
                  <c:v>69277</c:v>
                </c:pt>
                <c:pt idx="1197">
                  <c:v>69307</c:v>
                </c:pt>
                <c:pt idx="1198">
                  <c:v>69338</c:v>
                </c:pt>
                <c:pt idx="1199">
                  <c:v>69368</c:v>
                </c:pt>
              </c:numCache>
            </c:numRef>
          </c:cat>
          <c:val>
            <c:numRef>
              <c:f>Company!$K$3:$K$1202</c:f>
              <c:numCache>
                <c:formatCode>General</c:formatCode>
                <c:ptCount val="1200"/>
                <c:pt idx="23" formatCode="0.0">
                  <c:v>1.9219524299592479</c:v>
                </c:pt>
                <c:pt idx="24" formatCode="0.0">
                  <c:v>2.8508369130718449</c:v>
                </c:pt>
                <c:pt idx="25" formatCode="0.0">
                  <c:v>3.563768925707933</c:v>
                </c:pt>
                <c:pt idx="26" formatCode="0.0">
                  <c:v>4.8699631912987797</c:v>
                </c:pt>
                <c:pt idx="27" formatCode="0.0">
                  <c:v>5.2914832701619332</c:v>
                </c:pt>
                <c:pt idx="28" formatCode="0.0">
                  <c:v>6.0099235692625257</c:v>
                </c:pt>
                <c:pt idx="29" formatCode="0.0">
                  <c:v>6.2051745390862152</c:v>
                </c:pt>
                <c:pt idx="30" formatCode="0.0">
                  <c:v>6.3138165260027108</c:v>
                </c:pt>
                <c:pt idx="31" formatCode="0.0">
                  <c:v>6.1073230309797992</c:v>
                </c:pt>
                <c:pt idx="32" formatCode="0.0">
                  <c:v>5.4507402850493918</c:v>
                </c:pt>
                <c:pt idx="33" formatCode="0.0">
                  <c:v>4.7881838955108549</c:v>
                </c:pt>
                <c:pt idx="34" formatCode="0.0">
                  <c:v>4.475313568212357</c:v>
                </c:pt>
                <c:pt idx="35" formatCode="0.0">
                  <c:v>4.0693822949458252</c:v>
                </c:pt>
                <c:pt idx="36" formatCode="0.0">
                  <c:v>3.5125601815619234</c:v>
                </c:pt>
                <c:pt idx="37" formatCode="0.0">
                  <c:v>3.2020168329324576</c:v>
                </c:pt>
                <c:pt idx="38" formatCode="0.0">
                  <c:v>2.3877941942523933</c:v>
                </c:pt>
                <c:pt idx="39" formatCode="0.0">
                  <c:v>2.0100757443704822</c:v>
                </c:pt>
                <c:pt idx="40" formatCode="0.0">
                  <c:v>1.4717899665522651</c:v>
                </c:pt>
                <c:pt idx="41" formatCode="0.0">
                  <c:v>1.1170220990072579</c:v>
                </c:pt>
                <c:pt idx="42" formatCode="0.0">
                  <c:v>0.91585164538034292</c:v>
                </c:pt>
                <c:pt idx="43" formatCode="0.0">
                  <c:v>1.0026114465949689</c:v>
                </c:pt>
                <c:pt idx="44" formatCode="0.0">
                  <c:v>1.4212532613711915</c:v>
                </c:pt>
                <c:pt idx="45" formatCode="0.0">
                  <c:v>2.1740863538750546</c:v>
                </c:pt>
                <c:pt idx="46" formatCode="0.0">
                  <c:v>2.5050448228331845</c:v>
                </c:pt>
                <c:pt idx="47" formatCode="0.0">
                  <c:v>2.8695077873980352</c:v>
                </c:pt>
                <c:pt idx="48" formatCode="0.0">
                  <c:v>2.9870377157138535</c:v>
                </c:pt>
                <c:pt idx="49" formatCode="0.0">
                  <c:v>2.905879250849523</c:v>
                </c:pt>
                <c:pt idx="50" formatCode="0.0">
                  <c:v>2.9331564943323514</c:v>
                </c:pt>
                <c:pt idx="51" formatCode="0.0">
                  <c:v>2.8991476008459927</c:v>
                </c:pt>
                <c:pt idx="52" formatCode="0.0">
                  <c:v>2.9783996515405136</c:v>
                </c:pt>
                <c:pt idx="53" formatCode="0.0">
                  <c:v>3.2173436488882885</c:v>
                </c:pt>
                <c:pt idx="54" formatCode="0.0">
                  <c:v>3.5170428475872768</c:v>
                </c:pt>
                <c:pt idx="55" formatCode="0.0">
                  <c:v>3.5524005861053496</c:v>
                </c:pt>
                <c:pt idx="56" formatCode="0.0">
                  <c:v>3.5212419299933515</c:v>
                </c:pt>
                <c:pt idx="57" formatCode="0.0">
                  <c:v>3.2736524591167324</c:v>
                </c:pt>
                <c:pt idx="58" formatCode="0.0">
                  <c:v>3.0555207532061388</c:v>
                </c:pt>
                <c:pt idx="59" formatCode="0.0">
                  <c:v>2.763674663317687</c:v>
                </c:pt>
                <c:pt idx="60" formatCode="0.0">
                  <c:v>2.9429340464327964</c:v>
                </c:pt>
                <c:pt idx="61" formatCode="0.0">
                  <c:v>3.1065616041243231</c:v>
                </c:pt>
                <c:pt idx="62" formatCode="0.0">
                  <c:v>3.0311254259679714</c:v>
                </c:pt>
                <c:pt idx="63" formatCode="0.0">
                  <c:v>2.9207159992539005</c:v>
                </c:pt>
                <c:pt idx="64" formatCode="0.0">
                  <c:v>2.4467838131435116</c:v>
                </c:pt>
                <c:pt idx="65" formatCode="0.0">
                  <c:v>1.8530877108922965</c:v>
                </c:pt>
                <c:pt idx="66" formatCode="0.0">
                  <c:v>0.7051855522738748</c:v>
                </c:pt>
                <c:pt idx="67" formatCode="0.0">
                  <c:v>-0.32081519164152894</c:v>
                </c:pt>
                <c:pt idx="68" formatCode="0.0">
                  <c:v>-0.98860920252599271</c:v>
                </c:pt>
                <c:pt idx="69" formatCode="0.0">
                  <c:v>-1.9858153400794407</c:v>
                </c:pt>
                <c:pt idx="70" formatCode="0.0">
                  <c:v>-2.6116233218728269</c:v>
                </c:pt>
                <c:pt idx="71" formatCode="0.0">
                  <c:v>-2.9914271373898487</c:v>
                </c:pt>
                <c:pt idx="72" formatCode="0.0">
                  <c:v>-4.0868350284653161</c:v>
                </c:pt>
                <c:pt idx="73" formatCode="0.0">
                  <c:v>-4.874451132149062</c:v>
                </c:pt>
                <c:pt idx="74" formatCode="0.0">
                  <c:v>-5.1685591644236837</c:v>
                </c:pt>
                <c:pt idx="75" formatCode="0.0">
                  <c:v>-5.3495589783408235</c:v>
                </c:pt>
                <c:pt idx="76" formatCode="0.0">
                  <c:v>-4.9395850708650499</c:v>
                </c:pt>
                <c:pt idx="77" formatCode="0.0">
                  <c:v>-4.2090053017308549</c:v>
                </c:pt>
                <c:pt idx="78" formatCode="0.0">
                  <c:v>-2.9990229597822804</c:v>
                </c:pt>
                <c:pt idx="79" formatCode="0.0">
                  <c:v>-1.8059433932848634</c:v>
                </c:pt>
                <c:pt idx="80" formatCode="0.0">
                  <c:v>-0.85575882603318121</c:v>
                </c:pt>
                <c:pt idx="81" formatCode="0.0">
                  <c:v>5.4822659294501364E-2</c:v>
                </c:pt>
                <c:pt idx="82" formatCode="0.0">
                  <c:v>0.95098237054564549</c:v>
                </c:pt>
                <c:pt idx="83" formatCode="0.0">
                  <c:v>1.2803251301918124</c:v>
                </c:pt>
                <c:pt idx="84" formatCode="0.0">
                  <c:v>2.3356707653228881</c:v>
                </c:pt>
                <c:pt idx="85" formatCode="0.0">
                  <c:v>3.3828519877205281</c:v>
                </c:pt>
                <c:pt idx="86" formatCode="0.0">
                  <c:v>3.9076208629870166</c:v>
                </c:pt>
                <c:pt idx="87" formatCode="0.0">
                  <c:v>4.8212386851388374</c:v>
                </c:pt>
                <c:pt idx="88" formatCode="0.0">
                  <c:v>5.0653045336337215</c:v>
                </c:pt>
                <c:pt idx="89" formatCode="0.0">
                  <c:v>5.0313779237895346</c:v>
                </c:pt>
                <c:pt idx="90" formatCode="0.0">
                  <c:v>4.8087677846889676</c:v>
                </c:pt>
                <c:pt idx="91" formatCode="0.0">
                  <c:v>4.7792420751560485</c:v>
                </c:pt>
                <c:pt idx="92" formatCode="0.0">
                  <c:v>4.4499493536333716</c:v>
                </c:pt>
                <c:pt idx="93" formatCode="0.0">
                  <c:v>4.5465057257681281</c:v>
                </c:pt>
                <c:pt idx="94" formatCode="0.0">
                  <c:v>4.6362202063039177</c:v>
                </c:pt>
                <c:pt idx="95" formatCode="0.0">
                  <c:v>4.9038684372479224</c:v>
                </c:pt>
                <c:pt idx="96" formatCode="0.0">
                  <c:v>4.8787762965132799</c:v>
                </c:pt>
                <c:pt idx="97" formatCode="0.0">
                  <c:v>4.560379122493913</c:v>
                </c:pt>
                <c:pt idx="98" formatCode="0.0">
                  <c:v>4.6258448142594659</c:v>
                </c:pt>
                <c:pt idx="99" formatCode="0.0">
                  <c:v>3.7855501384104144</c:v>
                </c:pt>
                <c:pt idx="100" formatCode="0.0">
                  <c:v>3.5510322109624468</c:v>
                </c:pt>
                <c:pt idx="101" formatCode="0.0">
                  <c:v>3.0292925083411859</c:v>
                </c:pt>
                <c:pt idx="102" formatCode="0.0">
                  <c:v>2.6831819324579271</c:v>
                </c:pt>
                <c:pt idx="103" formatCode="0.0">
                  <c:v>2.0251905606489373</c:v>
                </c:pt>
                <c:pt idx="104" formatCode="0.0">
                  <c:v>1.5568933991026483</c:v>
                </c:pt>
                <c:pt idx="105" formatCode="0.0">
                  <c:v>1.0690064592730124</c:v>
                </c:pt>
                <c:pt idx="106" formatCode="0.0">
                  <c:v>0.18567766280706621</c:v>
                </c:pt>
                <c:pt idx="107" formatCode="0.0">
                  <c:v>-0.22624667294181222</c:v>
                </c:pt>
                <c:pt idx="108" formatCode="0.0">
                  <c:v>-0.49771056329294083</c:v>
                </c:pt>
                <c:pt idx="109" formatCode="0.0">
                  <c:v>-0.59687130595376914</c:v>
                </c:pt>
                <c:pt idx="110" formatCode="0.0">
                  <c:v>-0.94193020399818295</c:v>
                </c:pt>
                <c:pt idx="111" formatCode="0.0">
                  <c:v>-1.0245048985342891</c:v>
                </c:pt>
                <c:pt idx="112" formatCode="0.0">
                  <c:v>-1.4581889863980706</c:v>
                </c:pt>
                <c:pt idx="113" formatCode="0.0">
                  <c:v>-1.8340095345385379</c:v>
                </c:pt>
                <c:pt idx="114" formatCode="0.0">
                  <c:v>-2.1668359346848405</c:v>
                </c:pt>
                <c:pt idx="115" formatCode="0.0">
                  <c:v>-2.2552089667451298</c:v>
                </c:pt>
                <c:pt idx="116" formatCode="0.0">
                  <c:v>-2.3606705684374845</c:v>
                </c:pt>
                <c:pt idx="117" formatCode="0.0">
                  <c:v>-2.308628138135262</c:v>
                </c:pt>
                <c:pt idx="118" formatCode="0.0">
                  <c:v>-2.1088105546506029</c:v>
                </c:pt>
                <c:pt idx="119" formatCode="0.0">
                  <c:v>-2.134280276000311</c:v>
                </c:pt>
                <c:pt idx="120" formatCode="0.0">
                  <c:v>-2.3203901881309719</c:v>
                </c:pt>
                <c:pt idx="121" formatCode="0.0">
                  <c:v>-2.8330282339789647</c:v>
                </c:pt>
                <c:pt idx="122" formatCode="0.0">
                  <c:v>-3.1386605786887287</c:v>
                </c:pt>
                <c:pt idx="123" formatCode="0.0">
                  <c:v>-3.0005588891319803</c:v>
                </c:pt>
                <c:pt idx="124" formatCode="0.0">
                  <c:v>-2.8912045477486714</c:v>
                </c:pt>
                <c:pt idx="125" formatCode="0.0">
                  <c:v>-2.6191534708682696</c:v>
                </c:pt>
                <c:pt idx="126" formatCode="0.0">
                  <c:v>-2.4728896024033133</c:v>
                </c:pt>
                <c:pt idx="127" formatCode="0.0">
                  <c:v>-2.6556600047191381</c:v>
                </c:pt>
                <c:pt idx="128" formatCode="0.0">
                  <c:v>-2.6268846690677492</c:v>
                </c:pt>
                <c:pt idx="129" formatCode="0.0">
                  <c:v>-2.8126476602769657</c:v>
                </c:pt>
                <c:pt idx="130" formatCode="0.0">
                  <c:v>-2.9805323057035196</c:v>
                </c:pt>
                <c:pt idx="131" formatCode="0.0">
                  <c:v>-3.1762514745127959</c:v>
                </c:pt>
                <c:pt idx="132" formatCode="0.0">
                  <c:v>-3.5382369418818627</c:v>
                </c:pt>
                <c:pt idx="133" formatCode="0.0">
                  <c:v>-3.5866327456821381</c:v>
                </c:pt>
                <c:pt idx="134" formatCode="0.0">
                  <c:v>-4.0057300267323228</c:v>
                </c:pt>
                <c:pt idx="135" formatCode="0.0">
                  <c:v>-4.4013848641318134</c:v>
                </c:pt>
                <c:pt idx="136" formatCode="0.0">
                  <c:v>-4.5630981201035326</c:v>
                </c:pt>
                <c:pt idx="137" formatCode="0.0">
                  <c:v>-4.709277396881788</c:v>
                </c:pt>
                <c:pt idx="138" formatCode="0.0">
                  <c:v>-4.8351074289748794</c:v>
                </c:pt>
                <c:pt idx="139" formatCode="0.0">
                  <c:v>-4.7666039310711454</c:v>
                </c:pt>
                <c:pt idx="140" formatCode="0.0">
                  <c:v>-4.6865790346541445</c:v>
                </c:pt>
                <c:pt idx="141" formatCode="0.0">
                  <c:v>-5.0413151893219776</c:v>
                </c:pt>
                <c:pt idx="142" formatCode="0.0">
                  <c:v>-5.2081452045277103</c:v>
                </c:pt>
                <c:pt idx="143" formatCode="0.0">
                  <c:v>-5.6532975303284871</c:v>
                </c:pt>
                <c:pt idx="144" formatCode="0.0">
                  <c:v>-5.627264936336914</c:v>
                </c:pt>
                <c:pt idx="145" formatCode="0.0">
                  <c:v>-5.5362433014570058</c:v>
                </c:pt>
                <c:pt idx="146" formatCode="0.0">
                  <c:v>-5.162031111587666</c:v>
                </c:pt>
                <c:pt idx="147" formatCode="0.0">
                  <c:v>-4.9420291720594633</c:v>
                </c:pt>
                <c:pt idx="148" formatCode="0.0">
                  <c:v>-4.9142931924334903</c:v>
                </c:pt>
                <c:pt idx="149" formatCode="0.0">
                  <c:v>-4.6633967169240123</c:v>
                </c:pt>
                <c:pt idx="150" formatCode="0.0">
                  <c:v>-4.5998702967720533</c:v>
                </c:pt>
                <c:pt idx="151" formatCode="0.0">
                  <c:v>-4.3029086402830217</c:v>
                </c:pt>
                <c:pt idx="152" formatCode="0.0">
                  <c:v>-4.2440671518241686</c:v>
                </c:pt>
                <c:pt idx="153" formatCode="0.0">
                  <c:v>-3.728982365277318</c:v>
                </c:pt>
                <c:pt idx="154" formatCode="0.0">
                  <c:v>-3.3372679403311025</c:v>
                </c:pt>
                <c:pt idx="155" formatCode="0.0">
                  <c:v>-2.8162977518448713</c:v>
                </c:pt>
                <c:pt idx="156" formatCode="0.0">
                  <c:v>-2.360876787749433</c:v>
                </c:pt>
                <c:pt idx="157" formatCode="0.0">
                  <c:v>-2.0238743251840674</c:v>
                </c:pt>
                <c:pt idx="158" formatCode="0.0">
                  <c:v>-1.529517971502159</c:v>
                </c:pt>
                <c:pt idx="159" formatCode="0.0">
                  <c:v>-1.5110145519665537</c:v>
                </c:pt>
                <c:pt idx="160" formatCode="0.0">
                  <c:v>-1.1699162188417773</c:v>
                </c:pt>
                <c:pt idx="161" formatCode="0.0">
                  <c:v>-1.269306526944149</c:v>
                </c:pt>
                <c:pt idx="162" formatCode="0.0">
                  <c:v>-1.0514170344072795</c:v>
                </c:pt>
                <c:pt idx="163" formatCode="0.0">
                  <c:v>-1.0811671993429997</c:v>
                </c:pt>
                <c:pt idx="164" formatCode="0.0">
                  <c:v>-1.1596777703156533</c:v>
                </c:pt>
                <c:pt idx="165" formatCode="0.0">
                  <c:v>-1.0062272040901092</c:v>
                </c:pt>
                <c:pt idx="166" formatCode="0.0">
                  <c:v>-0.86986607131353821</c:v>
                </c:pt>
                <c:pt idx="167" formatCode="0.0">
                  <c:v>-0.55155464042843505</c:v>
                </c:pt>
                <c:pt idx="168" formatCode="0.0">
                  <c:v>-0.40574323616102959</c:v>
                </c:pt>
                <c:pt idx="169" formatCode="0.0">
                  <c:v>-0.30088083451413183</c:v>
                </c:pt>
                <c:pt idx="170" formatCode="0.0">
                  <c:v>-0.56261920648374542</c:v>
                </c:pt>
                <c:pt idx="171" formatCode="0.0">
                  <c:v>-0.22032512999336973</c:v>
                </c:pt>
                <c:pt idx="172" formatCode="0.0">
                  <c:v>-7.1433793166193027E-2</c:v>
                </c:pt>
                <c:pt idx="173" formatCode="0.0">
                  <c:v>6.4072072306899486E-2</c:v>
                </c:pt>
                <c:pt idx="174" formatCode="0.0">
                  <c:v>0.22337783827232727</c:v>
                </c:pt>
                <c:pt idx="175" formatCode="0.0">
                  <c:v>0.27838484290856513</c:v>
                </c:pt>
                <c:pt idx="176" formatCode="0.0">
                  <c:v>0.44131565385131921</c:v>
                </c:pt>
                <c:pt idx="177" formatCode="0.0">
                  <c:v>0.46201624164272914</c:v>
                </c:pt>
                <c:pt idx="178" formatCode="0.0">
                  <c:v>0.16809164400103782</c:v>
                </c:pt>
                <c:pt idx="179" formatCode="0.0">
                  <c:v>-0.20685273003844884</c:v>
                </c:pt>
                <c:pt idx="180" formatCode="0.0">
                  <c:v>-0.12142286879630149</c:v>
                </c:pt>
                <c:pt idx="181" formatCode="0.0">
                  <c:v>-0.25658941848647032</c:v>
                </c:pt>
                <c:pt idx="182" formatCode="0.0">
                  <c:v>-7.6845436254686206E-2</c:v>
                </c:pt>
                <c:pt idx="183" formatCode="0.0">
                  <c:v>-0.15512969220091577</c:v>
                </c:pt>
                <c:pt idx="184" formatCode="0.0">
                  <c:v>-0.55059761681141595</c:v>
                </c:pt>
                <c:pt idx="185" formatCode="0.0">
                  <c:v>-0.7928513144050271</c:v>
                </c:pt>
                <c:pt idx="186" formatCode="0.0">
                  <c:v>-1.1251691242422481</c:v>
                </c:pt>
                <c:pt idx="187" formatCode="0.0">
                  <c:v>-1.361306023209039</c:v>
                </c:pt>
                <c:pt idx="188" formatCode="0.0">
                  <c:v>-1.3300286911591286</c:v>
                </c:pt>
                <c:pt idx="189" formatCode="0.0">
                  <c:v>-1.2805614585698208</c:v>
                </c:pt>
                <c:pt idx="190" formatCode="0.0">
                  <c:v>-0.89015224541975613</c:v>
                </c:pt>
                <c:pt idx="191" formatCode="0.0">
                  <c:v>-0.41425083521315287</c:v>
                </c:pt>
                <c:pt idx="192" formatCode="0.0">
                  <c:v>-0.61334360532062249</c:v>
                </c:pt>
                <c:pt idx="193" formatCode="0.0">
                  <c:v>-0.53878322029282799</c:v>
                </c:pt>
                <c:pt idx="194" formatCode="0.0">
                  <c:v>-0.82482747319106409</c:v>
                </c:pt>
                <c:pt idx="195" formatCode="0.0">
                  <c:v>-1.2921887334266557</c:v>
                </c:pt>
                <c:pt idx="196" formatCode="0.0">
                  <c:v>-1.0526004960239561</c:v>
                </c:pt>
                <c:pt idx="197" formatCode="0.0">
                  <c:v>-0.66115878783104165</c:v>
                </c:pt>
                <c:pt idx="198" formatCode="0.0">
                  <c:v>-0.75983245306804292</c:v>
                </c:pt>
                <c:pt idx="199" formatCode="0.0">
                  <c:v>-0.59156923504120584</c:v>
                </c:pt>
                <c:pt idx="200" formatCode="0.0">
                  <c:v>-0.79943423592597185</c:v>
                </c:pt>
                <c:pt idx="201" formatCode="0.0">
                  <c:v>-1.5193456887562036</c:v>
                </c:pt>
                <c:pt idx="202" formatCode="0.0">
                  <c:v>-2.0276112512628117</c:v>
                </c:pt>
                <c:pt idx="203" formatCode="0.0">
                  <c:v>-2.1791766108805319</c:v>
                </c:pt>
                <c:pt idx="204" formatCode="0.0">
                  <c:v>-2.4495504453734895</c:v>
                </c:pt>
                <c:pt idx="205" formatCode="0.0">
                  <c:v>-2.7072696384082349</c:v>
                </c:pt>
                <c:pt idx="206" formatCode="0.0">
                  <c:v>-2.4234676314209054</c:v>
                </c:pt>
                <c:pt idx="207" formatCode="0.0">
                  <c:v>-1.7997804903734647</c:v>
                </c:pt>
                <c:pt idx="208" formatCode="0.0">
                  <c:v>-1.7202216493353717</c:v>
                </c:pt>
                <c:pt idx="209" formatCode="0.0">
                  <c:v>-1.6537124941075803</c:v>
                </c:pt>
                <c:pt idx="210" formatCode="0.0">
                  <c:v>-0.96183274534034524</c:v>
                </c:pt>
                <c:pt idx="211" formatCode="0.0">
                  <c:v>-0.57282747424095248</c:v>
                </c:pt>
                <c:pt idx="212" formatCode="0.0">
                  <c:v>0.29446046904114098</c:v>
                </c:pt>
                <c:pt idx="213" formatCode="0.0">
                  <c:v>1.198005419044776</c:v>
                </c:pt>
                <c:pt idx="214" formatCode="0.0">
                  <c:v>1.9239772918965485</c:v>
                </c:pt>
                <c:pt idx="215" formatCode="0.0">
                  <c:v>1.7469310886578455</c:v>
                </c:pt>
                <c:pt idx="216" formatCode="0.0">
                  <c:v>2.2812546544698051</c:v>
                </c:pt>
                <c:pt idx="217" formatCode="0.0">
                  <c:v>2.6363134250824345</c:v>
                </c:pt>
                <c:pt idx="218" formatCode="0.0">
                  <c:v>2.6873108875760749</c:v>
                </c:pt>
                <c:pt idx="219" formatCode="0.0">
                  <c:v>2.6310755497284362</c:v>
                </c:pt>
                <c:pt idx="220" formatCode="0.0">
                  <c:v>2.6022257348353008</c:v>
                </c:pt>
                <c:pt idx="221" formatCode="0.0">
                  <c:v>2.4904767870897757</c:v>
                </c:pt>
                <c:pt idx="222" formatCode="0.0">
                  <c:v>2.0077963457937784</c:v>
                </c:pt>
                <c:pt idx="223" formatCode="0.0">
                  <c:v>1.909114146218613</c:v>
                </c:pt>
                <c:pt idx="224" formatCode="0.0">
                  <c:v>0.78125164888605525</c:v>
                </c:pt>
                <c:pt idx="225" formatCode="0.0">
                  <c:v>-1.4542968150912685</c:v>
                </c:pt>
                <c:pt idx="226" formatCode="0.0">
                  <c:v>-2.8987697391632423</c:v>
                </c:pt>
                <c:pt idx="227" formatCode="0.0">
                  <c:v>-4.1046657753880424</c:v>
                </c:pt>
                <c:pt idx="228" formatCode="0.0">
                  <c:v>-5.5934495373314235</c:v>
                </c:pt>
                <c:pt idx="229" formatCode="0.0">
                  <c:v>-6.7352529158440433</c:v>
                </c:pt>
                <c:pt idx="230" formatCode="0.0">
                  <c:v>-7.8359709934808848</c:v>
                </c:pt>
                <c:pt idx="231" formatCode="0.0">
                  <c:v>-9.5290805297510985</c:v>
                </c:pt>
                <c:pt idx="232" formatCode="0.0">
                  <c:v>-10.628778549694417</c:v>
                </c:pt>
                <c:pt idx="233" formatCode="0.0">
                  <c:v>-11.82407177511142</c:v>
                </c:pt>
                <c:pt idx="234" formatCode="0.0">
                  <c:v>-12.863887193227214</c:v>
                </c:pt>
                <c:pt idx="235" formatCode="0.0">
                  <c:v>-14.178413525760618</c:v>
                </c:pt>
                <c:pt idx="236" formatCode="0.0">
                  <c:v>-14.624997111107803</c:v>
                </c:pt>
                <c:pt idx="237" formatCode="0.0">
                  <c:v>-12.551612419159326</c:v>
                </c:pt>
                <c:pt idx="238" formatCode="0.0">
                  <c:v>-11.59262716020578</c:v>
                </c:pt>
                <c:pt idx="239" formatCode="0.0">
                  <c:v>-10.291353100515366</c:v>
                </c:pt>
                <c:pt idx="240" formatCode="0.0">
                  <c:v>-9.1162117870398589</c:v>
                </c:pt>
                <c:pt idx="241" formatCode="0.0">
                  <c:v>-7.8897324075686157</c:v>
                </c:pt>
                <c:pt idx="242" formatCode="0.0">
                  <c:v>-6.856847929840356</c:v>
                </c:pt>
                <c:pt idx="243" formatCode="0.0">
                  <c:v>-5.0743036250738101</c:v>
                </c:pt>
                <c:pt idx="244" formatCode="0.0">
                  <c:v>-3.7146573295656395</c:v>
                </c:pt>
                <c:pt idx="245" formatCode="0.0">
                  <c:v>-2.28133342187175</c:v>
                </c:pt>
                <c:pt idx="246" formatCode="0.0">
                  <c:v>-1.1041282638113046</c:v>
                </c:pt>
                <c:pt idx="247" formatCode="0.0">
                  <c:v>0.35567816299295885</c:v>
                </c:pt>
                <c:pt idx="248" formatCode="0.0">
                  <c:v>1.5866959958699312</c:v>
                </c:pt>
                <c:pt idx="249" formatCode="0.0">
                  <c:v>1.4355521664184607</c:v>
                </c:pt>
                <c:pt idx="250" formatCode="0.0">
                  <c:v>1.5712328077271565</c:v>
                </c:pt>
                <c:pt idx="251" formatCode="0.0">
                  <c:v>1.6193308579997279</c:v>
                </c:pt>
                <c:pt idx="252" formatCode="0.0">
                  <c:v>1.8818448760478788</c:v>
                </c:pt>
                <c:pt idx="253" formatCode="0.0">
                  <c:v>1.5555507200333949</c:v>
                </c:pt>
                <c:pt idx="254" formatCode="0.0">
                  <c:v>1.6923256817110257</c:v>
                </c:pt>
                <c:pt idx="255" formatCode="0.0">
                  <c:v>1.5017131953079144</c:v>
                </c:pt>
                <c:pt idx="256" formatCode="0.0">
                  <c:v>1.1811400840699093</c:v>
                </c:pt>
                <c:pt idx="257" formatCode="0.0">
                  <c:v>0.91444014856520539</c:v>
                </c:pt>
                <c:pt idx="258" formatCode="0.0">
                  <c:v>1.0159049009459835</c:v>
                </c:pt>
                <c:pt idx="259" formatCode="0.0">
                  <c:v>0.95062687398304035</c:v>
                </c:pt>
                <c:pt idx="260" formatCode="0.0">
                  <c:v>0.75455072207803653</c:v>
                </c:pt>
                <c:pt idx="261" formatCode="0.0">
                  <c:v>0.60325160026116009</c:v>
                </c:pt>
                <c:pt idx="262" formatCode="0.0">
                  <c:v>0.66915180450324385</c:v>
                </c:pt>
                <c:pt idx="263" formatCode="0.0">
                  <c:v>0.60889493024160402</c:v>
                </c:pt>
                <c:pt idx="264" formatCode="0.0">
                  <c:v>0.64890684069692384</c:v>
                </c:pt>
                <c:pt idx="265" formatCode="0.0">
                  <c:v>0.97427374284437462</c:v>
                </c:pt>
                <c:pt idx="266" formatCode="0.0">
                  <c:v>0.71402898978743679</c:v>
                </c:pt>
                <c:pt idx="267" formatCode="0.0">
                  <c:v>0.93690937810350761</c:v>
                </c:pt>
                <c:pt idx="268" formatCode="0.0">
                  <c:v>1.2798901605843156</c:v>
                </c:pt>
                <c:pt idx="269" formatCode="0.0">
                  <c:v>1.3720217161666</c:v>
                </c:pt>
                <c:pt idx="270" formatCode="0.0">
                  <c:v>1.6908222698252473</c:v>
                </c:pt>
                <c:pt idx="271" formatCode="0.0">
                  <c:v>2.0532447111351075</c:v>
                </c:pt>
                <c:pt idx="272" formatCode="0.0">
                  <c:v>2.0579961114072631</c:v>
                </c:pt>
                <c:pt idx="273" formatCode="0.0">
                  <c:v>2.3457565114760115</c:v>
                </c:pt>
                <c:pt idx="274" formatCode="0.0">
                  <c:v>2.4451346547404569</c:v>
                </c:pt>
                <c:pt idx="275" formatCode="0.0">
                  <c:v>2.309151852797612</c:v>
                </c:pt>
                <c:pt idx="276" formatCode="0.0">
                  <c:v>2.2444579602259012</c:v>
                </c:pt>
                <c:pt idx="277" formatCode="0.0">
                  <c:v>2.219303508126842</c:v>
                </c:pt>
                <c:pt idx="278" formatCode="0.0">
                  <c:v>2.3370784035229804</c:v>
                </c:pt>
                <c:pt idx="279" formatCode="0.0">
                  <c:v>2.5914177353758987</c:v>
                </c:pt>
                <c:pt idx="280" formatCode="0.0">
                  <c:v>2.7273714054902882</c:v>
                </c:pt>
                <c:pt idx="281" formatCode="0.0">
                  <c:v>2.8940656787822121</c:v>
                </c:pt>
                <c:pt idx="282" formatCode="0.0">
                  <c:v>2.72102213971759</c:v>
                </c:pt>
                <c:pt idx="283" formatCode="0.0">
                  <c:v>2.3898807966039897</c:v>
                </c:pt>
                <c:pt idx="284" formatCode="0.0">
                  <c:v>2.5822117155468476</c:v>
                </c:pt>
                <c:pt idx="285" formatCode="0.0">
                  <c:v>2.2383912537545569</c:v>
                </c:pt>
                <c:pt idx="286" formatCode="0.0">
                  <c:v>2.1407419096764784</c:v>
                </c:pt>
                <c:pt idx="287" formatCode="0.0">
                  <c:v>2.501075208422904</c:v>
                </c:pt>
                <c:pt idx="288" formatCode="0.0">
                  <c:v>2.4865281241525565</c:v>
                </c:pt>
                <c:pt idx="289" formatCode="0.0">
                  <c:v>2.4509524691291347</c:v>
                </c:pt>
                <c:pt idx="290" formatCode="0.0">
                  <c:v>2.6957910570389885</c:v>
                </c:pt>
                <c:pt idx="291" formatCode="0.0">
                  <c:v>2.2377232470229984</c:v>
                </c:pt>
                <c:pt idx="292" formatCode="0.0">
                  <c:v>1.8056313908213042</c:v>
                </c:pt>
                <c:pt idx="293" formatCode="0.0">
                  <c:v>1.8148172484599598</c:v>
                </c:pt>
                <c:pt idx="294" formatCode="0.0">
                  <c:v>1.8869086441773533</c:v>
                </c:pt>
                <c:pt idx="295" formatCode="0.0">
                  <c:v>1.9804820703342045</c:v>
                </c:pt>
                <c:pt idx="296" formatCode="0.0">
                  <c:v>1.9904597438125506</c:v>
                </c:pt>
                <c:pt idx="297" formatCode="0.0">
                  <c:v>2.2000870273240309</c:v>
                </c:pt>
                <c:pt idx="298" formatCode="0.0">
                  <c:v>2.2839815394208216</c:v>
                </c:pt>
                <c:pt idx="299" formatCode="0.0">
                  <c:v>2.2224728067870672</c:v>
                </c:pt>
                <c:pt idx="300" formatCode="0.0">
                  <c:v>2.0883660353106421</c:v>
                </c:pt>
                <c:pt idx="301" formatCode="0.0">
                  <c:v>2.0066256683781205</c:v>
                </c:pt>
                <c:pt idx="302" formatCode="0.0">
                  <c:v>1.8697437931839005</c:v>
                </c:pt>
                <c:pt idx="303" formatCode="0.0">
                  <c:v>1.8593124552517963</c:v>
                </c:pt>
                <c:pt idx="304" formatCode="0.0">
                  <c:v>1.8890448075840993</c:v>
                </c:pt>
                <c:pt idx="305" formatCode="0.0">
                  <c:v>1.6861227461799189</c:v>
                </c:pt>
                <c:pt idx="306" formatCode="0.0">
                  <c:v>1.4361767325526671</c:v>
                </c:pt>
                <c:pt idx="307" formatCode="0.0">
                  <c:v>1.1835905709589554</c:v>
                </c:pt>
                <c:pt idx="308" formatCode="0.0">
                  <c:v>0.90950737121563918</c:v>
                </c:pt>
                <c:pt idx="309" formatCode="0.0">
                  <c:v>0.47973794481646337</c:v>
                </c:pt>
                <c:pt idx="310" formatCode="0.0">
                  <c:v>0.29278298553794002</c:v>
                </c:pt>
                <c:pt idx="311" formatCode="0.0">
                  <c:v>-5.7072436899986201E-2</c:v>
                </c:pt>
                <c:pt idx="312" formatCode="0.0">
                  <c:v>-0.10688094482024724</c:v>
                </c:pt>
                <c:pt idx="313" formatCode="0.0">
                  <c:v>-0.15504159298822628</c:v>
                </c:pt>
                <c:pt idx="314" formatCode="0.0">
                  <c:v>-0.47143870610483418</c:v>
                </c:pt>
                <c:pt idx="315" formatCode="0.0">
                  <c:v>-0.30398023525464168</c:v>
                </c:pt>
                <c:pt idx="316" formatCode="0.0">
                  <c:v>-0.2215740396369057</c:v>
                </c:pt>
                <c:pt idx="317" formatCode="0.0">
                  <c:v>-0.10382416769898839</c:v>
                </c:pt>
                <c:pt idx="318" formatCode="0.0">
                  <c:v>-0.13264252585389613</c:v>
                </c:pt>
                <c:pt idx="319" formatCode="0.0">
                  <c:v>0.11295020505221487</c:v>
                </c:pt>
                <c:pt idx="320" formatCode="0.0">
                  <c:v>0.35429454943563599</c:v>
                </c:pt>
                <c:pt idx="321" formatCode="0.0">
                  <c:v>0.85028942332689894</c:v>
                </c:pt>
                <c:pt idx="322" formatCode="0.0">
                  <c:v>1.1806904940101504</c:v>
                </c:pt>
                <c:pt idx="323" formatCode="0.0">
                  <c:v>1.5004712199332033</c:v>
                </c:pt>
                <c:pt idx="324" formatCode="0.0">
                  <c:v>1.8561611600923698</c:v>
                </c:pt>
                <c:pt idx="325" formatCode="0.0">
                  <c:v>2.0915806935812213</c:v>
                </c:pt>
                <c:pt idx="326" formatCode="0.0">
                  <c:v>2.7104746627133665</c:v>
                </c:pt>
                <c:pt idx="327" formatCode="0.0">
                  <c:v>2.5302943325975207</c:v>
                </c:pt>
                <c:pt idx="328" formatCode="0.0">
                  <c:v>2.7062022581581573</c:v>
                </c:pt>
                <c:pt idx="329" formatCode="0.0">
                  <c:v>2.7931020297369429</c:v>
                </c:pt>
                <c:pt idx="330" formatCode="0.0">
                  <c:v>2.9408720034657563</c:v>
                </c:pt>
                <c:pt idx="331" formatCode="0.0">
                  <c:v>2.8734794956686471</c:v>
                </c:pt>
                <c:pt idx="332" formatCode="0.0">
                  <c:v>2.7316740174898371</c:v>
                </c:pt>
                <c:pt idx="333" formatCode="0.0">
                  <c:v>2.5713383221813046</c:v>
                </c:pt>
                <c:pt idx="334" formatCode="0.0">
                  <c:v>2.309753436215729</c:v>
                </c:pt>
                <c:pt idx="335" formatCode="0.0">
                  <c:v>2.3524969633174777</c:v>
                </c:pt>
                <c:pt idx="336" formatCode="0.0">
                  <c:v>2.0474923134254936</c:v>
                </c:pt>
                <c:pt idx="337" formatCode="0.0">
                  <c:v>1.9316199355942132</c:v>
                </c:pt>
                <c:pt idx="338" formatCode="0.0">
                  <c:v>1.407576906666776</c:v>
                </c:pt>
                <c:pt idx="339" formatCode="0.0">
                  <c:v>1.8613647643412037</c:v>
                </c:pt>
                <c:pt idx="340" formatCode="0.0">
                  <c:v>1.6761316636994366</c:v>
                </c:pt>
                <c:pt idx="341" formatCode="0.0">
                  <c:v>1.5496019571707365</c:v>
                </c:pt>
                <c:pt idx="342" formatCode="0.0">
                  <c:v>1.6424314629034598</c:v>
                </c:pt>
                <c:pt idx="343" formatCode="0.0">
                  <c:v>1.7055993537042866</c:v>
                </c:pt>
                <c:pt idx="344" formatCode="0.0">
                  <c:v>1.7194828414241812</c:v>
                </c:pt>
                <c:pt idx="345" formatCode="0.0">
                  <c:v>1.5530517770835814</c:v>
                </c:pt>
                <c:pt idx="346" formatCode="0.0">
                  <c:v>1.3769323238339126</c:v>
                </c:pt>
                <c:pt idx="347" formatCode="0.0">
                  <c:v>0.88685263828665484</c:v>
                </c:pt>
                <c:pt idx="348" formatCode="0.0">
                  <c:v>0.86201160135463795</c:v>
                </c:pt>
                <c:pt idx="349" formatCode="0.0">
                  <c:v>#N/A</c:v>
                </c:pt>
                <c:pt idx="350" formatCode="0.0">
                  <c:v>#N/A</c:v>
                </c:pt>
                <c:pt idx="351" formatCode="0.0">
                  <c:v>#N/A</c:v>
                </c:pt>
                <c:pt idx="352" formatCode="0.0">
                  <c:v>#N/A</c:v>
                </c:pt>
                <c:pt idx="353" formatCode="0.0">
                  <c:v>#N/A</c:v>
                </c:pt>
                <c:pt idx="354" formatCode="0.0">
                  <c:v>#N/A</c:v>
                </c:pt>
                <c:pt idx="355" formatCode="0.0">
                  <c:v>#N/A</c:v>
                </c:pt>
                <c:pt idx="356" formatCode="0.0">
                  <c:v>#N/A</c:v>
                </c:pt>
                <c:pt idx="357" formatCode="0.0">
                  <c:v>#N/A</c:v>
                </c:pt>
                <c:pt idx="358" formatCode="0.0">
                  <c:v>#N/A</c:v>
                </c:pt>
                <c:pt idx="359" formatCode="0.0">
                  <c:v>#N/A</c:v>
                </c:pt>
                <c:pt idx="360" formatCode="0.0">
                  <c:v>#N/A</c:v>
                </c:pt>
                <c:pt idx="361" formatCode="0.0">
                  <c:v>#N/A</c:v>
                </c:pt>
                <c:pt idx="362" formatCode="0.0">
                  <c:v>#N/A</c:v>
                </c:pt>
                <c:pt idx="363" formatCode="0.0">
                  <c:v>#N/A</c:v>
                </c:pt>
                <c:pt idx="364" formatCode="0.0">
                  <c:v>#N/A</c:v>
                </c:pt>
                <c:pt idx="365" formatCode="0.0">
                  <c:v>#N/A</c:v>
                </c:pt>
                <c:pt idx="366" formatCode="0.0">
                  <c:v>#N/A</c:v>
                </c:pt>
                <c:pt idx="367" formatCode="0.0">
                  <c:v>#N/A</c:v>
                </c:pt>
                <c:pt idx="368" formatCode="0.0">
                  <c:v>#N/A</c:v>
                </c:pt>
                <c:pt idx="369" formatCode="0.0">
                  <c:v>#N/A</c:v>
                </c:pt>
                <c:pt idx="370" formatCode="0.0">
                  <c:v>#N/A</c:v>
                </c:pt>
                <c:pt idx="371" formatCode="0.0">
                  <c:v>#N/A</c:v>
                </c:pt>
                <c:pt idx="372" formatCode="0.0">
                  <c:v>#N/A</c:v>
                </c:pt>
                <c:pt idx="373" formatCode="0.0">
                  <c:v>#N/A</c:v>
                </c:pt>
                <c:pt idx="374" formatCode="0.0">
                  <c:v>#N/A</c:v>
                </c:pt>
                <c:pt idx="375" formatCode="0.0">
                  <c:v>#N/A</c:v>
                </c:pt>
                <c:pt idx="376" formatCode="0.0">
                  <c:v>#N/A</c:v>
                </c:pt>
                <c:pt idx="377" formatCode="0.0">
                  <c:v>#N/A</c:v>
                </c:pt>
                <c:pt idx="378" formatCode="0.0">
                  <c:v>#N/A</c:v>
                </c:pt>
                <c:pt idx="379" formatCode="0.0">
                  <c:v>#N/A</c:v>
                </c:pt>
                <c:pt idx="380" formatCode="0.0">
                  <c:v>#N/A</c:v>
                </c:pt>
                <c:pt idx="381" formatCode="0.0">
                  <c:v>#N/A</c:v>
                </c:pt>
                <c:pt idx="382" formatCode="0.0">
                  <c:v>#N/A</c:v>
                </c:pt>
                <c:pt idx="383" formatCode="0.0">
                  <c:v>#N/A</c:v>
                </c:pt>
              </c:numCache>
            </c:numRef>
          </c:val>
          <c:smooth val="0"/>
          <c:extLst>
            <c:ext xmlns:c16="http://schemas.microsoft.com/office/drawing/2014/chart" uri="{C3380CC4-5D6E-409C-BE32-E72D297353CC}">
              <c16:uniqueId val="{00000000-CFD5-40CC-9A85-49CF58E1072C}"/>
            </c:ext>
          </c:extLst>
        </c:ser>
        <c:ser>
          <c:idx val="4"/>
          <c:order val="1"/>
          <c:tx>
            <c:strRef>
              <c:f>'Industry Labels'!$F$6</c:f>
              <c:strCache>
                <c:ptCount val="1"/>
                <c:pt idx="0">
                  <c:v>Containers Forecast</c:v>
                </c:pt>
              </c:strCache>
            </c:strRef>
          </c:tx>
          <c:spPr>
            <a:ln w="38100">
              <a:solidFill>
                <a:srgbClr val="183863"/>
              </a:solidFill>
              <a:prstDash val="sysDash"/>
            </a:ln>
          </c:spPr>
          <c:marker>
            <c:symbol val="none"/>
          </c:marker>
          <c:cat>
            <c:numRef>
              <c:f>Company!$A$3:$A$1202</c:f>
              <c:numCache>
                <c:formatCode>mmm\-yy</c:formatCode>
                <c:ptCount val="1200"/>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pt idx="329">
                  <c:v>42887</c:v>
                </c:pt>
                <c:pt idx="330">
                  <c:v>42917</c:v>
                </c:pt>
                <c:pt idx="331">
                  <c:v>42948</c:v>
                </c:pt>
                <c:pt idx="332">
                  <c:v>42979</c:v>
                </c:pt>
                <c:pt idx="333">
                  <c:v>43009</c:v>
                </c:pt>
                <c:pt idx="334">
                  <c:v>43040</c:v>
                </c:pt>
                <c:pt idx="335">
                  <c:v>43070</c:v>
                </c:pt>
                <c:pt idx="336">
                  <c:v>43101</c:v>
                </c:pt>
                <c:pt idx="337">
                  <c:v>43132</c:v>
                </c:pt>
                <c:pt idx="338">
                  <c:v>43160</c:v>
                </c:pt>
                <c:pt idx="339">
                  <c:v>43191</c:v>
                </c:pt>
                <c:pt idx="340">
                  <c:v>43221</c:v>
                </c:pt>
                <c:pt idx="341">
                  <c:v>43252</c:v>
                </c:pt>
                <c:pt idx="342">
                  <c:v>43282</c:v>
                </c:pt>
                <c:pt idx="343">
                  <c:v>43313</c:v>
                </c:pt>
                <c:pt idx="344">
                  <c:v>43344</c:v>
                </c:pt>
                <c:pt idx="345">
                  <c:v>43374</c:v>
                </c:pt>
                <c:pt idx="346">
                  <c:v>43405</c:v>
                </c:pt>
                <c:pt idx="347">
                  <c:v>43435</c:v>
                </c:pt>
                <c:pt idx="348">
                  <c:v>43466</c:v>
                </c:pt>
                <c:pt idx="349">
                  <c:v>43497</c:v>
                </c:pt>
                <c:pt idx="350">
                  <c:v>43525</c:v>
                </c:pt>
                <c:pt idx="351">
                  <c:v>43556</c:v>
                </c:pt>
                <c:pt idx="352">
                  <c:v>43586</c:v>
                </c:pt>
                <c:pt idx="353">
                  <c:v>43617</c:v>
                </c:pt>
                <c:pt idx="354">
                  <c:v>43647</c:v>
                </c:pt>
                <c:pt idx="355">
                  <c:v>43678</c:v>
                </c:pt>
                <c:pt idx="356">
                  <c:v>43709</c:v>
                </c:pt>
                <c:pt idx="357">
                  <c:v>43739</c:v>
                </c:pt>
                <c:pt idx="358">
                  <c:v>43770</c:v>
                </c:pt>
                <c:pt idx="359">
                  <c:v>43800</c:v>
                </c:pt>
                <c:pt idx="360">
                  <c:v>43831</c:v>
                </c:pt>
                <c:pt idx="361">
                  <c:v>43862</c:v>
                </c:pt>
                <c:pt idx="362">
                  <c:v>43891</c:v>
                </c:pt>
                <c:pt idx="363">
                  <c:v>43922</c:v>
                </c:pt>
                <c:pt idx="364">
                  <c:v>43952</c:v>
                </c:pt>
                <c:pt idx="365">
                  <c:v>43983</c:v>
                </c:pt>
                <c:pt idx="366">
                  <c:v>44013</c:v>
                </c:pt>
                <c:pt idx="367">
                  <c:v>44044</c:v>
                </c:pt>
                <c:pt idx="368">
                  <c:v>44075</c:v>
                </c:pt>
                <c:pt idx="369">
                  <c:v>44105</c:v>
                </c:pt>
                <c:pt idx="370">
                  <c:v>44136</c:v>
                </c:pt>
                <c:pt idx="371">
                  <c:v>44166</c:v>
                </c:pt>
                <c:pt idx="372">
                  <c:v>44197</c:v>
                </c:pt>
                <c:pt idx="373">
                  <c:v>44228</c:v>
                </c:pt>
                <c:pt idx="374">
                  <c:v>44256</c:v>
                </c:pt>
                <c:pt idx="375">
                  <c:v>44287</c:v>
                </c:pt>
                <c:pt idx="376">
                  <c:v>44317</c:v>
                </c:pt>
                <c:pt idx="377">
                  <c:v>44348</c:v>
                </c:pt>
                <c:pt idx="378">
                  <c:v>44378</c:v>
                </c:pt>
                <c:pt idx="379">
                  <c:v>44409</c:v>
                </c:pt>
                <c:pt idx="380">
                  <c:v>44440</c:v>
                </c:pt>
                <c:pt idx="381">
                  <c:v>44470</c:v>
                </c:pt>
                <c:pt idx="382">
                  <c:v>44501</c:v>
                </c:pt>
                <c:pt idx="383">
                  <c:v>44531</c:v>
                </c:pt>
                <c:pt idx="384">
                  <c:v>44562</c:v>
                </c:pt>
                <c:pt idx="385">
                  <c:v>44593</c:v>
                </c:pt>
                <c:pt idx="386">
                  <c:v>44621</c:v>
                </c:pt>
                <c:pt idx="387">
                  <c:v>44652</c:v>
                </c:pt>
                <c:pt idx="388">
                  <c:v>44682</c:v>
                </c:pt>
                <c:pt idx="389">
                  <c:v>44713</c:v>
                </c:pt>
                <c:pt idx="390">
                  <c:v>44743</c:v>
                </c:pt>
                <c:pt idx="391">
                  <c:v>44774</c:v>
                </c:pt>
                <c:pt idx="392">
                  <c:v>44805</c:v>
                </c:pt>
                <c:pt idx="393">
                  <c:v>44835</c:v>
                </c:pt>
                <c:pt idx="394">
                  <c:v>44866</c:v>
                </c:pt>
                <c:pt idx="395">
                  <c:v>44896</c:v>
                </c:pt>
                <c:pt idx="396">
                  <c:v>44927</c:v>
                </c:pt>
                <c:pt idx="397">
                  <c:v>44958</c:v>
                </c:pt>
                <c:pt idx="398">
                  <c:v>44986</c:v>
                </c:pt>
                <c:pt idx="399">
                  <c:v>45017</c:v>
                </c:pt>
                <c:pt idx="400">
                  <c:v>45047</c:v>
                </c:pt>
                <c:pt idx="401">
                  <c:v>45078</c:v>
                </c:pt>
                <c:pt idx="402">
                  <c:v>45108</c:v>
                </c:pt>
                <c:pt idx="403">
                  <c:v>45139</c:v>
                </c:pt>
                <c:pt idx="404">
                  <c:v>45170</c:v>
                </c:pt>
                <c:pt idx="405">
                  <c:v>45200</c:v>
                </c:pt>
                <c:pt idx="406">
                  <c:v>45231</c:v>
                </c:pt>
                <c:pt idx="407">
                  <c:v>45261</c:v>
                </c:pt>
                <c:pt idx="408">
                  <c:v>45292</c:v>
                </c:pt>
                <c:pt idx="409">
                  <c:v>45323</c:v>
                </c:pt>
                <c:pt idx="410">
                  <c:v>45352</c:v>
                </c:pt>
                <c:pt idx="411">
                  <c:v>45383</c:v>
                </c:pt>
                <c:pt idx="412">
                  <c:v>45413</c:v>
                </c:pt>
                <c:pt idx="413">
                  <c:v>45444</c:v>
                </c:pt>
                <c:pt idx="414">
                  <c:v>45474</c:v>
                </c:pt>
                <c:pt idx="415">
                  <c:v>45505</c:v>
                </c:pt>
                <c:pt idx="416">
                  <c:v>45536</c:v>
                </c:pt>
                <c:pt idx="417">
                  <c:v>45566</c:v>
                </c:pt>
                <c:pt idx="418">
                  <c:v>45597</c:v>
                </c:pt>
                <c:pt idx="419">
                  <c:v>45627</c:v>
                </c:pt>
                <c:pt idx="420">
                  <c:v>45658</c:v>
                </c:pt>
                <c:pt idx="421">
                  <c:v>45689</c:v>
                </c:pt>
                <c:pt idx="422">
                  <c:v>45717</c:v>
                </c:pt>
                <c:pt idx="423">
                  <c:v>45748</c:v>
                </c:pt>
                <c:pt idx="424">
                  <c:v>45778</c:v>
                </c:pt>
                <c:pt idx="425">
                  <c:v>45809</c:v>
                </c:pt>
                <c:pt idx="426">
                  <c:v>45839</c:v>
                </c:pt>
                <c:pt idx="427">
                  <c:v>45870</c:v>
                </c:pt>
                <c:pt idx="428">
                  <c:v>45901</c:v>
                </c:pt>
                <c:pt idx="429">
                  <c:v>45931</c:v>
                </c:pt>
                <c:pt idx="430">
                  <c:v>45962</c:v>
                </c:pt>
                <c:pt idx="431">
                  <c:v>45992</c:v>
                </c:pt>
                <c:pt idx="432">
                  <c:v>46023</c:v>
                </c:pt>
                <c:pt idx="433">
                  <c:v>46054</c:v>
                </c:pt>
                <c:pt idx="434">
                  <c:v>46082</c:v>
                </c:pt>
                <c:pt idx="435">
                  <c:v>46113</c:v>
                </c:pt>
                <c:pt idx="436">
                  <c:v>46143</c:v>
                </c:pt>
                <c:pt idx="437">
                  <c:v>46174</c:v>
                </c:pt>
                <c:pt idx="438">
                  <c:v>46204</c:v>
                </c:pt>
                <c:pt idx="439">
                  <c:v>46235</c:v>
                </c:pt>
                <c:pt idx="440">
                  <c:v>46266</c:v>
                </c:pt>
                <c:pt idx="441">
                  <c:v>46296</c:v>
                </c:pt>
                <c:pt idx="442">
                  <c:v>46327</c:v>
                </c:pt>
                <c:pt idx="443">
                  <c:v>46357</c:v>
                </c:pt>
                <c:pt idx="444">
                  <c:v>46388</c:v>
                </c:pt>
                <c:pt idx="445">
                  <c:v>46419</c:v>
                </c:pt>
                <c:pt idx="446">
                  <c:v>46447</c:v>
                </c:pt>
                <c:pt idx="447">
                  <c:v>46478</c:v>
                </c:pt>
                <c:pt idx="448">
                  <c:v>46508</c:v>
                </c:pt>
                <c:pt idx="449">
                  <c:v>46539</c:v>
                </c:pt>
                <c:pt idx="450">
                  <c:v>46569</c:v>
                </c:pt>
                <c:pt idx="451">
                  <c:v>46600</c:v>
                </c:pt>
                <c:pt idx="452">
                  <c:v>46631</c:v>
                </c:pt>
                <c:pt idx="453">
                  <c:v>46661</c:v>
                </c:pt>
                <c:pt idx="454">
                  <c:v>46692</c:v>
                </c:pt>
                <c:pt idx="455">
                  <c:v>46722</c:v>
                </c:pt>
                <c:pt idx="456">
                  <c:v>46753</c:v>
                </c:pt>
                <c:pt idx="457">
                  <c:v>46784</c:v>
                </c:pt>
                <c:pt idx="458">
                  <c:v>46813</c:v>
                </c:pt>
                <c:pt idx="459">
                  <c:v>46844</c:v>
                </c:pt>
                <c:pt idx="460">
                  <c:v>46874</c:v>
                </c:pt>
                <c:pt idx="461">
                  <c:v>46905</c:v>
                </c:pt>
                <c:pt idx="462">
                  <c:v>46935</c:v>
                </c:pt>
                <c:pt idx="463">
                  <c:v>46966</c:v>
                </c:pt>
                <c:pt idx="464">
                  <c:v>46997</c:v>
                </c:pt>
                <c:pt idx="465">
                  <c:v>47027</c:v>
                </c:pt>
                <c:pt idx="466">
                  <c:v>47058</c:v>
                </c:pt>
                <c:pt idx="467">
                  <c:v>47088</c:v>
                </c:pt>
                <c:pt idx="468">
                  <c:v>47119</c:v>
                </c:pt>
                <c:pt idx="469">
                  <c:v>47150</c:v>
                </c:pt>
                <c:pt idx="470">
                  <c:v>47178</c:v>
                </c:pt>
                <c:pt idx="471">
                  <c:v>47209</c:v>
                </c:pt>
                <c:pt idx="472">
                  <c:v>47239</c:v>
                </c:pt>
                <c:pt idx="473">
                  <c:v>47270</c:v>
                </c:pt>
                <c:pt idx="474">
                  <c:v>47300</c:v>
                </c:pt>
                <c:pt idx="475">
                  <c:v>47331</c:v>
                </c:pt>
                <c:pt idx="476">
                  <c:v>47362</c:v>
                </c:pt>
                <c:pt idx="477">
                  <c:v>47392</c:v>
                </c:pt>
                <c:pt idx="478">
                  <c:v>47423</c:v>
                </c:pt>
                <c:pt idx="479">
                  <c:v>47453</c:v>
                </c:pt>
                <c:pt idx="480">
                  <c:v>47484</c:v>
                </c:pt>
                <c:pt idx="481">
                  <c:v>47515</c:v>
                </c:pt>
                <c:pt idx="482">
                  <c:v>47543</c:v>
                </c:pt>
                <c:pt idx="483">
                  <c:v>47574</c:v>
                </c:pt>
                <c:pt idx="484">
                  <c:v>47604</c:v>
                </c:pt>
                <c:pt idx="485">
                  <c:v>47635</c:v>
                </c:pt>
                <c:pt idx="486">
                  <c:v>47665</c:v>
                </c:pt>
                <c:pt idx="487">
                  <c:v>47696</c:v>
                </c:pt>
                <c:pt idx="488">
                  <c:v>47727</c:v>
                </c:pt>
                <c:pt idx="489">
                  <c:v>47757</c:v>
                </c:pt>
                <c:pt idx="490">
                  <c:v>47788</c:v>
                </c:pt>
                <c:pt idx="491">
                  <c:v>47818</c:v>
                </c:pt>
                <c:pt idx="492">
                  <c:v>47849</c:v>
                </c:pt>
                <c:pt idx="493">
                  <c:v>47880</c:v>
                </c:pt>
                <c:pt idx="494">
                  <c:v>47908</c:v>
                </c:pt>
                <c:pt idx="495">
                  <c:v>47939</c:v>
                </c:pt>
                <c:pt idx="496">
                  <c:v>47969</c:v>
                </c:pt>
                <c:pt idx="497">
                  <c:v>48000</c:v>
                </c:pt>
                <c:pt idx="498">
                  <c:v>48030</c:v>
                </c:pt>
                <c:pt idx="499">
                  <c:v>48061</c:v>
                </c:pt>
                <c:pt idx="500">
                  <c:v>48092</c:v>
                </c:pt>
                <c:pt idx="501">
                  <c:v>48122</c:v>
                </c:pt>
                <c:pt idx="502">
                  <c:v>48153</c:v>
                </c:pt>
                <c:pt idx="503">
                  <c:v>48183</c:v>
                </c:pt>
                <c:pt idx="504">
                  <c:v>48214</c:v>
                </c:pt>
                <c:pt idx="505">
                  <c:v>48245</c:v>
                </c:pt>
                <c:pt idx="506">
                  <c:v>48274</c:v>
                </c:pt>
                <c:pt idx="507">
                  <c:v>48305</c:v>
                </c:pt>
                <c:pt idx="508">
                  <c:v>48335</c:v>
                </c:pt>
                <c:pt idx="509">
                  <c:v>48366</c:v>
                </c:pt>
                <c:pt idx="510">
                  <c:v>48396</c:v>
                </c:pt>
                <c:pt idx="511">
                  <c:v>48427</c:v>
                </c:pt>
                <c:pt idx="512">
                  <c:v>48458</c:v>
                </c:pt>
                <c:pt idx="513">
                  <c:v>48488</c:v>
                </c:pt>
                <c:pt idx="514">
                  <c:v>48519</c:v>
                </c:pt>
                <c:pt idx="515">
                  <c:v>48549</c:v>
                </c:pt>
                <c:pt idx="516">
                  <c:v>48580</c:v>
                </c:pt>
                <c:pt idx="517">
                  <c:v>48611</c:v>
                </c:pt>
                <c:pt idx="518">
                  <c:v>48639</c:v>
                </c:pt>
                <c:pt idx="519">
                  <c:v>48670</c:v>
                </c:pt>
                <c:pt idx="520">
                  <c:v>48700</c:v>
                </c:pt>
                <c:pt idx="521">
                  <c:v>48731</c:v>
                </c:pt>
                <c:pt idx="522">
                  <c:v>48761</c:v>
                </c:pt>
                <c:pt idx="523">
                  <c:v>48792</c:v>
                </c:pt>
                <c:pt idx="524">
                  <c:v>48823</c:v>
                </c:pt>
                <c:pt idx="525">
                  <c:v>48853</c:v>
                </c:pt>
                <c:pt idx="526">
                  <c:v>48884</c:v>
                </c:pt>
                <c:pt idx="527">
                  <c:v>48914</c:v>
                </c:pt>
                <c:pt idx="528">
                  <c:v>48945</c:v>
                </c:pt>
                <c:pt idx="529">
                  <c:v>48976</c:v>
                </c:pt>
                <c:pt idx="530">
                  <c:v>49004</c:v>
                </c:pt>
                <c:pt idx="531">
                  <c:v>49035</c:v>
                </c:pt>
                <c:pt idx="532">
                  <c:v>49065</c:v>
                </c:pt>
                <c:pt idx="533">
                  <c:v>49096</c:v>
                </c:pt>
                <c:pt idx="534">
                  <c:v>49126</c:v>
                </c:pt>
                <c:pt idx="535">
                  <c:v>49157</c:v>
                </c:pt>
                <c:pt idx="536">
                  <c:v>49188</c:v>
                </c:pt>
                <c:pt idx="537">
                  <c:v>49218</c:v>
                </c:pt>
                <c:pt idx="538">
                  <c:v>49249</c:v>
                </c:pt>
                <c:pt idx="539">
                  <c:v>49279</c:v>
                </c:pt>
                <c:pt idx="540">
                  <c:v>49310</c:v>
                </c:pt>
                <c:pt idx="541">
                  <c:v>49341</c:v>
                </c:pt>
                <c:pt idx="542">
                  <c:v>49369</c:v>
                </c:pt>
                <c:pt idx="543">
                  <c:v>49400</c:v>
                </c:pt>
                <c:pt idx="544">
                  <c:v>49430</c:v>
                </c:pt>
                <c:pt idx="545">
                  <c:v>49461</c:v>
                </c:pt>
                <c:pt idx="546">
                  <c:v>49491</c:v>
                </c:pt>
                <c:pt idx="547">
                  <c:v>49522</c:v>
                </c:pt>
                <c:pt idx="548">
                  <c:v>49553</c:v>
                </c:pt>
                <c:pt idx="549">
                  <c:v>49583</c:v>
                </c:pt>
                <c:pt idx="550">
                  <c:v>49614</c:v>
                </c:pt>
                <c:pt idx="551">
                  <c:v>49644</c:v>
                </c:pt>
                <c:pt idx="552">
                  <c:v>49675</c:v>
                </c:pt>
                <c:pt idx="553">
                  <c:v>49706</c:v>
                </c:pt>
                <c:pt idx="554">
                  <c:v>49735</c:v>
                </c:pt>
                <c:pt idx="555">
                  <c:v>49766</c:v>
                </c:pt>
                <c:pt idx="556">
                  <c:v>49796</c:v>
                </c:pt>
                <c:pt idx="557">
                  <c:v>49827</c:v>
                </c:pt>
                <c:pt idx="558">
                  <c:v>49857</c:v>
                </c:pt>
                <c:pt idx="559">
                  <c:v>49888</c:v>
                </c:pt>
                <c:pt idx="560">
                  <c:v>49919</c:v>
                </c:pt>
                <c:pt idx="561">
                  <c:v>49949</c:v>
                </c:pt>
                <c:pt idx="562">
                  <c:v>49980</c:v>
                </c:pt>
                <c:pt idx="563">
                  <c:v>50010</c:v>
                </c:pt>
                <c:pt idx="564">
                  <c:v>50041</c:v>
                </c:pt>
                <c:pt idx="565">
                  <c:v>50072</c:v>
                </c:pt>
                <c:pt idx="566">
                  <c:v>50100</c:v>
                </c:pt>
                <c:pt idx="567">
                  <c:v>50131</c:v>
                </c:pt>
                <c:pt idx="568">
                  <c:v>50161</c:v>
                </c:pt>
                <c:pt idx="569">
                  <c:v>50192</c:v>
                </c:pt>
                <c:pt idx="570">
                  <c:v>50222</c:v>
                </c:pt>
                <c:pt idx="571">
                  <c:v>50253</c:v>
                </c:pt>
                <c:pt idx="572">
                  <c:v>50284</c:v>
                </c:pt>
                <c:pt idx="573">
                  <c:v>50314</c:v>
                </c:pt>
                <c:pt idx="574">
                  <c:v>50345</c:v>
                </c:pt>
                <c:pt idx="575">
                  <c:v>50375</c:v>
                </c:pt>
                <c:pt idx="576">
                  <c:v>50406</c:v>
                </c:pt>
                <c:pt idx="577">
                  <c:v>50437</c:v>
                </c:pt>
                <c:pt idx="578">
                  <c:v>50465</c:v>
                </c:pt>
                <c:pt idx="579">
                  <c:v>50496</c:v>
                </c:pt>
                <c:pt idx="580">
                  <c:v>50526</c:v>
                </c:pt>
                <c:pt idx="581">
                  <c:v>50557</c:v>
                </c:pt>
                <c:pt idx="582">
                  <c:v>50587</c:v>
                </c:pt>
                <c:pt idx="583">
                  <c:v>50618</c:v>
                </c:pt>
                <c:pt idx="584">
                  <c:v>50649</c:v>
                </c:pt>
                <c:pt idx="585">
                  <c:v>50679</c:v>
                </c:pt>
                <c:pt idx="586">
                  <c:v>50710</c:v>
                </c:pt>
                <c:pt idx="587">
                  <c:v>50740</c:v>
                </c:pt>
                <c:pt idx="588">
                  <c:v>50771</c:v>
                </c:pt>
                <c:pt idx="589">
                  <c:v>50802</c:v>
                </c:pt>
                <c:pt idx="590">
                  <c:v>50830</c:v>
                </c:pt>
                <c:pt idx="591">
                  <c:v>50861</c:v>
                </c:pt>
                <c:pt idx="592">
                  <c:v>50891</c:v>
                </c:pt>
                <c:pt idx="593">
                  <c:v>50922</c:v>
                </c:pt>
                <c:pt idx="594">
                  <c:v>50952</c:v>
                </c:pt>
                <c:pt idx="595">
                  <c:v>50983</c:v>
                </c:pt>
                <c:pt idx="596">
                  <c:v>51014</c:v>
                </c:pt>
                <c:pt idx="597">
                  <c:v>51044</c:v>
                </c:pt>
                <c:pt idx="598">
                  <c:v>51075</c:v>
                </c:pt>
                <c:pt idx="599">
                  <c:v>51105</c:v>
                </c:pt>
                <c:pt idx="600">
                  <c:v>51136</c:v>
                </c:pt>
                <c:pt idx="601">
                  <c:v>51167</c:v>
                </c:pt>
                <c:pt idx="602">
                  <c:v>51196</c:v>
                </c:pt>
                <c:pt idx="603">
                  <c:v>51227</c:v>
                </c:pt>
                <c:pt idx="604">
                  <c:v>51257</c:v>
                </c:pt>
                <c:pt idx="605">
                  <c:v>51288</c:v>
                </c:pt>
                <c:pt idx="606">
                  <c:v>51318</c:v>
                </c:pt>
                <c:pt idx="607">
                  <c:v>51349</c:v>
                </c:pt>
                <c:pt idx="608">
                  <c:v>51380</c:v>
                </c:pt>
                <c:pt idx="609">
                  <c:v>51410</c:v>
                </c:pt>
                <c:pt idx="610">
                  <c:v>51441</c:v>
                </c:pt>
                <c:pt idx="611">
                  <c:v>51471</c:v>
                </c:pt>
                <c:pt idx="612">
                  <c:v>51502</c:v>
                </c:pt>
                <c:pt idx="613">
                  <c:v>51533</c:v>
                </c:pt>
                <c:pt idx="614">
                  <c:v>51561</c:v>
                </c:pt>
                <c:pt idx="615">
                  <c:v>51592</c:v>
                </c:pt>
                <c:pt idx="616">
                  <c:v>51622</c:v>
                </c:pt>
                <c:pt idx="617">
                  <c:v>51653</c:v>
                </c:pt>
                <c:pt idx="618">
                  <c:v>51683</c:v>
                </c:pt>
                <c:pt idx="619">
                  <c:v>51714</c:v>
                </c:pt>
                <c:pt idx="620">
                  <c:v>51745</c:v>
                </c:pt>
                <c:pt idx="621">
                  <c:v>51775</c:v>
                </c:pt>
                <c:pt idx="622">
                  <c:v>51806</c:v>
                </c:pt>
                <c:pt idx="623">
                  <c:v>51836</c:v>
                </c:pt>
                <c:pt idx="624">
                  <c:v>51867</c:v>
                </c:pt>
                <c:pt idx="625">
                  <c:v>51898</c:v>
                </c:pt>
                <c:pt idx="626">
                  <c:v>51926</c:v>
                </c:pt>
                <c:pt idx="627">
                  <c:v>51957</c:v>
                </c:pt>
                <c:pt idx="628">
                  <c:v>51987</c:v>
                </c:pt>
                <c:pt idx="629">
                  <c:v>52018</c:v>
                </c:pt>
                <c:pt idx="630">
                  <c:v>52048</c:v>
                </c:pt>
                <c:pt idx="631">
                  <c:v>52079</c:v>
                </c:pt>
                <c:pt idx="632">
                  <c:v>52110</c:v>
                </c:pt>
                <c:pt idx="633">
                  <c:v>52140</c:v>
                </c:pt>
                <c:pt idx="634">
                  <c:v>52171</c:v>
                </c:pt>
                <c:pt idx="635">
                  <c:v>52201</c:v>
                </c:pt>
                <c:pt idx="636">
                  <c:v>52232</c:v>
                </c:pt>
                <c:pt idx="637">
                  <c:v>52263</c:v>
                </c:pt>
                <c:pt idx="638">
                  <c:v>52291</c:v>
                </c:pt>
                <c:pt idx="639">
                  <c:v>52322</c:v>
                </c:pt>
                <c:pt idx="640">
                  <c:v>52352</c:v>
                </c:pt>
                <c:pt idx="641">
                  <c:v>52383</c:v>
                </c:pt>
                <c:pt idx="642">
                  <c:v>52413</c:v>
                </c:pt>
                <c:pt idx="643">
                  <c:v>52444</c:v>
                </c:pt>
                <c:pt idx="644">
                  <c:v>52475</c:v>
                </c:pt>
                <c:pt idx="645">
                  <c:v>52505</c:v>
                </c:pt>
                <c:pt idx="646">
                  <c:v>52536</c:v>
                </c:pt>
                <c:pt idx="647">
                  <c:v>52566</c:v>
                </c:pt>
                <c:pt idx="648">
                  <c:v>52597</c:v>
                </c:pt>
                <c:pt idx="649">
                  <c:v>52628</c:v>
                </c:pt>
                <c:pt idx="650">
                  <c:v>52657</c:v>
                </c:pt>
                <c:pt idx="651">
                  <c:v>52688</c:v>
                </c:pt>
                <c:pt idx="652">
                  <c:v>52718</c:v>
                </c:pt>
                <c:pt idx="653">
                  <c:v>52749</c:v>
                </c:pt>
                <c:pt idx="654">
                  <c:v>52779</c:v>
                </c:pt>
                <c:pt idx="655">
                  <c:v>52810</c:v>
                </c:pt>
                <c:pt idx="656">
                  <c:v>52841</c:v>
                </c:pt>
                <c:pt idx="657">
                  <c:v>52871</c:v>
                </c:pt>
                <c:pt idx="658">
                  <c:v>52902</c:v>
                </c:pt>
                <c:pt idx="659">
                  <c:v>52932</c:v>
                </c:pt>
                <c:pt idx="660">
                  <c:v>52963</c:v>
                </c:pt>
                <c:pt idx="661">
                  <c:v>52994</c:v>
                </c:pt>
                <c:pt idx="662">
                  <c:v>53022</c:v>
                </c:pt>
                <c:pt idx="663">
                  <c:v>53053</c:v>
                </c:pt>
                <c:pt idx="664">
                  <c:v>53083</c:v>
                </c:pt>
                <c:pt idx="665">
                  <c:v>53114</c:v>
                </c:pt>
                <c:pt idx="666">
                  <c:v>53144</c:v>
                </c:pt>
                <c:pt idx="667">
                  <c:v>53175</c:v>
                </c:pt>
                <c:pt idx="668">
                  <c:v>53206</c:v>
                </c:pt>
                <c:pt idx="669">
                  <c:v>53236</c:v>
                </c:pt>
                <c:pt idx="670">
                  <c:v>53267</c:v>
                </c:pt>
                <c:pt idx="671">
                  <c:v>53297</c:v>
                </c:pt>
                <c:pt idx="672">
                  <c:v>53328</c:v>
                </c:pt>
                <c:pt idx="673">
                  <c:v>53359</c:v>
                </c:pt>
                <c:pt idx="674">
                  <c:v>53387</c:v>
                </c:pt>
                <c:pt idx="675">
                  <c:v>53418</c:v>
                </c:pt>
                <c:pt idx="676">
                  <c:v>53448</c:v>
                </c:pt>
                <c:pt idx="677">
                  <c:v>53479</c:v>
                </c:pt>
                <c:pt idx="678">
                  <c:v>53509</c:v>
                </c:pt>
                <c:pt idx="679">
                  <c:v>53540</c:v>
                </c:pt>
                <c:pt idx="680">
                  <c:v>53571</c:v>
                </c:pt>
                <c:pt idx="681">
                  <c:v>53601</c:v>
                </c:pt>
                <c:pt idx="682">
                  <c:v>53632</c:v>
                </c:pt>
                <c:pt idx="683">
                  <c:v>53662</c:v>
                </c:pt>
                <c:pt idx="684">
                  <c:v>53693</c:v>
                </c:pt>
                <c:pt idx="685">
                  <c:v>53724</c:v>
                </c:pt>
                <c:pt idx="686">
                  <c:v>53752</c:v>
                </c:pt>
                <c:pt idx="687">
                  <c:v>53783</c:v>
                </c:pt>
                <c:pt idx="688">
                  <c:v>53813</c:v>
                </c:pt>
                <c:pt idx="689">
                  <c:v>53844</c:v>
                </c:pt>
                <c:pt idx="690">
                  <c:v>53874</c:v>
                </c:pt>
                <c:pt idx="691">
                  <c:v>53905</c:v>
                </c:pt>
                <c:pt idx="692">
                  <c:v>53936</c:v>
                </c:pt>
                <c:pt idx="693">
                  <c:v>53966</c:v>
                </c:pt>
                <c:pt idx="694">
                  <c:v>53997</c:v>
                </c:pt>
                <c:pt idx="695">
                  <c:v>54027</c:v>
                </c:pt>
                <c:pt idx="696">
                  <c:v>54058</c:v>
                </c:pt>
                <c:pt idx="697">
                  <c:v>54089</c:v>
                </c:pt>
                <c:pt idx="698">
                  <c:v>54118</c:v>
                </c:pt>
                <c:pt idx="699">
                  <c:v>54149</c:v>
                </c:pt>
                <c:pt idx="700">
                  <c:v>54179</c:v>
                </c:pt>
                <c:pt idx="701">
                  <c:v>54210</c:v>
                </c:pt>
                <c:pt idx="702">
                  <c:v>54240</c:v>
                </c:pt>
                <c:pt idx="703">
                  <c:v>54271</c:v>
                </c:pt>
                <c:pt idx="704">
                  <c:v>54302</c:v>
                </c:pt>
                <c:pt idx="705">
                  <c:v>54332</c:v>
                </c:pt>
                <c:pt idx="706">
                  <c:v>54363</c:v>
                </c:pt>
                <c:pt idx="707">
                  <c:v>54393</c:v>
                </c:pt>
                <c:pt idx="708">
                  <c:v>54424</c:v>
                </c:pt>
                <c:pt idx="709">
                  <c:v>54455</c:v>
                </c:pt>
                <c:pt idx="710">
                  <c:v>54483</c:v>
                </c:pt>
                <c:pt idx="711">
                  <c:v>54514</c:v>
                </c:pt>
                <c:pt idx="712">
                  <c:v>54544</c:v>
                </c:pt>
                <c:pt idx="713">
                  <c:v>54575</c:v>
                </c:pt>
                <c:pt idx="714">
                  <c:v>54605</c:v>
                </c:pt>
                <c:pt idx="715">
                  <c:v>54636</c:v>
                </c:pt>
                <c:pt idx="716">
                  <c:v>54667</c:v>
                </c:pt>
                <c:pt idx="717">
                  <c:v>54697</c:v>
                </c:pt>
                <c:pt idx="718">
                  <c:v>54728</c:v>
                </c:pt>
                <c:pt idx="719">
                  <c:v>54758</c:v>
                </c:pt>
                <c:pt idx="720">
                  <c:v>54789</c:v>
                </c:pt>
                <c:pt idx="721">
                  <c:v>54820</c:v>
                </c:pt>
                <c:pt idx="722">
                  <c:v>54848</c:v>
                </c:pt>
                <c:pt idx="723">
                  <c:v>54879</c:v>
                </c:pt>
                <c:pt idx="724">
                  <c:v>54909</c:v>
                </c:pt>
                <c:pt idx="725">
                  <c:v>54940</c:v>
                </c:pt>
                <c:pt idx="726">
                  <c:v>54970</c:v>
                </c:pt>
                <c:pt idx="727">
                  <c:v>55001</c:v>
                </c:pt>
                <c:pt idx="728">
                  <c:v>55032</c:v>
                </c:pt>
                <c:pt idx="729">
                  <c:v>55062</c:v>
                </c:pt>
                <c:pt idx="730">
                  <c:v>55093</c:v>
                </c:pt>
                <c:pt idx="731">
                  <c:v>55123</c:v>
                </c:pt>
                <c:pt idx="732">
                  <c:v>55154</c:v>
                </c:pt>
                <c:pt idx="733">
                  <c:v>55185</c:v>
                </c:pt>
                <c:pt idx="734">
                  <c:v>55213</c:v>
                </c:pt>
                <c:pt idx="735">
                  <c:v>55244</c:v>
                </c:pt>
                <c:pt idx="736">
                  <c:v>55274</c:v>
                </c:pt>
                <c:pt idx="737">
                  <c:v>55305</c:v>
                </c:pt>
                <c:pt idx="738">
                  <c:v>55335</c:v>
                </c:pt>
                <c:pt idx="739">
                  <c:v>55366</c:v>
                </c:pt>
                <c:pt idx="740">
                  <c:v>55397</c:v>
                </c:pt>
                <c:pt idx="741">
                  <c:v>55427</c:v>
                </c:pt>
                <c:pt idx="742">
                  <c:v>55458</c:v>
                </c:pt>
                <c:pt idx="743">
                  <c:v>55488</c:v>
                </c:pt>
                <c:pt idx="744">
                  <c:v>55519</c:v>
                </c:pt>
                <c:pt idx="745">
                  <c:v>55550</c:v>
                </c:pt>
                <c:pt idx="746">
                  <c:v>55579</c:v>
                </c:pt>
                <c:pt idx="747">
                  <c:v>55610</c:v>
                </c:pt>
                <c:pt idx="748">
                  <c:v>55640</c:v>
                </c:pt>
                <c:pt idx="749">
                  <c:v>55671</c:v>
                </c:pt>
                <c:pt idx="750">
                  <c:v>55701</c:v>
                </c:pt>
                <c:pt idx="751">
                  <c:v>55732</c:v>
                </c:pt>
                <c:pt idx="752">
                  <c:v>55763</c:v>
                </c:pt>
                <c:pt idx="753">
                  <c:v>55793</c:v>
                </c:pt>
                <c:pt idx="754">
                  <c:v>55824</c:v>
                </c:pt>
                <c:pt idx="755">
                  <c:v>55854</c:v>
                </c:pt>
                <c:pt idx="756">
                  <c:v>55885</c:v>
                </c:pt>
                <c:pt idx="757">
                  <c:v>55916</c:v>
                </c:pt>
                <c:pt idx="758">
                  <c:v>55944</c:v>
                </c:pt>
                <c:pt idx="759">
                  <c:v>55975</c:v>
                </c:pt>
                <c:pt idx="760">
                  <c:v>56005</c:v>
                </c:pt>
                <c:pt idx="761">
                  <c:v>56036</c:v>
                </c:pt>
                <c:pt idx="762">
                  <c:v>56066</c:v>
                </c:pt>
                <c:pt idx="763">
                  <c:v>56097</c:v>
                </c:pt>
                <c:pt idx="764">
                  <c:v>56128</c:v>
                </c:pt>
                <c:pt idx="765">
                  <c:v>56158</c:v>
                </c:pt>
                <c:pt idx="766">
                  <c:v>56189</c:v>
                </c:pt>
                <c:pt idx="767">
                  <c:v>56219</c:v>
                </c:pt>
                <c:pt idx="768">
                  <c:v>56250</c:v>
                </c:pt>
                <c:pt idx="769">
                  <c:v>56281</c:v>
                </c:pt>
                <c:pt idx="770">
                  <c:v>56309</c:v>
                </c:pt>
                <c:pt idx="771">
                  <c:v>56340</c:v>
                </c:pt>
                <c:pt idx="772">
                  <c:v>56370</c:v>
                </c:pt>
                <c:pt idx="773">
                  <c:v>56401</c:v>
                </c:pt>
                <c:pt idx="774">
                  <c:v>56431</c:v>
                </c:pt>
                <c:pt idx="775">
                  <c:v>56462</c:v>
                </c:pt>
                <c:pt idx="776">
                  <c:v>56493</c:v>
                </c:pt>
                <c:pt idx="777">
                  <c:v>56523</c:v>
                </c:pt>
                <c:pt idx="778">
                  <c:v>56554</c:v>
                </c:pt>
                <c:pt idx="779">
                  <c:v>56584</c:v>
                </c:pt>
                <c:pt idx="780">
                  <c:v>56615</c:v>
                </c:pt>
                <c:pt idx="781">
                  <c:v>56646</c:v>
                </c:pt>
                <c:pt idx="782">
                  <c:v>56674</c:v>
                </c:pt>
                <c:pt idx="783">
                  <c:v>56705</c:v>
                </c:pt>
                <c:pt idx="784">
                  <c:v>56735</c:v>
                </c:pt>
                <c:pt idx="785">
                  <c:v>56766</c:v>
                </c:pt>
                <c:pt idx="786">
                  <c:v>56796</c:v>
                </c:pt>
                <c:pt idx="787">
                  <c:v>56827</c:v>
                </c:pt>
                <c:pt idx="788">
                  <c:v>56858</c:v>
                </c:pt>
                <c:pt idx="789">
                  <c:v>56888</c:v>
                </c:pt>
                <c:pt idx="790">
                  <c:v>56919</c:v>
                </c:pt>
                <c:pt idx="791">
                  <c:v>56949</c:v>
                </c:pt>
                <c:pt idx="792">
                  <c:v>56980</c:v>
                </c:pt>
                <c:pt idx="793">
                  <c:v>57011</c:v>
                </c:pt>
                <c:pt idx="794">
                  <c:v>57040</c:v>
                </c:pt>
                <c:pt idx="795">
                  <c:v>57071</c:v>
                </c:pt>
                <c:pt idx="796">
                  <c:v>57101</c:v>
                </c:pt>
                <c:pt idx="797">
                  <c:v>57132</c:v>
                </c:pt>
                <c:pt idx="798">
                  <c:v>57162</c:v>
                </c:pt>
                <c:pt idx="799">
                  <c:v>57193</c:v>
                </c:pt>
                <c:pt idx="800">
                  <c:v>57224</c:v>
                </c:pt>
                <c:pt idx="801">
                  <c:v>57254</c:v>
                </c:pt>
                <c:pt idx="802">
                  <c:v>57285</c:v>
                </c:pt>
                <c:pt idx="803">
                  <c:v>57315</c:v>
                </c:pt>
                <c:pt idx="804">
                  <c:v>57346</c:v>
                </c:pt>
                <c:pt idx="805">
                  <c:v>57377</c:v>
                </c:pt>
                <c:pt idx="806">
                  <c:v>57405</c:v>
                </c:pt>
                <c:pt idx="807">
                  <c:v>57436</c:v>
                </c:pt>
                <c:pt idx="808">
                  <c:v>57466</c:v>
                </c:pt>
                <c:pt idx="809">
                  <c:v>57497</c:v>
                </c:pt>
                <c:pt idx="810">
                  <c:v>57527</c:v>
                </c:pt>
                <c:pt idx="811">
                  <c:v>57558</c:v>
                </c:pt>
                <c:pt idx="812">
                  <c:v>57589</c:v>
                </c:pt>
                <c:pt idx="813">
                  <c:v>57619</c:v>
                </c:pt>
                <c:pt idx="814">
                  <c:v>57650</c:v>
                </c:pt>
                <c:pt idx="815">
                  <c:v>57680</c:v>
                </c:pt>
                <c:pt idx="816">
                  <c:v>57711</c:v>
                </c:pt>
                <c:pt idx="817">
                  <c:v>57742</c:v>
                </c:pt>
                <c:pt idx="818">
                  <c:v>57770</c:v>
                </c:pt>
                <c:pt idx="819">
                  <c:v>57801</c:v>
                </c:pt>
                <c:pt idx="820">
                  <c:v>57831</c:v>
                </c:pt>
                <c:pt idx="821">
                  <c:v>57862</c:v>
                </c:pt>
                <c:pt idx="822">
                  <c:v>57892</c:v>
                </c:pt>
                <c:pt idx="823">
                  <c:v>57923</c:v>
                </c:pt>
                <c:pt idx="824">
                  <c:v>57954</c:v>
                </c:pt>
                <c:pt idx="825">
                  <c:v>57984</c:v>
                </c:pt>
                <c:pt idx="826">
                  <c:v>58015</c:v>
                </c:pt>
                <c:pt idx="827">
                  <c:v>58045</c:v>
                </c:pt>
                <c:pt idx="828">
                  <c:v>58076</c:v>
                </c:pt>
                <c:pt idx="829">
                  <c:v>58107</c:v>
                </c:pt>
                <c:pt idx="830">
                  <c:v>58135</c:v>
                </c:pt>
                <c:pt idx="831">
                  <c:v>58166</c:v>
                </c:pt>
                <c:pt idx="832">
                  <c:v>58196</c:v>
                </c:pt>
                <c:pt idx="833">
                  <c:v>58227</c:v>
                </c:pt>
                <c:pt idx="834">
                  <c:v>58257</c:v>
                </c:pt>
                <c:pt idx="835">
                  <c:v>58288</c:v>
                </c:pt>
                <c:pt idx="836">
                  <c:v>58319</c:v>
                </c:pt>
                <c:pt idx="837">
                  <c:v>58349</c:v>
                </c:pt>
                <c:pt idx="838">
                  <c:v>58380</c:v>
                </c:pt>
                <c:pt idx="839">
                  <c:v>58410</c:v>
                </c:pt>
                <c:pt idx="840">
                  <c:v>58441</c:v>
                </c:pt>
                <c:pt idx="841">
                  <c:v>58472</c:v>
                </c:pt>
                <c:pt idx="842">
                  <c:v>58501</c:v>
                </c:pt>
                <c:pt idx="843">
                  <c:v>58532</c:v>
                </c:pt>
                <c:pt idx="844">
                  <c:v>58562</c:v>
                </c:pt>
                <c:pt idx="845">
                  <c:v>58593</c:v>
                </c:pt>
                <c:pt idx="846">
                  <c:v>58623</c:v>
                </c:pt>
                <c:pt idx="847">
                  <c:v>58654</c:v>
                </c:pt>
                <c:pt idx="848">
                  <c:v>58685</c:v>
                </c:pt>
                <c:pt idx="849">
                  <c:v>58715</c:v>
                </c:pt>
                <c:pt idx="850">
                  <c:v>58746</c:v>
                </c:pt>
                <c:pt idx="851">
                  <c:v>58776</c:v>
                </c:pt>
                <c:pt idx="852">
                  <c:v>58807</c:v>
                </c:pt>
                <c:pt idx="853">
                  <c:v>58838</c:v>
                </c:pt>
                <c:pt idx="854">
                  <c:v>58866</c:v>
                </c:pt>
                <c:pt idx="855">
                  <c:v>58897</c:v>
                </c:pt>
                <c:pt idx="856">
                  <c:v>58927</c:v>
                </c:pt>
                <c:pt idx="857">
                  <c:v>58958</c:v>
                </c:pt>
                <c:pt idx="858">
                  <c:v>58988</c:v>
                </c:pt>
                <c:pt idx="859">
                  <c:v>59019</c:v>
                </c:pt>
                <c:pt idx="860">
                  <c:v>59050</c:v>
                </c:pt>
                <c:pt idx="861">
                  <c:v>59080</c:v>
                </c:pt>
                <c:pt idx="862">
                  <c:v>59111</c:v>
                </c:pt>
                <c:pt idx="863">
                  <c:v>59141</c:v>
                </c:pt>
                <c:pt idx="864">
                  <c:v>59172</c:v>
                </c:pt>
                <c:pt idx="865">
                  <c:v>59203</c:v>
                </c:pt>
                <c:pt idx="866">
                  <c:v>59231</c:v>
                </c:pt>
                <c:pt idx="867">
                  <c:v>59262</c:v>
                </c:pt>
                <c:pt idx="868">
                  <c:v>59292</c:v>
                </c:pt>
                <c:pt idx="869">
                  <c:v>59323</c:v>
                </c:pt>
                <c:pt idx="870">
                  <c:v>59353</c:v>
                </c:pt>
                <c:pt idx="871">
                  <c:v>59384</c:v>
                </c:pt>
                <c:pt idx="872">
                  <c:v>59415</c:v>
                </c:pt>
                <c:pt idx="873">
                  <c:v>59445</c:v>
                </c:pt>
                <c:pt idx="874">
                  <c:v>59476</c:v>
                </c:pt>
                <c:pt idx="875">
                  <c:v>59506</c:v>
                </c:pt>
                <c:pt idx="876">
                  <c:v>59537</c:v>
                </c:pt>
                <c:pt idx="877">
                  <c:v>59568</c:v>
                </c:pt>
                <c:pt idx="878">
                  <c:v>59596</c:v>
                </c:pt>
                <c:pt idx="879">
                  <c:v>59627</c:v>
                </c:pt>
                <c:pt idx="880">
                  <c:v>59657</c:v>
                </c:pt>
                <c:pt idx="881">
                  <c:v>59688</c:v>
                </c:pt>
                <c:pt idx="882">
                  <c:v>59718</c:v>
                </c:pt>
                <c:pt idx="883">
                  <c:v>59749</c:v>
                </c:pt>
                <c:pt idx="884">
                  <c:v>59780</c:v>
                </c:pt>
                <c:pt idx="885">
                  <c:v>59810</c:v>
                </c:pt>
                <c:pt idx="886">
                  <c:v>59841</c:v>
                </c:pt>
                <c:pt idx="887">
                  <c:v>59871</c:v>
                </c:pt>
                <c:pt idx="888">
                  <c:v>59902</c:v>
                </c:pt>
                <c:pt idx="889">
                  <c:v>59933</c:v>
                </c:pt>
                <c:pt idx="890">
                  <c:v>59962</c:v>
                </c:pt>
                <c:pt idx="891">
                  <c:v>59993</c:v>
                </c:pt>
                <c:pt idx="892">
                  <c:v>60023</c:v>
                </c:pt>
                <c:pt idx="893">
                  <c:v>60054</c:v>
                </c:pt>
                <c:pt idx="894">
                  <c:v>60084</c:v>
                </c:pt>
                <c:pt idx="895">
                  <c:v>60115</c:v>
                </c:pt>
                <c:pt idx="896">
                  <c:v>60146</c:v>
                </c:pt>
                <c:pt idx="897">
                  <c:v>60176</c:v>
                </c:pt>
                <c:pt idx="898">
                  <c:v>60207</c:v>
                </c:pt>
                <c:pt idx="899">
                  <c:v>60237</c:v>
                </c:pt>
                <c:pt idx="900">
                  <c:v>60268</c:v>
                </c:pt>
                <c:pt idx="901">
                  <c:v>60299</c:v>
                </c:pt>
                <c:pt idx="902">
                  <c:v>60327</c:v>
                </c:pt>
                <c:pt idx="903">
                  <c:v>60358</c:v>
                </c:pt>
                <c:pt idx="904">
                  <c:v>60388</c:v>
                </c:pt>
                <c:pt idx="905">
                  <c:v>60419</c:v>
                </c:pt>
                <c:pt idx="906">
                  <c:v>60449</c:v>
                </c:pt>
                <c:pt idx="907">
                  <c:v>60480</c:v>
                </c:pt>
                <c:pt idx="908">
                  <c:v>60511</c:v>
                </c:pt>
                <c:pt idx="909">
                  <c:v>60541</c:v>
                </c:pt>
                <c:pt idx="910">
                  <c:v>60572</c:v>
                </c:pt>
                <c:pt idx="911">
                  <c:v>60602</c:v>
                </c:pt>
                <c:pt idx="912">
                  <c:v>60633</c:v>
                </c:pt>
                <c:pt idx="913">
                  <c:v>60664</c:v>
                </c:pt>
                <c:pt idx="914">
                  <c:v>60692</c:v>
                </c:pt>
                <c:pt idx="915">
                  <c:v>60723</c:v>
                </c:pt>
                <c:pt idx="916">
                  <c:v>60753</c:v>
                </c:pt>
                <c:pt idx="917">
                  <c:v>60784</c:v>
                </c:pt>
                <c:pt idx="918">
                  <c:v>60814</c:v>
                </c:pt>
                <c:pt idx="919">
                  <c:v>60845</c:v>
                </c:pt>
                <c:pt idx="920">
                  <c:v>60876</c:v>
                </c:pt>
                <c:pt idx="921">
                  <c:v>60906</c:v>
                </c:pt>
                <c:pt idx="922">
                  <c:v>60937</c:v>
                </c:pt>
                <c:pt idx="923">
                  <c:v>60967</c:v>
                </c:pt>
                <c:pt idx="924">
                  <c:v>60998</c:v>
                </c:pt>
                <c:pt idx="925">
                  <c:v>61029</c:v>
                </c:pt>
                <c:pt idx="926">
                  <c:v>61057</c:v>
                </c:pt>
                <c:pt idx="927">
                  <c:v>61088</c:v>
                </c:pt>
                <c:pt idx="928">
                  <c:v>61118</c:v>
                </c:pt>
                <c:pt idx="929">
                  <c:v>61149</c:v>
                </c:pt>
                <c:pt idx="930">
                  <c:v>61179</c:v>
                </c:pt>
                <c:pt idx="931">
                  <c:v>61210</c:v>
                </c:pt>
                <c:pt idx="932">
                  <c:v>61241</c:v>
                </c:pt>
                <c:pt idx="933">
                  <c:v>61271</c:v>
                </c:pt>
                <c:pt idx="934">
                  <c:v>61302</c:v>
                </c:pt>
                <c:pt idx="935">
                  <c:v>61332</c:v>
                </c:pt>
                <c:pt idx="936">
                  <c:v>61363</c:v>
                </c:pt>
                <c:pt idx="937">
                  <c:v>61394</c:v>
                </c:pt>
                <c:pt idx="938">
                  <c:v>61423</c:v>
                </c:pt>
                <c:pt idx="939">
                  <c:v>61454</c:v>
                </c:pt>
                <c:pt idx="940">
                  <c:v>61484</c:v>
                </c:pt>
                <c:pt idx="941">
                  <c:v>61515</c:v>
                </c:pt>
                <c:pt idx="942">
                  <c:v>61545</c:v>
                </c:pt>
                <c:pt idx="943">
                  <c:v>61576</c:v>
                </c:pt>
                <c:pt idx="944">
                  <c:v>61607</c:v>
                </c:pt>
                <c:pt idx="945">
                  <c:v>61637</c:v>
                </c:pt>
                <c:pt idx="946">
                  <c:v>61668</c:v>
                </c:pt>
                <c:pt idx="947">
                  <c:v>61698</c:v>
                </c:pt>
                <c:pt idx="948">
                  <c:v>61729</c:v>
                </c:pt>
                <c:pt idx="949">
                  <c:v>61760</c:v>
                </c:pt>
                <c:pt idx="950">
                  <c:v>61788</c:v>
                </c:pt>
                <c:pt idx="951">
                  <c:v>61819</c:v>
                </c:pt>
                <c:pt idx="952">
                  <c:v>61849</c:v>
                </c:pt>
                <c:pt idx="953">
                  <c:v>61880</c:v>
                </c:pt>
                <c:pt idx="954">
                  <c:v>61910</c:v>
                </c:pt>
                <c:pt idx="955">
                  <c:v>61941</c:v>
                </c:pt>
                <c:pt idx="956">
                  <c:v>61972</c:v>
                </c:pt>
                <c:pt idx="957">
                  <c:v>62002</c:v>
                </c:pt>
                <c:pt idx="958">
                  <c:v>62033</c:v>
                </c:pt>
                <c:pt idx="959">
                  <c:v>62063</c:v>
                </c:pt>
                <c:pt idx="960">
                  <c:v>62094</c:v>
                </c:pt>
                <c:pt idx="961">
                  <c:v>62125</c:v>
                </c:pt>
                <c:pt idx="962">
                  <c:v>62153</c:v>
                </c:pt>
                <c:pt idx="963">
                  <c:v>62184</c:v>
                </c:pt>
                <c:pt idx="964">
                  <c:v>62214</c:v>
                </c:pt>
                <c:pt idx="965">
                  <c:v>62245</c:v>
                </c:pt>
                <c:pt idx="966">
                  <c:v>62275</c:v>
                </c:pt>
                <c:pt idx="967">
                  <c:v>62306</c:v>
                </c:pt>
                <c:pt idx="968">
                  <c:v>62337</c:v>
                </c:pt>
                <c:pt idx="969">
                  <c:v>62367</c:v>
                </c:pt>
                <c:pt idx="970">
                  <c:v>62398</c:v>
                </c:pt>
                <c:pt idx="971">
                  <c:v>62428</c:v>
                </c:pt>
                <c:pt idx="972">
                  <c:v>62459</c:v>
                </c:pt>
                <c:pt idx="973">
                  <c:v>62490</c:v>
                </c:pt>
                <c:pt idx="974">
                  <c:v>62518</c:v>
                </c:pt>
                <c:pt idx="975">
                  <c:v>62549</c:v>
                </c:pt>
                <c:pt idx="976">
                  <c:v>62579</c:v>
                </c:pt>
                <c:pt idx="977">
                  <c:v>62610</c:v>
                </c:pt>
                <c:pt idx="978">
                  <c:v>62640</c:v>
                </c:pt>
                <c:pt idx="979">
                  <c:v>62671</c:v>
                </c:pt>
                <c:pt idx="980">
                  <c:v>62702</c:v>
                </c:pt>
                <c:pt idx="981">
                  <c:v>62732</c:v>
                </c:pt>
                <c:pt idx="982">
                  <c:v>62763</c:v>
                </c:pt>
                <c:pt idx="983">
                  <c:v>62793</c:v>
                </c:pt>
                <c:pt idx="984">
                  <c:v>62824</c:v>
                </c:pt>
                <c:pt idx="985">
                  <c:v>62855</c:v>
                </c:pt>
                <c:pt idx="986">
                  <c:v>62884</c:v>
                </c:pt>
                <c:pt idx="987">
                  <c:v>62915</c:v>
                </c:pt>
                <c:pt idx="988">
                  <c:v>62945</c:v>
                </c:pt>
                <c:pt idx="989">
                  <c:v>62976</c:v>
                </c:pt>
                <c:pt idx="990">
                  <c:v>63006</c:v>
                </c:pt>
                <c:pt idx="991">
                  <c:v>63037</c:v>
                </c:pt>
                <c:pt idx="992">
                  <c:v>63068</c:v>
                </c:pt>
                <c:pt idx="993">
                  <c:v>63098</c:v>
                </c:pt>
                <c:pt idx="994">
                  <c:v>63129</c:v>
                </c:pt>
                <c:pt idx="995">
                  <c:v>63159</c:v>
                </c:pt>
                <c:pt idx="996">
                  <c:v>63190</c:v>
                </c:pt>
                <c:pt idx="997">
                  <c:v>63221</c:v>
                </c:pt>
                <c:pt idx="998">
                  <c:v>63249</c:v>
                </c:pt>
                <c:pt idx="999">
                  <c:v>63280</c:v>
                </c:pt>
                <c:pt idx="1000">
                  <c:v>63310</c:v>
                </c:pt>
                <c:pt idx="1001">
                  <c:v>63341</c:v>
                </c:pt>
                <c:pt idx="1002">
                  <c:v>63371</c:v>
                </c:pt>
                <c:pt idx="1003">
                  <c:v>63402</c:v>
                </c:pt>
                <c:pt idx="1004">
                  <c:v>63433</c:v>
                </c:pt>
                <c:pt idx="1005">
                  <c:v>63463</c:v>
                </c:pt>
                <c:pt idx="1006">
                  <c:v>63494</c:v>
                </c:pt>
                <c:pt idx="1007">
                  <c:v>63524</c:v>
                </c:pt>
                <c:pt idx="1008">
                  <c:v>63555</c:v>
                </c:pt>
                <c:pt idx="1009">
                  <c:v>63586</c:v>
                </c:pt>
                <c:pt idx="1010">
                  <c:v>63614</c:v>
                </c:pt>
                <c:pt idx="1011">
                  <c:v>63645</c:v>
                </c:pt>
                <c:pt idx="1012">
                  <c:v>63675</c:v>
                </c:pt>
                <c:pt idx="1013">
                  <c:v>63706</c:v>
                </c:pt>
                <c:pt idx="1014">
                  <c:v>63736</c:v>
                </c:pt>
                <c:pt idx="1015">
                  <c:v>63767</c:v>
                </c:pt>
                <c:pt idx="1016">
                  <c:v>63798</c:v>
                </c:pt>
                <c:pt idx="1017">
                  <c:v>63828</c:v>
                </c:pt>
                <c:pt idx="1018">
                  <c:v>63859</c:v>
                </c:pt>
                <c:pt idx="1019">
                  <c:v>63889</c:v>
                </c:pt>
                <c:pt idx="1020">
                  <c:v>63920</c:v>
                </c:pt>
                <c:pt idx="1021">
                  <c:v>63951</c:v>
                </c:pt>
                <c:pt idx="1022">
                  <c:v>63979</c:v>
                </c:pt>
                <c:pt idx="1023">
                  <c:v>64010</c:v>
                </c:pt>
                <c:pt idx="1024">
                  <c:v>64040</c:v>
                </c:pt>
                <c:pt idx="1025">
                  <c:v>64071</c:v>
                </c:pt>
                <c:pt idx="1026">
                  <c:v>64101</c:v>
                </c:pt>
                <c:pt idx="1027">
                  <c:v>64132</c:v>
                </c:pt>
                <c:pt idx="1028">
                  <c:v>64163</c:v>
                </c:pt>
                <c:pt idx="1029">
                  <c:v>64193</c:v>
                </c:pt>
                <c:pt idx="1030">
                  <c:v>64224</c:v>
                </c:pt>
                <c:pt idx="1031">
                  <c:v>64254</c:v>
                </c:pt>
                <c:pt idx="1032">
                  <c:v>64285</c:v>
                </c:pt>
                <c:pt idx="1033">
                  <c:v>64316</c:v>
                </c:pt>
                <c:pt idx="1034">
                  <c:v>64345</c:v>
                </c:pt>
                <c:pt idx="1035">
                  <c:v>64376</c:v>
                </c:pt>
                <c:pt idx="1036">
                  <c:v>64406</c:v>
                </c:pt>
                <c:pt idx="1037">
                  <c:v>64437</c:v>
                </c:pt>
                <c:pt idx="1038">
                  <c:v>64467</c:v>
                </c:pt>
                <c:pt idx="1039">
                  <c:v>64498</c:v>
                </c:pt>
                <c:pt idx="1040">
                  <c:v>64529</c:v>
                </c:pt>
                <c:pt idx="1041">
                  <c:v>64559</c:v>
                </c:pt>
                <c:pt idx="1042">
                  <c:v>64590</c:v>
                </c:pt>
                <c:pt idx="1043">
                  <c:v>64620</c:v>
                </c:pt>
                <c:pt idx="1044">
                  <c:v>64651</c:v>
                </c:pt>
                <c:pt idx="1045">
                  <c:v>64682</c:v>
                </c:pt>
                <c:pt idx="1046">
                  <c:v>64710</c:v>
                </c:pt>
                <c:pt idx="1047">
                  <c:v>64741</c:v>
                </c:pt>
                <c:pt idx="1048">
                  <c:v>64771</c:v>
                </c:pt>
                <c:pt idx="1049">
                  <c:v>64802</c:v>
                </c:pt>
                <c:pt idx="1050">
                  <c:v>64832</c:v>
                </c:pt>
                <c:pt idx="1051">
                  <c:v>64863</c:v>
                </c:pt>
                <c:pt idx="1052">
                  <c:v>64894</c:v>
                </c:pt>
                <c:pt idx="1053">
                  <c:v>64924</c:v>
                </c:pt>
                <c:pt idx="1054">
                  <c:v>64955</c:v>
                </c:pt>
                <c:pt idx="1055">
                  <c:v>64985</c:v>
                </c:pt>
                <c:pt idx="1056">
                  <c:v>65016</c:v>
                </c:pt>
                <c:pt idx="1057">
                  <c:v>65047</c:v>
                </c:pt>
                <c:pt idx="1058">
                  <c:v>65075</c:v>
                </c:pt>
                <c:pt idx="1059">
                  <c:v>65106</c:v>
                </c:pt>
                <c:pt idx="1060">
                  <c:v>65136</c:v>
                </c:pt>
                <c:pt idx="1061">
                  <c:v>65167</c:v>
                </c:pt>
                <c:pt idx="1062">
                  <c:v>65197</c:v>
                </c:pt>
                <c:pt idx="1063">
                  <c:v>65228</c:v>
                </c:pt>
                <c:pt idx="1064">
                  <c:v>65259</c:v>
                </c:pt>
                <c:pt idx="1065">
                  <c:v>65289</c:v>
                </c:pt>
                <c:pt idx="1066">
                  <c:v>65320</c:v>
                </c:pt>
                <c:pt idx="1067">
                  <c:v>65350</c:v>
                </c:pt>
                <c:pt idx="1068">
                  <c:v>65381</c:v>
                </c:pt>
                <c:pt idx="1069">
                  <c:v>65412</c:v>
                </c:pt>
                <c:pt idx="1070">
                  <c:v>65440</c:v>
                </c:pt>
                <c:pt idx="1071">
                  <c:v>65471</c:v>
                </c:pt>
                <c:pt idx="1072">
                  <c:v>65501</c:v>
                </c:pt>
                <c:pt idx="1073">
                  <c:v>65532</c:v>
                </c:pt>
                <c:pt idx="1074">
                  <c:v>65562</c:v>
                </c:pt>
                <c:pt idx="1075">
                  <c:v>65593</c:v>
                </c:pt>
                <c:pt idx="1076">
                  <c:v>65624</c:v>
                </c:pt>
                <c:pt idx="1077">
                  <c:v>65654</c:v>
                </c:pt>
                <c:pt idx="1078">
                  <c:v>65685</c:v>
                </c:pt>
                <c:pt idx="1079">
                  <c:v>65715</c:v>
                </c:pt>
                <c:pt idx="1080">
                  <c:v>65746</c:v>
                </c:pt>
                <c:pt idx="1081">
                  <c:v>65777</c:v>
                </c:pt>
                <c:pt idx="1082">
                  <c:v>65806</c:v>
                </c:pt>
                <c:pt idx="1083">
                  <c:v>65837</c:v>
                </c:pt>
                <c:pt idx="1084">
                  <c:v>65867</c:v>
                </c:pt>
                <c:pt idx="1085">
                  <c:v>65898</c:v>
                </c:pt>
                <c:pt idx="1086">
                  <c:v>65928</c:v>
                </c:pt>
                <c:pt idx="1087">
                  <c:v>65959</c:v>
                </c:pt>
                <c:pt idx="1088">
                  <c:v>65990</c:v>
                </c:pt>
                <c:pt idx="1089">
                  <c:v>66020</c:v>
                </c:pt>
                <c:pt idx="1090">
                  <c:v>66051</c:v>
                </c:pt>
                <c:pt idx="1091">
                  <c:v>66081</c:v>
                </c:pt>
                <c:pt idx="1092">
                  <c:v>66112</c:v>
                </c:pt>
                <c:pt idx="1093">
                  <c:v>66143</c:v>
                </c:pt>
                <c:pt idx="1094">
                  <c:v>66171</c:v>
                </c:pt>
                <c:pt idx="1095">
                  <c:v>66202</c:v>
                </c:pt>
                <c:pt idx="1096">
                  <c:v>66232</c:v>
                </c:pt>
                <c:pt idx="1097">
                  <c:v>66263</c:v>
                </c:pt>
                <c:pt idx="1098">
                  <c:v>66293</c:v>
                </c:pt>
                <c:pt idx="1099">
                  <c:v>66324</c:v>
                </c:pt>
                <c:pt idx="1100">
                  <c:v>66355</c:v>
                </c:pt>
                <c:pt idx="1101">
                  <c:v>66385</c:v>
                </c:pt>
                <c:pt idx="1102">
                  <c:v>66416</c:v>
                </c:pt>
                <c:pt idx="1103">
                  <c:v>66446</c:v>
                </c:pt>
                <c:pt idx="1104">
                  <c:v>66477</c:v>
                </c:pt>
                <c:pt idx="1105">
                  <c:v>66508</c:v>
                </c:pt>
                <c:pt idx="1106">
                  <c:v>66536</c:v>
                </c:pt>
                <c:pt idx="1107">
                  <c:v>66567</c:v>
                </c:pt>
                <c:pt idx="1108">
                  <c:v>66597</c:v>
                </c:pt>
                <c:pt idx="1109">
                  <c:v>66628</c:v>
                </c:pt>
                <c:pt idx="1110">
                  <c:v>66658</c:v>
                </c:pt>
                <c:pt idx="1111">
                  <c:v>66689</c:v>
                </c:pt>
                <c:pt idx="1112">
                  <c:v>66720</c:v>
                </c:pt>
                <c:pt idx="1113">
                  <c:v>66750</c:v>
                </c:pt>
                <c:pt idx="1114">
                  <c:v>66781</c:v>
                </c:pt>
                <c:pt idx="1115">
                  <c:v>66811</c:v>
                </c:pt>
                <c:pt idx="1116">
                  <c:v>66842</c:v>
                </c:pt>
                <c:pt idx="1117">
                  <c:v>66873</c:v>
                </c:pt>
                <c:pt idx="1118">
                  <c:v>66901</c:v>
                </c:pt>
                <c:pt idx="1119">
                  <c:v>66932</c:v>
                </c:pt>
                <c:pt idx="1120">
                  <c:v>66962</c:v>
                </c:pt>
                <c:pt idx="1121">
                  <c:v>66993</c:v>
                </c:pt>
                <c:pt idx="1122">
                  <c:v>67023</c:v>
                </c:pt>
                <c:pt idx="1123">
                  <c:v>67054</c:v>
                </c:pt>
                <c:pt idx="1124">
                  <c:v>67085</c:v>
                </c:pt>
                <c:pt idx="1125">
                  <c:v>67115</c:v>
                </c:pt>
                <c:pt idx="1126">
                  <c:v>67146</c:v>
                </c:pt>
                <c:pt idx="1127">
                  <c:v>67176</c:v>
                </c:pt>
                <c:pt idx="1128">
                  <c:v>67207</c:v>
                </c:pt>
                <c:pt idx="1129">
                  <c:v>67238</c:v>
                </c:pt>
                <c:pt idx="1130">
                  <c:v>67267</c:v>
                </c:pt>
                <c:pt idx="1131">
                  <c:v>67298</c:v>
                </c:pt>
                <c:pt idx="1132">
                  <c:v>67328</c:v>
                </c:pt>
                <c:pt idx="1133">
                  <c:v>67359</c:v>
                </c:pt>
                <c:pt idx="1134">
                  <c:v>67389</c:v>
                </c:pt>
                <c:pt idx="1135">
                  <c:v>67420</c:v>
                </c:pt>
                <c:pt idx="1136">
                  <c:v>67451</c:v>
                </c:pt>
                <c:pt idx="1137">
                  <c:v>67481</c:v>
                </c:pt>
                <c:pt idx="1138">
                  <c:v>67512</c:v>
                </c:pt>
                <c:pt idx="1139">
                  <c:v>67542</c:v>
                </c:pt>
                <c:pt idx="1140">
                  <c:v>67573</c:v>
                </c:pt>
                <c:pt idx="1141">
                  <c:v>67604</c:v>
                </c:pt>
                <c:pt idx="1142">
                  <c:v>67632</c:v>
                </c:pt>
                <c:pt idx="1143">
                  <c:v>67663</c:v>
                </c:pt>
                <c:pt idx="1144">
                  <c:v>67693</c:v>
                </c:pt>
                <c:pt idx="1145">
                  <c:v>67724</c:v>
                </c:pt>
                <c:pt idx="1146">
                  <c:v>67754</c:v>
                </c:pt>
                <c:pt idx="1147">
                  <c:v>67785</c:v>
                </c:pt>
                <c:pt idx="1148">
                  <c:v>67816</c:v>
                </c:pt>
                <c:pt idx="1149">
                  <c:v>67846</c:v>
                </c:pt>
                <c:pt idx="1150">
                  <c:v>67877</c:v>
                </c:pt>
                <c:pt idx="1151">
                  <c:v>67907</c:v>
                </c:pt>
                <c:pt idx="1152">
                  <c:v>67938</c:v>
                </c:pt>
                <c:pt idx="1153">
                  <c:v>67969</c:v>
                </c:pt>
                <c:pt idx="1154">
                  <c:v>67997</c:v>
                </c:pt>
                <c:pt idx="1155">
                  <c:v>68028</c:v>
                </c:pt>
                <c:pt idx="1156">
                  <c:v>68058</c:v>
                </c:pt>
                <c:pt idx="1157">
                  <c:v>68089</c:v>
                </c:pt>
                <c:pt idx="1158">
                  <c:v>68119</c:v>
                </c:pt>
                <c:pt idx="1159">
                  <c:v>68150</c:v>
                </c:pt>
                <c:pt idx="1160">
                  <c:v>68181</c:v>
                </c:pt>
                <c:pt idx="1161">
                  <c:v>68211</c:v>
                </c:pt>
                <c:pt idx="1162">
                  <c:v>68242</c:v>
                </c:pt>
                <c:pt idx="1163">
                  <c:v>68272</c:v>
                </c:pt>
                <c:pt idx="1164">
                  <c:v>68303</c:v>
                </c:pt>
                <c:pt idx="1165">
                  <c:v>68334</c:v>
                </c:pt>
                <c:pt idx="1166">
                  <c:v>68362</c:v>
                </c:pt>
                <c:pt idx="1167">
                  <c:v>68393</c:v>
                </c:pt>
                <c:pt idx="1168">
                  <c:v>68423</c:v>
                </c:pt>
                <c:pt idx="1169">
                  <c:v>68454</c:v>
                </c:pt>
                <c:pt idx="1170">
                  <c:v>68484</c:v>
                </c:pt>
                <c:pt idx="1171">
                  <c:v>68515</c:v>
                </c:pt>
                <c:pt idx="1172">
                  <c:v>68546</c:v>
                </c:pt>
                <c:pt idx="1173">
                  <c:v>68576</c:v>
                </c:pt>
                <c:pt idx="1174">
                  <c:v>68607</c:v>
                </c:pt>
                <c:pt idx="1175">
                  <c:v>68637</c:v>
                </c:pt>
                <c:pt idx="1176">
                  <c:v>68668</c:v>
                </c:pt>
                <c:pt idx="1177">
                  <c:v>68699</c:v>
                </c:pt>
                <c:pt idx="1178">
                  <c:v>68728</c:v>
                </c:pt>
                <c:pt idx="1179">
                  <c:v>68759</c:v>
                </c:pt>
                <c:pt idx="1180">
                  <c:v>68789</c:v>
                </c:pt>
                <c:pt idx="1181">
                  <c:v>68820</c:v>
                </c:pt>
                <c:pt idx="1182">
                  <c:v>68850</c:v>
                </c:pt>
                <c:pt idx="1183">
                  <c:v>68881</c:v>
                </c:pt>
                <c:pt idx="1184">
                  <c:v>68912</c:v>
                </c:pt>
                <c:pt idx="1185">
                  <c:v>68942</c:v>
                </c:pt>
                <c:pt idx="1186">
                  <c:v>68973</c:v>
                </c:pt>
                <c:pt idx="1187">
                  <c:v>69003</c:v>
                </c:pt>
                <c:pt idx="1188">
                  <c:v>69034</c:v>
                </c:pt>
                <c:pt idx="1189">
                  <c:v>69065</c:v>
                </c:pt>
                <c:pt idx="1190">
                  <c:v>69093</c:v>
                </c:pt>
                <c:pt idx="1191">
                  <c:v>69124</c:v>
                </c:pt>
                <c:pt idx="1192">
                  <c:v>69154</c:v>
                </c:pt>
                <c:pt idx="1193">
                  <c:v>69185</c:v>
                </c:pt>
                <c:pt idx="1194">
                  <c:v>69215</c:v>
                </c:pt>
                <c:pt idx="1195">
                  <c:v>69246</c:v>
                </c:pt>
                <c:pt idx="1196">
                  <c:v>69277</c:v>
                </c:pt>
                <c:pt idx="1197">
                  <c:v>69307</c:v>
                </c:pt>
                <c:pt idx="1198">
                  <c:v>69338</c:v>
                </c:pt>
                <c:pt idx="1199">
                  <c:v>69368</c:v>
                </c:pt>
              </c:numCache>
            </c:numRef>
          </c:cat>
          <c:val>
            <c:numRef>
              <c:f>Company!$Q$3:$Q$1202</c:f>
              <c:numCache>
                <c:formatCode>General</c:formatCode>
                <c:ptCount val="1200"/>
                <c:pt idx="288" formatCode="0.0">
                  <c:v>#N/A</c:v>
                </c:pt>
                <c:pt idx="289" formatCode="0.0">
                  <c:v>#N/A</c:v>
                </c:pt>
                <c:pt idx="290" formatCode="0.0">
                  <c:v>#N/A</c:v>
                </c:pt>
                <c:pt idx="291" formatCode="0.0">
                  <c:v>#N/A</c:v>
                </c:pt>
                <c:pt idx="292" formatCode="0.0">
                  <c:v>#N/A</c:v>
                </c:pt>
                <c:pt idx="293" formatCode="0.0">
                  <c:v>#N/A</c:v>
                </c:pt>
                <c:pt idx="294" formatCode="0.0">
                  <c:v>#N/A</c:v>
                </c:pt>
                <c:pt idx="295" formatCode="0.0">
                  <c:v>#N/A</c:v>
                </c:pt>
                <c:pt idx="296" formatCode="0.0">
                  <c:v>#N/A</c:v>
                </c:pt>
                <c:pt idx="297" formatCode="0.0">
                  <c:v>#N/A</c:v>
                </c:pt>
                <c:pt idx="298" formatCode="0.0">
                  <c:v>#N/A</c:v>
                </c:pt>
                <c:pt idx="299" formatCode="0.0">
                  <c:v>#N/A</c:v>
                </c:pt>
                <c:pt idx="300" formatCode="0.0">
                  <c:v>#N/A</c:v>
                </c:pt>
                <c:pt idx="301" formatCode="0.0">
                  <c:v>#N/A</c:v>
                </c:pt>
                <c:pt idx="302" formatCode="0.0">
                  <c:v>#N/A</c:v>
                </c:pt>
                <c:pt idx="303" formatCode="0.0">
                  <c:v>#N/A</c:v>
                </c:pt>
                <c:pt idx="304" formatCode="0.0">
                  <c:v>#N/A</c:v>
                </c:pt>
                <c:pt idx="305" formatCode="0.0">
                  <c:v>#N/A</c:v>
                </c:pt>
                <c:pt idx="306" formatCode="0.0">
                  <c:v>#N/A</c:v>
                </c:pt>
                <c:pt idx="307" formatCode="0.0">
                  <c:v>#N/A</c:v>
                </c:pt>
                <c:pt idx="308" formatCode="0.0">
                  <c:v>#N/A</c:v>
                </c:pt>
                <c:pt idx="309" formatCode="0.0">
                  <c:v>#N/A</c:v>
                </c:pt>
                <c:pt idx="310" formatCode="0.0">
                  <c:v>#N/A</c:v>
                </c:pt>
                <c:pt idx="311" formatCode="0.0">
                  <c:v>#N/A</c:v>
                </c:pt>
                <c:pt idx="312" formatCode="0.0">
                  <c:v>#N/A</c:v>
                </c:pt>
                <c:pt idx="313" formatCode="0.0">
                  <c:v>#N/A</c:v>
                </c:pt>
                <c:pt idx="314" formatCode="0.0">
                  <c:v>#N/A</c:v>
                </c:pt>
                <c:pt idx="315" formatCode="0.0">
                  <c:v>#N/A</c:v>
                </c:pt>
                <c:pt idx="316" formatCode="0.0">
                  <c:v>#N/A</c:v>
                </c:pt>
                <c:pt idx="317" formatCode="0.0">
                  <c:v>#N/A</c:v>
                </c:pt>
                <c:pt idx="318" formatCode="0.0">
                  <c:v>#N/A</c:v>
                </c:pt>
                <c:pt idx="319" formatCode="0.0">
                  <c:v>#N/A</c:v>
                </c:pt>
                <c:pt idx="320" formatCode="0.0">
                  <c:v>#N/A</c:v>
                </c:pt>
                <c:pt idx="321" formatCode="0.0">
                  <c:v>#N/A</c:v>
                </c:pt>
                <c:pt idx="322" formatCode="0.0">
                  <c:v>#N/A</c:v>
                </c:pt>
                <c:pt idx="323" formatCode="0.0">
                  <c:v>#N/A</c:v>
                </c:pt>
                <c:pt idx="324" formatCode="0.0">
                  <c:v>#N/A</c:v>
                </c:pt>
                <c:pt idx="325" formatCode="0.0">
                  <c:v>#N/A</c:v>
                </c:pt>
                <c:pt idx="326" formatCode="0.0">
                  <c:v>#N/A</c:v>
                </c:pt>
                <c:pt idx="327" formatCode="0.0">
                  <c:v>#N/A</c:v>
                </c:pt>
                <c:pt idx="328" formatCode="0.0">
                  <c:v>#N/A</c:v>
                </c:pt>
                <c:pt idx="329" formatCode="0.0">
                  <c:v>#N/A</c:v>
                </c:pt>
                <c:pt idx="330" formatCode="0.0">
                  <c:v>#N/A</c:v>
                </c:pt>
                <c:pt idx="331" formatCode="0.0">
                  <c:v>#N/A</c:v>
                </c:pt>
                <c:pt idx="332" formatCode="0.0">
                  <c:v>#N/A</c:v>
                </c:pt>
                <c:pt idx="333" formatCode="0.0">
                  <c:v>#N/A</c:v>
                </c:pt>
                <c:pt idx="334" formatCode="0.0">
                  <c:v>#N/A</c:v>
                </c:pt>
                <c:pt idx="335" formatCode="0.0">
                  <c:v>#N/A</c:v>
                </c:pt>
                <c:pt idx="336" formatCode="0.0">
                  <c:v>#N/A</c:v>
                </c:pt>
                <c:pt idx="337" formatCode="0.0">
                  <c:v>#N/A</c:v>
                </c:pt>
                <c:pt idx="338" formatCode="0.0">
                  <c:v>#N/A</c:v>
                </c:pt>
                <c:pt idx="339" formatCode="0.0">
                  <c:v>#N/A</c:v>
                </c:pt>
                <c:pt idx="340" formatCode="0.0">
                  <c:v>#N/A</c:v>
                </c:pt>
                <c:pt idx="341" formatCode="0.0">
                  <c:v>#N/A</c:v>
                </c:pt>
                <c:pt idx="342" formatCode="0.0">
                  <c:v>#N/A</c:v>
                </c:pt>
                <c:pt idx="343" formatCode="0.0">
                  <c:v>#N/A</c:v>
                </c:pt>
                <c:pt idx="344" formatCode="0.0">
                  <c:v>#N/A</c:v>
                </c:pt>
                <c:pt idx="345" formatCode="0.0">
                  <c:v>#N/A</c:v>
                </c:pt>
                <c:pt idx="346" formatCode="0.0">
                  <c:v>#N/A</c:v>
                </c:pt>
                <c:pt idx="347" formatCode="0.0">
                  <c:v>#N/A</c:v>
                </c:pt>
                <c:pt idx="348" formatCode="0.0">
                  <c:v>#N/A</c:v>
                </c:pt>
                <c:pt idx="349" formatCode="0.0">
                  <c:v>#N/A</c:v>
                </c:pt>
                <c:pt idx="350" formatCode="0.0">
                  <c:v>#N/A</c:v>
                </c:pt>
                <c:pt idx="351" formatCode="0.0">
                  <c:v>#N/A</c:v>
                </c:pt>
                <c:pt idx="352" formatCode="0.0">
                  <c:v>#N/A</c:v>
                </c:pt>
                <c:pt idx="353" formatCode="0.0">
                  <c:v>#N/A</c:v>
                </c:pt>
                <c:pt idx="354" formatCode="0.0">
                  <c:v>#N/A</c:v>
                </c:pt>
                <c:pt idx="355" formatCode="0.0">
                  <c:v>#N/A</c:v>
                </c:pt>
                <c:pt idx="356" formatCode="0.0">
                  <c:v>#N/A</c:v>
                </c:pt>
                <c:pt idx="357" formatCode="0.0">
                  <c:v>#N/A</c:v>
                </c:pt>
                <c:pt idx="358" formatCode="0.0">
                  <c:v>#N/A</c:v>
                </c:pt>
                <c:pt idx="359" formatCode="0.0">
                  <c:v>#N/A</c:v>
                </c:pt>
                <c:pt idx="360" formatCode="0.0">
                  <c:v>#N/A</c:v>
                </c:pt>
                <c:pt idx="361" formatCode="0.0">
                  <c:v>#N/A</c:v>
                </c:pt>
                <c:pt idx="362" formatCode="0.0">
                  <c:v>#N/A</c:v>
                </c:pt>
                <c:pt idx="363" formatCode="0.0">
                  <c:v>#N/A</c:v>
                </c:pt>
                <c:pt idx="364" formatCode="0.0">
                  <c:v>#N/A</c:v>
                </c:pt>
                <c:pt idx="365" formatCode="0.0">
                  <c:v>#N/A</c:v>
                </c:pt>
                <c:pt idx="366" formatCode="0.0">
                  <c:v>#N/A</c:v>
                </c:pt>
                <c:pt idx="367" formatCode="0.0">
                  <c:v>#N/A</c:v>
                </c:pt>
                <c:pt idx="368" formatCode="0.0">
                  <c:v>#N/A</c:v>
                </c:pt>
                <c:pt idx="369" formatCode="0.0">
                  <c:v>#N/A</c:v>
                </c:pt>
                <c:pt idx="370" formatCode="0.0">
                  <c:v>#N/A</c:v>
                </c:pt>
                <c:pt idx="371" formatCode="0.0">
                  <c:v>#N/A</c:v>
                </c:pt>
                <c:pt idx="372" formatCode="0.0">
                  <c:v>#N/A</c:v>
                </c:pt>
                <c:pt idx="373" formatCode="0.0">
                  <c:v>#N/A</c:v>
                </c:pt>
                <c:pt idx="374" formatCode="0.0">
                  <c:v>#N/A</c:v>
                </c:pt>
                <c:pt idx="375" formatCode="0.0">
                  <c:v>#N/A</c:v>
                </c:pt>
                <c:pt idx="376" formatCode="0.0">
                  <c:v>#N/A</c:v>
                </c:pt>
                <c:pt idx="377" formatCode="0.0">
                  <c:v>#N/A</c:v>
                </c:pt>
                <c:pt idx="378" formatCode="0.0">
                  <c:v>#N/A</c:v>
                </c:pt>
                <c:pt idx="379" formatCode="0.0">
                  <c:v>#N/A</c:v>
                </c:pt>
                <c:pt idx="380" formatCode="0.0">
                  <c:v>#N/A</c:v>
                </c:pt>
                <c:pt idx="381" formatCode="0.0">
                  <c:v>#N/A</c:v>
                </c:pt>
                <c:pt idx="382" formatCode="0.0">
                  <c:v>#N/A</c:v>
                </c:pt>
                <c:pt idx="383" formatCode="0.0">
                  <c:v>#N/A</c:v>
                </c:pt>
              </c:numCache>
            </c:numRef>
          </c:val>
          <c:smooth val="0"/>
          <c:extLst>
            <c:ext xmlns:c16="http://schemas.microsoft.com/office/drawing/2014/chart" uri="{C3380CC4-5D6E-409C-BE32-E72D297353CC}">
              <c16:uniqueId val="{00000001-CFD5-40CC-9A85-49CF58E1072C}"/>
            </c:ext>
          </c:extLst>
        </c:ser>
        <c:ser>
          <c:idx val="5"/>
          <c:order val="2"/>
          <c:tx>
            <c:v>UMR forecast</c:v>
          </c:tx>
          <c:spPr>
            <a:ln w="38100">
              <a:solidFill>
                <a:srgbClr val="183863"/>
              </a:solidFill>
              <a:prstDash val="sysDash"/>
            </a:ln>
          </c:spPr>
          <c:marker>
            <c:symbol val="none"/>
          </c:marker>
          <c:cat>
            <c:numRef>
              <c:f>Company!$A$3:$A$1202</c:f>
              <c:numCache>
                <c:formatCode>mmm\-yy</c:formatCode>
                <c:ptCount val="1200"/>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pt idx="329">
                  <c:v>42887</c:v>
                </c:pt>
                <c:pt idx="330">
                  <c:v>42917</c:v>
                </c:pt>
                <c:pt idx="331">
                  <c:v>42948</c:v>
                </c:pt>
                <c:pt idx="332">
                  <c:v>42979</c:v>
                </c:pt>
                <c:pt idx="333">
                  <c:v>43009</c:v>
                </c:pt>
                <c:pt idx="334">
                  <c:v>43040</c:v>
                </c:pt>
                <c:pt idx="335">
                  <c:v>43070</c:v>
                </c:pt>
                <c:pt idx="336">
                  <c:v>43101</c:v>
                </c:pt>
                <c:pt idx="337">
                  <c:v>43132</c:v>
                </c:pt>
                <c:pt idx="338">
                  <c:v>43160</c:v>
                </c:pt>
                <c:pt idx="339">
                  <c:v>43191</c:v>
                </c:pt>
                <c:pt idx="340">
                  <c:v>43221</c:v>
                </c:pt>
                <c:pt idx="341">
                  <c:v>43252</c:v>
                </c:pt>
                <c:pt idx="342">
                  <c:v>43282</c:v>
                </c:pt>
                <c:pt idx="343">
                  <c:v>43313</c:v>
                </c:pt>
                <c:pt idx="344">
                  <c:v>43344</c:v>
                </c:pt>
                <c:pt idx="345">
                  <c:v>43374</c:v>
                </c:pt>
                <c:pt idx="346">
                  <c:v>43405</c:v>
                </c:pt>
                <c:pt idx="347">
                  <c:v>43435</c:v>
                </c:pt>
                <c:pt idx="348">
                  <c:v>43466</c:v>
                </c:pt>
                <c:pt idx="349">
                  <c:v>43497</c:v>
                </c:pt>
                <c:pt idx="350">
                  <c:v>43525</c:v>
                </c:pt>
                <c:pt idx="351">
                  <c:v>43556</c:v>
                </c:pt>
                <c:pt idx="352">
                  <c:v>43586</c:v>
                </c:pt>
                <c:pt idx="353">
                  <c:v>43617</c:v>
                </c:pt>
                <c:pt idx="354">
                  <c:v>43647</c:v>
                </c:pt>
                <c:pt idx="355">
                  <c:v>43678</c:v>
                </c:pt>
                <c:pt idx="356">
                  <c:v>43709</c:v>
                </c:pt>
                <c:pt idx="357">
                  <c:v>43739</c:v>
                </c:pt>
                <c:pt idx="358">
                  <c:v>43770</c:v>
                </c:pt>
                <c:pt idx="359">
                  <c:v>43800</c:v>
                </c:pt>
                <c:pt idx="360">
                  <c:v>43831</c:v>
                </c:pt>
                <c:pt idx="361">
                  <c:v>43862</c:v>
                </c:pt>
                <c:pt idx="362">
                  <c:v>43891</c:v>
                </c:pt>
                <c:pt idx="363">
                  <c:v>43922</c:v>
                </c:pt>
                <c:pt idx="364">
                  <c:v>43952</c:v>
                </c:pt>
                <c:pt idx="365">
                  <c:v>43983</c:v>
                </c:pt>
                <c:pt idx="366">
                  <c:v>44013</c:v>
                </c:pt>
                <c:pt idx="367">
                  <c:v>44044</c:v>
                </c:pt>
                <c:pt idx="368">
                  <c:v>44075</c:v>
                </c:pt>
                <c:pt idx="369">
                  <c:v>44105</c:v>
                </c:pt>
                <c:pt idx="370">
                  <c:v>44136</c:v>
                </c:pt>
                <c:pt idx="371">
                  <c:v>44166</c:v>
                </c:pt>
                <c:pt idx="372">
                  <c:v>44197</c:v>
                </c:pt>
                <c:pt idx="373">
                  <c:v>44228</c:v>
                </c:pt>
                <c:pt idx="374">
                  <c:v>44256</c:v>
                </c:pt>
                <c:pt idx="375">
                  <c:v>44287</c:v>
                </c:pt>
                <c:pt idx="376">
                  <c:v>44317</c:v>
                </c:pt>
                <c:pt idx="377">
                  <c:v>44348</c:v>
                </c:pt>
                <c:pt idx="378">
                  <c:v>44378</c:v>
                </c:pt>
                <c:pt idx="379">
                  <c:v>44409</c:v>
                </c:pt>
                <c:pt idx="380">
                  <c:v>44440</c:v>
                </c:pt>
                <c:pt idx="381">
                  <c:v>44470</c:v>
                </c:pt>
                <c:pt idx="382">
                  <c:v>44501</c:v>
                </c:pt>
                <c:pt idx="383">
                  <c:v>44531</c:v>
                </c:pt>
                <c:pt idx="384">
                  <c:v>44562</c:v>
                </c:pt>
                <c:pt idx="385">
                  <c:v>44593</c:v>
                </c:pt>
                <c:pt idx="386">
                  <c:v>44621</c:v>
                </c:pt>
                <c:pt idx="387">
                  <c:v>44652</c:v>
                </c:pt>
                <c:pt idx="388">
                  <c:v>44682</c:v>
                </c:pt>
                <c:pt idx="389">
                  <c:v>44713</c:v>
                </c:pt>
                <c:pt idx="390">
                  <c:v>44743</c:v>
                </c:pt>
                <c:pt idx="391">
                  <c:v>44774</c:v>
                </c:pt>
                <c:pt idx="392">
                  <c:v>44805</c:v>
                </c:pt>
                <c:pt idx="393">
                  <c:v>44835</c:v>
                </c:pt>
                <c:pt idx="394">
                  <c:v>44866</c:v>
                </c:pt>
                <c:pt idx="395">
                  <c:v>44896</c:v>
                </c:pt>
                <c:pt idx="396">
                  <c:v>44927</c:v>
                </c:pt>
                <c:pt idx="397">
                  <c:v>44958</c:v>
                </c:pt>
                <c:pt idx="398">
                  <c:v>44986</c:v>
                </c:pt>
                <c:pt idx="399">
                  <c:v>45017</c:v>
                </c:pt>
                <c:pt idx="400">
                  <c:v>45047</c:v>
                </c:pt>
                <c:pt idx="401">
                  <c:v>45078</c:v>
                </c:pt>
                <c:pt idx="402">
                  <c:v>45108</c:v>
                </c:pt>
                <c:pt idx="403">
                  <c:v>45139</c:v>
                </c:pt>
                <c:pt idx="404">
                  <c:v>45170</c:v>
                </c:pt>
                <c:pt idx="405">
                  <c:v>45200</c:v>
                </c:pt>
                <c:pt idx="406">
                  <c:v>45231</c:v>
                </c:pt>
                <c:pt idx="407">
                  <c:v>45261</c:v>
                </c:pt>
                <c:pt idx="408">
                  <c:v>45292</c:v>
                </c:pt>
                <c:pt idx="409">
                  <c:v>45323</c:v>
                </c:pt>
                <c:pt idx="410">
                  <c:v>45352</c:v>
                </c:pt>
                <c:pt idx="411">
                  <c:v>45383</c:v>
                </c:pt>
                <c:pt idx="412">
                  <c:v>45413</c:v>
                </c:pt>
                <c:pt idx="413">
                  <c:v>45444</c:v>
                </c:pt>
                <c:pt idx="414">
                  <c:v>45474</c:v>
                </c:pt>
                <c:pt idx="415">
                  <c:v>45505</c:v>
                </c:pt>
                <c:pt idx="416">
                  <c:v>45536</c:v>
                </c:pt>
                <c:pt idx="417">
                  <c:v>45566</c:v>
                </c:pt>
                <c:pt idx="418">
                  <c:v>45597</c:v>
                </c:pt>
                <c:pt idx="419">
                  <c:v>45627</c:v>
                </c:pt>
                <c:pt idx="420">
                  <c:v>45658</c:v>
                </c:pt>
                <c:pt idx="421">
                  <c:v>45689</c:v>
                </c:pt>
                <c:pt idx="422">
                  <c:v>45717</c:v>
                </c:pt>
                <c:pt idx="423">
                  <c:v>45748</c:v>
                </c:pt>
                <c:pt idx="424">
                  <c:v>45778</c:v>
                </c:pt>
                <c:pt idx="425">
                  <c:v>45809</c:v>
                </c:pt>
                <c:pt idx="426">
                  <c:v>45839</c:v>
                </c:pt>
                <c:pt idx="427">
                  <c:v>45870</c:v>
                </c:pt>
                <c:pt idx="428">
                  <c:v>45901</c:v>
                </c:pt>
                <c:pt idx="429">
                  <c:v>45931</c:v>
                </c:pt>
                <c:pt idx="430">
                  <c:v>45962</c:v>
                </c:pt>
                <c:pt idx="431">
                  <c:v>45992</c:v>
                </c:pt>
                <c:pt idx="432">
                  <c:v>46023</c:v>
                </c:pt>
                <c:pt idx="433">
                  <c:v>46054</c:v>
                </c:pt>
                <c:pt idx="434">
                  <c:v>46082</c:v>
                </c:pt>
                <c:pt idx="435">
                  <c:v>46113</c:v>
                </c:pt>
                <c:pt idx="436">
                  <c:v>46143</c:v>
                </c:pt>
                <c:pt idx="437">
                  <c:v>46174</c:v>
                </c:pt>
                <c:pt idx="438">
                  <c:v>46204</c:v>
                </c:pt>
                <c:pt idx="439">
                  <c:v>46235</c:v>
                </c:pt>
                <c:pt idx="440">
                  <c:v>46266</c:v>
                </c:pt>
                <c:pt idx="441">
                  <c:v>46296</c:v>
                </c:pt>
                <c:pt idx="442">
                  <c:v>46327</c:v>
                </c:pt>
                <c:pt idx="443">
                  <c:v>46357</c:v>
                </c:pt>
                <c:pt idx="444">
                  <c:v>46388</c:v>
                </c:pt>
                <c:pt idx="445">
                  <c:v>46419</c:v>
                </c:pt>
                <c:pt idx="446">
                  <c:v>46447</c:v>
                </c:pt>
                <c:pt idx="447">
                  <c:v>46478</c:v>
                </c:pt>
                <c:pt idx="448">
                  <c:v>46508</c:v>
                </c:pt>
                <c:pt idx="449">
                  <c:v>46539</c:v>
                </c:pt>
                <c:pt idx="450">
                  <c:v>46569</c:v>
                </c:pt>
                <c:pt idx="451">
                  <c:v>46600</c:v>
                </c:pt>
                <c:pt idx="452">
                  <c:v>46631</c:v>
                </c:pt>
                <c:pt idx="453">
                  <c:v>46661</c:v>
                </c:pt>
                <c:pt idx="454">
                  <c:v>46692</c:v>
                </c:pt>
                <c:pt idx="455">
                  <c:v>46722</c:v>
                </c:pt>
                <c:pt idx="456">
                  <c:v>46753</c:v>
                </c:pt>
                <c:pt idx="457">
                  <c:v>46784</c:v>
                </c:pt>
                <c:pt idx="458">
                  <c:v>46813</c:v>
                </c:pt>
                <c:pt idx="459">
                  <c:v>46844</c:v>
                </c:pt>
                <c:pt idx="460">
                  <c:v>46874</c:v>
                </c:pt>
                <c:pt idx="461">
                  <c:v>46905</c:v>
                </c:pt>
                <c:pt idx="462">
                  <c:v>46935</c:v>
                </c:pt>
                <c:pt idx="463">
                  <c:v>46966</c:v>
                </c:pt>
                <c:pt idx="464">
                  <c:v>46997</c:v>
                </c:pt>
                <c:pt idx="465">
                  <c:v>47027</c:v>
                </c:pt>
                <c:pt idx="466">
                  <c:v>47058</c:v>
                </c:pt>
                <c:pt idx="467">
                  <c:v>47088</c:v>
                </c:pt>
                <c:pt idx="468">
                  <c:v>47119</c:v>
                </c:pt>
                <c:pt idx="469">
                  <c:v>47150</c:v>
                </c:pt>
                <c:pt idx="470">
                  <c:v>47178</c:v>
                </c:pt>
                <c:pt idx="471">
                  <c:v>47209</c:v>
                </c:pt>
                <c:pt idx="472">
                  <c:v>47239</c:v>
                </c:pt>
                <c:pt idx="473">
                  <c:v>47270</c:v>
                </c:pt>
                <c:pt idx="474">
                  <c:v>47300</c:v>
                </c:pt>
                <c:pt idx="475">
                  <c:v>47331</c:v>
                </c:pt>
                <c:pt idx="476">
                  <c:v>47362</c:v>
                </c:pt>
                <c:pt idx="477">
                  <c:v>47392</c:v>
                </c:pt>
                <c:pt idx="478">
                  <c:v>47423</c:v>
                </c:pt>
                <c:pt idx="479">
                  <c:v>47453</c:v>
                </c:pt>
                <c:pt idx="480">
                  <c:v>47484</c:v>
                </c:pt>
                <c:pt idx="481">
                  <c:v>47515</c:v>
                </c:pt>
                <c:pt idx="482">
                  <c:v>47543</c:v>
                </c:pt>
                <c:pt idx="483">
                  <c:v>47574</c:v>
                </c:pt>
                <c:pt idx="484">
                  <c:v>47604</c:v>
                </c:pt>
                <c:pt idx="485">
                  <c:v>47635</c:v>
                </c:pt>
                <c:pt idx="486">
                  <c:v>47665</c:v>
                </c:pt>
                <c:pt idx="487">
                  <c:v>47696</c:v>
                </c:pt>
                <c:pt idx="488">
                  <c:v>47727</c:v>
                </c:pt>
                <c:pt idx="489">
                  <c:v>47757</c:v>
                </c:pt>
                <c:pt idx="490">
                  <c:v>47788</c:v>
                </c:pt>
                <c:pt idx="491">
                  <c:v>47818</c:v>
                </c:pt>
                <c:pt idx="492">
                  <c:v>47849</c:v>
                </c:pt>
                <c:pt idx="493">
                  <c:v>47880</c:v>
                </c:pt>
                <c:pt idx="494">
                  <c:v>47908</c:v>
                </c:pt>
                <c:pt idx="495">
                  <c:v>47939</c:v>
                </c:pt>
                <c:pt idx="496">
                  <c:v>47969</c:v>
                </c:pt>
                <c:pt idx="497">
                  <c:v>48000</c:v>
                </c:pt>
                <c:pt idx="498">
                  <c:v>48030</c:v>
                </c:pt>
                <c:pt idx="499">
                  <c:v>48061</c:v>
                </c:pt>
                <c:pt idx="500">
                  <c:v>48092</c:v>
                </c:pt>
                <c:pt idx="501">
                  <c:v>48122</c:v>
                </c:pt>
                <c:pt idx="502">
                  <c:v>48153</c:v>
                </c:pt>
                <c:pt idx="503">
                  <c:v>48183</c:v>
                </c:pt>
                <c:pt idx="504">
                  <c:v>48214</c:v>
                </c:pt>
                <c:pt idx="505">
                  <c:v>48245</c:v>
                </c:pt>
                <c:pt idx="506">
                  <c:v>48274</c:v>
                </c:pt>
                <c:pt idx="507">
                  <c:v>48305</c:v>
                </c:pt>
                <c:pt idx="508">
                  <c:v>48335</c:v>
                </c:pt>
                <c:pt idx="509">
                  <c:v>48366</c:v>
                </c:pt>
                <c:pt idx="510">
                  <c:v>48396</c:v>
                </c:pt>
                <c:pt idx="511">
                  <c:v>48427</c:v>
                </c:pt>
                <c:pt idx="512">
                  <c:v>48458</c:v>
                </c:pt>
                <c:pt idx="513">
                  <c:v>48488</c:v>
                </c:pt>
                <c:pt idx="514">
                  <c:v>48519</c:v>
                </c:pt>
                <c:pt idx="515">
                  <c:v>48549</c:v>
                </c:pt>
                <c:pt idx="516">
                  <c:v>48580</c:v>
                </c:pt>
                <c:pt idx="517">
                  <c:v>48611</c:v>
                </c:pt>
                <c:pt idx="518">
                  <c:v>48639</c:v>
                </c:pt>
                <c:pt idx="519">
                  <c:v>48670</c:v>
                </c:pt>
                <c:pt idx="520">
                  <c:v>48700</c:v>
                </c:pt>
                <c:pt idx="521">
                  <c:v>48731</c:v>
                </c:pt>
                <c:pt idx="522">
                  <c:v>48761</c:v>
                </c:pt>
                <c:pt idx="523">
                  <c:v>48792</c:v>
                </c:pt>
                <c:pt idx="524">
                  <c:v>48823</c:v>
                </c:pt>
                <c:pt idx="525">
                  <c:v>48853</c:v>
                </c:pt>
                <c:pt idx="526">
                  <c:v>48884</c:v>
                </c:pt>
                <c:pt idx="527">
                  <c:v>48914</c:v>
                </c:pt>
                <c:pt idx="528">
                  <c:v>48945</c:v>
                </c:pt>
                <c:pt idx="529">
                  <c:v>48976</c:v>
                </c:pt>
                <c:pt idx="530">
                  <c:v>49004</c:v>
                </c:pt>
                <c:pt idx="531">
                  <c:v>49035</c:v>
                </c:pt>
                <c:pt idx="532">
                  <c:v>49065</c:v>
                </c:pt>
                <c:pt idx="533">
                  <c:v>49096</c:v>
                </c:pt>
                <c:pt idx="534">
                  <c:v>49126</c:v>
                </c:pt>
                <c:pt idx="535">
                  <c:v>49157</c:v>
                </c:pt>
                <c:pt idx="536">
                  <c:v>49188</c:v>
                </c:pt>
                <c:pt idx="537">
                  <c:v>49218</c:v>
                </c:pt>
                <c:pt idx="538">
                  <c:v>49249</c:v>
                </c:pt>
                <c:pt idx="539">
                  <c:v>49279</c:v>
                </c:pt>
                <c:pt idx="540">
                  <c:v>49310</c:v>
                </c:pt>
                <c:pt idx="541">
                  <c:v>49341</c:v>
                </c:pt>
                <c:pt idx="542">
                  <c:v>49369</c:v>
                </c:pt>
                <c:pt idx="543">
                  <c:v>49400</c:v>
                </c:pt>
                <c:pt idx="544">
                  <c:v>49430</c:v>
                </c:pt>
                <c:pt idx="545">
                  <c:v>49461</c:v>
                </c:pt>
                <c:pt idx="546">
                  <c:v>49491</c:v>
                </c:pt>
                <c:pt idx="547">
                  <c:v>49522</c:v>
                </c:pt>
                <c:pt idx="548">
                  <c:v>49553</c:v>
                </c:pt>
                <c:pt idx="549">
                  <c:v>49583</c:v>
                </c:pt>
                <c:pt idx="550">
                  <c:v>49614</c:v>
                </c:pt>
                <c:pt idx="551">
                  <c:v>49644</c:v>
                </c:pt>
                <c:pt idx="552">
                  <c:v>49675</c:v>
                </c:pt>
                <c:pt idx="553">
                  <c:v>49706</c:v>
                </c:pt>
                <c:pt idx="554">
                  <c:v>49735</c:v>
                </c:pt>
                <c:pt idx="555">
                  <c:v>49766</c:v>
                </c:pt>
                <c:pt idx="556">
                  <c:v>49796</c:v>
                </c:pt>
                <c:pt idx="557">
                  <c:v>49827</c:v>
                </c:pt>
                <c:pt idx="558">
                  <c:v>49857</c:v>
                </c:pt>
                <c:pt idx="559">
                  <c:v>49888</c:v>
                </c:pt>
                <c:pt idx="560">
                  <c:v>49919</c:v>
                </c:pt>
                <c:pt idx="561">
                  <c:v>49949</c:v>
                </c:pt>
                <c:pt idx="562">
                  <c:v>49980</c:v>
                </c:pt>
                <c:pt idx="563">
                  <c:v>50010</c:v>
                </c:pt>
                <c:pt idx="564">
                  <c:v>50041</c:v>
                </c:pt>
                <c:pt idx="565">
                  <c:v>50072</c:v>
                </c:pt>
                <c:pt idx="566">
                  <c:v>50100</c:v>
                </c:pt>
                <c:pt idx="567">
                  <c:v>50131</c:v>
                </c:pt>
                <c:pt idx="568">
                  <c:v>50161</c:v>
                </c:pt>
                <c:pt idx="569">
                  <c:v>50192</c:v>
                </c:pt>
                <c:pt idx="570">
                  <c:v>50222</c:v>
                </c:pt>
                <c:pt idx="571">
                  <c:v>50253</c:v>
                </c:pt>
                <c:pt idx="572">
                  <c:v>50284</c:v>
                </c:pt>
                <c:pt idx="573">
                  <c:v>50314</c:v>
                </c:pt>
                <c:pt idx="574">
                  <c:v>50345</c:v>
                </c:pt>
                <c:pt idx="575">
                  <c:v>50375</c:v>
                </c:pt>
                <c:pt idx="576">
                  <c:v>50406</c:v>
                </c:pt>
                <c:pt idx="577">
                  <c:v>50437</c:v>
                </c:pt>
                <c:pt idx="578">
                  <c:v>50465</c:v>
                </c:pt>
                <c:pt idx="579">
                  <c:v>50496</c:v>
                </c:pt>
                <c:pt idx="580">
                  <c:v>50526</c:v>
                </c:pt>
                <c:pt idx="581">
                  <c:v>50557</c:v>
                </c:pt>
                <c:pt idx="582">
                  <c:v>50587</c:v>
                </c:pt>
                <c:pt idx="583">
                  <c:v>50618</c:v>
                </c:pt>
                <c:pt idx="584">
                  <c:v>50649</c:v>
                </c:pt>
                <c:pt idx="585">
                  <c:v>50679</c:v>
                </c:pt>
                <c:pt idx="586">
                  <c:v>50710</c:v>
                </c:pt>
                <c:pt idx="587">
                  <c:v>50740</c:v>
                </c:pt>
                <c:pt idx="588">
                  <c:v>50771</c:v>
                </c:pt>
                <c:pt idx="589">
                  <c:v>50802</c:v>
                </c:pt>
                <c:pt idx="590">
                  <c:v>50830</c:v>
                </c:pt>
                <c:pt idx="591">
                  <c:v>50861</c:v>
                </c:pt>
                <c:pt idx="592">
                  <c:v>50891</c:v>
                </c:pt>
                <c:pt idx="593">
                  <c:v>50922</c:v>
                </c:pt>
                <c:pt idx="594">
                  <c:v>50952</c:v>
                </c:pt>
                <c:pt idx="595">
                  <c:v>50983</c:v>
                </c:pt>
                <c:pt idx="596">
                  <c:v>51014</c:v>
                </c:pt>
                <c:pt idx="597">
                  <c:v>51044</c:v>
                </c:pt>
                <c:pt idx="598">
                  <c:v>51075</c:v>
                </c:pt>
                <c:pt idx="599">
                  <c:v>51105</c:v>
                </c:pt>
                <c:pt idx="600">
                  <c:v>51136</c:v>
                </c:pt>
                <c:pt idx="601">
                  <c:v>51167</c:v>
                </c:pt>
                <c:pt idx="602">
                  <c:v>51196</c:v>
                </c:pt>
                <c:pt idx="603">
                  <c:v>51227</c:v>
                </c:pt>
                <c:pt idx="604">
                  <c:v>51257</c:v>
                </c:pt>
                <c:pt idx="605">
                  <c:v>51288</c:v>
                </c:pt>
                <c:pt idx="606">
                  <c:v>51318</c:v>
                </c:pt>
                <c:pt idx="607">
                  <c:v>51349</c:v>
                </c:pt>
                <c:pt idx="608">
                  <c:v>51380</c:v>
                </c:pt>
                <c:pt idx="609">
                  <c:v>51410</c:v>
                </c:pt>
                <c:pt idx="610">
                  <c:v>51441</c:v>
                </c:pt>
                <c:pt idx="611">
                  <c:v>51471</c:v>
                </c:pt>
                <c:pt idx="612">
                  <c:v>51502</c:v>
                </c:pt>
                <c:pt idx="613">
                  <c:v>51533</c:v>
                </c:pt>
                <c:pt idx="614">
                  <c:v>51561</c:v>
                </c:pt>
                <c:pt idx="615">
                  <c:v>51592</c:v>
                </c:pt>
                <c:pt idx="616">
                  <c:v>51622</c:v>
                </c:pt>
                <c:pt idx="617">
                  <c:v>51653</c:v>
                </c:pt>
                <c:pt idx="618">
                  <c:v>51683</c:v>
                </c:pt>
                <c:pt idx="619">
                  <c:v>51714</c:v>
                </c:pt>
                <c:pt idx="620">
                  <c:v>51745</c:v>
                </c:pt>
                <c:pt idx="621">
                  <c:v>51775</c:v>
                </c:pt>
                <c:pt idx="622">
                  <c:v>51806</c:v>
                </c:pt>
                <c:pt idx="623">
                  <c:v>51836</c:v>
                </c:pt>
                <c:pt idx="624">
                  <c:v>51867</c:v>
                </c:pt>
                <c:pt idx="625">
                  <c:v>51898</c:v>
                </c:pt>
                <c:pt idx="626">
                  <c:v>51926</c:v>
                </c:pt>
                <c:pt idx="627">
                  <c:v>51957</c:v>
                </c:pt>
                <c:pt idx="628">
                  <c:v>51987</c:v>
                </c:pt>
                <c:pt idx="629">
                  <c:v>52018</c:v>
                </c:pt>
                <c:pt idx="630">
                  <c:v>52048</c:v>
                </c:pt>
                <c:pt idx="631">
                  <c:v>52079</c:v>
                </c:pt>
                <c:pt idx="632">
                  <c:v>52110</c:v>
                </c:pt>
                <c:pt idx="633">
                  <c:v>52140</c:v>
                </c:pt>
                <c:pt idx="634">
                  <c:v>52171</c:v>
                </c:pt>
                <c:pt idx="635">
                  <c:v>52201</c:v>
                </c:pt>
                <c:pt idx="636">
                  <c:v>52232</c:v>
                </c:pt>
                <c:pt idx="637">
                  <c:v>52263</c:v>
                </c:pt>
                <c:pt idx="638">
                  <c:v>52291</c:v>
                </c:pt>
                <c:pt idx="639">
                  <c:v>52322</c:v>
                </c:pt>
                <c:pt idx="640">
                  <c:v>52352</c:v>
                </c:pt>
                <c:pt idx="641">
                  <c:v>52383</c:v>
                </c:pt>
                <c:pt idx="642">
                  <c:v>52413</c:v>
                </c:pt>
                <c:pt idx="643">
                  <c:v>52444</c:v>
                </c:pt>
                <c:pt idx="644">
                  <c:v>52475</c:v>
                </c:pt>
                <c:pt idx="645">
                  <c:v>52505</c:v>
                </c:pt>
                <c:pt idx="646">
                  <c:v>52536</c:v>
                </c:pt>
                <c:pt idx="647">
                  <c:v>52566</c:v>
                </c:pt>
                <c:pt idx="648">
                  <c:v>52597</c:v>
                </c:pt>
                <c:pt idx="649">
                  <c:v>52628</c:v>
                </c:pt>
                <c:pt idx="650">
                  <c:v>52657</c:v>
                </c:pt>
                <c:pt idx="651">
                  <c:v>52688</c:v>
                </c:pt>
                <c:pt idx="652">
                  <c:v>52718</c:v>
                </c:pt>
                <c:pt idx="653">
                  <c:v>52749</c:v>
                </c:pt>
                <c:pt idx="654">
                  <c:v>52779</c:v>
                </c:pt>
                <c:pt idx="655">
                  <c:v>52810</c:v>
                </c:pt>
                <c:pt idx="656">
                  <c:v>52841</c:v>
                </c:pt>
                <c:pt idx="657">
                  <c:v>52871</c:v>
                </c:pt>
                <c:pt idx="658">
                  <c:v>52902</c:v>
                </c:pt>
                <c:pt idx="659">
                  <c:v>52932</c:v>
                </c:pt>
                <c:pt idx="660">
                  <c:v>52963</c:v>
                </c:pt>
                <c:pt idx="661">
                  <c:v>52994</c:v>
                </c:pt>
                <c:pt idx="662">
                  <c:v>53022</c:v>
                </c:pt>
                <c:pt idx="663">
                  <c:v>53053</c:v>
                </c:pt>
                <c:pt idx="664">
                  <c:v>53083</c:v>
                </c:pt>
                <c:pt idx="665">
                  <c:v>53114</c:v>
                </c:pt>
                <c:pt idx="666">
                  <c:v>53144</c:v>
                </c:pt>
                <c:pt idx="667">
                  <c:v>53175</c:v>
                </c:pt>
                <c:pt idx="668">
                  <c:v>53206</c:v>
                </c:pt>
                <c:pt idx="669">
                  <c:v>53236</c:v>
                </c:pt>
                <c:pt idx="670">
                  <c:v>53267</c:v>
                </c:pt>
                <c:pt idx="671">
                  <c:v>53297</c:v>
                </c:pt>
                <c:pt idx="672">
                  <c:v>53328</c:v>
                </c:pt>
                <c:pt idx="673">
                  <c:v>53359</c:v>
                </c:pt>
                <c:pt idx="674">
                  <c:v>53387</c:v>
                </c:pt>
                <c:pt idx="675">
                  <c:v>53418</c:v>
                </c:pt>
                <c:pt idx="676">
                  <c:v>53448</c:v>
                </c:pt>
                <c:pt idx="677">
                  <c:v>53479</c:v>
                </c:pt>
                <c:pt idx="678">
                  <c:v>53509</c:v>
                </c:pt>
                <c:pt idx="679">
                  <c:v>53540</c:v>
                </c:pt>
                <c:pt idx="680">
                  <c:v>53571</c:v>
                </c:pt>
                <c:pt idx="681">
                  <c:v>53601</c:v>
                </c:pt>
                <c:pt idx="682">
                  <c:v>53632</c:v>
                </c:pt>
                <c:pt idx="683">
                  <c:v>53662</c:v>
                </c:pt>
                <c:pt idx="684">
                  <c:v>53693</c:v>
                </c:pt>
                <c:pt idx="685">
                  <c:v>53724</c:v>
                </c:pt>
                <c:pt idx="686">
                  <c:v>53752</c:v>
                </c:pt>
                <c:pt idx="687">
                  <c:v>53783</c:v>
                </c:pt>
                <c:pt idx="688">
                  <c:v>53813</c:v>
                </c:pt>
                <c:pt idx="689">
                  <c:v>53844</c:v>
                </c:pt>
                <c:pt idx="690">
                  <c:v>53874</c:v>
                </c:pt>
                <c:pt idx="691">
                  <c:v>53905</c:v>
                </c:pt>
                <c:pt idx="692">
                  <c:v>53936</c:v>
                </c:pt>
                <c:pt idx="693">
                  <c:v>53966</c:v>
                </c:pt>
                <c:pt idx="694">
                  <c:v>53997</c:v>
                </c:pt>
                <c:pt idx="695">
                  <c:v>54027</c:v>
                </c:pt>
                <c:pt idx="696">
                  <c:v>54058</c:v>
                </c:pt>
                <c:pt idx="697">
                  <c:v>54089</c:v>
                </c:pt>
                <c:pt idx="698">
                  <c:v>54118</c:v>
                </c:pt>
                <c:pt idx="699">
                  <c:v>54149</c:v>
                </c:pt>
                <c:pt idx="700">
                  <c:v>54179</c:v>
                </c:pt>
                <c:pt idx="701">
                  <c:v>54210</c:v>
                </c:pt>
                <c:pt idx="702">
                  <c:v>54240</c:v>
                </c:pt>
                <c:pt idx="703">
                  <c:v>54271</c:v>
                </c:pt>
                <c:pt idx="704">
                  <c:v>54302</c:v>
                </c:pt>
                <c:pt idx="705">
                  <c:v>54332</c:v>
                </c:pt>
                <c:pt idx="706">
                  <c:v>54363</c:v>
                </c:pt>
                <c:pt idx="707">
                  <c:v>54393</c:v>
                </c:pt>
                <c:pt idx="708">
                  <c:v>54424</c:v>
                </c:pt>
                <c:pt idx="709">
                  <c:v>54455</c:v>
                </c:pt>
                <c:pt idx="710">
                  <c:v>54483</c:v>
                </c:pt>
                <c:pt idx="711">
                  <c:v>54514</c:v>
                </c:pt>
                <c:pt idx="712">
                  <c:v>54544</c:v>
                </c:pt>
                <c:pt idx="713">
                  <c:v>54575</c:v>
                </c:pt>
                <c:pt idx="714">
                  <c:v>54605</c:v>
                </c:pt>
                <c:pt idx="715">
                  <c:v>54636</c:v>
                </c:pt>
                <c:pt idx="716">
                  <c:v>54667</c:v>
                </c:pt>
                <c:pt idx="717">
                  <c:v>54697</c:v>
                </c:pt>
                <c:pt idx="718">
                  <c:v>54728</c:v>
                </c:pt>
                <c:pt idx="719">
                  <c:v>54758</c:v>
                </c:pt>
                <c:pt idx="720">
                  <c:v>54789</c:v>
                </c:pt>
                <c:pt idx="721">
                  <c:v>54820</c:v>
                </c:pt>
                <c:pt idx="722">
                  <c:v>54848</c:v>
                </c:pt>
                <c:pt idx="723">
                  <c:v>54879</c:v>
                </c:pt>
                <c:pt idx="724">
                  <c:v>54909</c:v>
                </c:pt>
                <c:pt idx="725">
                  <c:v>54940</c:v>
                </c:pt>
                <c:pt idx="726">
                  <c:v>54970</c:v>
                </c:pt>
                <c:pt idx="727">
                  <c:v>55001</c:v>
                </c:pt>
                <c:pt idx="728">
                  <c:v>55032</c:v>
                </c:pt>
                <c:pt idx="729">
                  <c:v>55062</c:v>
                </c:pt>
                <c:pt idx="730">
                  <c:v>55093</c:v>
                </c:pt>
                <c:pt idx="731">
                  <c:v>55123</c:v>
                </c:pt>
                <c:pt idx="732">
                  <c:v>55154</c:v>
                </c:pt>
                <c:pt idx="733">
                  <c:v>55185</c:v>
                </c:pt>
                <c:pt idx="734">
                  <c:v>55213</c:v>
                </c:pt>
                <c:pt idx="735">
                  <c:v>55244</c:v>
                </c:pt>
                <c:pt idx="736">
                  <c:v>55274</c:v>
                </c:pt>
                <c:pt idx="737">
                  <c:v>55305</c:v>
                </c:pt>
                <c:pt idx="738">
                  <c:v>55335</c:v>
                </c:pt>
                <c:pt idx="739">
                  <c:v>55366</c:v>
                </c:pt>
                <c:pt idx="740">
                  <c:v>55397</c:v>
                </c:pt>
                <c:pt idx="741">
                  <c:v>55427</c:v>
                </c:pt>
                <c:pt idx="742">
                  <c:v>55458</c:v>
                </c:pt>
                <c:pt idx="743">
                  <c:v>55488</c:v>
                </c:pt>
                <c:pt idx="744">
                  <c:v>55519</c:v>
                </c:pt>
                <c:pt idx="745">
                  <c:v>55550</c:v>
                </c:pt>
                <c:pt idx="746">
                  <c:v>55579</c:v>
                </c:pt>
                <c:pt idx="747">
                  <c:v>55610</c:v>
                </c:pt>
                <c:pt idx="748">
                  <c:v>55640</c:v>
                </c:pt>
                <c:pt idx="749">
                  <c:v>55671</c:v>
                </c:pt>
                <c:pt idx="750">
                  <c:v>55701</c:v>
                </c:pt>
                <c:pt idx="751">
                  <c:v>55732</c:v>
                </c:pt>
                <c:pt idx="752">
                  <c:v>55763</c:v>
                </c:pt>
                <c:pt idx="753">
                  <c:v>55793</c:v>
                </c:pt>
                <c:pt idx="754">
                  <c:v>55824</c:v>
                </c:pt>
                <c:pt idx="755">
                  <c:v>55854</c:v>
                </c:pt>
                <c:pt idx="756">
                  <c:v>55885</c:v>
                </c:pt>
                <c:pt idx="757">
                  <c:v>55916</c:v>
                </c:pt>
                <c:pt idx="758">
                  <c:v>55944</c:v>
                </c:pt>
                <c:pt idx="759">
                  <c:v>55975</c:v>
                </c:pt>
                <c:pt idx="760">
                  <c:v>56005</c:v>
                </c:pt>
                <c:pt idx="761">
                  <c:v>56036</c:v>
                </c:pt>
                <c:pt idx="762">
                  <c:v>56066</c:v>
                </c:pt>
                <c:pt idx="763">
                  <c:v>56097</c:v>
                </c:pt>
                <c:pt idx="764">
                  <c:v>56128</c:v>
                </c:pt>
                <c:pt idx="765">
                  <c:v>56158</c:v>
                </c:pt>
                <c:pt idx="766">
                  <c:v>56189</c:v>
                </c:pt>
                <c:pt idx="767">
                  <c:v>56219</c:v>
                </c:pt>
                <c:pt idx="768">
                  <c:v>56250</c:v>
                </c:pt>
                <c:pt idx="769">
                  <c:v>56281</c:v>
                </c:pt>
                <c:pt idx="770">
                  <c:v>56309</c:v>
                </c:pt>
                <c:pt idx="771">
                  <c:v>56340</c:v>
                </c:pt>
                <c:pt idx="772">
                  <c:v>56370</c:v>
                </c:pt>
                <c:pt idx="773">
                  <c:v>56401</c:v>
                </c:pt>
                <c:pt idx="774">
                  <c:v>56431</c:v>
                </c:pt>
                <c:pt idx="775">
                  <c:v>56462</c:v>
                </c:pt>
                <c:pt idx="776">
                  <c:v>56493</c:v>
                </c:pt>
                <c:pt idx="777">
                  <c:v>56523</c:v>
                </c:pt>
                <c:pt idx="778">
                  <c:v>56554</c:v>
                </c:pt>
                <c:pt idx="779">
                  <c:v>56584</c:v>
                </c:pt>
                <c:pt idx="780">
                  <c:v>56615</c:v>
                </c:pt>
                <c:pt idx="781">
                  <c:v>56646</c:v>
                </c:pt>
                <c:pt idx="782">
                  <c:v>56674</c:v>
                </c:pt>
                <c:pt idx="783">
                  <c:v>56705</c:v>
                </c:pt>
                <c:pt idx="784">
                  <c:v>56735</c:v>
                </c:pt>
                <c:pt idx="785">
                  <c:v>56766</c:v>
                </c:pt>
                <c:pt idx="786">
                  <c:v>56796</c:v>
                </c:pt>
                <c:pt idx="787">
                  <c:v>56827</c:v>
                </c:pt>
                <c:pt idx="788">
                  <c:v>56858</c:v>
                </c:pt>
                <c:pt idx="789">
                  <c:v>56888</c:v>
                </c:pt>
                <c:pt idx="790">
                  <c:v>56919</c:v>
                </c:pt>
                <c:pt idx="791">
                  <c:v>56949</c:v>
                </c:pt>
                <c:pt idx="792">
                  <c:v>56980</c:v>
                </c:pt>
                <c:pt idx="793">
                  <c:v>57011</c:v>
                </c:pt>
                <c:pt idx="794">
                  <c:v>57040</c:v>
                </c:pt>
                <c:pt idx="795">
                  <c:v>57071</c:v>
                </c:pt>
                <c:pt idx="796">
                  <c:v>57101</c:v>
                </c:pt>
                <c:pt idx="797">
                  <c:v>57132</c:v>
                </c:pt>
                <c:pt idx="798">
                  <c:v>57162</c:v>
                </c:pt>
                <c:pt idx="799">
                  <c:v>57193</c:v>
                </c:pt>
                <c:pt idx="800">
                  <c:v>57224</c:v>
                </c:pt>
                <c:pt idx="801">
                  <c:v>57254</c:v>
                </c:pt>
                <c:pt idx="802">
                  <c:v>57285</c:v>
                </c:pt>
                <c:pt idx="803">
                  <c:v>57315</c:v>
                </c:pt>
                <c:pt idx="804">
                  <c:v>57346</c:v>
                </c:pt>
                <c:pt idx="805">
                  <c:v>57377</c:v>
                </c:pt>
                <c:pt idx="806">
                  <c:v>57405</c:v>
                </c:pt>
                <c:pt idx="807">
                  <c:v>57436</c:v>
                </c:pt>
                <c:pt idx="808">
                  <c:v>57466</c:v>
                </c:pt>
                <c:pt idx="809">
                  <c:v>57497</c:v>
                </c:pt>
                <c:pt idx="810">
                  <c:v>57527</c:v>
                </c:pt>
                <c:pt idx="811">
                  <c:v>57558</c:v>
                </c:pt>
                <c:pt idx="812">
                  <c:v>57589</c:v>
                </c:pt>
                <c:pt idx="813">
                  <c:v>57619</c:v>
                </c:pt>
                <c:pt idx="814">
                  <c:v>57650</c:v>
                </c:pt>
                <c:pt idx="815">
                  <c:v>57680</c:v>
                </c:pt>
                <c:pt idx="816">
                  <c:v>57711</c:v>
                </c:pt>
                <c:pt idx="817">
                  <c:v>57742</c:v>
                </c:pt>
                <c:pt idx="818">
                  <c:v>57770</c:v>
                </c:pt>
                <c:pt idx="819">
                  <c:v>57801</c:v>
                </c:pt>
                <c:pt idx="820">
                  <c:v>57831</c:v>
                </c:pt>
                <c:pt idx="821">
                  <c:v>57862</c:v>
                </c:pt>
                <c:pt idx="822">
                  <c:v>57892</c:v>
                </c:pt>
                <c:pt idx="823">
                  <c:v>57923</c:v>
                </c:pt>
                <c:pt idx="824">
                  <c:v>57954</c:v>
                </c:pt>
                <c:pt idx="825">
                  <c:v>57984</c:v>
                </c:pt>
                <c:pt idx="826">
                  <c:v>58015</c:v>
                </c:pt>
                <c:pt idx="827">
                  <c:v>58045</c:v>
                </c:pt>
                <c:pt idx="828">
                  <c:v>58076</c:v>
                </c:pt>
                <c:pt idx="829">
                  <c:v>58107</c:v>
                </c:pt>
                <c:pt idx="830">
                  <c:v>58135</c:v>
                </c:pt>
                <c:pt idx="831">
                  <c:v>58166</c:v>
                </c:pt>
                <c:pt idx="832">
                  <c:v>58196</c:v>
                </c:pt>
                <c:pt idx="833">
                  <c:v>58227</c:v>
                </c:pt>
                <c:pt idx="834">
                  <c:v>58257</c:v>
                </c:pt>
                <c:pt idx="835">
                  <c:v>58288</c:v>
                </c:pt>
                <c:pt idx="836">
                  <c:v>58319</c:v>
                </c:pt>
                <c:pt idx="837">
                  <c:v>58349</c:v>
                </c:pt>
                <c:pt idx="838">
                  <c:v>58380</c:v>
                </c:pt>
                <c:pt idx="839">
                  <c:v>58410</c:v>
                </c:pt>
                <c:pt idx="840">
                  <c:v>58441</c:v>
                </c:pt>
                <c:pt idx="841">
                  <c:v>58472</c:v>
                </c:pt>
                <c:pt idx="842">
                  <c:v>58501</c:v>
                </c:pt>
                <c:pt idx="843">
                  <c:v>58532</c:v>
                </c:pt>
                <c:pt idx="844">
                  <c:v>58562</c:v>
                </c:pt>
                <c:pt idx="845">
                  <c:v>58593</c:v>
                </c:pt>
                <c:pt idx="846">
                  <c:v>58623</c:v>
                </c:pt>
                <c:pt idx="847">
                  <c:v>58654</c:v>
                </c:pt>
                <c:pt idx="848">
                  <c:v>58685</c:v>
                </c:pt>
                <c:pt idx="849">
                  <c:v>58715</c:v>
                </c:pt>
                <c:pt idx="850">
                  <c:v>58746</c:v>
                </c:pt>
                <c:pt idx="851">
                  <c:v>58776</c:v>
                </c:pt>
                <c:pt idx="852">
                  <c:v>58807</c:v>
                </c:pt>
                <c:pt idx="853">
                  <c:v>58838</c:v>
                </c:pt>
                <c:pt idx="854">
                  <c:v>58866</c:v>
                </c:pt>
                <c:pt idx="855">
                  <c:v>58897</c:v>
                </c:pt>
                <c:pt idx="856">
                  <c:v>58927</c:v>
                </c:pt>
                <c:pt idx="857">
                  <c:v>58958</c:v>
                </c:pt>
                <c:pt idx="858">
                  <c:v>58988</c:v>
                </c:pt>
                <c:pt idx="859">
                  <c:v>59019</c:v>
                </c:pt>
                <c:pt idx="860">
                  <c:v>59050</c:v>
                </c:pt>
                <c:pt idx="861">
                  <c:v>59080</c:v>
                </c:pt>
                <c:pt idx="862">
                  <c:v>59111</c:v>
                </c:pt>
                <c:pt idx="863">
                  <c:v>59141</c:v>
                </c:pt>
                <c:pt idx="864">
                  <c:v>59172</c:v>
                </c:pt>
                <c:pt idx="865">
                  <c:v>59203</c:v>
                </c:pt>
                <c:pt idx="866">
                  <c:v>59231</c:v>
                </c:pt>
                <c:pt idx="867">
                  <c:v>59262</c:v>
                </c:pt>
                <c:pt idx="868">
                  <c:v>59292</c:v>
                </c:pt>
                <c:pt idx="869">
                  <c:v>59323</c:v>
                </c:pt>
                <c:pt idx="870">
                  <c:v>59353</c:v>
                </c:pt>
                <c:pt idx="871">
                  <c:v>59384</c:v>
                </c:pt>
                <c:pt idx="872">
                  <c:v>59415</c:v>
                </c:pt>
                <c:pt idx="873">
                  <c:v>59445</c:v>
                </c:pt>
                <c:pt idx="874">
                  <c:v>59476</c:v>
                </c:pt>
                <c:pt idx="875">
                  <c:v>59506</c:v>
                </c:pt>
                <c:pt idx="876">
                  <c:v>59537</c:v>
                </c:pt>
                <c:pt idx="877">
                  <c:v>59568</c:v>
                </c:pt>
                <c:pt idx="878">
                  <c:v>59596</c:v>
                </c:pt>
                <c:pt idx="879">
                  <c:v>59627</c:v>
                </c:pt>
                <c:pt idx="880">
                  <c:v>59657</c:v>
                </c:pt>
                <c:pt idx="881">
                  <c:v>59688</c:v>
                </c:pt>
                <c:pt idx="882">
                  <c:v>59718</c:v>
                </c:pt>
                <c:pt idx="883">
                  <c:v>59749</c:v>
                </c:pt>
                <c:pt idx="884">
                  <c:v>59780</c:v>
                </c:pt>
                <c:pt idx="885">
                  <c:v>59810</c:v>
                </c:pt>
                <c:pt idx="886">
                  <c:v>59841</c:v>
                </c:pt>
                <c:pt idx="887">
                  <c:v>59871</c:v>
                </c:pt>
                <c:pt idx="888">
                  <c:v>59902</c:v>
                </c:pt>
                <c:pt idx="889">
                  <c:v>59933</c:v>
                </c:pt>
                <c:pt idx="890">
                  <c:v>59962</c:v>
                </c:pt>
                <c:pt idx="891">
                  <c:v>59993</c:v>
                </c:pt>
                <c:pt idx="892">
                  <c:v>60023</c:v>
                </c:pt>
                <c:pt idx="893">
                  <c:v>60054</c:v>
                </c:pt>
                <c:pt idx="894">
                  <c:v>60084</c:v>
                </c:pt>
                <c:pt idx="895">
                  <c:v>60115</c:v>
                </c:pt>
                <c:pt idx="896">
                  <c:v>60146</c:v>
                </c:pt>
                <c:pt idx="897">
                  <c:v>60176</c:v>
                </c:pt>
                <c:pt idx="898">
                  <c:v>60207</c:v>
                </c:pt>
                <c:pt idx="899">
                  <c:v>60237</c:v>
                </c:pt>
                <c:pt idx="900">
                  <c:v>60268</c:v>
                </c:pt>
                <c:pt idx="901">
                  <c:v>60299</c:v>
                </c:pt>
                <c:pt idx="902">
                  <c:v>60327</c:v>
                </c:pt>
                <c:pt idx="903">
                  <c:v>60358</c:v>
                </c:pt>
                <c:pt idx="904">
                  <c:v>60388</c:v>
                </c:pt>
                <c:pt idx="905">
                  <c:v>60419</c:v>
                </c:pt>
                <c:pt idx="906">
                  <c:v>60449</c:v>
                </c:pt>
                <c:pt idx="907">
                  <c:v>60480</c:v>
                </c:pt>
                <c:pt idx="908">
                  <c:v>60511</c:v>
                </c:pt>
                <c:pt idx="909">
                  <c:v>60541</c:v>
                </c:pt>
                <c:pt idx="910">
                  <c:v>60572</c:v>
                </c:pt>
                <c:pt idx="911">
                  <c:v>60602</c:v>
                </c:pt>
                <c:pt idx="912">
                  <c:v>60633</c:v>
                </c:pt>
                <c:pt idx="913">
                  <c:v>60664</c:v>
                </c:pt>
                <c:pt idx="914">
                  <c:v>60692</c:v>
                </c:pt>
                <c:pt idx="915">
                  <c:v>60723</c:v>
                </c:pt>
                <c:pt idx="916">
                  <c:v>60753</c:v>
                </c:pt>
                <c:pt idx="917">
                  <c:v>60784</c:v>
                </c:pt>
                <c:pt idx="918">
                  <c:v>60814</c:v>
                </c:pt>
                <c:pt idx="919">
                  <c:v>60845</c:v>
                </c:pt>
                <c:pt idx="920">
                  <c:v>60876</c:v>
                </c:pt>
                <c:pt idx="921">
                  <c:v>60906</c:v>
                </c:pt>
                <c:pt idx="922">
                  <c:v>60937</c:v>
                </c:pt>
                <c:pt idx="923">
                  <c:v>60967</c:v>
                </c:pt>
                <c:pt idx="924">
                  <c:v>60998</c:v>
                </c:pt>
                <c:pt idx="925">
                  <c:v>61029</c:v>
                </c:pt>
                <c:pt idx="926">
                  <c:v>61057</c:v>
                </c:pt>
                <c:pt idx="927">
                  <c:v>61088</c:v>
                </c:pt>
                <c:pt idx="928">
                  <c:v>61118</c:v>
                </c:pt>
                <c:pt idx="929">
                  <c:v>61149</c:v>
                </c:pt>
                <c:pt idx="930">
                  <c:v>61179</c:v>
                </c:pt>
                <c:pt idx="931">
                  <c:v>61210</c:v>
                </c:pt>
                <c:pt idx="932">
                  <c:v>61241</c:v>
                </c:pt>
                <c:pt idx="933">
                  <c:v>61271</c:v>
                </c:pt>
                <c:pt idx="934">
                  <c:v>61302</c:v>
                </c:pt>
                <c:pt idx="935">
                  <c:v>61332</c:v>
                </c:pt>
                <c:pt idx="936">
                  <c:v>61363</c:v>
                </c:pt>
                <c:pt idx="937">
                  <c:v>61394</c:v>
                </c:pt>
                <c:pt idx="938">
                  <c:v>61423</c:v>
                </c:pt>
                <c:pt idx="939">
                  <c:v>61454</c:v>
                </c:pt>
                <c:pt idx="940">
                  <c:v>61484</c:v>
                </c:pt>
                <c:pt idx="941">
                  <c:v>61515</c:v>
                </c:pt>
                <c:pt idx="942">
                  <c:v>61545</c:v>
                </c:pt>
                <c:pt idx="943">
                  <c:v>61576</c:v>
                </c:pt>
                <c:pt idx="944">
                  <c:v>61607</c:v>
                </c:pt>
                <c:pt idx="945">
                  <c:v>61637</c:v>
                </c:pt>
                <c:pt idx="946">
                  <c:v>61668</c:v>
                </c:pt>
                <c:pt idx="947">
                  <c:v>61698</c:v>
                </c:pt>
                <c:pt idx="948">
                  <c:v>61729</c:v>
                </c:pt>
                <c:pt idx="949">
                  <c:v>61760</c:v>
                </c:pt>
                <c:pt idx="950">
                  <c:v>61788</c:v>
                </c:pt>
                <c:pt idx="951">
                  <c:v>61819</c:v>
                </c:pt>
                <c:pt idx="952">
                  <c:v>61849</c:v>
                </c:pt>
                <c:pt idx="953">
                  <c:v>61880</c:v>
                </c:pt>
                <c:pt idx="954">
                  <c:v>61910</c:v>
                </c:pt>
                <c:pt idx="955">
                  <c:v>61941</c:v>
                </c:pt>
                <c:pt idx="956">
                  <c:v>61972</c:v>
                </c:pt>
                <c:pt idx="957">
                  <c:v>62002</c:v>
                </c:pt>
                <c:pt idx="958">
                  <c:v>62033</c:v>
                </c:pt>
                <c:pt idx="959">
                  <c:v>62063</c:v>
                </c:pt>
                <c:pt idx="960">
                  <c:v>62094</c:v>
                </c:pt>
                <c:pt idx="961">
                  <c:v>62125</c:v>
                </c:pt>
                <c:pt idx="962">
                  <c:v>62153</c:v>
                </c:pt>
                <c:pt idx="963">
                  <c:v>62184</c:v>
                </c:pt>
                <c:pt idx="964">
                  <c:v>62214</c:v>
                </c:pt>
                <c:pt idx="965">
                  <c:v>62245</c:v>
                </c:pt>
                <c:pt idx="966">
                  <c:v>62275</c:v>
                </c:pt>
                <c:pt idx="967">
                  <c:v>62306</c:v>
                </c:pt>
                <c:pt idx="968">
                  <c:v>62337</c:v>
                </c:pt>
                <c:pt idx="969">
                  <c:v>62367</c:v>
                </c:pt>
                <c:pt idx="970">
                  <c:v>62398</c:v>
                </c:pt>
                <c:pt idx="971">
                  <c:v>62428</c:v>
                </c:pt>
                <c:pt idx="972">
                  <c:v>62459</c:v>
                </c:pt>
                <c:pt idx="973">
                  <c:v>62490</c:v>
                </c:pt>
                <c:pt idx="974">
                  <c:v>62518</c:v>
                </c:pt>
                <c:pt idx="975">
                  <c:v>62549</c:v>
                </c:pt>
                <c:pt idx="976">
                  <c:v>62579</c:v>
                </c:pt>
                <c:pt idx="977">
                  <c:v>62610</c:v>
                </c:pt>
                <c:pt idx="978">
                  <c:v>62640</c:v>
                </c:pt>
                <c:pt idx="979">
                  <c:v>62671</c:v>
                </c:pt>
                <c:pt idx="980">
                  <c:v>62702</c:v>
                </c:pt>
                <c:pt idx="981">
                  <c:v>62732</c:v>
                </c:pt>
                <c:pt idx="982">
                  <c:v>62763</c:v>
                </c:pt>
                <c:pt idx="983">
                  <c:v>62793</c:v>
                </c:pt>
                <c:pt idx="984">
                  <c:v>62824</c:v>
                </c:pt>
                <c:pt idx="985">
                  <c:v>62855</c:v>
                </c:pt>
                <c:pt idx="986">
                  <c:v>62884</c:v>
                </c:pt>
                <c:pt idx="987">
                  <c:v>62915</c:v>
                </c:pt>
                <c:pt idx="988">
                  <c:v>62945</c:v>
                </c:pt>
                <c:pt idx="989">
                  <c:v>62976</c:v>
                </c:pt>
                <c:pt idx="990">
                  <c:v>63006</c:v>
                </c:pt>
                <c:pt idx="991">
                  <c:v>63037</c:v>
                </c:pt>
                <c:pt idx="992">
                  <c:v>63068</c:v>
                </c:pt>
                <c:pt idx="993">
                  <c:v>63098</c:v>
                </c:pt>
                <c:pt idx="994">
                  <c:v>63129</c:v>
                </c:pt>
                <c:pt idx="995">
                  <c:v>63159</c:v>
                </c:pt>
                <c:pt idx="996">
                  <c:v>63190</c:v>
                </c:pt>
                <c:pt idx="997">
                  <c:v>63221</c:v>
                </c:pt>
                <c:pt idx="998">
                  <c:v>63249</c:v>
                </c:pt>
                <c:pt idx="999">
                  <c:v>63280</c:v>
                </c:pt>
                <c:pt idx="1000">
                  <c:v>63310</c:v>
                </c:pt>
                <c:pt idx="1001">
                  <c:v>63341</c:v>
                </c:pt>
                <c:pt idx="1002">
                  <c:v>63371</c:v>
                </c:pt>
                <c:pt idx="1003">
                  <c:v>63402</c:v>
                </c:pt>
                <c:pt idx="1004">
                  <c:v>63433</c:v>
                </c:pt>
                <c:pt idx="1005">
                  <c:v>63463</c:v>
                </c:pt>
                <c:pt idx="1006">
                  <c:v>63494</c:v>
                </c:pt>
                <c:pt idx="1007">
                  <c:v>63524</c:v>
                </c:pt>
                <c:pt idx="1008">
                  <c:v>63555</c:v>
                </c:pt>
                <c:pt idx="1009">
                  <c:v>63586</c:v>
                </c:pt>
                <c:pt idx="1010">
                  <c:v>63614</c:v>
                </c:pt>
                <c:pt idx="1011">
                  <c:v>63645</c:v>
                </c:pt>
                <c:pt idx="1012">
                  <c:v>63675</c:v>
                </c:pt>
                <c:pt idx="1013">
                  <c:v>63706</c:v>
                </c:pt>
                <c:pt idx="1014">
                  <c:v>63736</c:v>
                </c:pt>
                <c:pt idx="1015">
                  <c:v>63767</c:v>
                </c:pt>
                <c:pt idx="1016">
                  <c:v>63798</c:v>
                </c:pt>
                <c:pt idx="1017">
                  <c:v>63828</c:v>
                </c:pt>
                <c:pt idx="1018">
                  <c:v>63859</c:v>
                </c:pt>
                <c:pt idx="1019">
                  <c:v>63889</c:v>
                </c:pt>
                <c:pt idx="1020">
                  <c:v>63920</c:v>
                </c:pt>
                <c:pt idx="1021">
                  <c:v>63951</c:v>
                </c:pt>
                <c:pt idx="1022">
                  <c:v>63979</c:v>
                </c:pt>
                <c:pt idx="1023">
                  <c:v>64010</c:v>
                </c:pt>
                <c:pt idx="1024">
                  <c:v>64040</c:v>
                </c:pt>
                <c:pt idx="1025">
                  <c:v>64071</c:v>
                </c:pt>
                <c:pt idx="1026">
                  <c:v>64101</c:v>
                </c:pt>
                <c:pt idx="1027">
                  <c:v>64132</c:v>
                </c:pt>
                <c:pt idx="1028">
                  <c:v>64163</c:v>
                </c:pt>
                <c:pt idx="1029">
                  <c:v>64193</c:v>
                </c:pt>
                <c:pt idx="1030">
                  <c:v>64224</c:v>
                </c:pt>
                <c:pt idx="1031">
                  <c:v>64254</c:v>
                </c:pt>
                <c:pt idx="1032">
                  <c:v>64285</c:v>
                </c:pt>
                <c:pt idx="1033">
                  <c:v>64316</c:v>
                </c:pt>
                <c:pt idx="1034">
                  <c:v>64345</c:v>
                </c:pt>
                <c:pt idx="1035">
                  <c:v>64376</c:v>
                </c:pt>
                <c:pt idx="1036">
                  <c:v>64406</c:v>
                </c:pt>
                <c:pt idx="1037">
                  <c:v>64437</c:v>
                </c:pt>
                <c:pt idx="1038">
                  <c:v>64467</c:v>
                </c:pt>
                <c:pt idx="1039">
                  <c:v>64498</c:v>
                </c:pt>
                <c:pt idx="1040">
                  <c:v>64529</c:v>
                </c:pt>
                <c:pt idx="1041">
                  <c:v>64559</c:v>
                </c:pt>
                <c:pt idx="1042">
                  <c:v>64590</c:v>
                </c:pt>
                <c:pt idx="1043">
                  <c:v>64620</c:v>
                </c:pt>
                <c:pt idx="1044">
                  <c:v>64651</c:v>
                </c:pt>
                <c:pt idx="1045">
                  <c:v>64682</c:v>
                </c:pt>
                <c:pt idx="1046">
                  <c:v>64710</c:v>
                </c:pt>
                <c:pt idx="1047">
                  <c:v>64741</c:v>
                </c:pt>
                <c:pt idx="1048">
                  <c:v>64771</c:v>
                </c:pt>
                <c:pt idx="1049">
                  <c:v>64802</c:v>
                </c:pt>
                <c:pt idx="1050">
                  <c:v>64832</c:v>
                </c:pt>
                <c:pt idx="1051">
                  <c:v>64863</c:v>
                </c:pt>
                <c:pt idx="1052">
                  <c:v>64894</c:v>
                </c:pt>
                <c:pt idx="1053">
                  <c:v>64924</c:v>
                </c:pt>
                <c:pt idx="1054">
                  <c:v>64955</c:v>
                </c:pt>
                <c:pt idx="1055">
                  <c:v>64985</c:v>
                </c:pt>
                <c:pt idx="1056">
                  <c:v>65016</c:v>
                </c:pt>
                <c:pt idx="1057">
                  <c:v>65047</c:v>
                </c:pt>
                <c:pt idx="1058">
                  <c:v>65075</c:v>
                </c:pt>
                <c:pt idx="1059">
                  <c:v>65106</c:v>
                </c:pt>
                <c:pt idx="1060">
                  <c:v>65136</c:v>
                </c:pt>
                <c:pt idx="1061">
                  <c:v>65167</c:v>
                </c:pt>
                <c:pt idx="1062">
                  <c:v>65197</c:v>
                </c:pt>
                <c:pt idx="1063">
                  <c:v>65228</c:v>
                </c:pt>
                <c:pt idx="1064">
                  <c:v>65259</c:v>
                </c:pt>
                <c:pt idx="1065">
                  <c:v>65289</c:v>
                </c:pt>
                <c:pt idx="1066">
                  <c:v>65320</c:v>
                </c:pt>
                <c:pt idx="1067">
                  <c:v>65350</c:v>
                </c:pt>
                <c:pt idx="1068">
                  <c:v>65381</c:v>
                </c:pt>
                <c:pt idx="1069">
                  <c:v>65412</c:v>
                </c:pt>
                <c:pt idx="1070">
                  <c:v>65440</c:v>
                </c:pt>
                <c:pt idx="1071">
                  <c:v>65471</c:v>
                </c:pt>
                <c:pt idx="1072">
                  <c:v>65501</c:v>
                </c:pt>
                <c:pt idx="1073">
                  <c:v>65532</c:v>
                </c:pt>
                <c:pt idx="1074">
                  <c:v>65562</c:v>
                </c:pt>
                <c:pt idx="1075">
                  <c:v>65593</c:v>
                </c:pt>
                <c:pt idx="1076">
                  <c:v>65624</c:v>
                </c:pt>
                <c:pt idx="1077">
                  <c:v>65654</c:v>
                </c:pt>
                <c:pt idx="1078">
                  <c:v>65685</c:v>
                </c:pt>
                <c:pt idx="1079">
                  <c:v>65715</c:v>
                </c:pt>
                <c:pt idx="1080">
                  <c:v>65746</c:v>
                </c:pt>
                <c:pt idx="1081">
                  <c:v>65777</c:v>
                </c:pt>
                <c:pt idx="1082">
                  <c:v>65806</c:v>
                </c:pt>
                <c:pt idx="1083">
                  <c:v>65837</c:v>
                </c:pt>
                <c:pt idx="1084">
                  <c:v>65867</c:v>
                </c:pt>
                <c:pt idx="1085">
                  <c:v>65898</c:v>
                </c:pt>
                <c:pt idx="1086">
                  <c:v>65928</c:v>
                </c:pt>
                <c:pt idx="1087">
                  <c:v>65959</c:v>
                </c:pt>
                <c:pt idx="1088">
                  <c:v>65990</c:v>
                </c:pt>
                <c:pt idx="1089">
                  <c:v>66020</c:v>
                </c:pt>
                <c:pt idx="1090">
                  <c:v>66051</c:v>
                </c:pt>
                <c:pt idx="1091">
                  <c:v>66081</c:v>
                </c:pt>
                <c:pt idx="1092">
                  <c:v>66112</c:v>
                </c:pt>
                <c:pt idx="1093">
                  <c:v>66143</c:v>
                </c:pt>
                <c:pt idx="1094">
                  <c:v>66171</c:v>
                </c:pt>
                <c:pt idx="1095">
                  <c:v>66202</c:v>
                </c:pt>
                <c:pt idx="1096">
                  <c:v>66232</c:v>
                </c:pt>
                <c:pt idx="1097">
                  <c:v>66263</c:v>
                </c:pt>
                <c:pt idx="1098">
                  <c:v>66293</c:v>
                </c:pt>
                <c:pt idx="1099">
                  <c:v>66324</c:v>
                </c:pt>
                <c:pt idx="1100">
                  <c:v>66355</c:v>
                </c:pt>
                <c:pt idx="1101">
                  <c:v>66385</c:v>
                </c:pt>
                <c:pt idx="1102">
                  <c:v>66416</c:v>
                </c:pt>
                <c:pt idx="1103">
                  <c:v>66446</c:v>
                </c:pt>
                <c:pt idx="1104">
                  <c:v>66477</c:v>
                </c:pt>
                <c:pt idx="1105">
                  <c:v>66508</c:v>
                </c:pt>
                <c:pt idx="1106">
                  <c:v>66536</c:v>
                </c:pt>
                <c:pt idx="1107">
                  <c:v>66567</c:v>
                </c:pt>
                <c:pt idx="1108">
                  <c:v>66597</c:v>
                </c:pt>
                <c:pt idx="1109">
                  <c:v>66628</c:v>
                </c:pt>
                <c:pt idx="1110">
                  <c:v>66658</c:v>
                </c:pt>
                <c:pt idx="1111">
                  <c:v>66689</c:v>
                </c:pt>
                <c:pt idx="1112">
                  <c:v>66720</c:v>
                </c:pt>
                <c:pt idx="1113">
                  <c:v>66750</c:v>
                </c:pt>
                <c:pt idx="1114">
                  <c:v>66781</c:v>
                </c:pt>
                <c:pt idx="1115">
                  <c:v>66811</c:v>
                </c:pt>
                <c:pt idx="1116">
                  <c:v>66842</c:v>
                </c:pt>
                <c:pt idx="1117">
                  <c:v>66873</c:v>
                </c:pt>
                <c:pt idx="1118">
                  <c:v>66901</c:v>
                </c:pt>
                <c:pt idx="1119">
                  <c:v>66932</c:v>
                </c:pt>
                <c:pt idx="1120">
                  <c:v>66962</c:v>
                </c:pt>
                <c:pt idx="1121">
                  <c:v>66993</c:v>
                </c:pt>
                <c:pt idx="1122">
                  <c:v>67023</c:v>
                </c:pt>
                <c:pt idx="1123">
                  <c:v>67054</c:v>
                </c:pt>
                <c:pt idx="1124">
                  <c:v>67085</c:v>
                </c:pt>
                <c:pt idx="1125">
                  <c:v>67115</c:v>
                </c:pt>
                <c:pt idx="1126">
                  <c:v>67146</c:v>
                </c:pt>
                <c:pt idx="1127">
                  <c:v>67176</c:v>
                </c:pt>
                <c:pt idx="1128">
                  <c:v>67207</c:v>
                </c:pt>
                <c:pt idx="1129">
                  <c:v>67238</c:v>
                </c:pt>
                <c:pt idx="1130">
                  <c:v>67267</c:v>
                </c:pt>
                <c:pt idx="1131">
                  <c:v>67298</c:v>
                </c:pt>
                <c:pt idx="1132">
                  <c:v>67328</c:v>
                </c:pt>
                <c:pt idx="1133">
                  <c:v>67359</c:v>
                </c:pt>
                <c:pt idx="1134">
                  <c:v>67389</c:v>
                </c:pt>
                <c:pt idx="1135">
                  <c:v>67420</c:v>
                </c:pt>
                <c:pt idx="1136">
                  <c:v>67451</c:v>
                </c:pt>
                <c:pt idx="1137">
                  <c:v>67481</c:v>
                </c:pt>
                <c:pt idx="1138">
                  <c:v>67512</c:v>
                </c:pt>
                <c:pt idx="1139">
                  <c:v>67542</c:v>
                </c:pt>
                <c:pt idx="1140">
                  <c:v>67573</c:v>
                </c:pt>
                <c:pt idx="1141">
                  <c:v>67604</c:v>
                </c:pt>
                <c:pt idx="1142">
                  <c:v>67632</c:v>
                </c:pt>
                <c:pt idx="1143">
                  <c:v>67663</c:v>
                </c:pt>
                <c:pt idx="1144">
                  <c:v>67693</c:v>
                </c:pt>
                <c:pt idx="1145">
                  <c:v>67724</c:v>
                </c:pt>
                <c:pt idx="1146">
                  <c:v>67754</c:v>
                </c:pt>
                <c:pt idx="1147">
                  <c:v>67785</c:v>
                </c:pt>
                <c:pt idx="1148">
                  <c:v>67816</c:v>
                </c:pt>
                <c:pt idx="1149">
                  <c:v>67846</c:v>
                </c:pt>
                <c:pt idx="1150">
                  <c:v>67877</c:v>
                </c:pt>
                <c:pt idx="1151">
                  <c:v>67907</c:v>
                </c:pt>
                <c:pt idx="1152">
                  <c:v>67938</c:v>
                </c:pt>
                <c:pt idx="1153">
                  <c:v>67969</c:v>
                </c:pt>
                <c:pt idx="1154">
                  <c:v>67997</c:v>
                </c:pt>
                <c:pt idx="1155">
                  <c:v>68028</c:v>
                </c:pt>
                <c:pt idx="1156">
                  <c:v>68058</c:v>
                </c:pt>
                <c:pt idx="1157">
                  <c:v>68089</c:v>
                </c:pt>
                <c:pt idx="1158">
                  <c:v>68119</c:v>
                </c:pt>
                <c:pt idx="1159">
                  <c:v>68150</c:v>
                </c:pt>
                <c:pt idx="1160">
                  <c:v>68181</c:v>
                </c:pt>
                <c:pt idx="1161">
                  <c:v>68211</c:v>
                </c:pt>
                <c:pt idx="1162">
                  <c:v>68242</c:v>
                </c:pt>
                <c:pt idx="1163">
                  <c:v>68272</c:v>
                </c:pt>
                <c:pt idx="1164">
                  <c:v>68303</c:v>
                </c:pt>
                <c:pt idx="1165">
                  <c:v>68334</c:v>
                </c:pt>
                <c:pt idx="1166">
                  <c:v>68362</c:v>
                </c:pt>
                <c:pt idx="1167">
                  <c:v>68393</c:v>
                </c:pt>
                <c:pt idx="1168">
                  <c:v>68423</c:v>
                </c:pt>
                <c:pt idx="1169">
                  <c:v>68454</c:v>
                </c:pt>
                <c:pt idx="1170">
                  <c:v>68484</c:v>
                </c:pt>
                <c:pt idx="1171">
                  <c:v>68515</c:v>
                </c:pt>
                <c:pt idx="1172">
                  <c:v>68546</c:v>
                </c:pt>
                <c:pt idx="1173">
                  <c:v>68576</c:v>
                </c:pt>
                <c:pt idx="1174">
                  <c:v>68607</c:v>
                </c:pt>
                <c:pt idx="1175">
                  <c:v>68637</c:v>
                </c:pt>
                <c:pt idx="1176">
                  <c:v>68668</c:v>
                </c:pt>
                <c:pt idx="1177">
                  <c:v>68699</c:v>
                </c:pt>
                <c:pt idx="1178">
                  <c:v>68728</c:v>
                </c:pt>
                <c:pt idx="1179">
                  <c:v>68759</c:v>
                </c:pt>
                <c:pt idx="1180">
                  <c:v>68789</c:v>
                </c:pt>
                <c:pt idx="1181">
                  <c:v>68820</c:v>
                </c:pt>
                <c:pt idx="1182">
                  <c:v>68850</c:v>
                </c:pt>
                <c:pt idx="1183">
                  <c:v>68881</c:v>
                </c:pt>
                <c:pt idx="1184">
                  <c:v>68912</c:v>
                </c:pt>
                <c:pt idx="1185">
                  <c:v>68942</c:v>
                </c:pt>
                <c:pt idx="1186">
                  <c:v>68973</c:v>
                </c:pt>
                <c:pt idx="1187">
                  <c:v>69003</c:v>
                </c:pt>
                <c:pt idx="1188">
                  <c:v>69034</c:v>
                </c:pt>
                <c:pt idx="1189">
                  <c:v>69065</c:v>
                </c:pt>
                <c:pt idx="1190">
                  <c:v>69093</c:v>
                </c:pt>
                <c:pt idx="1191">
                  <c:v>69124</c:v>
                </c:pt>
                <c:pt idx="1192">
                  <c:v>69154</c:v>
                </c:pt>
                <c:pt idx="1193">
                  <c:v>69185</c:v>
                </c:pt>
                <c:pt idx="1194">
                  <c:v>69215</c:v>
                </c:pt>
                <c:pt idx="1195">
                  <c:v>69246</c:v>
                </c:pt>
                <c:pt idx="1196">
                  <c:v>69277</c:v>
                </c:pt>
                <c:pt idx="1197">
                  <c:v>69307</c:v>
                </c:pt>
                <c:pt idx="1198">
                  <c:v>69338</c:v>
                </c:pt>
                <c:pt idx="1199">
                  <c:v>69368</c:v>
                </c:pt>
              </c:numCache>
            </c:numRef>
          </c:cat>
          <c:val>
            <c:numRef>
              <c:f>Company!$S$3:$S$1202</c:f>
              <c:numCache>
                <c:formatCode>General</c:formatCode>
                <c:ptCount val="1200"/>
                <c:pt idx="288" formatCode="0.0">
                  <c:v>#N/A</c:v>
                </c:pt>
                <c:pt idx="289" formatCode="0.0">
                  <c:v>#N/A</c:v>
                </c:pt>
                <c:pt idx="290" formatCode="0.0">
                  <c:v>#N/A</c:v>
                </c:pt>
                <c:pt idx="291" formatCode="0.0">
                  <c:v>#N/A</c:v>
                </c:pt>
                <c:pt idx="292" formatCode="0.0">
                  <c:v>#N/A</c:v>
                </c:pt>
                <c:pt idx="293" formatCode="0.0">
                  <c:v>#N/A</c:v>
                </c:pt>
                <c:pt idx="294" formatCode="0.0">
                  <c:v>#N/A</c:v>
                </c:pt>
                <c:pt idx="295" formatCode="0.0">
                  <c:v>#N/A</c:v>
                </c:pt>
                <c:pt idx="296" formatCode="0.0">
                  <c:v>#N/A</c:v>
                </c:pt>
                <c:pt idx="297" formatCode="0.0">
                  <c:v>#N/A</c:v>
                </c:pt>
                <c:pt idx="298" formatCode="0.0">
                  <c:v>#N/A</c:v>
                </c:pt>
                <c:pt idx="299" formatCode="0.0">
                  <c:v>#N/A</c:v>
                </c:pt>
                <c:pt idx="300" formatCode="0.0">
                  <c:v>#N/A</c:v>
                </c:pt>
                <c:pt idx="301" formatCode="0.0">
                  <c:v>#N/A</c:v>
                </c:pt>
                <c:pt idx="302" formatCode="0.0">
                  <c:v>#N/A</c:v>
                </c:pt>
                <c:pt idx="303" formatCode="0.0">
                  <c:v>#N/A</c:v>
                </c:pt>
                <c:pt idx="304" formatCode="0.0">
                  <c:v>#N/A</c:v>
                </c:pt>
                <c:pt idx="305" formatCode="0.0">
                  <c:v>#N/A</c:v>
                </c:pt>
                <c:pt idx="306" formatCode="0.0">
                  <c:v>#N/A</c:v>
                </c:pt>
                <c:pt idx="307" formatCode="0.0">
                  <c:v>#N/A</c:v>
                </c:pt>
                <c:pt idx="308" formatCode="0.0">
                  <c:v>#N/A</c:v>
                </c:pt>
                <c:pt idx="309" formatCode="0.0">
                  <c:v>#N/A</c:v>
                </c:pt>
                <c:pt idx="310" formatCode="0.0">
                  <c:v>#N/A</c:v>
                </c:pt>
                <c:pt idx="311" formatCode="0.0">
                  <c:v>#N/A</c:v>
                </c:pt>
                <c:pt idx="312" formatCode="0.0">
                  <c:v>#N/A</c:v>
                </c:pt>
                <c:pt idx="313" formatCode="0.0">
                  <c:v>#N/A</c:v>
                </c:pt>
                <c:pt idx="314" formatCode="0.0">
                  <c:v>#N/A</c:v>
                </c:pt>
                <c:pt idx="315" formatCode="0.0">
                  <c:v>#N/A</c:v>
                </c:pt>
                <c:pt idx="316" formatCode="0.0">
                  <c:v>#N/A</c:v>
                </c:pt>
                <c:pt idx="317" formatCode="0.0">
                  <c:v>#N/A</c:v>
                </c:pt>
                <c:pt idx="318" formatCode="0.0">
                  <c:v>#N/A</c:v>
                </c:pt>
                <c:pt idx="319" formatCode="0.0">
                  <c:v>#N/A</c:v>
                </c:pt>
                <c:pt idx="320" formatCode="0.0">
                  <c:v>#N/A</c:v>
                </c:pt>
                <c:pt idx="321" formatCode="0.0">
                  <c:v>#N/A</c:v>
                </c:pt>
                <c:pt idx="322" formatCode="0.0">
                  <c:v>#N/A</c:v>
                </c:pt>
                <c:pt idx="323" formatCode="0.0">
                  <c:v>#N/A</c:v>
                </c:pt>
                <c:pt idx="324" formatCode="0.0">
                  <c:v>#N/A</c:v>
                </c:pt>
                <c:pt idx="325" formatCode="0.0">
                  <c:v>#N/A</c:v>
                </c:pt>
                <c:pt idx="326" formatCode="0.0">
                  <c:v>#N/A</c:v>
                </c:pt>
                <c:pt idx="327" formatCode="0.0">
                  <c:v>#N/A</c:v>
                </c:pt>
                <c:pt idx="328" formatCode="0.0">
                  <c:v>#N/A</c:v>
                </c:pt>
                <c:pt idx="329" formatCode="0.0">
                  <c:v>#N/A</c:v>
                </c:pt>
                <c:pt idx="330" formatCode="0.0">
                  <c:v>#N/A</c:v>
                </c:pt>
                <c:pt idx="331" formatCode="0.0">
                  <c:v>#N/A</c:v>
                </c:pt>
                <c:pt idx="332" formatCode="0.0">
                  <c:v>#N/A</c:v>
                </c:pt>
                <c:pt idx="333" formatCode="0.0">
                  <c:v>#N/A</c:v>
                </c:pt>
                <c:pt idx="334" formatCode="0.0">
                  <c:v>#N/A</c:v>
                </c:pt>
                <c:pt idx="335" formatCode="0.0">
                  <c:v>#N/A</c:v>
                </c:pt>
                <c:pt idx="336" formatCode="0.0">
                  <c:v>#N/A</c:v>
                </c:pt>
                <c:pt idx="337" formatCode="0.0">
                  <c:v>#N/A</c:v>
                </c:pt>
                <c:pt idx="338" formatCode="0.0">
                  <c:v>#N/A</c:v>
                </c:pt>
                <c:pt idx="339" formatCode="0.0">
                  <c:v>#N/A</c:v>
                </c:pt>
                <c:pt idx="340" formatCode="0.0">
                  <c:v>#N/A</c:v>
                </c:pt>
                <c:pt idx="341" formatCode="0.0">
                  <c:v>#N/A</c:v>
                </c:pt>
                <c:pt idx="342" formatCode="0.0">
                  <c:v>#N/A</c:v>
                </c:pt>
                <c:pt idx="343" formatCode="0.0">
                  <c:v>#N/A</c:v>
                </c:pt>
                <c:pt idx="344" formatCode="0.0">
                  <c:v>#N/A</c:v>
                </c:pt>
                <c:pt idx="345" formatCode="0.0">
                  <c:v>#N/A</c:v>
                </c:pt>
                <c:pt idx="346" formatCode="0.0">
                  <c:v>#N/A</c:v>
                </c:pt>
                <c:pt idx="347" formatCode="0.0">
                  <c:v>#N/A</c:v>
                </c:pt>
                <c:pt idx="348" formatCode="0.0">
                  <c:v>#N/A</c:v>
                </c:pt>
                <c:pt idx="349" formatCode="0.0">
                  <c:v>#N/A</c:v>
                </c:pt>
                <c:pt idx="350" formatCode="0.0">
                  <c:v>#N/A</c:v>
                </c:pt>
                <c:pt idx="351" formatCode="0.0">
                  <c:v>#N/A</c:v>
                </c:pt>
                <c:pt idx="352" formatCode="0.0">
                  <c:v>#N/A</c:v>
                </c:pt>
                <c:pt idx="353" formatCode="0.0">
                  <c:v>#N/A</c:v>
                </c:pt>
                <c:pt idx="354" formatCode="0.0">
                  <c:v>#N/A</c:v>
                </c:pt>
                <c:pt idx="355" formatCode="0.0">
                  <c:v>#N/A</c:v>
                </c:pt>
                <c:pt idx="356" formatCode="0.0">
                  <c:v>#N/A</c:v>
                </c:pt>
                <c:pt idx="357" formatCode="0.0">
                  <c:v>#N/A</c:v>
                </c:pt>
                <c:pt idx="358" formatCode="0.0">
                  <c:v>#N/A</c:v>
                </c:pt>
                <c:pt idx="359" formatCode="0.0">
                  <c:v>#N/A</c:v>
                </c:pt>
                <c:pt idx="360" formatCode="0.0">
                  <c:v>#N/A</c:v>
                </c:pt>
                <c:pt idx="361" formatCode="0.0">
                  <c:v>#N/A</c:v>
                </c:pt>
                <c:pt idx="362" formatCode="0.0">
                  <c:v>#N/A</c:v>
                </c:pt>
                <c:pt idx="363" formatCode="0.0">
                  <c:v>#N/A</c:v>
                </c:pt>
                <c:pt idx="364" formatCode="0.0">
                  <c:v>#N/A</c:v>
                </c:pt>
                <c:pt idx="365" formatCode="0.0">
                  <c:v>#N/A</c:v>
                </c:pt>
                <c:pt idx="366" formatCode="0.0">
                  <c:v>#N/A</c:v>
                </c:pt>
                <c:pt idx="367" formatCode="0.0">
                  <c:v>#N/A</c:v>
                </c:pt>
                <c:pt idx="368" formatCode="0.0">
                  <c:v>#N/A</c:v>
                </c:pt>
                <c:pt idx="369" formatCode="0.0">
                  <c:v>#N/A</c:v>
                </c:pt>
                <c:pt idx="370" formatCode="0.0">
                  <c:v>#N/A</c:v>
                </c:pt>
                <c:pt idx="371" formatCode="0.0">
                  <c:v>#N/A</c:v>
                </c:pt>
                <c:pt idx="372" formatCode="0.0">
                  <c:v>#N/A</c:v>
                </c:pt>
                <c:pt idx="373" formatCode="0.0">
                  <c:v>#N/A</c:v>
                </c:pt>
                <c:pt idx="374" formatCode="0.0">
                  <c:v>#N/A</c:v>
                </c:pt>
                <c:pt idx="375" formatCode="0.0">
                  <c:v>#N/A</c:v>
                </c:pt>
                <c:pt idx="376" formatCode="0.0">
                  <c:v>#N/A</c:v>
                </c:pt>
                <c:pt idx="377" formatCode="0.0">
                  <c:v>#N/A</c:v>
                </c:pt>
                <c:pt idx="378" formatCode="0.0">
                  <c:v>#N/A</c:v>
                </c:pt>
                <c:pt idx="379" formatCode="0.0">
                  <c:v>#N/A</c:v>
                </c:pt>
                <c:pt idx="380" formatCode="0.0">
                  <c:v>#N/A</c:v>
                </c:pt>
                <c:pt idx="381" formatCode="0.0">
                  <c:v>#N/A</c:v>
                </c:pt>
                <c:pt idx="382" formatCode="0.0">
                  <c:v>#N/A</c:v>
                </c:pt>
                <c:pt idx="383" formatCode="0.0">
                  <c:v>#N/A</c:v>
                </c:pt>
              </c:numCache>
            </c:numRef>
          </c:val>
          <c:smooth val="0"/>
          <c:extLst>
            <c:ext xmlns:c16="http://schemas.microsoft.com/office/drawing/2014/chart" uri="{C3380CC4-5D6E-409C-BE32-E72D297353CC}">
              <c16:uniqueId val="{00000002-CFD5-40CC-9A85-49CF58E1072C}"/>
            </c:ext>
          </c:extLst>
        </c:ser>
        <c:ser>
          <c:idx val="2"/>
          <c:order val="4"/>
          <c:tx>
            <c:v>0</c:v>
          </c:tx>
          <c:spPr>
            <a:ln w="28575">
              <a:solidFill>
                <a:srgbClr val="002060"/>
              </a:solidFill>
              <a:prstDash val="solid"/>
            </a:ln>
          </c:spPr>
          <c:marker>
            <c:symbol val="none"/>
          </c:marker>
          <c:cat>
            <c:numRef>
              <c:f>Company!$A$3:$A$1202</c:f>
              <c:numCache>
                <c:formatCode>mmm\-yy</c:formatCode>
                <c:ptCount val="1200"/>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pt idx="329">
                  <c:v>42887</c:v>
                </c:pt>
                <c:pt idx="330">
                  <c:v>42917</c:v>
                </c:pt>
                <c:pt idx="331">
                  <c:v>42948</c:v>
                </c:pt>
                <c:pt idx="332">
                  <c:v>42979</c:v>
                </c:pt>
                <c:pt idx="333">
                  <c:v>43009</c:v>
                </c:pt>
                <c:pt idx="334">
                  <c:v>43040</c:v>
                </c:pt>
                <c:pt idx="335">
                  <c:v>43070</c:v>
                </c:pt>
                <c:pt idx="336">
                  <c:v>43101</c:v>
                </c:pt>
                <c:pt idx="337">
                  <c:v>43132</c:v>
                </c:pt>
                <c:pt idx="338">
                  <c:v>43160</c:v>
                </c:pt>
                <c:pt idx="339">
                  <c:v>43191</c:v>
                </c:pt>
                <c:pt idx="340">
                  <c:v>43221</c:v>
                </c:pt>
                <c:pt idx="341">
                  <c:v>43252</c:v>
                </c:pt>
                <c:pt idx="342">
                  <c:v>43282</c:v>
                </c:pt>
                <c:pt idx="343">
                  <c:v>43313</c:v>
                </c:pt>
                <c:pt idx="344">
                  <c:v>43344</c:v>
                </c:pt>
                <c:pt idx="345">
                  <c:v>43374</c:v>
                </c:pt>
                <c:pt idx="346">
                  <c:v>43405</c:v>
                </c:pt>
                <c:pt idx="347">
                  <c:v>43435</c:v>
                </c:pt>
                <c:pt idx="348">
                  <c:v>43466</c:v>
                </c:pt>
                <c:pt idx="349">
                  <c:v>43497</c:v>
                </c:pt>
                <c:pt idx="350">
                  <c:v>43525</c:v>
                </c:pt>
                <c:pt idx="351">
                  <c:v>43556</c:v>
                </c:pt>
                <c:pt idx="352">
                  <c:v>43586</c:v>
                </c:pt>
                <c:pt idx="353">
                  <c:v>43617</c:v>
                </c:pt>
                <c:pt idx="354">
                  <c:v>43647</c:v>
                </c:pt>
                <c:pt idx="355">
                  <c:v>43678</c:v>
                </c:pt>
                <c:pt idx="356">
                  <c:v>43709</c:v>
                </c:pt>
                <c:pt idx="357">
                  <c:v>43739</c:v>
                </c:pt>
                <c:pt idx="358">
                  <c:v>43770</c:v>
                </c:pt>
                <c:pt idx="359">
                  <c:v>43800</c:v>
                </c:pt>
                <c:pt idx="360">
                  <c:v>43831</c:v>
                </c:pt>
                <c:pt idx="361">
                  <c:v>43862</c:v>
                </c:pt>
                <c:pt idx="362">
                  <c:v>43891</c:v>
                </c:pt>
                <c:pt idx="363">
                  <c:v>43922</c:v>
                </c:pt>
                <c:pt idx="364">
                  <c:v>43952</c:v>
                </c:pt>
                <c:pt idx="365">
                  <c:v>43983</c:v>
                </c:pt>
                <c:pt idx="366">
                  <c:v>44013</c:v>
                </c:pt>
                <c:pt idx="367">
                  <c:v>44044</c:v>
                </c:pt>
                <c:pt idx="368">
                  <c:v>44075</c:v>
                </c:pt>
                <c:pt idx="369">
                  <c:v>44105</c:v>
                </c:pt>
                <c:pt idx="370">
                  <c:v>44136</c:v>
                </c:pt>
                <c:pt idx="371">
                  <c:v>44166</c:v>
                </c:pt>
                <c:pt idx="372">
                  <c:v>44197</c:v>
                </c:pt>
                <c:pt idx="373">
                  <c:v>44228</c:v>
                </c:pt>
                <c:pt idx="374">
                  <c:v>44256</c:v>
                </c:pt>
                <c:pt idx="375">
                  <c:v>44287</c:v>
                </c:pt>
                <c:pt idx="376">
                  <c:v>44317</c:v>
                </c:pt>
                <c:pt idx="377">
                  <c:v>44348</c:v>
                </c:pt>
                <c:pt idx="378">
                  <c:v>44378</c:v>
                </c:pt>
                <c:pt idx="379">
                  <c:v>44409</c:v>
                </c:pt>
                <c:pt idx="380">
                  <c:v>44440</c:v>
                </c:pt>
                <c:pt idx="381">
                  <c:v>44470</c:v>
                </c:pt>
                <c:pt idx="382">
                  <c:v>44501</c:v>
                </c:pt>
                <c:pt idx="383">
                  <c:v>44531</c:v>
                </c:pt>
                <c:pt idx="384">
                  <c:v>44562</c:v>
                </c:pt>
                <c:pt idx="385">
                  <c:v>44593</c:v>
                </c:pt>
                <c:pt idx="386">
                  <c:v>44621</c:v>
                </c:pt>
                <c:pt idx="387">
                  <c:v>44652</c:v>
                </c:pt>
                <c:pt idx="388">
                  <c:v>44682</c:v>
                </c:pt>
                <c:pt idx="389">
                  <c:v>44713</c:v>
                </c:pt>
                <c:pt idx="390">
                  <c:v>44743</c:v>
                </c:pt>
                <c:pt idx="391">
                  <c:v>44774</c:v>
                </c:pt>
                <c:pt idx="392">
                  <c:v>44805</c:v>
                </c:pt>
                <c:pt idx="393">
                  <c:v>44835</c:v>
                </c:pt>
                <c:pt idx="394">
                  <c:v>44866</c:v>
                </c:pt>
                <c:pt idx="395">
                  <c:v>44896</c:v>
                </c:pt>
                <c:pt idx="396">
                  <c:v>44927</c:v>
                </c:pt>
                <c:pt idx="397">
                  <c:v>44958</c:v>
                </c:pt>
                <c:pt idx="398">
                  <c:v>44986</c:v>
                </c:pt>
                <c:pt idx="399">
                  <c:v>45017</c:v>
                </c:pt>
                <c:pt idx="400">
                  <c:v>45047</c:v>
                </c:pt>
                <c:pt idx="401">
                  <c:v>45078</c:v>
                </c:pt>
                <c:pt idx="402">
                  <c:v>45108</c:v>
                </c:pt>
                <c:pt idx="403">
                  <c:v>45139</c:v>
                </c:pt>
                <c:pt idx="404">
                  <c:v>45170</c:v>
                </c:pt>
                <c:pt idx="405">
                  <c:v>45200</c:v>
                </c:pt>
                <c:pt idx="406">
                  <c:v>45231</c:v>
                </c:pt>
                <c:pt idx="407">
                  <c:v>45261</c:v>
                </c:pt>
                <c:pt idx="408">
                  <c:v>45292</c:v>
                </c:pt>
                <c:pt idx="409">
                  <c:v>45323</c:v>
                </c:pt>
                <c:pt idx="410">
                  <c:v>45352</c:v>
                </c:pt>
                <c:pt idx="411">
                  <c:v>45383</c:v>
                </c:pt>
                <c:pt idx="412">
                  <c:v>45413</c:v>
                </c:pt>
                <c:pt idx="413">
                  <c:v>45444</c:v>
                </c:pt>
                <c:pt idx="414">
                  <c:v>45474</c:v>
                </c:pt>
                <c:pt idx="415">
                  <c:v>45505</c:v>
                </c:pt>
                <c:pt idx="416">
                  <c:v>45536</c:v>
                </c:pt>
                <c:pt idx="417">
                  <c:v>45566</c:v>
                </c:pt>
                <c:pt idx="418">
                  <c:v>45597</c:v>
                </c:pt>
                <c:pt idx="419">
                  <c:v>45627</c:v>
                </c:pt>
                <c:pt idx="420">
                  <c:v>45658</c:v>
                </c:pt>
                <c:pt idx="421">
                  <c:v>45689</c:v>
                </c:pt>
                <c:pt idx="422">
                  <c:v>45717</c:v>
                </c:pt>
                <c:pt idx="423">
                  <c:v>45748</c:v>
                </c:pt>
                <c:pt idx="424">
                  <c:v>45778</c:v>
                </c:pt>
                <c:pt idx="425">
                  <c:v>45809</c:v>
                </c:pt>
                <c:pt idx="426">
                  <c:v>45839</c:v>
                </c:pt>
                <c:pt idx="427">
                  <c:v>45870</c:v>
                </c:pt>
                <c:pt idx="428">
                  <c:v>45901</c:v>
                </c:pt>
                <c:pt idx="429">
                  <c:v>45931</c:v>
                </c:pt>
                <c:pt idx="430">
                  <c:v>45962</c:v>
                </c:pt>
                <c:pt idx="431">
                  <c:v>45992</c:v>
                </c:pt>
                <c:pt idx="432">
                  <c:v>46023</c:v>
                </c:pt>
                <c:pt idx="433">
                  <c:v>46054</c:v>
                </c:pt>
                <c:pt idx="434">
                  <c:v>46082</c:v>
                </c:pt>
                <c:pt idx="435">
                  <c:v>46113</c:v>
                </c:pt>
                <c:pt idx="436">
                  <c:v>46143</c:v>
                </c:pt>
                <c:pt idx="437">
                  <c:v>46174</c:v>
                </c:pt>
                <c:pt idx="438">
                  <c:v>46204</c:v>
                </c:pt>
                <c:pt idx="439">
                  <c:v>46235</c:v>
                </c:pt>
                <c:pt idx="440">
                  <c:v>46266</c:v>
                </c:pt>
                <c:pt idx="441">
                  <c:v>46296</c:v>
                </c:pt>
                <c:pt idx="442">
                  <c:v>46327</c:v>
                </c:pt>
                <c:pt idx="443">
                  <c:v>46357</c:v>
                </c:pt>
                <c:pt idx="444">
                  <c:v>46388</c:v>
                </c:pt>
                <c:pt idx="445">
                  <c:v>46419</c:v>
                </c:pt>
                <c:pt idx="446">
                  <c:v>46447</c:v>
                </c:pt>
                <c:pt idx="447">
                  <c:v>46478</c:v>
                </c:pt>
                <c:pt idx="448">
                  <c:v>46508</c:v>
                </c:pt>
                <c:pt idx="449">
                  <c:v>46539</c:v>
                </c:pt>
                <c:pt idx="450">
                  <c:v>46569</c:v>
                </c:pt>
                <c:pt idx="451">
                  <c:v>46600</c:v>
                </c:pt>
                <c:pt idx="452">
                  <c:v>46631</c:v>
                </c:pt>
                <c:pt idx="453">
                  <c:v>46661</c:v>
                </c:pt>
                <c:pt idx="454">
                  <c:v>46692</c:v>
                </c:pt>
                <c:pt idx="455">
                  <c:v>46722</c:v>
                </c:pt>
                <c:pt idx="456">
                  <c:v>46753</c:v>
                </c:pt>
                <c:pt idx="457">
                  <c:v>46784</c:v>
                </c:pt>
                <c:pt idx="458">
                  <c:v>46813</c:v>
                </c:pt>
                <c:pt idx="459">
                  <c:v>46844</c:v>
                </c:pt>
                <c:pt idx="460">
                  <c:v>46874</c:v>
                </c:pt>
                <c:pt idx="461">
                  <c:v>46905</c:v>
                </c:pt>
                <c:pt idx="462">
                  <c:v>46935</c:v>
                </c:pt>
                <c:pt idx="463">
                  <c:v>46966</c:v>
                </c:pt>
                <c:pt idx="464">
                  <c:v>46997</c:v>
                </c:pt>
                <c:pt idx="465">
                  <c:v>47027</c:v>
                </c:pt>
                <c:pt idx="466">
                  <c:v>47058</c:v>
                </c:pt>
                <c:pt idx="467">
                  <c:v>47088</c:v>
                </c:pt>
                <c:pt idx="468">
                  <c:v>47119</c:v>
                </c:pt>
                <c:pt idx="469">
                  <c:v>47150</c:v>
                </c:pt>
                <c:pt idx="470">
                  <c:v>47178</c:v>
                </c:pt>
                <c:pt idx="471">
                  <c:v>47209</c:v>
                </c:pt>
                <c:pt idx="472">
                  <c:v>47239</c:v>
                </c:pt>
                <c:pt idx="473">
                  <c:v>47270</c:v>
                </c:pt>
                <c:pt idx="474">
                  <c:v>47300</c:v>
                </c:pt>
                <c:pt idx="475">
                  <c:v>47331</c:v>
                </c:pt>
                <c:pt idx="476">
                  <c:v>47362</c:v>
                </c:pt>
                <c:pt idx="477">
                  <c:v>47392</c:v>
                </c:pt>
                <c:pt idx="478">
                  <c:v>47423</c:v>
                </c:pt>
                <c:pt idx="479">
                  <c:v>47453</c:v>
                </c:pt>
                <c:pt idx="480">
                  <c:v>47484</c:v>
                </c:pt>
                <c:pt idx="481">
                  <c:v>47515</c:v>
                </c:pt>
                <c:pt idx="482">
                  <c:v>47543</c:v>
                </c:pt>
                <c:pt idx="483">
                  <c:v>47574</c:v>
                </c:pt>
                <c:pt idx="484">
                  <c:v>47604</c:v>
                </c:pt>
                <c:pt idx="485">
                  <c:v>47635</c:v>
                </c:pt>
                <c:pt idx="486">
                  <c:v>47665</c:v>
                </c:pt>
                <c:pt idx="487">
                  <c:v>47696</c:v>
                </c:pt>
                <c:pt idx="488">
                  <c:v>47727</c:v>
                </c:pt>
                <c:pt idx="489">
                  <c:v>47757</c:v>
                </c:pt>
                <c:pt idx="490">
                  <c:v>47788</c:v>
                </c:pt>
                <c:pt idx="491">
                  <c:v>47818</c:v>
                </c:pt>
                <c:pt idx="492">
                  <c:v>47849</c:v>
                </c:pt>
                <c:pt idx="493">
                  <c:v>47880</c:v>
                </c:pt>
                <c:pt idx="494">
                  <c:v>47908</c:v>
                </c:pt>
                <c:pt idx="495">
                  <c:v>47939</c:v>
                </c:pt>
                <c:pt idx="496">
                  <c:v>47969</c:v>
                </c:pt>
                <c:pt idx="497">
                  <c:v>48000</c:v>
                </c:pt>
                <c:pt idx="498">
                  <c:v>48030</c:v>
                </c:pt>
                <c:pt idx="499">
                  <c:v>48061</c:v>
                </c:pt>
                <c:pt idx="500">
                  <c:v>48092</c:v>
                </c:pt>
                <c:pt idx="501">
                  <c:v>48122</c:v>
                </c:pt>
                <c:pt idx="502">
                  <c:v>48153</c:v>
                </c:pt>
                <c:pt idx="503">
                  <c:v>48183</c:v>
                </c:pt>
                <c:pt idx="504">
                  <c:v>48214</c:v>
                </c:pt>
                <c:pt idx="505">
                  <c:v>48245</c:v>
                </c:pt>
                <c:pt idx="506">
                  <c:v>48274</c:v>
                </c:pt>
                <c:pt idx="507">
                  <c:v>48305</c:v>
                </c:pt>
                <c:pt idx="508">
                  <c:v>48335</c:v>
                </c:pt>
                <c:pt idx="509">
                  <c:v>48366</c:v>
                </c:pt>
                <c:pt idx="510">
                  <c:v>48396</c:v>
                </c:pt>
                <c:pt idx="511">
                  <c:v>48427</c:v>
                </c:pt>
                <c:pt idx="512">
                  <c:v>48458</c:v>
                </c:pt>
                <c:pt idx="513">
                  <c:v>48488</c:v>
                </c:pt>
                <c:pt idx="514">
                  <c:v>48519</c:v>
                </c:pt>
                <c:pt idx="515">
                  <c:v>48549</c:v>
                </c:pt>
                <c:pt idx="516">
                  <c:v>48580</c:v>
                </c:pt>
                <c:pt idx="517">
                  <c:v>48611</c:v>
                </c:pt>
                <c:pt idx="518">
                  <c:v>48639</c:v>
                </c:pt>
                <c:pt idx="519">
                  <c:v>48670</c:v>
                </c:pt>
                <c:pt idx="520">
                  <c:v>48700</c:v>
                </c:pt>
                <c:pt idx="521">
                  <c:v>48731</c:v>
                </c:pt>
                <c:pt idx="522">
                  <c:v>48761</c:v>
                </c:pt>
                <c:pt idx="523">
                  <c:v>48792</c:v>
                </c:pt>
                <c:pt idx="524">
                  <c:v>48823</c:v>
                </c:pt>
                <c:pt idx="525">
                  <c:v>48853</c:v>
                </c:pt>
                <c:pt idx="526">
                  <c:v>48884</c:v>
                </c:pt>
                <c:pt idx="527">
                  <c:v>48914</c:v>
                </c:pt>
                <c:pt idx="528">
                  <c:v>48945</c:v>
                </c:pt>
                <c:pt idx="529">
                  <c:v>48976</c:v>
                </c:pt>
                <c:pt idx="530">
                  <c:v>49004</c:v>
                </c:pt>
                <c:pt idx="531">
                  <c:v>49035</c:v>
                </c:pt>
                <c:pt idx="532">
                  <c:v>49065</c:v>
                </c:pt>
                <c:pt idx="533">
                  <c:v>49096</c:v>
                </c:pt>
                <c:pt idx="534">
                  <c:v>49126</c:v>
                </c:pt>
                <c:pt idx="535">
                  <c:v>49157</c:v>
                </c:pt>
                <c:pt idx="536">
                  <c:v>49188</c:v>
                </c:pt>
                <c:pt idx="537">
                  <c:v>49218</c:v>
                </c:pt>
                <c:pt idx="538">
                  <c:v>49249</c:v>
                </c:pt>
                <c:pt idx="539">
                  <c:v>49279</c:v>
                </c:pt>
                <c:pt idx="540">
                  <c:v>49310</c:v>
                </c:pt>
                <c:pt idx="541">
                  <c:v>49341</c:v>
                </c:pt>
                <c:pt idx="542">
                  <c:v>49369</c:v>
                </c:pt>
                <c:pt idx="543">
                  <c:v>49400</c:v>
                </c:pt>
                <c:pt idx="544">
                  <c:v>49430</c:v>
                </c:pt>
                <c:pt idx="545">
                  <c:v>49461</c:v>
                </c:pt>
                <c:pt idx="546">
                  <c:v>49491</c:v>
                </c:pt>
                <c:pt idx="547">
                  <c:v>49522</c:v>
                </c:pt>
                <c:pt idx="548">
                  <c:v>49553</c:v>
                </c:pt>
                <c:pt idx="549">
                  <c:v>49583</c:v>
                </c:pt>
                <c:pt idx="550">
                  <c:v>49614</c:v>
                </c:pt>
                <c:pt idx="551">
                  <c:v>49644</c:v>
                </c:pt>
                <c:pt idx="552">
                  <c:v>49675</c:v>
                </c:pt>
                <c:pt idx="553">
                  <c:v>49706</c:v>
                </c:pt>
                <c:pt idx="554">
                  <c:v>49735</c:v>
                </c:pt>
                <c:pt idx="555">
                  <c:v>49766</c:v>
                </c:pt>
                <c:pt idx="556">
                  <c:v>49796</c:v>
                </c:pt>
                <c:pt idx="557">
                  <c:v>49827</c:v>
                </c:pt>
                <c:pt idx="558">
                  <c:v>49857</c:v>
                </c:pt>
                <c:pt idx="559">
                  <c:v>49888</c:v>
                </c:pt>
                <c:pt idx="560">
                  <c:v>49919</c:v>
                </c:pt>
                <c:pt idx="561">
                  <c:v>49949</c:v>
                </c:pt>
                <c:pt idx="562">
                  <c:v>49980</c:v>
                </c:pt>
                <c:pt idx="563">
                  <c:v>50010</c:v>
                </c:pt>
                <c:pt idx="564">
                  <c:v>50041</c:v>
                </c:pt>
                <c:pt idx="565">
                  <c:v>50072</c:v>
                </c:pt>
                <c:pt idx="566">
                  <c:v>50100</c:v>
                </c:pt>
                <c:pt idx="567">
                  <c:v>50131</c:v>
                </c:pt>
                <c:pt idx="568">
                  <c:v>50161</c:v>
                </c:pt>
                <c:pt idx="569">
                  <c:v>50192</c:v>
                </c:pt>
                <c:pt idx="570">
                  <c:v>50222</c:v>
                </c:pt>
                <c:pt idx="571">
                  <c:v>50253</c:v>
                </c:pt>
                <c:pt idx="572">
                  <c:v>50284</c:v>
                </c:pt>
                <c:pt idx="573">
                  <c:v>50314</c:v>
                </c:pt>
                <c:pt idx="574">
                  <c:v>50345</c:v>
                </c:pt>
                <c:pt idx="575">
                  <c:v>50375</c:v>
                </c:pt>
                <c:pt idx="576">
                  <c:v>50406</c:v>
                </c:pt>
                <c:pt idx="577">
                  <c:v>50437</c:v>
                </c:pt>
                <c:pt idx="578">
                  <c:v>50465</c:v>
                </c:pt>
                <c:pt idx="579">
                  <c:v>50496</c:v>
                </c:pt>
                <c:pt idx="580">
                  <c:v>50526</c:v>
                </c:pt>
                <c:pt idx="581">
                  <c:v>50557</c:v>
                </c:pt>
                <c:pt idx="582">
                  <c:v>50587</c:v>
                </c:pt>
                <c:pt idx="583">
                  <c:v>50618</c:v>
                </c:pt>
                <c:pt idx="584">
                  <c:v>50649</c:v>
                </c:pt>
                <c:pt idx="585">
                  <c:v>50679</c:v>
                </c:pt>
                <c:pt idx="586">
                  <c:v>50710</c:v>
                </c:pt>
                <c:pt idx="587">
                  <c:v>50740</c:v>
                </c:pt>
                <c:pt idx="588">
                  <c:v>50771</c:v>
                </c:pt>
                <c:pt idx="589">
                  <c:v>50802</c:v>
                </c:pt>
                <c:pt idx="590">
                  <c:v>50830</c:v>
                </c:pt>
                <c:pt idx="591">
                  <c:v>50861</c:v>
                </c:pt>
                <c:pt idx="592">
                  <c:v>50891</c:v>
                </c:pt>
                <c:pt idx="593">
                  <c:v>50922</c:v>
                </c:pt>
                <c:pt idx="594">
                  <c:v>50952</c:v>
                </c:pt>
                <c:pt idx="595">
                  <c:v>50983</c:v>
                </c:pt>
                <c:pt idx="596">
                  <c:v>51014</c:v>
                </c:pt>
                <c:pt idx="597">
                  <c:v>51044</c:v>
                </c:pt>
                <c:pt idx="598">
                  <c:v>51075</c:v>
                </c:pt>
                <c:pt idx="599">
                  <c:v>51105</c:v>
                </c:pt>
                <c:pt idx="600">
                  <c:v>51136</c:v>
                </c:pt>
                <c:pt idx="601">
                  <c:v>51167</c:v>
                </c:pt>
                <c:pt idx="602">
                  <c:v>51196</c:v>
                </c:pt>
                <c:pt idx="603">
                  <c:v>51227</c:v>
                </c:pt>
                <c:pt idx="604">
                  <c:v>51257</c:v>
                </c:pt>
                <c:pt idx="605">
                  <c:v>51288</c:v>
                </c:pt>
                <c:pt idx="606">
                  <c:v>51318</c:v>
                </c:pt>
                <c:pt idx="607">
                  <c:v>51349</c:v>
                </c:pt>
                <c:pt idx="608">
                  <c:v>51380</c:v>
                </c:pt>
                <c:pt idx="609">
                  <c:v>51410</c:v>
                </c:pt>
                <c:pt idx="610">
                  <c:v>51441</c:v>
                </c:pt>
                <c:pt idx="611">
                  <c:v>51471</c:v>
                </c:pt>
                <c:pt idx="612">
                  <c:v>51502</c:v>
                </c:pt>
                <c:pt idx="613">
                  <c:v>51533</c:v>
                </c:pt>
                <c:pt idx="614">
                  <c:v>51561</c:v>
                </c:pt>
                <c:pt idx="615">
                  <c:v>51592</c:v>
                </c:pt>
                <c:pt idx="616">
                  <c:v>51622</c:v>
                </c:pt>
                <c:pt idx="617">
                  <c:v>51653</c:v>
                </c:pt>
                <c:pt idx="618">
                  <c:v>51683</c:v>
                </c:pt>
                <c:pt idx="619">
                  <c:v>51714</c:v>
                </c:pt>
                <c:pt idx="620">
                  <c:v>51745</c:v>
                </c:pt>
                <c:pt idx="621">
                  <c:v>51775</c:v>
                </c:pt>
                <c:pt idx="622">
                  <c:v>51806</c:v>
                </c:pt>
                <c:pt idx="623">
                  <c:v>51836</c:v>
                </c:pt>
                <c:pt idx="624">
                  <c:v>51867</c:v>
                </c:pt>
                <c:pt idx="625">
                  <c:v>51898</c:v>
                </c:pt>
                <c:pt idx="626">
                  <c:v>51926</c:v>
                </c:pt>
                <c:pt idx="627">
                  <c:v>51957</c:v>
                </c:pt>
                <c:pt idx="628">
                  <c:v>51987</c:v>
                </c:pt>
                <c:pt idx="629">
                  <c:v>52018</c:v>
                </c:pt>
                <c:pt idx="630">
                  <c:v>52048</c:v>
                </c:pt>
                <c:pt idx="631">
                  <c:v>52079</c:v>
                </c:pt>
                <c:pt idx="632">
                  <c:v>52110</c:v>
                </c:pt>
                <c:pt idx="633">
                  <c:v>52140</c:v>
                </c:pt>
                <c:pt idx="634">
                  <c:v>52171</c:v>
                </c:pt>
                <c:pt idx="635">
                  <c:v>52201</c:v>
                </c:pt>
                <c:pt idx="636">
                  <c:v>52232</c:v>
                </c:pt>
                <c:pt idx="637">
                  <c:v>52263</c:v>
                </c:pt>
                <c:pt idx="638">
                  <c:v>52291</c:v>
                </c:pt>
                <c:pt idx="639">
                  <c:v>52322</c:v>
                </c:pt>
                <c:pt idx="640">
                  <c:v>52352</c:v>
                </c:pt>
                <c:pt idx="641">
                  <c:v>52383</c:v>
                </c:pt>
                <c:pt idx="642">
                  <c:v>52413</c:v>
                </c:pt>
                <c:pt idx="643">
                  <c:v>52444</c:v>
                </c:pt>
                <c:pt idx="644">
                  <c:v>52475</c:v>
                </c:pt>
                <c:pt idx="645">
                  <c:v>52505</c:v>
                </c:pt>
                <c:pt idx="646">
                  <c:v>52536</c:v>
                </c:pt>
                <c:pt idx="647">
                  <c:v>52566</c:v>
                </c:pt>
                <c:pt idx="648">
                  <c:v>52597</c:v>
                </c:pt>
                <c:pt idx="649">
                  <c:v>52628</c:v>
                </c:pt>
                <c:pt idx="650">
                  <c:v>52657</c:v>
                </c:pt>
                <c:pt idx="651">
                  <c:v>52688</c:v>
                </c:pt>
                <c:pt idx="652">
                  <c:v>52718</c:v>
                </c:pt>
                <c:pt idx="653">
                  <c:v>52749</c:v>
                </c:pt>
                <c:pt idx="654">
                  <c:v>52779</c:v>
                </c:pt>
                <c:pt idx="655">
                  <c:v>52810</c:v>
                </c:pt>
                <c:pt idx="656">
                  <c:v>52841</c:v>
                </c:pt>
                <c:pt idx="657">
                  <c:v>52871</c:v>
                </c:pt>
                <c:pt idx="658">
                  <c:v>52902</c:v>
                </c:pt>
                <c:pt idx="659">
                  <c:v>52932</c:v>
                </c:pt>
                <c:pt idx="660">
                  <c:v>52963</c:v>
                </c:pt>
                <c:pt idx="661">
                  <c:v>52994</c:v>
                </c:pt>
                <c:pt idx="662">
                  <c:v>53022</c:v>
                </c:pt>
                <c:pt idx="663">
                  <c:v>53053</c:v>
                </c:pt>
                <c:pt idx="664">
                  <c:v>53083</c:v>
                </c:pt>
                <c:pt idx="665">
                  <c:v>53114</c:v>
                </c:pt>
                <c:pt idx="666">
                  <c:v>53144</c:v>
                </c:pt>
                <c:pt idx="667">
                  <c:v>53175</c:v>
                </c:pt>
                <c:pt idx="668">
                  <c:v>53206</c:v>
                </c:pt>
                <c:pt idx="669">
                  <c:v>53236</c:v>
                </c:pt>
                <c:pt idx="670">
                  <c:v>53267</c:v>
                </c:pt>
                <c:pt idx="671">
                  <c:v>53297</c:v>
                </c:pt>
                <c:pt idx="672">
                  <c:v>53328</c:v>
                </c:pt>
                <c:pt idx="673">
                  <c:v>53359</c:v>
                </c:pt>
                <c:pt idx="674">
                  <c:v>53387</c:v>
                </c:pt>
                <c:pt idx="675">
                  <c:v>53418</c:v>
                </c:pt>
                <c:pt idx="676">
                  <c:v>53448</c:v>
                </c:pt>
                <c:pt idx="677">
                  <c:v>53479</c:v>
                </c:pt>
                <c:pt idx="678">
                  <c:v>53509</c:v>
                </c:pt>
                <c:pt idx="679">
                  <c:v>53540</c:v>
                </c:pt>
                <c:pt idx="680">
                  <c:v>53571</c:v>
                </c:pt>
                <c:pt idx="681">
                  <c:v>53601</c:v>
                </c:pt>
                <c:pt idx="682">
                  <c:v>53632</c:v>
                </c:pt>
                <c:pt idx="683">
                  <c:v>53662</c:v>
                </c:pt>
                <c:pt idx="684">
                  <c:v>53693</c:v>
                </c:pt>
                <c:pt idx="685">
                  <c:v>53724</c:v>
                </c:pt>
                <c:pt idx="686">
                  <c:v>53752</c:v>
                </c:pt>
                <c:pt idx="687">
                  <c:v>53783</c:v>
                </c:pt>
                <c:pt idx="688">
                  <c:v>53813</c:v>
                </c:pt>
                <c:pt idx="689">
                  <c:v>53844</c:v>
                </c:pt>
                <c:pt idx="690">
                  <c:v>53874</c:v>
                </c:pt>
                <c:pt idx="691">
                  <c:v>53905</c:v>
                </c:pt>
                <c:pt idx="692">
                  <c:v>53936</c:v>
                </c:pt>
                <c:pt idx="693">
                  <c:v>53966</c:v>
                </c:pt>
                <c:pt idx="694">
                  <c:v>53997</c:v>
                </c:pt>
                <c:pt idx="695">
                  <c:v>54027</c:v>
                </c:pt>
                <c:pt idx="696">
                  <c:v>54058</c:v>
                </c:pt>
                <c:pt idx="697">
                  <c:v>54089</c:v>
                </c:pt>
                <c:pt idx="698">
                  <c:v>54118</c:v>
                </c:pt>
                <c:pt idx="699">
                  <c:v>54149</c:v>
                </c:pt>
                <c:pt idx="700">
                  <c:v>54179</c:v>
                </c:pt>
                <c:pt idx="701">
                  <c:v>54210</c:v>
                </c:pt>
                <c:pt idx="702">
                  <c:v>54240</c:v>
                </c:pt>
                <c:pt idx="703">
                  <c:v>54271</c:v>
                </c:pt>
                <c:pt idx="704">
                  <c:v>54302</c:v>
                </c:pt>
                <c:pt idx="705">
                  <c:v>54332</c:v>
                </c:pt>
                <c:pt idx="706">
                  <c:v>54363</c:v>
                </c:pt>
                <c:pt idx="707">
                  <c:v>54393</c:v>
                </c:pt>
                <c:pt idx="708">
                  <c:v>54424</c:v>
                </c:pt>
                <c:pt idx="709">
                  <c:v>54455</c:v>
                </c:pt>
                <c:pt idx="710">
                  <c:v>54483</c:v>
                </c:pt>
                <c:pt idx="711">
                  <c:v>54514</c:v>
                </c:pt>
                <c:pt idx="712">
                  <c:v>54544</c:v>
                </c:pt>
                <c:pt idx="713">
                  <c:v>54575</c:v>
                </c:pt>
                <c:pt idx="714">
                  <c:v>54605</c:v>
                </c:pt>
                <c:pt idx="715">
                  <c:v>54636</c:v>
                </c:pt>
                <c:pt idx="716">
                  <c:v>54667</c:v>
                </c:pt>
                <c:pt idx="717">
                  <c:v>54697</c:v>
                </c:pt>
                <c:pt idx="718">
                  <c:v>54728</c:v>
                </c:pt>
                <c:pt idx="719">
                  <c:v>54758</c:v>
                </c:pt>
                <c:pt idx="720">
                  <c:v>54789</c:v>
                </c:pt>
                <c:pt idx="721">
                  <c:v>54820</c:v>
                </c:pt>
                <c:pt idx="722">
                  <c:v>54848</c:v>
                </c:pt>
                <c:pt idx="723">
                  <c:v>54879</c:v>
                </c:pt>
                <c:pt idx="724">
                  <c:v>54909</c:v>
                </c:pt>
                <c:pt idx="725">
                  <c:v>54940</c:v>
                </c:pt>
                <c:pt idx="726">
                  <c:v>54970</c:v>
                </c:pt>
                <c:pt idx="727">
                  <c:v>55001</c:v>
                </c:pt>
                <c:pt idx="728">
                  <c:v>55032</c:v>
                </c:pt>
                <c:pt idx="729">
                  <c:v>55062</c:v>
                </c:pt>
                <c:pt idx="730">
                  <c:v>55093</c:v>
                </c:pt>
                <c:pt idx="731">
                  <c:v>55123</c:v>
                </c:pt>
                <c:pt idx="732">
                  <c:v>55154</c:v>
                </c:pt>
                <c:pt idx="733">
                  <c:v>55185</c:v>
                </c:pt>
                <c:pt idx="734">
                  <c:v>55213</c:v>
                </c:pt>
                <c:pt idx="735">
                  <c:v>55244</c:v>
                </c:pt>
                <c:pt idx="736">
                  <c:v>55274</c:v>
                </c:pt>
                <c:pt idx="737">
                  <c:v>55305</c:v>
                </c:pt>
                <c:pt idx="738">
                  <c:v>55335</c:v>
                </c:pt>
                <c:pt idx="739">
                  <c:v>55366</c:v>
                </c:pt>
                <c:pt idx="740">
                  <c:v>55397</c:v>
                </c:pt>
                <c:pt idx="741">
                  <c:v>55427</c:v>
                </c:pt>
                <c:pt idx="742">
                  <c:v>55458</c:v>
                </c:pt>
                <c:pt idx="743">
                  <c:v>55488</c:v>
                </c:pt>
                <c:pt idx="744">
                  <c:v>55519</c:v>
                </c:pt>
                <c:pt idx="745">
                  <c:v>55550</c:v>
                </c:pt>
                <c:pt idx="746">
                  <c:v>55579</c:v>
                </c:pt>
                <c:pt idx="747">
                  <c:v>55610</c:v>
                </c:pt>
                <c:pt idx="748">
                  <c:v>55640</c:v>
                </c:pt>
                <c:pt idx="749">
                  <c:v>55671</c:v>
                </c:pt>
                <c:pt idx="750">
                  <c:v>55701</c:v>
                </c:pt>
                <c:pt idx="751">
                  <c:v>55732</c:v>
                </c:pt>
                <c:pt idx="752">
                  <c:v>55763</c:v>
                </c:pt>
                <c:pt idx="753">
                  <c:v>55793</c:v>
                </c:pt>
                <c:pt idx="754">
                  <c:v>55824</c:v>
                </c:pt>
                <c:pt idx="755">
                  <c:v>55854</c:v>
                </c:pt>
                <c:pt idx="756">
                  <c:v>55885</c:v>
                </c:pt>
                <c:pt idx="757">
                  <c:v>55916</c:v>
                </c:pt>
                <c:pt idx="758">
                  <c:v>55944</c:v>
                </c:pt>
                <c:pt idx="759">
                  <c:v>55975</c:v>
                </c:pt>
                <c:pt idx="760">
                  <c:v>56005</c:v>
                </c:pt>
                <c:pt idx="761">
                  <c:v>56036</c:v>
                </c:pt>
                <c:pt idx="762">
                  <c:v>56066</c:v>
                </c:pt>
                <c:pt idx="763">
                  <c:v>56097</c:v>
                </c:pt>
                <c:pt idx="764">
                  <c:v>56128</c:v>
                </c:pt>
                <c:pt idx="765">
                  <c:v>56158</c:v>
                </c:pt>
                <c:pt idx="766">
                  <c:v>56189</c:v>
                </c:pt>
                <c:pt idx="767">
                  <c:v>56219</c:v>
                </c:pt>
                <c:pt idx="768">
                  <c:v>56250</c:v>
                </c:pt>
                <c:pt idx="769">
                  <c:v>56281</c:v>
                </c:pt>
                <c:pt idx="770">
                  <c:v>56309</c:v>
                </c:pt>
                <c:pt idx="771">
                  <c:v>56340</c:v>
                </c:pt>
                <c:pt idx="772">
                  <c:v>56370</c:v>
                </c:pt>
                <c:pt idx="773">
                  <c:v>56401</c:v>
                </c:pt>
                <c:pt idx="774">
                  <c:v>56431</c:v>
                </c:pt>
                <c:pt idx="775">
                  <c:v>56462</c:v>
                </c:pt>
                <c:pt idx="776">
                  <c:v>56493</c:v>
                </c:pt>
                <c:pt idx="777">
                  <c:v>56523</c:v>
                </c:pt>
                <c:pt idx="778">
                  <c:v>56554</c:v>
                </c:pt>
                <c:pt idx="779">
                  <c:v>56584</c:v>
                </c:pt>
                <c:pt idx="780">
                  <c:v>56615</c:v>
                </c:pt>
                <c:pt idx="781">
                  <c:v>56646</c:v>
                </c:pt>
                <c:pt idx="782">
                  <c:v>56674</c:v>
                </c:pt>
                <c:pt idx="783">
                  <c:v>56705</c:v>
                </c:pt>
                <c:pt idx="784">
                  <c:v>56735</c:v>
                </c:pt>
                <c:pt idx="785">
                  <c:v>56766</c:v>
                </c:pt>
                <c:pt idx="786">
                  <c:v>56796</c:v>
                </c:pt>
                <c:pt idx="787">
                  <c:v>56827</c:v>
                </c:pt>
                <c:pt idx="788">
                  <c:v>56858</c:v>
                </c:pt>
                <c:pt idx="789">
                  <c:v>56888</c:v>
                </c:pt>
                <c:pt idx="790">
                  <c:v>56919</c:v>
                </c:pt>
                <c:pt idx="791">
                  <c:v>56949</c:v>
                </c:pt>
                <c:pt idx="792">
                  <c:v>56980</c:v>
                </c:pt>
                <c:pt idx="793">
                  <c:v>57011</c:v>
                </c:pt>
                <c:pt idx="794">
                  <c:v>57040</c:v>
                </c:pt>
                <c:pt idx="795">
                  <c:v>57071</c:v>
                </c:pt>
                <c:pt idx="796">
                  <c:v>57101</c:v>
                </c:pt>
                <c:pt idx="797">
                  <c:v>57132</c:v>
                </c:pt>
                <c:pt idx="798">
                  <c:v>57162</c:v>
                </c:pt>
                <c:pt idx="799">
                  <c:v>57193</c:v>
                </c:pt>
                <c:pt idx="800">
                  <c:v>57224</c:v>
                </c:pt>
                <c:pt idx="801">
                  <c:v>57254</c:v>
                </c:pt>
                <c:pt idx="802">
                  <c:v>57285</c:v>
                </c:pt>
                <c:pt idx="803">
                  <c:v>57315</c:v>
                </c:pt>
                <c:pt idx="804">
                  <c:v>57346</c:v>
                </c:pt>
                <c:pt idx="805">
                  <c:v>57377</c:v>
                </c:pt>
                <c:pt idx="806">
                  <c:v>57405</c:v>
                </c:pt>
                <c:pt idx="807">
                  <c:v>57436</c:v>
                </c:pt>
                <c:pt idx="808">
                  <c:v>57466</c:v>
                </c:pt>
                <c:pt idx="809">
                  <c:v>57497</c:v>
                </c:pt>
                <c:pt idx="810">
                  <c:v>57527</c:v>
                </c:pt>
                <c:pt idx="811">
                  <c:v>57558</c:v>
                </c:pt>
                <c:pt idx="812">
                  <c:v>57589</c:v>
                </c:pt>
                <c:pt idx="813">
                  <c:v>57619</c:v>
                </c:pt>
                <c:pt idx="814">
                  <c:v>57650</c:v>
                </c:pt>
                <c:pt idx="815">
                  <c:v>57680</c:v>
                </c:pt>
                <c:pt idx="816">
                  <c:v>57711</c:v>
                </c:pt>
                <c:pt idx="817">
                  <c:v>57742</c:v>
                </c:pt>
                <c:pt idx="818">
                  <c:v>57770</c:v>
                </c:pt>
                <c:pt idx="819">
                  <c:v>57801</c:v>
                </c:pt>
                <c:pt idx="820">
                  <c:v>57831</c:v>
                </c:pt>
                <c:pt idx="821">
                  <c:v>57862</c:v>
                </c:pt>
                <c:pt idx="822">
                  <c:v>57892</c:v>
                </c:pt>
                <c:pt idx="823">
                  <c:v>57923</c:v>
                </c:pt>
                <c:pt idx="824">
                  <c:v>57954</c:v>
                </c:pt>
                <c:pt idx="825">
                  <c:v>57984</c:v>
                </c:pt>
                <c:pt idx="826">
                  <c:v>58015</c:v>
                </c:pt>
                <c:pt idx="827">
                  <c:v>58045</c:v>
                </c:pt>
                <c:pt idx="828">
                  <c:v>58076</c:v>
                </c:pt>
                <c:pt idx="829">
                  <c:v>58107</c:v>
                </c:pt>
                <c:pt idx="830">
                  <c:v>58135</c:v>
                </c:pt>
                <c:pt idx="831">
                  <c:v>58166</c:v>
                </c:pt>
                <c:pt idx="832">
                  <c:v>58196</c:v>
                </c:pt>
                <c:pt idx="833">
                  <c:v>58227</c:v>
                </c:pt>
                <c:pt idx="834">
                  <c:v>58257</c:v>
                </c:pt>
                <c:pt idx="835">
                  <c:v>58288</c:v>
                </c:pt>
                <c:pt idx="836">
                  <c:v>58319</c:v>
                </c:pt>
                <c:pt idx="837">
                  <c:v>58349</c:v>
                </c:pt>
                <c:pt idx="838">
                  <c:v>58380</c:v>
                </c:pt>
                <c:pt idx="839">
                  <c:v>58410</c:v>
                </c:pt>
                <c:pt idx="840">
                  <c:v>58441</c:v>
                </c:pt>
                <c:pt idx="841">
                  <c:v>58472</c:v>
                </c:pt>
                <c:pt idx="842">
                  <c:v>58501</c:v>
                </c:pt>
                <c:pt idx="843">
                  <c:v>58532</c:v>
                </c:pt>
                <c:pt idx="844">
                  <c:v>58562</c:v>
                </c:pt>
                <c:pt idx="845">
                  <c:v>58593</c:v>
                </c:pt>
                <c:pt idx="846">
                  <c:v>58623</c:v>
                </c:pt>
                <c:pt idx="847">
                  <c:v>58654</c:v>
                </c:pt>
                <c:pt idx="848">
                  <c:v>58685</c:v>
                </c:pt>
                <c:pt idx="849">
                  <c:v>58715</c:v>
                </c:pt>
                <c:pt idx="850">
                  <c:v>58746</c:v>
                </c:pt>
                <c:pt idx="851">
                  <c:v>58776</c:v>
                </c:pt>
                <c:pt idx="852">
                  <c:v>58807</c:v>
                </c:pt>
                <c:pt idx="853">
                  <c:v>58838</c:v>
                </c:pt>
                <c:pt idx="854">
                  <c:v>58866</c:v>
                </c:pt>
                <c:pt idx="855">
                  <c:v>58897</c:v>
                </c:pt>
                <c:pt idx="856">
                  <c:v>58927</c:v>
                </c:pt>
                <c:pt idx="857">
                  <c:v>58958</c:v>
                </c:pt>
                <c:pt idx="858">
                  <c:v>58988</c:v>
                </c:pt>
                <c:pt idx="859">
                  <c:v>59019</c:v>
                </c:pt>
                <c:pt idx="860">
                  <c:v>59050</c:v>
                </c:pt>
                <c:pt idx="861">
                  <c:v>59080</c:v>
                </c:pt>
                <c:pt idx="862">
                  <c:v>59111</c:v>
                </c:pt>
                <c:pt idx="863">
                  <c:v>59141</c:v>
                </c:pt>
                <c:pt idx="864">
                  <c:v>59172</c:v>
                </c:pt>
                <c:pt idx="865">
                  <c:v>59203</c:v>
                </c:pt>
                <c:pt idx="866">
                  <c:v>59231</c:v>
                </c:pt>
                <c:pt idx="867">
                  <c:v>59262</c:v>
                </c:pt>
                <c:pt idx="868">
                  <c:v>59292</c:v>
                </c:pt>
                <c:pt idx="869">
                  <c:v>59323</c:v>
                </c:pt>
                <c:pt idx="870">
                  <c:v>59353</c:v>
                </c:pt>
                <c:pt idx="871">
                  <c:v>59384</c:v>
                </c:pt>
                <c:pt idx="872">
                  <c:v>59415</c:v>
                </c:pt>
                <c:pt idx="873">
                  <c:v>59445</c:v>
                </c:pt>
                <c:pt idx="874">
                  <c:v>59476</c:v>
                </c:pt>
                <c:pt idx="875">
                  <c:v>59506</c:v>
                </c:pt>
                <c:pt idx="876">
                  <c:v>59537</c:v>
                </c:pt>
                <c:pt idx="877">
                  <c:v>59568</c:v>
                </c:pt>
                <c:pt idx="878">
                  <c:v>59596</c:v>
                </c:pt>
                <c:pt idx="879">
                  <c:v>59627</c:v>
                </c:pt>
                <c:pt idx="880">
                  <c:v>59657</c:v>
                </c:pt>
                <c:pt idx="881">
                  <c:v>59688</c:v>
                </c:pt>
                <c:pt idx="882">
                  <c:v>59718</c:v>
                </c:pt>
                <c:pt idx="883">
                  <c:v>59749</c:v>
                </c:pt>
                <c:pt idx="884">
                  <c:v>59780</c:v>
                </c:pt>
                <c:pt idx="885">
                  <c:v>59810</c:v>
                </c:pt>
                <c:pt idx="886">
                  <c:v>59841</c:v>
                </c:pt>
                <c:pt idx="887">
                  <c:v>59871</c:v>
                </c:pt>
                <c:pt idx="888">
                  <c:v>59902</c:v>
                </c:pt>
                <c:pt idx="889">
                  <c:v>59933</c:v>
                </c:pt>
                <c:pt idx="890">
                  <c:v>59962</c:v>
                </c:pt>
                <c:pt idx="891">
                  <c:v>59993</c:v>
                </c:pt>
                <c:pt idx="892">
                  <c:v>60023</c:v>
                </c:pt>
                <c:pt idx="893">
                  <c:v>60054</c:v>
                </c:pt>
                <c:pt idx="894">
                  <c:v>60084</c:v>
                </c:pt>
                <c:pt idx="895">
                  <c:v>60115</c:v>
                </c:pt>
                <c:pt idx="896">
                  <c:v>60146</c:v>
                </c:pt>
                <c:pt idx="897">
                  <c:v>60176</c:v>
                </c:pt>
                <c:pt idx="898">
                  <c:v>60207</c:v>
                </c:pt>
                <c:pt idx="899">
                  <c:v>60237</c:v>
                </c:pt>
                <c:pt idx="900">
                  <c:v>60268</c:v>
                </c:pt>
                <c:pt idx="901">
                  <c:v>60299</c:v>
                </c:pt>
                <c:pt idx="902">
                  <c:v>60327</c:v>
                </c:pt>
                <c:pt idx="903">
                  <c:v>60358</c:v>
                </c:pt>
                <c:pt idx="904">
                  <c:v>60388</c:v>
                </c:pt>
                <c:pt idx="905">
                  <c:v>60419</c:v>
                </c:pt>
                <c:pt idx="906">
                  <c:v>60449</c:v>
                </c:pt>
                <c:pt idx="907">
                  <c:v>60480</c:v>
                </c:pt>
                <c:pt idx="908">
                  <c:v>60511</c:v>
                </c:pt>
                <c:pt idx="909">
                  <c:v>60541</c:v>
                </c:pt>
                <c:pt idx="910">
                  <c:v>60572</c:v>
                </c:pt>
                <c:pt idx="911">
                  <c:v>60602</c:v>
                </c:pt>
                <c:pt idx="912">
                  <c:v>60633</c:v>
                </c:pt>
                <c:pt idx="913">
                  <c:v>60664</c:v>
                </c:pt>
                <c:pt idx="914">
                  <c:v>60692</c:v>
                </c:pt>
                <c:pt idx="915">
                  <c:v>60723</c:v>
                </c:pt>
                <c:pt idx="916">
                  <c:v>60753</c:v>
                </c:pt>
                <c:pt idx="917">
                  <c:v>60784</c:v>
                </c:pt>
                <c:pt idx="918">
                  <c:v>60814</c:v>
                </c:pt>
                <c:pt idx="919">
                  <c:v>60845</c:v>
                </c:pt>
                <c:pt idx="920">
                  <c:v>60876</c:v>
                </c:pt>
                <c:pt idx="921">
                  <c:v>60906</c:v>
                </c:pt>
                <c:pt idx="922">
                  <c:v>60937</c:v>
                </c:pt>
                <c:pt idx="923">
                  <c:v>60967</c:v>
                </c:pt>
                <c:pt idx="924">
                  <c:v>60998</c:v>
                </c:pt>
                <c:pt idx="925">
                  <c:v>61029</c:v>
                </c:pt>
                <c:pt idx="926">
                  <c:v>61057</c:v>
                </c:pt>
                <c:pt idx="927">
                  <c:v>61088</c:v>
                </c:pt>
                <c:pt idx="928">
                  <c:v>61118</c:v>
                </c:pt>
                <c:pt idx="929">
                  <c:v>61149</c:v>
                </c:pt>
                <c:pt idx="930">
                  <c:v>61179</c:v>
                </c:pt>
                <c:pt idx="931">
                  <c:v>61210</c:v>
                </c:pt>
                <c:pt idx="932">
                  <c:v>61241</c:v>
                </c:pt>
                <c:pt idx="933">
                  <c:v>61271</c:v>
                </c:pt>
                <c:pt idx="934">
                  <c:v>61302</c:v>
                </c:pt>
                <c:pt idx="935">
                  <c:v>61332</c:v>
                </c:pt>
                <c:pt idx="936">
                  <c:v>61363</c:v>
                </c:pt>
                <c:pt idx="937">
                  <c:v>61394</c:v>
                </c:pt>
                <c:pt idx="938">
                  <c:v>61423</c:v>
                </c:pt>
                <c:pt idx="939">
                  <c:v>61454</c:v>
                </c:pt>
                <c:pt idx="940">
                  <c:v>61484</c:v>
                </c:pt>
                <c:pt idx="941">
                  <c:v>61515</c:v>
                </c:pt>
                <c:pt idx="942">
                  <c:v>61545</c:v>
                </c:pt>
                <c:pt idx="943">
                  <c:v>61576</c:v>
                </c:pt>
                <c:pt idx="944">
                  <c:v>61607</c:v>
                </c:pt>
                <c:pt idx="945">
                  <c:v>61637</c:v>
                </c:pt>
                <c:pt idx="946">
                  <c:v>61668</c:v>
                </c:pt>
                <c:pt idx="947">
                  <c:v>61698</c:v>
                </c:pt>
                <c:pt idx="948">
                  <c:v>61729</c:v>
                </c:pt>
                <c:pt idx="949">
                  <c:v>61760</c:v>
                </c:pt>
                <c:pt idx="950">
                  <c:v>61788</c:v>
                </c:pt>
                <c:pt idx="951">
                  <c:v>61819</c:v>
                </c:pt>
                <c:pt idx="952">
                  <c:v>61849</c:v>
                </c:pt>
                <c:pt idx="953">
                  <c:v>61880</c:v>
                </c:pt>
                <c:pt idx="954">
                  <c:v>61910</c:v>
                </c:pt>
                <c:pt idx="955">
                  <c:v>61941</c:v>
                </c:pt>
                <c:pt idx="956">
                  <c:v>61972</c:v>
                </c:pt>
                <c:pt idx="957">
                  <c:v>62002</c:v>
                </c:pt>
                <c:pt idx="958">
                  <c:v>62033</c:v>
                </c:pt>
                <c:pt idx="959">
                  <c:v>62063</c:v>
                </c:pt>
                <c:pt idx="960">
                  <c:v>62094</c:v>
                </c:pt>
                <c:pt idx="961">
                  <c:v>62125</c:v>
                </c:pt>
                <c:pt idx="962">
                  <c:v>62153</c:v>
                </c:pt>
                <c:pt idx="963">
                  <c:v>62184</c:v>
                </c:pt>
                <c:pt idx="964">
                  <c:v>62214</c:v>
                </c:pt>
                <c:pt idx="965">
                  <c:v>62245</c:v>
                </c:pt>
                <c:pt idx="966">
                  <c:v>62275</c:v>
                </c:pt>
                <c:pt idx="967">
                  <c:v>62306</c:v>
                </c:pt>
                <c:pt idx="968">
                  <c:v>62337</c:v>
                </c:pt>
                <c:pt idx="969">
                  <c:v>62367</c:v>
                </c:pt>
                <c:pt idx="970">
                  <c:v>62398</c:v>
                </c:pt>
                <c:pt idx="971">
                  <c:v>62428</c:v>
                </c:pt>
                <c:pt idx="972">
                  <c:v>62459</c:v>
                </c:pt>
                <c:pt idx="973">
                  <c:v>62490</c:v>
                </c:pt>
                <c:pt idx="974">
                  <c:v>62518</c:v>
                </c:pt>
                <c:pt idx="975">
                  <c:v>62549</c:v>
                </c:pt>
                <c:pt idx="976">
                  <c:v>62579</c:v>
                </c:pt>
                <c:pt idx="977">
                  <c:v>62610</c:v>
                </c:pt>
                <c:pt idx="978">
                  <c:v>62640</c:v>
                </c:pt>
                <c:pt idx="979">
                  <c:v>62671</c:v>
                </c:pt>
                <c:pt idx="980">
                  <c:v>62702</c:v>
                </c:pt>
                <c:pt idx="981">
                  <c:v>62732</c:v>
                </c:pt>
                <c:pt idx="982">
                  <c:v>62763</c:v>
                </c:pt>
                <c:pt idx="983">
                  <c:v>62793</c:v>
                </c:pt>
                <c:pt idx="984">
                  <c:v>62824</c:v>
                </c:pt>
                <c:pt idx="985">
                  <c:v>62855</c:v>
                </c:pt>
                <c:pt idx="986">
                  <c:v>62884</c:v>
                </c:pt>
                <c:pt idx="987">
                  <c:v>62915</c:v>
                </c:pt>
                <c:pt idx="988">
                  <c:v>62945</c:v>
                </c:pt>
                <c:pt idx="989">
                  <c:v>62976</c:v>
                </c:pt>
                <c:pt idx="990">
                  <c:v>63006</c:v>
                </c:pt>
                <c:pt idx="991">
                  <c:v>63037</c:v>
                </c:pt>
                <c:pt idx="992">
                  <c:v>63068</c:v>
                </c:pt>
                <c:pt idx="993">
                  <c:v>63098</c:v>
                </c:pt>
                <c:pt idx="994">
                  <c:v>63129</c:v>
                </c:pt>
                <c:pt idx="995">
                  <c:v>63159</c:v>
                </c:pt>
                <c:pt idx="996">
                  <c:v>63190</c:v>
                </c:pt>
                <c:pt idx="997">
                  <c:v>63221</c:v>
                </c:pt>
                <c:pt idx="998">
                  <c:v>63249</c:v>
                </c:pt>
                <c:pt idx="999">
                  <c:v>63280</c:v>
                </c:pt>
                <c:pt idx="1000">
                  <c:v>63310</c:v>
                </c:pt>
                <c:pt idx="1001">
                  <c:v>63341</c:v>
                </c:pt>
                <c:pt idx="1002">
                  <c:v>63371</c:v>
                </c:pt>
                <c:pt idx="1003">
                  <c:v>63402</c:v>
                </c:pt>
                <c:pt idx="1004">
                  <c:v>63433</c:v>
                </c:pt>
                <c:pt idx="1005">
                  <c:v>63463</c:v>
                </c:pt>
                <c:pt idx="1006">
                  <c:v>63494</c:v>
                </c:pt>
                <c:pt idx="1007">
                  <c:v>63524</c:v>
                </c:pt>
                <c:pt idx="1008">
                  <c:v>63555</c:v>
                </c:pt>
                <c:pt idx="1009">
                  <c:v>63586</c:v>
                </c:pt>
                <c:pt idx="1010">
                  <c:v>63614</c:v>
                </c:pt>
                <c:pt idx="1011">
                  <c:v>63645</c:v>
                </c:pt>
                <c:pt idx="1012">
                  <c:v>63675</c:v>
                </c:pt>
                <c:pt idx="1013">
                  <c:v>63706</c:v>
                </c:pt>
                <c:pt idx="1014">
                  <c:v>63736</c:v>
                </c:pt>
                <c:pt idx="1015">
                  <c:v>63767</c:v>
                </c:pt>
                <c:pt idx="1016">
                  <c:v>63798</c:v>
                </c:pt>
                <c:pt idx="1017">
                  <c:v>63828</c:v>
                </c:pt>
                <c:pt idx="1018">
                  <c:v>63859</c:v>
                </c:pt>
                <c:pt idx="1019">
                  <c:v>63889</c:v>
                </c:pt>
                <c:pt idx="1020">
                  <c:v>63920</c:v>
                </c:pt>
                <c:pt idx="1021">
                  <c:v>63951</c:v>
                </c:pt>
                <c:pt idx="1022">
                  <c:v>63979</c:v>
                </c:pt>
                <c:pt idx="1023">
                  <c:v>64010</c:v>
                </c:pt>
                <c:pt idx="1024">
                  <c:v>64040</c:v>
                </c:pt>
                <c:pt idx="1025">
                  <c:v>64071</c:v>
                </c:pt>
                <c:pt idx="1026">
                  <c:v>64101</c:v>
                </c:pt>
                <c:pt idx="1027">
                  <c:v>64132</c:v>
                </c:pt>
                <c:pt idx="1028">
                  <c:v>64163</c:v>
                </c:pt>
                <c:pt idx="1029">
                  <c:v>64193</c:v>
                </c:pt>
                <c:pt idx="1030">
                  <c:v>64224</c:v>
                </c:pt>
                <c:pt idx="1031">
                  <c:v>64254</c:v>
                </c:pt>
                <c:pt idx="1032">
                  <c:v>64285</c:v>
                </c:pt>
                <c:pt idx="1033">
                  <c:v>64316</c:v>
                </c:pt>
                <c:pt idx="1034">
                  <c:v>64345</c:v>
                </c:pt>
                <c:pt idx="1035">
                  <c:v>64376</c:v>
                </c:pt>
                <c:pt idx="1036">
                  <c:v>64406</c:v>
                </c:pt>
                <c:pt idx="1037">
                  <c:v>64437</c:v>
                </c:pt>
                <c:pt idx="1038">
                  <c:v>64467</c:v>
                </c:pt>
                <c:pt idx="1039">
                  <c:v>64498</c:v>
                </c:pt>
                <c:pt idx="1040">
                  <c:v>64529</c:v>
                </c:pt>
                <c:pt idx="1041">
                  <c:v>64559</c:v>
                </c:pt>
                <c:pt idx="1042">
                  <c:v>64590</c:v>
                </c:pt>
                <c:pt idx="1043">
                  <c:v>64620</c:v>
                </c:pt>
                <c:pt idx="1044">
                  <c:v>64651</c:v>
                </c:pt>
                <c:pt idx="1045">
                  <c:v>64682</c:v>
                </c:pt>
                <c:pt idx="1046">
                  <c:v>64710</c:v>
                </c:pt>
                <c:pt idx="1047">
                  <c:v>64741</c:v>
                </c:pt>
                <c:pt idx="1048">
                  <c:v>64771</c:v>
                </c:pt>
                <c:pt idx="1049">
                  <c:v>64802</c:v>
                </c:pt>
                <c:pt idx="1050">
                  <c:v>64832</c:v>
                </c:pt>
                <c:pt idx="1051">
                  <c:v>64863</c:v>
                </c:pt>
                <c:pt idx="1052">
                  <c:v>64894</c:v>
                </c:pt>
                <c:pt idx="1053">
                  <c:v>64924</c:v>
                </c:pt>
                <c:pt idx="1054">
                  <c:v>64955</c:v>
                </c:pt>
                <c:pt idx="1055">
                  <c:v>64985</c:v>
                </c:pt>
                <c:pt idx="1056">
                  <c:v>65016</c:v>
                </c:pt>
                <c:pt idx="1057">
                  <c:v>65047</c:v>
                </c:pt>
                <c:pt idx="1058">
                  <c:v>65075</c:v>
                </c:pt>
                <c:pt idx="1059">
                  <c:v>65106</c:v>
                </c:pt>
                <c:pt idx="1060">
                  <c:v>65136</c:v>
                </c:pt>
                <c:pt idx="1061">
                  <c:v>65167</c:v>
                </c:pt>
                <c:pt idx="1062">
                  <c:v>65197</c:v>
                </c:pt>
                <c:pt idx="1063">
                  <c:v>65228</c:v>
                </c:pt>
                <c:pt idx="1064">
                  <c:v>65259</c:v>
                </c:pt>
                <c:pt idx="1065">
                  <c:v>65289</c:v>
                </c:pt>
                <c:pt idx="1066">
                  <c:v>65320</c:v>
                </c:pt>
                <c:pt idx="1067">
                  <c:v>65350</c:v>
                </c:pt>
                <c:pt idx="1068">
                  <c:v>65381</c:v>
                </c:pt>
                <c:pt idx="1069">
                  <c:v>65412</c:v>
                </c:pt>
                <c:pt idx="1070">
                  <c:v>65440</c:v>
                </c:pt>
                <c:pt idx="1071">
                  <c:v>65471</c:v>
                </c:pt>
                <c:pt idx="1072">
                  <c:v>65501</c:v>
                </c:pt>
                <c:pt idx="1073">
                  <c:v>65532</c:v>
                </c:pt>
                <c:pt idx="1074">
                  <c:v>65562</c:v>
                </c:pt>
                <c:pt idx="1075">
                  <c:v>65593</c:v>
                </c:pt>
                <c:pt idx="1076">
                  <c:v>65624</c:v>
                </c:pt>
                <c:pt idx="1077">
                  <c:v>65654</c:v>
                </c:pt>
                <c:pt idx="1078">
                  <c:v>65685</c:v>
                </c:pt>
                <c:pt idx="1079">
                  <c:v>65715</c:v>
                </c:pt>
                <c:pt idx="1080">
                  <c:v>65746</c:v>
                </c:pt>
                <c:pt idx="1081">
                  <c:v>65777</c:v>
                </c:pt>
                <c:pt idx="1082">
                  <c:v>65806</c:v>
                </c:pt>
                <c:pt idx="1083">
                  <c:v>65837</c:v>
                </c:pt>
                <c:pt idx="1084">
                  <c:v>65867</c:v>
                </c:pt>
                <c:pt idx="1085">
                  <c:v>65898</c:v>
                </c:pt>
                <c:pt idx="1086">
                  <c:v>65928</c:v>
                </c:pt>
                <c:pt idx="1087">
                  <c:v>65959</c:v>
                </c:pt>
                <c:pt idx="1088">
                  <c:v>65990</c:v>
                </c:pt>
                <c:pt idx="1089">
                  <c:v>66020</c:v>
                </c:pt>
                <c:pt idx="1090">
                  <c:v>66051</c:v>
                </c:pt>
                <c:pt idx="1091">
                  <c:v>66081</c:v>
                </c:pt>
                <c:pt idx="1092">
                  <c:v>66112</c:v>
                </c:pt>
                <c:pt idx="1093">
                  <c:v>66143</c:v>
                </c:pt>
                <c:pt idx="1094">
                  <c:v>66171</c:v>
                </c:pt>
                <c:pt idx="1095">
                  <c:v>66202</c:v>
                </c:pt>
                <c:pt idx="1096">
                  <c:v>66232</c:v>
                </c:pt>
                <c:pt idx="1097">
                  <c:v>66263</c:v>
                </c:pt>
                <c:pt idx="1098">
                  <c:v>66293</c:v>
                </c:pt>
                <c:pt idx="1099">
                  <c:v>66324</c:v>
                </c:pt>
                <c:pt idx="1100">
                  <c:v>66355</c:v>
                </c:pt>
                <c:pt idx="1101">
                  <c:v>66385</c:v>
                </c:pt>
                <c:pt idx="1102">
                  <c:v>66416</c:v>
                </c:pt>
                <c:pt idx="1103">
                  <c:v>66446</c:v>
                </c:pt>
                <c:pt idx="1104">
                  <c:v>66477</c:v>
                </c:pt>
                <c:pt idx="1105">
                  <c:v>66508</c:v>
                </c:pt>
                <c:pt idx="1106">
                  <c:v>66536</c:v>
                </c:pt>
                <c:pt idx="1107">
                  <c:v>66567</c:v>
                </c:pt>
                <c:pt idx="1108">
                  <c:v>66597</c:v>
                </c:pt>
                <c:pt idx="1109">
                  <c:v>66628</c:v>
                </c:pt>
                <c:pt idx="1110">
                  <c:v>66658</c:v>
                </c:pt>
                <c:pt idx="1111">
                  <c:v>66689</c:v>
                </c:pt>
                <c:pt idx="1112">
                  <c:v>66720</c:v>
                </c:pt>
                <c:pt idx="1113">
                  <c:v>66750</c:v>
                </c:pt>
                <c:pt idx="1114">
                  <c:v>66781</c:v>
                </c:pt>
                <c:pt idx="1115">
                  <c:v>66811</c:v>
                </c:pt>
                <c:pt idx="1116">
                  <c:v>66842</c:v>
                </c:pt>
                <c:pt idx="1117">
                  <c:v>66873</c:v>
                </c:pt>
                <c:pt idx="1118">
                  <c:v>66901</c:v>
                </c:pt>
                <c:pt idx="1119">
                  <c:v>66932</c:v>
                </c:pt>
                <c:pt idx="1120">
                  <c:v>66962</c:v>
                </c:pt>
                <c:pt idx="1121">
                  <c:v>66993</c:v>
                </c:pt>
                <c:pt idx="1122">
                  <c:v>67023</c:v>
                </c:pt>
                <c:pt idx="1123">
                  <c:v>67054</c:v>
                </c:pt>
                <c:pt idx="1124">
                  <c:v>67085</c:v>
                </c:pt>
                <c:pt idx="1125">
                  <c:v>67115</c:v>
                </c:pt>
                <c:pt idx="1126">
                  <c:v>67146</c:v>
                </c:pt>
                <c:pt idx="1127">
                  <c:v>67176</c:v>
                </c:pt>
                <c:pt idx="1128">
                  <c:v>67207</c:v>
                </c:pt>
                <c:pt idx="1129">
                  <c:v>67238</c:v>
                </c:pt>
                <c:pt idx="1130">
                  <c:v>67267</c:v>
                </c:pt>
                <c:pt idx="1131">
                  <c:v>67298</c:v>
                </c:pt>
                <c:pt idx="1132">
                  <c:v>67328</c:v>
                </c:pt>
                <c:pt idx="1133">
                  <c:v>67359</c:v>
                </c:pt>
                <c:pt idx="1134">
                  <c:v>67389</c:v>
                </c:pt>
                <c:pt idx="1135">
                  <c:v>67420</c:v>
                </c:pt>
                <c:pt idx="1136">
                  <c:v>67451</c:v>
                </c:pt>
                <c:pt idx="1137">
                  <c:v>67481</c:v>
                </c:pt>
                <c:pt idx="1138">
                  <c:v>67512</c:v>
                </c:pt>
                <c:pt idx="1139">
                  <c:v>67542</c:v>
                </c:pt>
                <c:pt idx="1140">
                  <c:v>67573</c:v>
                </c:pt>
                <c:pt idx="1141">
                  <c:v>67604</c:v>
                </c:pt>
                <c:pt idx="1142">
                  <c:v>67632</c:v>
                </c:pt>
                <c:pt idx="1143">
                  <c:v>67663</c:v>
                </c:pt>
                <c:pt idx="1144">
                  <c:v>67693</c:v>
                </c:pt>
                <c:pt idx="1145">
                  <c:v>67724</c:v>
                </c:pt>
                <c:pt idx="1146">
                  <c:v>67754</c:v>
                </c:pt>
                <c:pt idx="1147">
                  <c:v>67785</c:v>
                </c:pt>
                <c:pt idx="1148">
                  <c:v>67816</c:v>
                </c:pt>
                <c:pt idx="1149">
                  <c:v>67846</c:v>
                </c:pt>
                <c:pt idx="1150">
                  <c:v>67877</c:v>
                </c:pt>
                <c:pt idx="1151">
                  <c:v>67907</c:v>
                </c:pt>
                <c:pt idx="1152">
                  <c:v>67938</c:v>
                </c:pt>
                <c:pt idx="1153">
                  <c:v>67969</c:v>
                </c:pt>
                <c:pt idx="1154">
                  <c:v>67997</c:v>
                </c:pt>
                <c:pt idx="1155">
                  <c:v>68028</c:v>
                </c:pt>
                <c:pt idx="1156">
                  <c:v>68058</c:v>
                </c:pt>
                <c:pt idx="1157">
                  <c:v>68089</c:v>
                </c:pt>
                <c:pt idx="1158">
                  <c:v>68119</c:v>
                </c:pt>
                <c:pt idx="1159">
                  <c:v>68150</c:v>
                </c:pt>
                <c:pt idx="1160">
                  <c:v>68181</c:v>
                </c:pt>
                <c:pt idx="1161">
                  <c:v>68211</c:v>
                </c:pt>
                <c:pt idx="1162">
                  <c:v>68242</c:v>
                </c:pt>
                <c:pt idx="1163">
                  <c:v>68272</c:v>
                </c:pt>
                <c:pt idx="1164">
                  <c:v>68303</c:v>
                </c:pt>
                <c:pt idx="1165">
                  <c:v>68334</c:v>
                </c:pt>
                <c:pt idx="1166">
                  <c:v>68362</c:v>
                </c:pt>
                <c:pt idx="1167">
                  <c:v>68393</c:v>
                </c:pt>
                <c:pt idx="1168">
                  <c:v>68423</c:v>
                </c:pt>
                <c:pt idx="1169">
                  <c:v>68454</c:v>
                </c:pt>
                <c:pt idx="1170">
                  <c:v>68484</c:v>
                </c:pt>
                <c:pt idx="1171">
                  <c:v>68515</c:v>
                </c:pt>
                <c:pt idx="1172">
                  <c:v>68546</c:v>
                </c:pt>
                <c:pt idx="1173">
                  <c:v>68576</c:v>
                </c:pt>
                <c:pt idx="1174">
                  <c:v>68607</c:v>
                </c:pt>
                <c:pt idx="1175">
                  <c:v>68637</c:v>
                </c:pt>
                <c:pt idx="1176">
                  <c:v>68668</c:v>
                </c:pt>
                <c:pt idx="1177">
                  <c:v>68699</c:v>
                </c:pt>
                <c:pt idx="1178">
                  <c:v>68728</c:v>
                </c:pt>
                <c:pt idx="1179">
                  <c:v>68759</c:v>
                </c:pt>
                <c:pt idx="1180">
                  <c:v>68789</c:v>
                </c:pt>
                <c:pt idx="1181">
                  <c:v>68820</c:v>
                </c:pt>
                <c:pt idx="1182">
                  <c:v>68850</c:v>
                </c:pt>
                <c:pt idx="1183">
                  <c:v>68881</c:v>
                </c:pt>
                <c:pt idx="1184">
                  <c:v>68912</c:v>
                </c:pt>
                <c:pt idx="1185">
                  <c:v>68942</c:v>
                </c:pt>
                <c:pt idx="1186">
                  <c:v>68973</c:v>
                </c:pt>
                <c:pt idx="1187">
                  <c:v>69003</c:v>
                </c:pt>
                <c:pt idx="1188">
                  <c:v>69034</c:v>
                </c:pt>
                <c:pt idx="1189">
                  <c:v>69065</c:v>
                </c:pt>
                <c:pt idx="1190">
                  <c:v>69093</c:v>
                </c:pt>
                <c:pt idx="1191">
                  <c:v>69124</c:v>
                </c:pt>
                <c:pt idx="1192">
                  <c:v>69154</c:v>
                </c:pt>
                <c:pt idx="1193">
                  <c:v>69185</c:v>
                </c:pt>
                <c:pt idx="1194">
                  <c:v>69215</c:v>
                </c:pt>
                <c:pt idx="1195">
                  <c:v>69246</c:v>
                </c:pt>
                <c:pt idx="1196">
                  <c:v>69277</c:v>
                </c:pt>
                <c:pt idx="1197">
                  <c:v>69307</c:v>
                </c:pt>
                <c:pt idx="1198">
                  <c:v>69338</c:v>
                </c:pt>
                <c:pt idx="1199">
                  <c:v>69368</c:v>
                </c:pt>
              </c:numCache>
            </c:numRef>
          </c:cat>
          <c:val>
            <c:numRef>
              <c:f>Company!$C$3:$C$1202</c:f>
              <c:numCache>
                <c:formatCode>General</c:formatCode>
                <c:ptCount val="12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numCache>
            </c:numRef>
          </c:val>
          <c:smooth val="0"/>
          <c:extLst>
            <c:ext xmlns:c16="http://schemas.microsoft.com/office/drawing/2014/chart" uri="{C3380CC4-5D6E-409C-BE32-E72D297353CC}">
              <c16:uniqueId val="{00000003-CFD5-40CC-9A85-49CF58E1072C}"/>
            </c:ext>
          </c:extLst>
        </c:ser>
        <c:dLbls>
          <c:showLegendKey val="0"/>
          <c:showVal val="0"/>
          <c:showCatName val="0"/>
          <c:showSerName val="0"/>
          <c:showPercent val="0"/>
          <c:showBubbleSize val="0"/>
        </c:dLbls>
        <c:marker val="1"/>
        <c:smooth val="0"/>
        <c:axId val="999742976"/>
        <c:axId val="999651520"/>
      </c:lineChart>
      <c:lineChart>
        <c:grouping val="standard"/>
        <c:varyColors val="0"/>
        <c:ser>
          <c:idx val="0"/>
          <c:order val="3"/>
          <c:tx>
            <c:strRef>
              <c:f>'Industry Labels'!$C$6</c:f>
              <c:strCache>
                <c:ptCount val="1"/>
                <c:pt idx="0">
                  <c:v>New Orders</c:v>
                </c:pt>
              </c:strCache>
            </c:strRef>
          </c:tx>
          <c:spPr>
            <a:ln w="57150">
              <a:solidFill>
                <a:srgbClr val="33CC33"/>
              </a:solidFill>
              <a:prstDash val="solid"/>
            </a:ln>
            <a:effectLst>
              <a:outerShdw blurRad="63500" algn="ctr" rotWithShape="0">
                <a:prstClr val="black">
                  <a:alpha val="40000"/>
                </a:prstClr>
              </a:outerShdw>
            </a:effectLst>
          </c:spPr>
          <c:marker>
            <c:symbol val="none"/>
          </c:marker>
          <c:val>
            <c:numRef>
              <c:f>'Lagged Data2'!$P$3:$P$1202</c:f>
              <c:numCache>
                <c:formatCode>0.00</c:formatCode>
                <c:ptCount val="1200"/>
                <c:pt idx="0">
                  <c:v>0.91125562044929609</c:v>
                </c:pt>
                <c:pt idx="1">
                  <c:v>0.79779660928551266</c:v>
                </c:pt>
                <c:pt idx="2">
                  <c:v>-1.3422788756772519</c:v>
                </c:pt>
                <c:pt idx="3">
                  <c:v>-9.0852980752345047E-3</c:v>
                </c:pt>
                <c:pt idx="4">
                  <c:v>1.0648262571101128</c:v>
                </c:pt>
                <c:pt idx="5">
                  <c:v>1.1814229975432937</c:v>
                </c:pt>
                <c:pt idx="6">
                  <c:v>2.6256081625353147</c:v>
                </c:pt>
                <c:pt idx="7">
                  <c:v>2.2947885252097677</c:v>
                </c:pt>
                <c:pt idx="8">
                  <c:v>1.5758340105835629</c:v>
                </c:pt>
                <c:pt idx="9">
                  <c:v>1.1726339569190856</c:v>
                </c:pt>
                <c:pt idx="10">
                  <c:v>0.66120447160587048</c:v>
                </c:pt>
                <c:pt idx="11">
                  <c:v>-0.4940280114425093</c:v>
                </c:pt>
                <c:pt idx="12">
                  <c:v>-1.2941161128468934</c:v>
                </c:pt>
                <c:pt idx="13">
                  <c:v>-1.8577244912271169</c:v>
                </c:pt>
                <c:pt idx="14">
                  <c:v>-1.9484719770861147</c:v>
                </c:pt>
                <c:pt idx="15">
                  <c:v>-3.378255670625947</c:v>
                </c:pt>
                <c:pt idx="16">
                  <c:v>-3.9251785837786741</c:v>
                </c:pt>
                <c:pt idx="17">
                  <c:v>-4.3669904138362767</c:v>
                </c:pt>
                <c:pt idx="18">
                  <c:v>-6.1190866045599961</c:v>
                </c:pt>
                <c:pt idx="19">
                  <c:v>-5.7803754870363946</c:v>
                </c:pt>
                <c:pt idx="20">
                  <c:v>-6.0995739644360896</c:v>
                </c:pt>
                <c:pt idx="21">
                  <c:v>-5.7047566392820102</c:v>
                </c:pt>
                <c:pt idx="22">
                  <c:v>-4.8808841611112257</c:v>
                </c:pt>
                <c:pt idx="23">
                  <c:v>-2.8858450152954305</c:v>
                </c:pt>
                <c:pt idx="24">
                  <c:v>-1.6861482383792037</c:v>
                </c:pt>
                <c:pt idx="25">
                  <c:v>-1.0104698704333828</c:v>
                </c:pt>
                <c:pt idx="26">
                  <c:v>1.2289640279008012</c:v>
                </c:pt>
                <c:pt idx="27">
                  <c:v>2.3643080929084164</c:v>
                </c:pt>
                <c:pt idx="28">
                  <c:v>3.143660361498803</c:v>
                </c:pt>
                <c:pt idx="29">
                  <c:v>4.3595702333027759</c:v>
                </c:pt>
                <c:pt idx="30">
                  <c:v>6.0604739620072365</c:v>
                </c:pt>
                <c:pt idx="31">
                  <c:v>6.6847922660391106</c:v>
                </c:pt>
                <c:pt idx="32">
                  <c:v>9.2132413061859211</c:v>
                </c:pt>
                <c:pt idx="33">
                  <c:v>9.2440547079035866</c:v>
                </c:pt>
                <c:pt idx="34">
                  <c:v>9.4221291290025988</c:v>
                </c:pt>
                <c:pt idx="35">
                  <c:v>8.7846468881517694</c:v>
                </c:pt>
                <c:pt idx="36">
                  <c:v>8.6479034425608319</c:v>
                </c:pt>
                <c:pt idx="37">
                  <c:v>8.669265150093139</c:v>
                </c:pt>
                <c:pt idx="38">
                  <c:v>7.5014744688764381</c:v>
                </c:pt>
                <c:pt idx="39">
                  <c:v>7.4195666092989683</c:v>
                </c:pt>
                <c:pt idx="40">
                  <c:v>7.7077684844804537</c:v>
                </c:pt>
                <c:pt idx="41">
                  <c:v>7.3346499386596662</c:v>
                </c:pt>
                <c:pt idx="42">
                  <c:v>7.2381429402580579</c:v>
                </c:pt>
                <c:pt idx="43">
                  <c:v>7.253085472647939</c:v>
                </c:pt>
                <c:pt idx="44">
                  <c:v>6.5818100909218487</c:v>
                </c:pt>
                <c:pt idx="45">
                  <c:v>7.013085374311018</c:v>
                </c:pt>
                <c:pt idx="46">
                  <c:v>7.5960920631100493</c:v>
                </c:pt>
                <c:pt idx="47">
                  <c:v>8.0470411836168552</c:v>
                </c:pt>
                <c:pt idx="48">
                  <c:v>8.6141959971308211</c:v>
                </c:pt>
                <c:pt idx="49">
                  <c:v>9.3405953021337353</c:v>
                </c:pt>
                <c:pt idx="50">
                  <c:v>10.577833982769079</c:v>
                </c:pt>
                <c:pt idx="51">
                  <c:v>10.967993146951159</c:v>
                </c:pt>
                <c:pt idx="52">
                  <c:v>11.301848738753236</c:v>
                </c:pt>
                <c:pt idx="53">
                  <c:v>12.069954821760277</c:v>
                </c:pt>
                <c:pt idx="54">
                  <c:v>12.509850232803842</c:v>
                </c:pt>
                <c:pt idx="55">
                  <c:v>12.802684895511533</c:v>
                </c:pt>
                <c:pt idx="56">
                  <c:v>12.226407651259692</c:v>
                </c:pt>
                <c:pt idx="57">
                  <c:v>13.087568802841233</c:v>
                </c:pt>
                <c:pt idx="58">
                  <c:v>12.956511279972489</c:v>
                </c:pt>
                <c:pt idx="59">
                  <c:v>13.153054869357689</c:v>
                </c:pt>
                <c:pt idx="60">
                  <c:v>12.652135118965077</c:v>
                </c:pt>
                <c:pt idx="61">
                  <c:v>12.683617788018068</c:v>
                </c:pt>
                <c:pt idx="62">
                  <c:v>11.976092671207581</c:v>
                </c:pt>
                <c:pt idx="63">
                  <c:v>11.493616773839108</c:v>
                </c:pt>
                <c:pt idx="64">
                  <c:v>10.840747922492682</c:v>
                </c:pt>
                <c:pt idx="65">
                  <c:v>10.586993665733573</c:v>
                </c:pt>
                <c:pt idx="66">
                  <c:v>10.170540530053174</c:v>
                </c:pt>
                <c:pt idx="67">
                  <c:v>9.8795115885289277</c:v>
                </c:pt>
                <c:pt idx="68">
                  <c:v>10.183757720250412</c:v>
                </c:pt>
                <c:pt idx="69">
                  <c:v>8.8629881599360658</c:v>
                </c:pt>
                <c:pt idx="70">
                  <c:v>8.7807985533156625</c:v>
                </c:pt>
                <c:pt idx="71">
                  <c:v>8.2132626053485609</c:v>
                </c:pt>
                <c:pt idx="72">
                  <c:v>8.0467733517594127</c:v>
                </c:pt>
                <c:pt idx="73">
                  <c:v>7.3005899485000185</c:v>
                </c:pt>
                <c:pt idx="74">
                  <c:v>6.9475370907030083</c:v>
                </c:pt>
                <c:pt idx="75">
                  <c:v>7.4939169248863635</c:v>
                </c:pt>
                <c:pt idx="76">
                  <c:v>7.5545687324296722</c:v>
                </c:pt>
                <c:pt idx="77">
                  <c:v>6.7849135056125505</c:v>
                </c:pt>
                <c:pt idx="78">
                  <c:v>6.4341954878213983</c:v>
                </c:pt>
                <c:pt idx="79">
                  <c:v>6.106503038296168</c:v>
                </c:pt>
                <c:pt idx="80">
                  <c:v>5.2716078707420166</c:v>
                </c:pt>
                <c:pt idx="81">
                  <c:v>5.652601540422225</c:v>
                </c:pt>
                <c:pt idx="82">
                  <c:v>5.3498564304065042</c:v>
                </c:pt>
                <c:pt idx="83">
                  <c:v>5.6811490309531649</c:v>
                </c:pt>
                <c:pt idx="84">
                  <c:v>6.2421017003348993</c:v>
                </c:pt>
                <c:pt idx="85">
                  <c:v>6.4174921716191307</c:v>
                </c:pt>
                <c:pt idx="86">
                  <c:v>6.9763988904711454</c:v>
                </c:pt>
                <c:pt idx="87">
                  <c:v>7.2771410072592175</c:v>
                </c:pt>
                <c:pt idx="88">
                  <c:v>7.70985249558818</c:v>
                </c:pt>
                <c:pt idx="89">
                  <c:v>9.446913129064697</c:v>
                </c:pt>
                <c:pt idx="90">
                  <c:v>9.8752930703848847</c:v>
                </c:pt>
                <c:pt idx="91">
                  <c:v>10.090782756056996</c:v>
                </c:pt>
                <c:pt idx="92">
                  <c:v>11.35506461080351</c:v>
                </c:pt>
                <c:pt idx="93">
                  <c:v>11.529169971875703</c:v>
                </c:pt>
                <c:pt idx="94">
                  <c:v>11.686076081428268</c:v>
                </c:pt>
                <c:pt idx="95">
                  <c:v>11.421742009464282</c:v>
                </c:pt>
                <c:pt idx="96">
                  <c:v>10.658408082696852</c:v>
                </c:pt>
                <c:pt idx="97">
                  <c:v>10.710154948111651</c:v>
                </c:pt>
                <c:pt idx="98">
                  <c:v>10.288281979458461</c:v>
                </c:pt>
                <c:pt idx="99">
                  <c:v>8.723554235844901</c:v>
                </c:pt>
                <c:pt idx="100">
                  <c:v>7.7722305516484624</c:v>
                </c:pt>
                <c:pt idx="101">
                  <c:v>5.7504393993206548</c:v>
                </c:pt>
                <c:pt idx="102">
                  <c:v>4.6736670275772809</c:v>
                </c:pt>
                <c:pt idx="103">
                  <c:v>4.1843297270991684</c:v>
                </c:pt>
                <c:pt idx="104">
                  <c:v>3.2775295473133923</c:v>
                </c:pt>
                <c:pt idx="105">
                  <c:v>2.5174395621997405</c:v>
                </c:pt>
                <c:pt idx="106">
                  <c:v>1.6655087457088769</c:v>
                </c:pt>
                <c:pt idx="107">
                  <c:v>1.292090043340238</c:v>
                </c:pt>
                <c:pt idx="108">
                  <c:v>1.5623101183414718</c:v>
                </c:pt>
                <c:pt idx="109">
                  <c:v>1.3345401851433678</c:v>
                </c:pt>
                <c:pt idx="110">
                  <c:v>0.53456281828154317</c:v>
                </c:pt>
                <c:pt idx="111">
                  <c:v>1.5461411020504841</c:v>
                </c:pt>
                <c:pt idx="112">
                  <c:v>2.0764312574757469</c:v>
                </c:pt>
                <c:pt idx="113">
                  <c:v>2.6638306056339616</c:v>
                </c:pt>
                <c:pt idx="114">
                  <c:v>3.5305863785917637</c:v>
                </c:pt>
                <c:pt idx="115">
                  <c:v>4.0202998408954755</c:v>
                </c:pt>
                <c:pt idx="116">
                  <c:v>4.2690672353028276</c:v>
                </c:pt>
                <c:pt idx="117">
                  <c:v>5.423981973097284</c:v>
                </c:pt>
                <c:pt idx="118">
                  <c:v>5.8122423899608151</c:v>
                </c:pt>
                <c:pt idx="119">
                  <c:v>6.0317342201819457</c:v>
                </c:pt>
                <c:pt idx="120">
                  <c:v>6.212509917822743</c:v>
                </c:pt>
                <c:pt idx="121">
                  <c:v>6.4798812828832837</c:v>
                </c:pt>
                <c:pt idx="122">
                  <c:v>8.1018376929762326</c:v>
                </c:pt>
                <c:pt idx="123">
                  <c:v>7.6447804456347654</c:v>
                </c:pt>
                <c:pt idx="124">
                  <c:v>7.384661642303584</c:v>
                </c:pt>
                <c:pt idx="125">
                  <c:v>7.3564834943611146</c:v>
                </c:pt>
                <c:pt idx="126">
                  <c:v>7.0575761702411484</c:v>
                </c:pt>
                <c:pt idx="127">
                  <c:v>6.4583877381549541</c:v>
                </c:pt>
                <c:pt idx="128">
                  <c:v>5.4478229996607581</c:v>
                </c:pt>
                <c:pt idx="129">
                  <c:v>4.0313380822692579</c:v>
                </c:pt>
                <c:pt idx="130">
                  <c:v>3.7752770571698306</c:v>
                </c:pt>
                <c:pt idx="131">
                  <c:v>2.4141849561510895</c:v>
                </c:pt>
                <c:pt idx="132">
                  <c:v>0.65930646753355404</c:v>
                </c:pt>
                <c:pt idx="133">
                  <c:v>-0.74083854120821968</c:v>
                </c:pt>
                <c:pt idx="134">
                  <c:v>-4.0437814244753412</c:v>
                </c:pt>
                <c:pt idx="135">
                  <c:v>-5.5198188054914823</c:v>
                </c:pt>
                <c:pt idx="136">
                  <c:v>-6.9667181740986166</c:v>
                </c:pt>
                <c:pt idx="137">
                  <c:v>-9.7937030062949191</c:v>
                </c:pt>
                <c:pt idx="138">
                  <c:v>-11.815006483417648</c:v>
                </c:pt>
                <c:pt idx="139">
                  <c:v>-13.196397584372406</c:v>
                </c:pt>
                <c:pt idx="140">
                  <c:v>-14.433008489698523</c:v>
                </c:pt>
                <c:pt idx="141">
                  <c:v>-15.731553027530623</c:v>
                </c:pt>
                <c:pt idx="142">
                  <c:v>-17.077832849800672</c:v>
                </c:pt>
                <c:pt idx="143">
                  <c:v>-18.123403817922579</c:v>
                </c:pt>
                <c:pt idx="144">
                  <c:v>-17.729179213054991</c:v>
                </c:pt>
                <c:pt idx="145">
                  <c:v>-17.72365173438169</c:v>
                </c:pt>
                <c:pt idx="146">
                  <c:v>-17.143382161360137</c:v>
                </c:pt>
                <c:pt idx="147">
                  <c:v>-16.449950693759632</c:v>
                </c:pt>
                <c:pt idx="148">
                  <c:v>-15.767637772574147</c:v>
                </c:pt>
                <c:pt idx="149">
                  <c:v>-13.954532462170533</c:v>
                </c:pt>
                <c:pt idx="150">
                  <c:v>-12.252852144756915</c:v>
                </c:pt>
                <c:pt idx="151">
                  <c:v>-11.21743642037238</c:v>
                </c:pt>
                <c:pt idx="152">
                  <c:v>-10.319905501838818</c:v>
                </c:pt>
                <c:pt idx="153">
                  <c:v>-8.2146823254977051</c:v>
                </c:pt>
                <c:pt idx="154">
                  <c:v>-6.8942791011547797</c:v>
                </c:pt>
                <c:pt idx="155">
                  <c:v>-4.2756158721677053</c:v>
                </c:pt>
                <c:pt idx="156">
                  <c:v>-3.7819725919136147</c:v>
                </c:pt>
                <c:pt idx="157">
                  <c:v>-3.032371533691844</c:v>
                </c:pt>
                <c:pt idx="158">
                  <c:v>-1.4461811417184833</c:v>
                </c:pt>
                <c:pt idx="159">
                  <c:v>-0.98046386679786224</c:v>
                </c:pt>
                <c:pt idx="160">
                  <c:v>-0.72646219090714226</c:v>
                </c:pt>
                <c:pt idx="161">
                  <c:v>0.41221443203494346</c:v>
                </c:pt>
                <c:pt idx="162">
                  <c:v>0.79761135946188233</c:v>
                </c:pt>
                <c:pt idx="163">
                  <c:v>1.5389434541853717</c:v>
                </c:pt>
                <c:pt idx="164">
                  <c:v>3.2295789852465191</c:v>
                </c:pt>
                <c:pt idx="165">
                  <c:v>2.9449934435537273</c:v>
                </c:pt>
                <c:pt idx="166">
                  <c:v>3.7167871839596245</c:v>
                </c:pt>
                <c:pt idx="167">
                  <c:v>3.7343484394257302</c:v>
                </c:pt>
                <c:pt idx="168">
                  <c:v>4.4559346539219717</c:v>
                </c:pt>
                <c:pt idx="169">
                  <c:v>4.7105879182876009</c:v>
                </c:pt>
                <c:pt idx="170">
                  <c:v>4.9323732018526414</c:v>
                </c:pt>
                <c:pt idx="171">
                  <c:v>5.5090707021190184</c:v>
                </c:pt>
                <c:pt idx="172">
                  <c:v>6.0474722450675387</c:v>
                </c:pt>
                <c:pt idx="173">
                  <c:v>6.0458875934409946</c:v>
                </c:pt>
                <c:pt idx="174">
                  <c:v>5.9285084288828642</c:v>
                </c:pt>
                <c:pt idx="175">
                  <c:v>6.2256809338521464</c:v>
                </c:pt>
                <c:pt idx="176">
                  <c:v>5.8900809799810929</c:v>
                </c:pt>
                <c:pt idx="177">
                  <c:v>6.8759315312239409</c:v>
                </c:pt>
                <c:pt idx="178">
                  <c:v>7.1159165199899235</c:v>
                </c:pt>
                <c:pt idx="179">
                  <c:v>6.5923343366414571</c:v>
                </c:pt>
                <c:pt idx="180">
                  <c:v>6.8212689916097702</c:v>
                </c:pt>
                <c:pt idx="181">
                  <c:v>7.37083863413757</c:v>
                </c:pt>
                <c:pt idx="182">
                  <c:v>7.8909169474029426</c:v>
                </c:pt>
                <c:pt idx="183">
                  <c:v>7.6888438411441058</c:v>
                </c:pt>
                <c:pt idx="184">
                  <c:v>8.7300328609310185</c:v>
                </c:pt>
                <c:pt idx="185">
                  <c:v>8.4850738390807692</c:v>
                </c:pt>
                <c:pt idx="186">
                  <c:v>9.1495361606196042</c:v>
                </c:pt>
                <c:pt idx="187">
                  <c:v>9.1400216719909793</c:v>
                </c:pt>
                <c:pt idx="188">
                  <c:v>9.2856022621223104</c:v>
                </c:pt>
                <c:pt idx="189">
                  <c:v>8.8307344021895062</c:v>
                </c:pt>
                <c:pt idx="190">
                  <c:v>8.7325467959270924</c:v>
                </c:pt>
                <c:pt idx="191">
                  <c:v>9.8853308314237296</c:v>
                </c:pt>
                <c:pt idx="192">
                  <c:v>9.567741079078516</c:v>
                </c:pt>
                <c:pt idx="193">
                  <c:v>9.8993394149103295</c:v>
                </c:pt>
                <c:pt idx="194">
                  <c:v>9.622324968738468</c:v>
                </c:pt>
                <c:pt idx="195">
                  <c:v>10.157788741280569</c:v>
                </c:pt>
                <c:pt idx="196">
                  <c:v>9.3230277341003642</c:v>
                </c:pt>
                <c:pt idx="197">
                  <c:v>10.041609480861808</c:v>
                </c:pt>
                <c:pt idx="198">
                  <c:v>10.084127955093365</c:v>
                </c:pt>
                <c:pt idx="199">
                  <c:v>10.326525473679411</c:v>
                </c:pt>
                <c:pt idx="200">
                  <c:v>10.139301729478433</c:v>
                </c:pt>
                <c:pt idx="201">
                  <c:v>9.6705042915729393</c:v>
                </c:pt>
                <c:pt idx="202">
                  <c:v>9.0618774786949956</c:v>
                </c:pt>
                <c:pt idx="203">
                  <c:v>7.7922617070740756</c:v>
                </c:pt>
                <c:pt idx="204">
                  <c:v>7.7640136350370028</c:v>
                </c:pt>
                <c:pt idx="205">
                  <c:v>6.7567880688641253</c:v>
                </c:pt>
                <c:pt idx="206">
                  <c:v>6.0873859976726266</c:v>
                </c:pt>
                <c:pt idx="207">
                  <c:v>5.3832266095088244</c:v>
                </c:pt>
                <c:pt idx="208">
                  <c:v>5.1507740503990078</c:v>
                </c:pt>
                <c:pt idx="209">
                  <c:v>3.728325454079922</c:v>
                </c:pt>
                <c:pt idx="210">
                  <c:v>2.6855395332600267</c:v>
                </c:pt>
                <c:pt idx="211">
                  <c:v>1.6756183397347968</c:v>
                </c:pt>
                <c:pt idx="212">
                  <c:v>1.4847333956003581</c:v>
                </c:pt>
                <c:pt idx="213">
                  <c:v>1.6900799487339526</c:v>
                </c:pt>
                <c:pt idx="214">
                  <c:v>2.1579238273968997</c:v>
                </c:pt>
                <c:pt idx="215">
                  <c:v>1.8608383079786535</c:v>
                </c:pt>
                <c:pt idx="216">
                  <c:v>1.7922502328302699</c:v>
                </c:pt>
                <c:pt idx="217">
                  <c:v>2.1426109160548776</c:v>
                </c:pt>
                <c:pt idx="218">
                  <c:v>2.421662051486777</c:v>
                </c:pt>
                <c:pt idx="219">
                  <c:v>2.7155097801627335</c:v>
                </c:pt>
                <c:pt idx="220">
                  <c:v>2.2299087430085223</c:v>
                </c:pt>
                <c:pt idx="221">
                  <c:v>2.4999522861305365</c:v>
                </c:pt>
                <c:pt idx="222">
                  <c:v>1.8829173759863096</c:v>
                </c:pt>
                <c:pt idx="223">
                  <c:v>1.2461420737150775</c:v>
                </c:pt>
                <c:pt idx="224">
                  <c:v>-0.61716232449643371</c:v>
                </c:pt>
                <c:pt idx="225">
                  <c:v>-3.3528333187810944</c:v>
                </c:pt>
                <c:pt idx="226">
                  <c:v>-6.1540745736437827</c:v>
                </c:pt>
                <c:pt idx="227">
                  <c:v>-8.2179609172658417</c:v>
                </c:pt>
                <c:pt idx="228">
                  <c:v>-11.306520680532344</c:v>
                </c:pt>
                <c:pt idx="229">
                  <c:v>-14.130059797608084</c:v>
                </c:pt>
                <c:pt idx="230">
                  <c:v>-16.688439376183865</c:v>
                </c:pt>
                <c:pt idx="231">
                  <c:v>-19.063403415335927</c:v>
                </c:pt>
                <c:pt idx="232">
                  <c:v>-20.834998597454543</c:v>
                </c:pt>
                <c:pt idx="233">
                  <c:v>-22.356727984577631</c:v>
                </c:pt>
                <c:pt idx="234">
                  <c:v>-22.947517074603368</c:v>
                </c:pt>
                <c:pt idx="235">
                  <c:v>-23.140409461990657</c:v>
                </c:pt>
                <c:pt idx="236">
                  <c:v>-22.146813164323802</c:v>
                </c:pt>
                <c:pt idx="237">
                  <c:v>-20.116895206746605</c:v>
                </c:pt>
                <c:pt idx="238">
                  <c:v>-17.780834700904208</c:v>
                </c:pt>
                <c:pt idx="239">
                  <c:v>-14.669614412830924</c:v>
                </c:pt>
                <c:pt idx="240">
                  <c:v>-11.300426348417076</c:v>
                </c:pt>
                <c:pt idx="241">
                  <c:v>-7.4328917432207646</c:v>
                </c:pt>
                <c:pt idx="242">
                  <c:v>-3.5927508198975744</c:v>
                </c:pt>
                <c:pt idx="243">
                  <c:v>-0.62541719996818301</c:v>
                </c:pt>
                <c:pt idx="244">
                  <c:v>3.1708253960787829</c:v>
                </c:pt>
                <c:pt idx="245">
                  <c:v>6.380689421421252</c:v>
                </c:pt>
                <c:pt idx="246">
                  <c:v>8.6786571015672536</c:v>
                </c:pt>
                <c:pt idx="247">
                  <c:v>11.068299446380152</c:v>
                </c:pt>
                <c:pt idx="248">
                  <c:v>12.622399221902384</c:v>
                </c:pt>
                <c:pt idx="249">
                  <c:v>13.706737735119219</c:v>
                </c:pt>
                <c:pt idx="250">
                  <c:v>14.059977496208575</c:v>
                </c:pt>
                <c:pt idx="251">
                  <c:v>13.626591139505308</c:v>
                </c:pt>
                <c:pt idx="252">
                  <c:v>14.020665593557496</c:v>
                </c:pt>
                <c:pt idx="253">
                  <c:v>13.512621005025792</c:v>
                </c:pt>
                <c:pt idx="254">
                  <c:v>12.644991635023445</c:v>
                </c:pt>
                <c:pt idx="255">
                  <c:v>12.996106791315114</c:v>
                </c:pt>
                <c:pt idx="256">
                  <c:v>12.460203726526828</c:v>
                </c:pt>
                <c:pt idx="257">
                  <c:v>12.101606423892136</c:v>
                </c:pt>
                <c:pt idx="258">
                  <c:v>12.785069882323114</c:v>
                </c:pt>
                <c:pt idx="259">
                  <c:v>12.059595603370823</c:v>
                </c:pt>
                <c:pt idx="260">
                  <c:v>11.683870854802109</c:v>
                </c:pt>
                <c:pt idx="261">
                  <c:v>11.401484411374227</c:v>
                </c:pt>
                <c:pt idx="262">
                  <c:v>12.336836085495733</c:v>
                </c:pt>
                <c:pt idx="263">
                  <c:v>12.423681501004808</c:v>
                </c:pt>
                <c:pt idx="264">
                  <c:v>11.970881148859831</c:v>
                </c:pt>
                <c:pt idx="265">
                  <c:v>11.72910311503432</c:v>
                </c:pt>
                <c:pt idx="266">
                  <c:v>11.4179530767166</c:v>
                </c:pt>
                <c:pt idx="267">
                  <c:v>10.373803232465377</c:v>
                </c:pt>
                <c:pt idx="268">
                  <c:v>9.3190564732336156</c:v>
                </c:pt>
                <c:pt idx="269">
                  <c:v>7.9081502693340013</c:v>
                </c:pt>
                <c:pt idx="270">
                  <c:v>6.4187624549768145</c:v>
                </c:pt>
                <c:pt idx="271">
                  <c:v>6.1444848695532954</c:v>
                </c:pt>
                <c:pt idx="272">
                  <c:v>4.949554849631113</c:v>
                </c:pt>
                <c:pt idx="273">
                  <c:v>4.2241602401532248</c:v>
                </c:pt>
                <c:pt idx="274">
                  <c:v>1.8431033166187376</c:v>
                </c:pt>
                <c:pt idx="275">
                  <c:v>0.28596299613636234</c:v>
                </c:pt>
                <c:pt idx="276">
                  <c:v>-0.47795472862790689</c:v>
                </c:pt>
                <c:pt idx="277">
                  <c:v>-1.2659310792899419</c:v>
                </c:pt>
                <c:pt idx="278">
                  <c:v>-1.4998943736356551</c:v>
                </c:pt>
                <c:pt idx="279">
                  <c:v>-1.2863194069564798</c:v>
                </c:pt>
                <c:pt idx="280">
                  <c:v>-1.0741709476932044</c:v>
                </c:pt>
                <c:pt idx="281">
                  <c:v>-0.12585383065268729</c:v>
                </c:pt>
                <c:pt idx="282">
                  <c:v>-0.24557651418126625</c:v>
                </c:pt>
                <c:pt idx="283">
                  <c:v>-0.46061739851030836</c:v>
                </c:pt>
                <c:pt idx="284">
                  <c:v>2.2776009767568439E-2</c:v>
                </c:pt>
                <c:pt idx="285">
                  <c:v>-0.41006299302533478</c:v>
                </c:pt>
                <c:pt idx="286">
                  <c:v>0.32528473348646969</c:v>
                </c:pt>
                <c:pt idx="287">
                  <c:v>1.1314203741085862</c:v>
                </c:pt>
                <c:pt idx="288">
                  <c:v>0.87336463852545876</c:v>
                </c:pt>
                <c:pt idx="289">
                  <c:v>0.36782111511708138</c:v>
                </c:pt>
                <c:pt idx="290">
                  <c:v>0.50331361718562562</c:v>
                </c:pt>
                <c:pt idx="291">
                  <c:v>0.51807895323021569</c:v>
                </c:pt>
                <c:pt idx="292">
                  <c:v>0.54404190397173124</c:v>
                </c:pt>
                <c:pt idx="293">
                  <c:v>0.55766405560966348</c:v>
                </c:pt>
                <c:pt idx="294">
                  <c:v>0.9044505799278113</c:v>
                </c:pt>
                <c:pt idx="295">
                  <c:v>0.40180513198873768</c:v>
                </c:pt>
                <c:pt idx="296">
                  <c:v>0.10775701167158047</c:v>
                </c:pt>
                <c:pt idx="297">
                  <c:v>-5.5598286176618217E-2</c:v>
                </c:pt>
                <c:pt idx="298">
                  <c:v>-0.53012798555101881</c:v>
                </c:pt>
                <c:pt idx="299">
                  <c:v>-1.2720380182986588</c:v>
                </c:pt>
                <c:pt idx="300">
                  <c:v>-1.303807740946155</c:v>
                </c:pt>
                <c:pt idx="301">
                  <c:v>-1.2489364896651693</c:v>
                </c:pt>
                <c:pt idx="302">
                  <c:v>-2.181251396118185</c:v>
                </c:pt>
                <c:pt idx="303">
                  <c:v>-2.7960301078374528</c:v>
                </c:pt>
                <c:pt idx="304">
                  <c:v>-3.4998632962990399</c:v>
                </c:pt>
                <c:pt idx="305">
                  <c:v>-4.7371754588234154</c:v>
                </c:pt>
                <c:pt idx="306">
                  <c:v>-5.2348887167685092</c:v>
                </c:pt>
                <c:pt idx="307">
                  <c:v>-4.8628170451202379</c:v>
                </c:pt>
                <c:pt idx="308">
                  <c:v>-5.4208316449685725</c:v>
                </c:pt>
                <c:pt idx="309">
                  <c:v>-5.6557200179110936</c:v>
                </c:pt>
                <c:pt idx="310">
                  <c:v>-5.4427356934716897</c:v>
                </c:pt>
                <c:pt idx="311">
                  <c:v>-5.503211317929896</c:v>
                </c:pt>
                <c:pt idx="312">
                  <c:v>-5.8221229574457567</c:v>
                </c:pt>
                <c:pt idx="313">
                  <c:v>-5.7424821794647727</c:v>
                </c:pt>
                <c:pt idx="314">
                  <c:v>-5.63908911143713</c:v>
                </c:pt>
                <c:pt idx="315">
                  <c:v>-5.8661325047676343</c:v>
                </c:pt>
                <c:pt idx="316">
                  <c:v>-5.3459249090145562</c:v>
                </c:pt>
                <c:pt idx="317">
                  <c:v>-4.9279423642799429</c:v>
                </c:pt>
                <c:pt idx="318">
                  <c:v>-5.0130746388505685</c:v>
                </c:pt>
                <c:pt idx="319">
                  <c:v>-5.0510941667058091</c:v>
                </c:pt>
                <c:pt idx="320">
                  <c:v>-4.422970269964793</c:v>
                </c:pt>
                <c:pt idx="321">
                  <c:v>-3.6726939567129762</c:v>
                </c:pt>
                <c:pt idx="322">
                  <c:v>-3.5377861357029872</c:v>
                </c:pt>
                <c:pt idx="323">
                  <c:v>-2.6779283267408118</c:v>
                </c:pt>
                <c:pt idx="324">
                  <c:v>-1.8409828931070393</c:v>
                </c:pt>
                <c:pt idx="325">
                  <c:v>-0.75557676409900409</c:v>
                </c:pt>
                <c:pt idx="326">
                  <c:v>0.34381219174524347</c:v>
                </c:pt>
                <c:pt idx="327">
                  <c:v>1.4994863840758654</c:v>
                </c:pt>
                <c:pt idx="328">
                  <c:v>1.8733664677062194</c:v>
                </c:pt>
                <c:pt idx="329">
                  <c:v>3.256666516419898</c:v>
                </c:pt>
                <c:pt idx="330">
                  <c:v>4.7884041900595093</c:v>
                </c:pt>
                <c:pt idx="331">
                  <c:v>5.5744350466872277</c:v>
                </c:pt>
                <c:pt idx="332">
                  <c:v>6.382595471489509</c:v>
                </c:pt>
                <c:pt idx="333">
                  <c:v>6.7724567088426966</c:v>
                </c:pt>
                <c:pt idx="334">
                  <c:v>7.3984988831547867</c:v>
                </c:pt>
                <c:pt idx="335">
                  <c:v>7.4519589214064865</c:v>
                </c:pt>
                <c:pt idx="336">
                  <c:v>7.8542809473593849</c:v>
                </c:pt>
                <c:pt idx="337">
                  <c:v>7.6967252415639109</c:v>
                </c:pt>
                <c:pt idx="338">
                  <c:v>7.7405950759305853</c:v>
                </c:pt>
                <c:pt idx="339">
                  <c:v>8.008514676825655</c:v>
                </c:pt>
                <c:pt idx="340">
                  <c:v>8.3283472853640035</c:v>
                </c:pt>
                <c:pt idx="341">
                  <c:v>7.3432613906335291</c:v>
                </c:pt>
                <c:pt idx="342">
                  <c:v>6.7679541731002786</c:v>
                </c:pt>
                <c:pt idx="343">
                  <c:v>6.6243991456251337</c:v>
                </c:pt>
                <c:pt idx="344">
                  <c:v>6.0786348825155869</c:v>
                </c:pt>
                <c:pt idx="345">
                  <c:v>5.7515958445057578</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numCache>
            </c:numRef>
          </c:val>
          <c:smooth val="0"/>
          <c:extLst>
            <c:ext xmlns:c16="http://schemas.microsoft.com/office/drawing/2014/chart" uri="{C3380CC4-5D6E-409C-BE32-E72D297353CC}">
              <c16:uniqueId val="{00000004-CFD5-40CC-9A85-49CF58E1072C}"/>
            </c:ext>
          </c:extLst>
        </c:ser>
        <c:dLbls>
          <c:showLegendKey val="0"/>
          <c:showVal val="0"/>
          <c:showCatName val="0"/>
          <c:showSerName val="0"/>
          <c:showPercent val="0"/>
          <c:showBubbleSize val="0"/>
        </c:dLbls>
        <c:marker val="1"/>
        <c:smooth val="0"/>
        <c:axId val="999309312"/>
        <c:axId val="999652096"/>
      </c:lineChart>
      <c:dateAx>
        <c:axId val="999742976"/>
        <c:scaling>
          <c:orientation val="minMax"/>
          <c:max val="44896"/>
          <c:min val="38353"/>
        </c:scaling>
        <c:delete val="0"/>
        <c:axPos val="b"/>
        <c:numFmt formatCode="\'yy" sourceLinked="0"/>
        <c:majorTickMark val="out"/>
        <c:minorTickMark val="none"/>
        <c:tickLblPos val="nextTo"/>
        <c:spPr>
          <a:ln w="3175">
            <a:solidFill>
              <a:sysClr val="window" lastClr="FFFFFF">
                <a:lumMod val="65000"/>
              </a:sysClr>
            </a:solidFill>
            <a:prstDash val="solid"/>
          </a:ln>
        </c:spPr>
        <c:txPr>
          <a:bodyPr rot="0" vert="horz"/>
          <a:lstStyle/>
          <a:p>
            <a:pPr>
              <a:defRPr>
                <a:solidFill>
                  <a:schemeClr val="bg1">
                    <a:lumMod val="65000"/>
                  </a:schemeClr>
                </a:solidFill>
              </a:defRPr>
            </a:pPr>
            <a:endParaRPr lang="en-US"/>
          </a:p>
        </c:txPr>
        <c:crossAx val="999651520"/>
        <c:crossesAt val="-120"/>
        <c:auto val="0"/>
        <c:lblOffset val="100"/>
        <c:baseTimeUnit val="months"/>
        <c:majorUnit val="12"/>
        <c:majorTimeUnit val="months"/>
        <c:minorUnit val="6"/>
        <c:minorTimeUnit val="months"/>
      </c:dateAx>
      <c:valAx>
        <c:axId val="999651520"/>
        <c:scaling>
          <c:orientation val="minMax"/>
          <c:max val="12"/>
          <c:min val="-12"/>
        </c:scaling>
        <c:delete val="0"/>
        <c:axPos val="l"/>
        <c:numFmt formatCode="0" sourceLinked="0"/>
        <c:majorTickMark val="out"/>
        <c:minorTickMark val="none"/>
        <c:tickLblPos val="nextTo"/>
        <c:spPr>
          <a:ln w="3175">
            <a:solidFill>
              <a:sysClr val="window" lastClr="FFFFFF">
                <a:lumMod val="65000"/>
              </a:sysClr>
            </a:solidFill>
            <a:prstDash val="solid"/>
          </a:ln>
        </c:spPr>
        <c:txPr>
          <a:bodyPr rot="0" vert="horz"/>
          <a:lstStyle/>
          <a:p>
            <a:pPr>
              <a:defRPr>
                <a:solidFill>
                  <a:schemeClr val="bg1">
                    <a:lumMod val="65000"/>
                  </a:schemeClr>
                </a:solidFill>
              </a:defRPr>
            </a:pPr>
            <a:endParaRPr lang="en-US"/>
          </a:p>
        </c:txPr>
        <c:crossAx val="999742976"/>
        <c:crossesAt val="1080"/>
        <c:crossBetween val="between"/>
        <c:majorUnit val="3"/>
        <c:minorUnit val="0.5"/>
      </c:valAx>
      <c:catAx>
        <c:axId val="999309312"/>
        <c:scaling>
          <c:orientation val="minMax"/>
        </c:scaling>
        <c:delete val="1"/>
        <c:axPos val="b"/>
        <c:numFmt formatCode="mmm\-yy" sourceLinked="1"/>
        <c:majorTickMark val="out"/>
        <c:minorTickMark val="none"/>
        <c:tickLblPos val="nextTo"/>
        <c:crossAx val="999652096"/>
        <c:crossesAt val="-30"/>
        <c:auto val="1"/>
        <c:lblAlgn val="ctr"/>
        <c:lblOffset val="100"/>
        <c:noMultiLvlLbl val="1"/>
      </c:catAx>
      <c:valAx>
        <c:axId val="999652096"/>
        <c:scaling>
          <c:orientation val="minMax"/>
          <c:max val="30"/>
          <c:min val="-30"/>
        </c:scaling>
        <c:delete val="0"/>
        <c:axPos val="r"/>
        <c:numFmt formatCode="0" sourceLinked="0"/>
        <c:majorTickMark val="out"/>
        <c:minorTickMark val="none"/>
        <c:tickLblPos val="nextTo"/>
        <c:spPr>
          <a:ln w="3175">
            <a:solidFill>
              <a:sysClr val="window" lastClr="FFFFFF">
                <a:lumMod val="65000"/>
              </a:sysClr>
            </a:solidFill>
            <a:prstDash val="solid"/>
          </a:ln>
        </c:spPr>
        <c:txPr>
          <a:bodyPr rot="0" vert="horz"/>
          <a:lstStyle/>
          <a:p>
            <a:pPr>
              <a:defRPr>
                <a:solidFill>
                  <a:schemeClr val="bg1">
                    <a:lumMod val="65000"/>
                  </a:schemeClr>
                </a:solidFill>
              </a:defRPr>
            </a:pPr>
            <a:endParaRPr lang="en-US"/>
          </a:p>
        </c:txPr>
        <c:crossAx val="999309312"/>
        <c:crosses val="max"/>
        <c:crossBetween val="between"/>
        <c:majorUnit val="10"/>
        <c:minorUnit val="0.5"/>
      </c:valAx>
      <c:spPr>
        <a:noFill/>
        <a:ln w="25400">
          <a:noFill/>
        </a:ln>
      </c:spPr>
    </c:plotArea>
    <c:legend>
      <c:legendPos val="l"/>
      <c:legendEntry>
        <c:idx val="1"/>
        <c:delete val="1"/>
      </c:legendEntry>
      <c:legendEntry>
        <c:idx val="2"/>
        <c:delete val="1"/>
      </c:legendEntry>
      <c:legendEntry>
        <c:idx val="3"/>
        <c:delete val="1"/>
      </c:legendEntry>
      <c:layout>
        <c:manualLayout>
          <c:xMode val="edge"/>
          <c:yMode val="edge"/>
          <c:x val="0.68989308887708678"/>
          <c:y val="0.73984734444959099"/>
          <c:w val="0.14019309689043108"/>
          <c:h val="0.16178439092172303"/>
        </c:manualLayout>
      </c:layout>
      <c:overlay val="0"/>
      <c:txPr>
        <a:bodyPr/>
        <a:lstStyle/>
        <a:p>
          <a:pPr>
            <a:defRPr sz="1400"/>
          </a:pPr>
          <a:endParaRPr lang="en-US"/>
        </a:p>
      </c:txPr>
    </c:legend>
    <c:plotVisOnly val="0"/>
    <c:dispBlanksAs val="gap"/>
    <c:showDLblsOverMax val="0"/>
  </c:chart>
  <c:spPr>
    <a:noFill/>
    <a:ln w="9525">
      <a:noFill/>
    </a:ln>
  </c:spPr>
  <c:txPr>
    <a:bodyPr/>
    <a:lstStyle/>
    <a:p>
      <a:pPr>
        <a:defRPr sz="1200" b="1"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7867119288660345E-2"/>
          <c:y val="6.2906268599195972E-2"/>
          <c:w val="0.91359325605900943"/>
          <c:h val="0.87396466094491299"/>
        </c:manualLayout>
      </c:layout>
      <c:lineChart>
        <c:grouping val="standard"/>
        <c:varyColors val="0"/>
        <c:ser>
          <c:idx val="4"/>
          <c:order val="0"/>
          <c:tx>
            <c:v>100</c:v>
          </c:tx>
          <c:spPr>
            <a:ln w="28575">
              <a:solidFill>
                <a:schemeClr val="tx1"/>
              </a:solidFill>
              <a:prstDash val="solid"/>
            </a:ln>
          </c:spPr>
          <c:marker>
            <c:symbol val="none"/>
          </c:marker>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Years!$G$243:$G$542</c:f>
              <c:numCache>
                <c:formatCode>General</c:formatCode>
                <c:ptCount val="3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numCache>
            </c:numRef>
          </c:val>
          <c:smooth val="0"/>
          <c:extLst>
            <c:ext xmlns:c16="http://schemas.microsoft.com/office/drawing/2014/chart" uri="{C3380CC4-5D6E-409C-BE32-E72D297353CC}">
              <c16:uniqueId val="{00000000-C5D7-4E8F-85CD-44A8C2A8C5D6}"/>
            </c:ext>
          </c:extLst>
        </c:ser>
        <c:ser>
          <c:idx val="0"/>
          <c:order val="2"/>
          <c:tx>
            <c:v> 3/12</c:v>
          </c:tx>
          <c:spPr>
            <a:ln w="38100">
              <a:solidFill>
                <a:srgbClr val="5F5F5F"/>
              </a:solidFill>
              <a:prstDash val="solid"/>
            </a:ln>
            <a:effectLst/>
          </c:spPr>
          <c:marker>
            <c:symbol val="none"/>
          </c:marker>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'RS22'!$H$639:$H$938</c:f>
              <c:numCache>
                <c:formatCode>0.0</c:formatCode>
                <c:ptCount val="300"/>
                <c:pt idx="0">
                  <c:v>9.3707140622869503</c:v>
                </c:pt>
                <c:pt idx="1">
                  <c:v>10.569086699324643</c:v>
                </c:pt>
                <c:pt idx="2">
                  <c:v>10.716194393970497</c:v>
                </c:pt>
                <c:pt idx="3">
                  <c:v>9.5904317756416475</c:v>
                </c:pt>
                <c:pt idx="4">
                  <c:v>7.983863181489653</c:v>
                </c:pt>
                <c:pt idx="5">
                  <c:v>7.184801515609692</c:v>
                </c:pt>
                <c:pt idx="6">
                  <c:v>6.503524472602848</c:v>
                </c:pt>
                <c:pt idx="7">
                  <c:v>6.1315283900423339</c:v>
                </c:pt>
                <c:pt idx="8">
                  <c:v>5.5310513478736567</c:v>
                </c:pt>
                <c:pt idx="9">
                  <c:v>6.0440083702901148</c:v>
                </c:pt>
                <c:pt idx="10">
                  <c:v>5.220017756564971</c:v>
                </c:pt>
                <c:pt idx="11">
                  <c:v>3.2815951322033214</c:v>
                </c:pt>
                <c:pt idx="12">
                  <c:v>3.5473553111941243</c:v>
                </c:pt>
                <c:pt idx="13">
                  <c:v>1.7168720740783954</c:v>
                </c:pt>
                <c:pt idx="14">
                  <c:v>1.6242301214454358</c:v>
                </c:pt>
                <c:pt idx="15">
                  <c:v>1.0867047948929667</c:v>
                </c:pt>
                <c:pt idx="16">
                  <c:v>2.8694912510058828</c:v>
                </c:pt>
                <c:pt idx="17">
                  <c:v>3.5456486591086929</c:v>
                </c:pt>
                <c:pt idx="18">
                  <c:v>3.2114239242232259</c:v>
                </c:pt>
                <c:pt idx="19">
                  <c:v>3.0326000923027721</c:v>
                </c:pt>
                <c:pt idx="20">
                  <c:v>1.4000691541956627</c:v>
                </c:pt>
                <c:pt idx="21">
                  <c:v>2.9472158913006865</c:v>
                </c:pt>
                <c:pt idx="22">
                  <c:v>2.99989835419521</c:v>
                </c:pt>
                <c:pt idx="23">
                  <c:v>4.3777468283212215</c:v>
                </c:pt>
                <c:pt idx="24">
                  <c:v>2.6116280359910178</c:v>
                </c:pt>
                <c:pt idx="25">
                  <c:v>2.0049457772738606</c:v>
                </c:pt>
                <c:pt idx="26">
                  <c:v>1.9228028915217124</c:v>
                </c:pt>
                <c:pt idx="27">
                  <c:v>2.4837327210743609</c:v>
                </c:pt>
                <c:pt idx="28">
                  <c:v>2.2343540599045753</c:v>
                </c:pt>
                <c:pt idx="29">
                  <c:v>1.7680093244327253</c:v>
                </c:pt>
                <c:pt idx="30">
                  <c:v>2.5141600385635314</c:v>
                </c:pt>
                <c:pt idx="31">
                  <c:v>3.4582276365779876</c:v>
                </c:pt>
                <c:pt idx="32">
                  <c:v>4.7970470874686697</c:v>
                </c:pt>
                <c:pt idx="33">
                  <c:v>2.3225739523248876</c:v>
                </c:pt>
                <c:pt idx="34">
                  <c:v>1.2338046053953775</c:v>
                </c:pt>
                <c:pt idx="35">
                  <c:v>1.0952851706826721</c:v>
                </c:pt>
                <c:pt idx="36">
                  <c:v>3.0715361246559212</c:v>
                </c:pt>
                <c:pt idx="37">
                  <c:v>3.5332967614740198</c:v>
                </c:pt>
                <c:pt idx="38">
                  <c:v>3.4167354161812398</c:v>
                </c:pt>
                <c:pt idx="39">
                  <c:v>2.9037995660277147</c:v>
                </c:pt>
                <c:pt idx="40">
                  <c:v>3.4378051722751479</c:v>
                </c:pt>
                <c:pt idx="41">
                  <c:v>3.8483849597770359</c:v>
                </c:pt>
                <c:pt idx="42">
                  <c:v>4.3654888893159125</c:v>
                </c:pt>
                <c:pt idx="43">
                  <c:v>4.0866228549828918</c:v>
                </c:pt>
                <c:pt idx="44">
                  <c:v>5.1366742856881871</c:v>
                </c:pt>
                <c:pt idx="45">
                  <c:v>5.4144944901121477</c:v>
                </c:pt>
                <c:pt idx="46">
                  <c:v>5.6090078620303956</c:v>
                </c:pt>
                <c:pt idx="47">
                  <c:v>5.2037091464527236</c:v>
                </c:pt>
                <c:pt idx="48">
                  <c:v>4.9398519484084886</c:v>
                </c:pt>
                <c:pt idx="49">
                  <c:v>6.6053899593352554</c:v>
                </c:pt>
                <c:pt idx="50">
                  <c:v>7.5400208507901709</c:v>
                </c:pt>
                <c:pt idx="51">
                  <c:v>8.2310993571390583</c:v>
                </c:pt>
                <c:pt idx="52">
                  <c:v>6.9244379579555613</c:v>
                </c:pt>
                <c:pt idx="53">
                  <c:v>6.2805876351585113</c:v>
                </c:pt>
                <c:pt idx="54">
                  <c:v>5.8639026979021196</c:v>
                </c:pt>
                <c:pt idx="55">
                  <c:v>5.106161036318781</c:v>
                </c:pt>
                <c:pt idx="56">
                  <c:v>5.1008341034392686</c:v>
                </c:pt>
                <c:pt idx="57">
                  <c:v>4.8727734534668627</c:v>
                </c:pt>
                <c:pt idx="58">
                  <c:v>6.4856076184036624</c:v>
                </c:pt>
                <c:pt idx="59">
                  <c:v>7.0893716545606225</c:v>
                </c:pt>
                <c:pt idx="60">
                  <c:v>6.8459920323470556</c:v>
                </c:pt>
                <c:pt idx="61">
                  <c:v>5.8598061164581736</c:v>
                </c:pt>
                <c:pt idx="62">
                  <c:v>5.0378207458597615</c:v>
                </c:pt>
                <c:pt idx="63">
                  <c:v>5.7949497770292169</c:v>
                </c:pt>
                <c:pt idx="64">
                  <c:v>5.9672205394130486</c:v>
                </c:pt>
                <c:pt idx="65">
                  <c:v>6.9748082969554446</c:v>
                </c:pt>
                <c:pt idx="66">
                  <c:v>7.229817934793715</c:v>
                </c:pt>
                <c:pt idx="67">
                  <c:v>8.5211526809048337</c:v>
                </c:pt>
                <c:pt idx="68">
                  <c:v>7.5400814803257958</c:v>
                </c:pt>
                <c:pt idx="69">
                  <c:v>6.8319356543107261</c:v>
                </c:pt>
                <c:pt idx="70">
                  <c:v>5.8184309494740774</c:v>
                </c:pt>
                <c:pt idx="71">
                  <c:v>5.2757142580056779</c:v>
                </c:pt>
                <c:pt idx="72">
                  <c:v>6.2982556548137438</c:v>
                </c:pt>
                <c:pt idx="73">
                  <c:v>6.4303859236189709</c:v>
                </c:pt>
                <c:pt idx="74">
                  <c:v>7.2375855019709832</c:v>
                </c:pt>
                <c:pt idx="75">
                  <c:v>5.9676130475802722</c:v>
                </c:pt>
                <c:pt idx="76">
                  <c:v>6.5775530549807115</c:v>
                </c:pt>
                <c:pt idx="77">
                  <c:v>5.8063328245754491</c:v>
                </c:pt>
                <c:pt idx="78">
                  <c:v>5.1766973247338228</c:v>
                </c:pt>
                <c:pt idx="79">
                  <c:v>4.3591097741746836</c:v>
                </c:pt>
                <c:pt idx="80">
                  <c:v>4.1693208316159485</c:v>
                </c:pt>
                <c:pt idx="81">
                  <c:v>4.4561438421108193</c:v>
                </c:pt>
                <c:pt idx="82">
                  <c:v>3.8211801768814695</c:v>
                </c:pt>
                <c:pt idx="83">
                  <c:v>3.5166829412089982</c:v>
                </c:pt>
                <c:pt idx="84">
                  <c:v>3.3563306216009607</c:v>
                </c:pt>
                <c:pt idx="85">
                  <c:v>3.0653868937252184</c:v>
                </c:pt>
                <c:pt idx="86">
                  <c:v>3.1762836947887934</c:v>
                </c:pt>
                <c:pt idx="87">
                  <c:v>2.7369562065600093</c:v>
                </c:pt>
                <c:pt idx="88">
                  <c:v>3.4003237615202409</c:v>
                </c:pt>
                <c:pt idx="89">
                  <c:v>3.1913042363272268</c:v>
                </c:pt>
                <c:pt idx="90">
                  <c:v>3.4586140144306228</c:v>
                </c:pt>
                <c:pt idx="91">
                  <c:v>2.9327918465561993</c:v>
                </c:pt>
                <c:pt idx="92">
                  <c:v>2.7756564214378869</c:v>
                </c:pt>
                <c:pt idx="93">
                  <c:v>3.7194447168251941</c:v>
                </c:pt>
                <c:pt idx="94">
                  <c:v>4.608731693312734</c:v>
                </c:pt>
                <c:pt idx="95">
                  <c:v>4.3467427239113192</c:v>
                </c:pt>
                <c:pt idx="96">
                  <c:v>3.8704615707974881</c:v>
                </c:pt>
                <c:pt idx="97">
                  <c:v>3.9792342270777397</c:v>
                </c:pt>
                <c:pt idx="98">
                  <c:v>3.240948721521832</c:v>
                </c:pt>
                <c:pt idx="99">
                  <c:v>2.8300716302390896</c:v>
                </c:pt>
                <c:pt idx="100">
                  <c:v>1.387133302318361</c:v>
                </c:pt>
                <c:pt idx="101">
                  <c:v>1.659468565332304</c:v>
                </c:pt>
                <c:pt idx="102">
                  <c:v>1.725902122305456</c:v>
                </c:pt>
                <c:pt idx="103">
                  <c:v>0.71116411567541604</c:v>
                </c:pt>
                <c:pt idx="104">
                  <c:v>0.25343128368689349</c:v>
                </c:pt>
                <c:pt idx="105">
                  <c:v>-2.4654408792103197</c:v>
                </c:pt>
                <c:pt idx="106">
                  <c:v>-5.8600405845409682</c:v>
                </c:pt>
                <c:pt idx="107">
                  <c:v>-8.7783993996042824</c:v>
                </c:pt>
                <c:pt idx="108">
                  <c:v>-10.165474942390787</c:v>
                </c:pt>
                <c:pt idx="109">
                  <c:v>-10.675178791471211</c:v>
                </c:pt>
                <c:pt idx="110">
                  <c:v>-11.450682861401177</c:v>
                </c:pt>
                <c:pt idx="111">
                  <c:v>-11.782780090631107</c:v>
                </c:pt>
                <c:pt idx="112">
                  <c:v>-11.728109648941938</c:v>
                </c:pt>
                <c:pt idx="113">
                  <c:v>-10.773339572876509</c:v>
                </c:pt>
                <c:pt idx="114">
                  <c:v>-10.341849474525262</c:v>
                </c:pt>
                <c:pt idx="115">
                  <c:v>-8.6653945742492908</c:v>
                </c:pt>
                <c:pt idx="116">
                  <c:v>-8.1477536186477835</c:v>
                </c:pt>
                <c:pt idx="117">
                  <c:v>-6.1484365119441264</c:v>
                </c:pt>
                <c:pt idx="118">
                  <c:v>-3.2159384671224274</c:v>
                </c:pt>
                <c:pt idx="119">
                  <c:v>0.80644859708233696</c:v>
                </c:pt>
                <c:pt idx="120">
                  <c:v>2.3526921684050848</c:v>
                </c:pt>
                <c:pt idx="121">
                  <c:v>3.2125018614741236</c:v>
                </c:pt>
                <c:pt idx="122">
                  <c:v>5.1203143287788606</c:v>
                </c:pt>
                <c:pt idx="123">
                  <c:v>7.3236151481741416</c:v>
                </c:pt>
                <c:pt idx="124">
                  <c:v>7.6044520071403667</c:v>
                </c:pt>
                <c:pt idx="125">
                  <c:v>5.7295249352486763</c:v>
                </c:pt>
                <c:pt idx="126">
                  <c:v>4.4168259302982875</c:v>
                </c:pt>
                <c:pt idx="127">
                  <c:v>3.5666068758198861</c:v>
                </c:pt>
                <c:pt idx="128">
                  <c:v>4.3324831962296457</c:v>
                </c:pt>
                <c:pt idx="129">
                  <c:v>4.6414294819839341</c:v>
                </c:pt>
                <c:pt idx="130">
                  <c:v>6.4248732569400744</c:v>
                </c:pt>
                <c:pt idx="131">
                  <c:v>6.4405974844517146</c:v>
                </c:pt>
                <c:pt idx="132">
                  <c:v>7.0078666212610443</c:v>
                </c:pt>
                <c:pt idx="133">
                  <c:v>7.1947418653236781</c:v>
                </c:pt>
                <c:pt idx="134">
                  <c:v>7.486404349796814</c:v>
                </c:pt>
                <c:pt idx="135">
                  <c:v>7.5140791702214926</c:v>
                </c:pt>
                <c:pt idx="136">
                  <c:v>7.1350255907675546</c:v>
                </c:pt>
                <c:pt idx="137">
                  <c:v>7.4899448610049433</c:v>
                </c:pt>
                <c:pt idx="138">
                  <c:v>7.2948622103065048</c:v>
                </c:pt>
                <c:pt idx="139">
                  <c:v>7.8308114146440602</c:v>
                </c:pt>
                <c:pt idx="140">
                  <c:v>7.8230653907048975</c:v>
                </c:pt>
                <c:pt idx="141">
                  <c:v>8.0163747197638457</c:v>
                </c:pt>
                <c:pt idx="142">
                  <c:v>7.3747277505163709</c:v>
                </c:pt>
                <c:pt idx="143">
                  <c:v>6.5193865992855251</c:v>
                </c:pt>
                <c:pt idx="144">
                  <c:v>6.2182756866103119</c:v>
                </c:pt>
                <c:pt idx="145">
                  <c:v>7.2612417285396873</c:v>
                </c:pt>
                <c:pt idx="146">
                  <c:v>7.711872481695579</c:v>
                </c:pt>
                <c:pt idx="147">
                  <c:v>6.7248956501990307</c:v>
                </c:pt>
                <c:pt idx="148">
                  <c:v>5.6768822497848817</c:v>
                </c:pt>
                <c:pt idx="149">
                  <c:v>4.3959658158512411</c:v>
                </c:pt>
                <c:pt idx="150">
                  <c:v>4.3100067703180258</c:v>
                </c:pt>
                <c:pt idx="151">
                  <c:v>4.018181646947653</c:v>
                </c:pt>
                <c:pt idx="152">
                  <c:v>3.9192907314807996</c:v>
                </c:pt>
                <c:pt idx="153">
                  <c:v>4.6831651460775134</c:v>
                </c:pt>
                <c:pt idx="154">
                  <c:v>4.3943277936192402</c:v>
                </c:pt>
                <c:pt idx="155">
                  <c:v>4.093501717350108</c:v>
                </c:pt>
                <c:pt idx="156">
                  <c:v>4.2172379978718624</c:v>
                </c:pt>
                <c:pt idx="157">
                  <c:v>2.7363774645881023</c:v>
                </c:pt>
                <c:pt idx="158">
                  <c:v>2.5890443833677494</c:v>
                </c:pt>
                <c:pt idx="159">
                  <c:v>2.0977550638025235</c:v>
                </c:pt>
                <c:pt idx="160">
                  <c:v>3.4046500547439535</c:v>
                </c:pt>
                <c:pt idx="161">
                  <c:v>3.949751429240635</c:v>
                </c:pt>
                <c:pt idx="162">
                  <c:v>4.8272100650784893</c:v>
                </c:pt>
                <c:pt idx="163">
                  <c:v>4.7068003486640606</c:v>
                </c:pt>
                <c:pt idx="164">
                  <c:v>4.5064136176938376</c:v>
                </c:pt>
                <c:pt idx="165">
                  <c:v>3.6576495243700435</c:v>
                </c:pt>
                <c:pt idx="166">
                  <c:v>3.3144270337788697</c:v>
                </c:pt>
                <c:pt idx="167">
                  <c:v>3.4468912049424603</c:v>
                </c:pt>
                <c:pt idx="168">
                  <c:v>2.8267309012081796</c:v>
                </c:pt>
                <c:pt idx="169">
                  <c:v>2.3776099115359983</c:v>
                </c:pt>
                <c:pt idx="170">
                  <c:v>2.1429291023432171</c:v>
                </c:pt>
                <c:pt idx="171">
                  <c:v>3.3485794383520897</c:v>
                </c:pt>
                <c:pt idx="172">
                  <c:v>4.4331197526977775</c:v>
                </c:pt>
                <c:pt idx="173">
                  <c:v>5.0532995246044266</c:v>
                </c:pt>
                <c:pt idx="174">
                  <c:v>4.832734175685431</c:v>
                </c:pt>
                <c:pt idx="175">
                  <c:v>4.3871309567512498</c:v>
                </c:pt>
                <c:pt idx="176">
                  <c:v>4.9712271879541987</c:v>
                </c:pt>
                <c:pt idx="177">
                  <c:v>5.1387808457571822</c:v>
                </c:pt>
                <c:pt idx="178">
                  <c:v>5.0902431543791806</c:v>
                </c:pt>
                <c:pt idx="179">
                  <c:v>4.768954848374122</c:v>
                </c:pt>
                <c:pt idx="180">
                  <c:v>4.2674151283121518</c:v>
                </c:pt>
                <c:pt idx="181">
                  <c:v>3.8252687651956165</c:v>
                </c:pt>
                <c:pt idx="182">
                  <c:v>2.9688380249315998</c:v>
                </c:pt>
                <c:pt idx="183">
                  <c:v>2.3225748392814722</c:v>
                </c:pt>
                <c:pt idx="184">
                  <c:v>2.0041189945180662</c:v>
                </c:pt>
                <c:pt idx="185">
                  <c:v>2.2547101200271555</c:v>
                </c:pt>
                <c:pt idx="186">
                  <c:v>2.8492250754563031</c:v>
                </c:pt>
                <c:pt idx="187">
                  <c:v>2.9532741528831821</c:v>
                </c:pt>
                <c:pt idx="188">
                  <c:v>2.6014222597789995</c:v>
                </c:pt>
                <c:pt idx="189">
                  <c:v>2.0049473420050532</c:v>
                </c:pt>
                <c:pt idx="190">
                  <c:v>2.1194069387610455</c:v>
                </c:pt>
                <c:pt idx="191">
                  <c:v>2.4814187241836123</c:v>
                </c:pt>
                <c:pt idx="192">
                  <c:v>2.2561866434826356</c:v>
                </c:pt>
                <c:pt idx="193">
                  <c:v>3.8681926176685266</c:v>
                </c:pt>
                <c:pt idx="194">
                  <c:v>3.8523824328503764</c:v>
                </c:pt>
                <c:pt idx="195">
                  <c:v>4.3648353753868037</c:v>
                </c:pt>
                <c:pt idx="196">
                  <c:v>2.5492704149388032</c:v>
                </c:pt>
                <c:pt idx="197">
                  <c:v>2.5388265045363028</c:v>
                </c:pt>
                <c:pt idx="198">
                  <c:v>1.8338581038099449</c:v>
                </c:pt>
                <c:pt idx="199">
                  <c:v>2.4507491224335638</c:v>
                </c:pt>
                <c:pt idx="200">
                  <c:v>2.5337606384987765</c:v>
                </c:pt>
                <c:pt idx="201">
                  <c:v>2.8361046054264705</c:v>
                </c:pt>
                <c:pt idx="202">
                  <c:v>3.3749804885000856</c:v>
                </c:pt>
                <c:pt idx="203">
                  <c:v>3.4929798681934585</c:v>
                </c:pt>
                <c:pt idx="204">
                  <c:v>4.5510091237850077</c:v>
                </c:pt>
                <c:pt idx="205">
                  <c:v>3.2937148666427589</c:v>
                </c:pt>
                <c:pt idx="206">
                  <c:v>3.5372069556055123</c:v>
                </c:pt>
                <c:pt idx="207">
                  <c:v>3.0488511411842012</c:v>
                </c:pt>
                <c:pt idx="208">
                  <c:v>4.5369320438836525</c:v>
                </c:pt>
                <c:pt idx="209">
                  <c:v>4.2124195175989883</c:v>
                </c:pt>
                <c:pt idx="210">
                  <c:v>4.1169155117823237</c:v>
                </c:pt>
                <c:pt idx="211">
                  <c:v>3.6921745661619809</c:v>
                </c:pt>
                <c:pt idx="212">
                  <c:v>4.0220257921072005</c:v>
                </c:pt>
                <c:pt idx="213">
                  <c:v>4.7590238354763983</c:v>
                </c:pt>
                <c:pt idx="214">
                  <c:v>5.6583349016484163</c:v>
                </c:pt>
                <c:pt idx="215">
                  <c:v>5.1980235246505515</c:v>
                </c:pt>
                <c:pt idx="216">
                  <c:v>5.21348503002379</c:v>
                </c:pt>
                <c:pt idx="217">
                  <c:v>4.4762639471654069</c:v>
                </c:pt>
                <c:pt idx="218">
                  <c:v>5.228574124752285</c:v>
                </c:pt>
                <c:pt idx="219">
                  <c:v>4.6377755500047897</c:v>
                </c:pt>
                <c:pt idx="220">
                  <c:v>5.4719988503420467</c:v>
                </c:pt>
                <c:pt idx="221">
                  <c:v>5.4933889952516921</c:v>
                </c:pt>
                <c:pt idx="222">
                  <c:v>6.4805375872415709</c:v>
                </c:pt>
                <c:pt idx="223">
                  <c:v>6.3585824923985399</c:v>
                </c:pt>
                <c:pt idx="224">
                  <c:v>5.2190989662214804</c:v>
                </c:pt>
                <c:pt idx="225">
                  <c:v>5.048776052186966</c:v>
                </c:pt>
                <c:pt idx="226">
                  <c:v>4.4825291273262451</c:v>
                </c:pt>
                <c:pt idx="227">
                  <c:v>3.784921528706974</c:v>
                </c:pt>
                <c:pt idx="228">
                  <c:v>2.8961034907957384</c:v>
                </c:pt>
                <c:pt idx="229">
                  <c:v>1.960897043380939</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1-C5D7-4E8F-85CD-44A8C2A8C5D6}"/>
            </c:ext>
          </c:extLst>
        </c:ser>
        <c:ser>
          <c:idx val="3"/>
          <c:order val="4"/>
          <c:tx>
            <c:v>12/12</c:v>
          </c:tx>
          <c:spPr>
            <a:ln w="57150">
              <a:solidFill>
                <a:srgbClr val="08A685"/>
              </a:solidFill>
              <a:prstDash val="solid"/>
            </a:ln>
            <a:effectLst>
              <a:outerShdw blurRad="50800" dist="50800" dir="5400000" algn="ctr" rotWithShape="0">
                <a:srgbClr val="000000">
                  <a:alpha val="90000"/>
                </a:srgbClr>
              </a:outerShdw>
            </a:effectLst>
          </c:spPr>
          <c:marker>
            <c:symbol val="none"/>
          </c:marker>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'RS22'!$J$639:$J$938</c:f>
              <c:numCache>
                <c:formatCode>0.0</c:formatCode>
                <c:ptCount val="300"/>
                <c:pt idx="0">
                  <c:v>8.4539867401454956</c:v>
                </c:pt>
                <c:pt idx="1">
                  <c:v>8.8610618829895458</c:v>
                </c:pt>
                <c:pt idx="2">
                  <c:v>8.8841034522310025</c:v>
                </c:pt>
                <c:pt idx="3">
                  <c:v>8.7439326769041656</c:v>
                </c:pt>
                <c:pt idx="4">
                  <c:v>8.8465340583848473</c:v>
                </c:pt>
                <c:pt idx="5">
                  <c:v>8.9152082127125283</c:v>
                </c:pt>
                <c:pt idx="6">
                  <c:v>8.4658836820674424</c:v>
                </c:pt>
                <c:pt idx="7">
                  <c:v>8.2038751906231795</c:v>
                </c:pt>
                <c:pt idx="8">
                  <c:v>7.8970231804748749</c:v>
                </c:pt>
                <c:pt idx="9">
                  <c:v>7.8299016369677759</c:v>
                </c:pt>
                <c:pt idx="10">
                  <c:v>7.4203969525553362</c:v>
                </c:pt>
                <c:pt idx="11">
                  <c:v>6.496522502502458</c:v>
                </c:pt>
                <c:pt idx="12">
                  <c:v>6.3303347904186751</c:v>
                </c:pt>
                <c:pt idx="13">
                  <c:v>5.2257005577925213</c:v>
                </c:pt>
                <c:pt idx="14">
                  <c:v>4.3909538871706388</c:v>
                </c:pt>
                <c:pt idx="15">
                  <c:v>4.2736348417151646</c:v>
                </c:pt>
                <c:pt idx="16">
                  <c:v>3.9542511469123838</c:v>
                </c:pt>
                <c:pt idx="17">
                  <c:v>3.5009254601965125</c:v>
                </c:pt>
                <c:pt idx="18">
                  <c:v>3.4556227105034765</c:v>
                </c:pt>
                <c:pt idx="19">
                  <c:v>3.1878789223626711</c:v>
                </c:pt>
                <c:pt idx="20">
                  <c:v>2.4833603171555296</c:v>
                </c:pt>
                <c:pt idx="21">
                  <c:v>2.7130895916906326</c:v>
                </c:pt>
                <c:pt idx="22">
                  <c:v>2.6611161809281469</c:v>
                </c:pt>
                <c:pt idx="23">
                  <c:v>2.7792538912869986</c:v>
                </c:pt>
                <c:pt idx="24">
                  <c:v>2.4803285177662104</c:v>
                </c:pt>
                <c:pt idx="25">
                  <c:v>2.7286315194087649</c:v>
                </c:pt>
                <c:pt idx="26">
                  <c:v>2.8453748454160745</c:v>
                </c:pt>
                <c:pt idx="27">
                  <c:v>2.8156212288494658</c:v>
                </c:pt>
                <c:pt idx="28">
                  <c:v>2.5668998634285316</c:v>
                </c:pt>
                <c:pt idx="29">
                  <c:v>2.3930173499990417</c:v>
                </c:pt>
                <c:pt idx="30">
                  <c:v>2.6385029785635226</c:v>
                </c:pt>
                <c:pt idx="31">
                  <c:v>2.6799746488077432</c:v>
                </c:pt>
                <c:pt idx="32">
                  <c:v>3.2393925652549171</c:v>
                </c:pt>
                <c:pt idx="33">
                  <c:v>2.4831093944846003</c:v>
                </c:pt>
                <c:pt idx="34">
                  <c:v>2.2418789668220427</c:v>
                </c:pt>
                <c:pt idx="35">
                  <c:v>2.3726910426037193</c:v>
                </c:pt>
                <c:pt idx="36">
                  <c:v>2.6021068882585467</c:v>
                </c:pt>
                <c:pt idx="37">
                  <c:v>2.6172356326451336</c:v>
                </c:pt>
                <c:pt idx="38">
                  <c:v>2.7201872544848413</c:v>
                </c:pt>
                <c:pt idx="39">
                  <c:v>2.7029949120164645</c:v>
                </c:pt>
                <c:pt idx="40">
                  <c:v>2.9224537461543605</c:v>
                </c:pt>
                <c:pt idx="41">
                  <c:v>3.2493045019928957</c:v>
                </c:pt>
                <c:pt idx="42">
                  <c:v>3.1799470018564193</c:v>
                </c:pt>
                <c:pt idx="43">
                  <c:v>3.0900585707071855</c:v>
                </c:pt>
                <c:pt idx="44">
                  <c:v>3.3535401797712581</c:v>
                </c:pt>
                <c:pt idx="45">
                  <c:v>3.9540449420264281</c:v>
                </c:pt>
                <c:pt idx="46">
                  <c:v>4.1647804567677866</c:v>
                </c:pt>
                <c:pt idx="47">
                  <c:v>4.4341308389492298</c:v>
                </c:pt>
                <c:pt idx="48">
                  <c:v>4.4294512915032556</c:v>
                </c:pt>
                <c:pt idx="49">
                  <c:v>4.922979424758168</c:v>
                </c:pt>
                <c:pt idx="50">
                  <c:v>5.3973318830452968</c:v>
                </c:pt>
                <c:pt idx="51">
                  <c:v>5.709801848438147</c:v>
                </c:pt>
                <c:pt idx="52">
                  <c:v>5.8052367722963396</c:v>
                </c:pt>
                <c:pt idx="53">
                  <c:v>6.0097066939709691</c:v>
                </c:pt>
                <c:pt idx="54">
                  <c:v>6.0865584386739329</c:v>
                </c:pt>
                <c:pt idx="55">
                  <c:v>6.0545200245250612</c:v>
                </c:pt>
                <c:pt idx="56">
                  <c:v>5.989430070999191</c:v>
                </c:pt>
                <c:pt idx="57">
                  <c:v>5.9393364357224243</c:v>
                </c:pt>
                <c:pt idx="58">
                  <c:v>6.2680441417127639</c:v>
                </c:pt>
                <c:pt idx="59">
                  <c:v>6.4816826885413406</c:v>
                </c:pt>
                <c:pt idx="60">
                  <c:v>6.4214945488857467</c:v>
                </c:pt>
                <c:pt idx="61">
                  <c:v>6.0850396083071985</c:v>
                </c:pt>
                <c:pt idx="62">
                  <c:v>5.8982148212780316</c:v>
                </c:pt>
                <c:pt idx="63">
                  <c:v>5.8512880935976739</c:v>
                </c:pt>
                <c:pt idx="64">
                  <c:v>5.8508484166706012</c:v>
                </c:pt>
                <c:pt idx="65">
                  <c:v>6.0835280115539234</c:v>
                </c:pt>
                <c:pt idx="66">
                  <c:v>6.2075537519122861</c:v>
                </c:pt>
                <c:pt idx="67">
                  <c:v>6.7276290875404499</c:v>
                </c:pt>
                <c:pt idx="68">
                  <c:v>6.6961363751252918</c:v>
                </c:pt>
                <c:pt idx="69">
                  <c:v>6.6873693507673693</c:v>
                </c:pt>
                <c:pt idx="70">
                  <c:v>6.5565687641192767</c:v>
                </c:pt>
                <c:pt idx="71">
                  <c:v>6.2169367533188478</c:v>
                </c:pt>
                <c:pt idx="72">
                  <c:v>6.5473928871145262</c:v>
                </c:pt>
                <c:pt idx="73">
                  <c:v>6.690632762803844</c:v>
                </c:pt>
                <c:pt idx="74">
                  <c:v>6.7277841056280181</c:v>
                </c:pt>
                <c:pt idx="75">
                  <c:v>6.5799844510931536</c:v>
                </c:pt>
                <c:pt idx="76">
                  <c:v>6.8385419358024393</c:v>
                </c:pt>
                <c:pt idx="77">
                  <c:v>6.4273678306979889</c:v>
                </c:pt>
                <c:pt idx="78">
                  <c:v>6.0511320760876259</c:v>
                </c:pt>
                <c:pt idx="79">
                  <c:v>5.7752292674633452</c:v>
                </c:pt>
                <c:pt idx="80">
                  <c:v>5.5772439279585484</c:v>
                </c:pt>
                <c:pt idx="81">
                  <c:v>5.4620908286422463</c:v>
                </c:pt>
                <c:pt idx="82">
                  <c:v>5.2782772227130152</c:v>
                </c:pt>
                <c:pt idx="83">
                  <c:v>5.1058729544127175</c:v>
                </c:pt>
                <c:pt idx="84">
                  <c:v>4.7107161196303196</c:v>
                </c:pt>
                <c:pt idx="85">
                  <c:v>4.449881598636324</c:v>
                </c:pt>
                <c:pt idx="86">
                  <c:v>4.1676699883839632</c:v>
                </c:pt>
                <c:pt idx="87">
                  <c:v>3.9317499766725348</c:v>
                </c:pt>
                <c:pt idx="88">
                  <c:v>3.6608683242004787</c:v>
                </c:pt>
                <c:pt idx="89">
                  <c:v>3.5132307836922081</c:v>
                </c:pt>
                <c:pt idx="90">
                  <c:v>3.499271281136302</c:v>
                </c:pt>
                <c:pt idx="91">
                  <c:v>3.2971590939888671</c:v>
                </c:pt>
                <c:pt idx="92">
                  <c:v>3.1649007655684187</c:v>
                </c:pt>
                <c:pt idx="93">
                  <c:v>3.3247158599771325</c:v>
                </c:pt>
                <c:pt idx="94">
                  <c:v>3.4953722300171677</c:v>
                </c:pt>
                <c:pt idx="95">
                  <c:v>3.3852316492403105</c:v>
                </c:pt>
                <c:pt idx="96">
                  <c:v>3.4568110595652826</c:v>
                </c:pt>
                <c:pt idx="97">
                  <c:v>3.7188780845477112</c:v>
                </c:pt>
                <c:pt idx="98">
                  <c:v>3.3990452964088718</c:v>
                </c:pt>
                <c:pt idx="99">
                  <c:v>3.4748286219268891</c:v>
                </c:pt>
                <c:pt idx="100">
                  <c:v>3.1959859978808396</c:v>
                </c:pt>
                <c:pt idx="101">
                  <c:v>3.0016093399504769</c:v>
                </c:pt>
                <c:pt idx="102">
                  <c:v>3.0225729218738877</c:v>
                </c:pt>
                <c:pt idx="103">
                  <c:v>2.6177425176231282</c:v>
                </c:pt>
                <c:pt idx="104">
                  <c:v>2.3599782094191397</c:v>
                </c:pt>
                <c:pt idx="105">
                  <c:v>1.4715107760023329</c:v>
                </c:pt>
                <c:pt idx="106">
                  <c:v>4.0030264143339878E-2</c:v>
                </c:pt>
                <c:pt idx="107">
                  <c:v>-1.0845922491285194</c:v>
                </c:pt>
                <c:pt idx="108">
                  <c:v>-2.118920084113725</c:v>
                </c:pt>
                <c:pt idx="109">
                  <c:v>-3.5666057101272912</c:v>
                </c:pt>
                <c:pt idx="110">
                  <c:v>-4.5321799216676197</c:v>
                </c:pt>
                <c:pt idx="111">
                  <c:v>-5.6246676611553283</c:v>
                </c:pt>
                <c:pt idx="112">
                  <c:v>-6.8788281044674449</c:v>
                </c:pt>
                <c:pt idx="113">
                  <c:v>-7.6767798653868908</c:v>
                </c:pt>
                <c:pt idx="114">
                  <c:v>-8.7017272699008998</c:v>
                </c:pt>
                <c:pt idx="115">
                  <c:v>-9.2523054061156387</c:v>
                </c:pt>
                <c:pt idx="116">
                  <c:v>-9.7599472423257794</c:v>
                </c:pt>
                <c:pt idx="117">
                  <c:v>-9.63127821080964</c:v>
                </c:pt>
                <c:pt idx="118">
                  <c:v>-8.6838132448959868</c:v>
                </c:pt>
                <c:pt idx="119">
                  <c:v>-7.44843541504423</c:v>
                </c:pt>
                <c:pt idx="120">
                  <c:v>-6.6592202249577639</c:v>
                </c:pt>
                <c:pt idx="121">
                  <c:v>-5.430106928769149</c:v>
                </c:pt>
                <c:pt idx="122">
                  <c:v>-3.6942889051199757</c:v>
                </c:pt>
                <c:pt idx="123">
                  <c:v>-2.1793103187487333</c:v>
                </c:pt>
                <c:pt idx="124">
                  <c:v>-0.57656435475662704</c:v>
                </c:pt>
                <c:pt idx="125">
                  <c:v>0.58345195690918672</c:v>
                </c:pt>
                <c:pt idx="126">
                  <c:v>1.79309479239231</c:v>
                </c:pt>
                <c:pt idx="127">
                  <c:v>2.7542870134496127</c:v>
                </c:pt>
                <c:pt idx="128">
                  <c:v>3.9368319834313752</c:v>
                </c:pt>
                <c:pt idx="129">
                  <c:v>4.6359936043324836</c:v>
                </c:pt>
                <c:pt idx="130">
                  <c:v>5.1910233865909845</c:v>
                </c:pt>
                <c:pt idx="131">
                  <c:v>5.4248567342997944</c:v>
                </c:pt>
                <c:pt idx="132">
                  <c:v>5.8285090732136382</c:v>
                </c:pt>
                <c:pt idx="133">
                  <c:v>6.1766394027190614</c:v>
                </c:pt>
                <c:pt idx="134">
                  <c:v>5.9886769907727739</c:v>
                </c:pt>
                <c:pt idx="135">
                  <c:v>5.9011497974143339</c:v>
                </c:pt>
                <c:pt idx="136">
                  <c:v>6.0806612287571227</c:v>
                </c:pt>
                <c:pt idx="137">
                  <c:v>6.4410872424459171</c:v>
                </c:pt>
                <c:pt idx="138">
                  <c:v>6.6318130704092368</c:v>
                </c:pt>
                <c:pt idx="139">
                  <c:v>7.1595589018944992</c:v>
                </c:pt>
                <c:pt idx="140">
                  <c:v>7.3053111809165756</c:v>
                </c:pt>
                <c:pt idx="141">
                  <c:v>7.4579861965194567</c:v>
                </c:pt>
                <c:pt idx="142">
                  <c:v>7.386442354340133</c:v>
                </c:pt>
                <c:pt idx="143">
                  <c:v>7.3123999992532163</c:v>
                </c:pt>
                <c:pt idx="144">
                  <c:v>7.243407916120745</c:v>
                </c:pt>
                <c:pt idx="145">
                  <c:v>7.4000545195985552</c:v>
                </c:pt>
                <c:pt idx="146">
                  <c:v>7.3701774526727206</c:v>
                </c:pt>
                <c:pt idx="147">
                  <c:v>7.0491951383885265</c:v>
                </c:pt>
                <c:pt idx="148">
                  <c:v>7.0118776351405074</c:v>
                </c:pt>
                <c:pt idx="149">
                  <c:v>6.562947099461951</c:v>
                </c:pt>
                <c:pt idx="150">
                  <c:v>6.274057579309769</c:v>
                </c:pt>
                <c:pt idx="151">
                  <c:v>6.0365299181012659</c:v>
                </c:pt>
                <c:pt idx="152">
                  <c:v>5.5901000093069939</c:v>
                </c:pt>
                <c:pt idx="153">
                  <c:v>5.4645020220979177</c:v>
                </c:pt>
                <c:pt idx="154">
                  <c:v>5.312865722137758</c:v>
                </c:pt>
                <c:pt idx="155">
                  <c:v>4.9602657676681758</c:v>
                </c:pt>
                <c:pt idx="156">
                  <c:v>4.9567346535729655</c:v>
                </c:pt>
                <c:pt idx="157">
                  <c:v>4.1993678897808593</c:v>
                </c:pt>
                <c:pt idx="158">
                  <c:v>3.7585733647546533</c:v>
                </c:pt>
                <c:pt idx="159">
                  <c:v>3.8216017531996158</c:v>
                </c:pt>
                <c:pt idx="160">
                  <c:v>3.6297768726570041</c:v>
                </c:pt>
                <c:pt idx="161">
                  <c:v>3.6510920810254817</c:v>
                </c:pt>
                <c:pt idx="162">
                  <c:v>3.9593467425796547</c:v>
                </c:pt>
                <c:pt idx="163">
                  <c:v>3.8091495127117128</c:v>
                </c:pt>
                <c:pt idx="164">
                  <c:v>3.801085599745079</c:v>
                </c:pt>
                <c:pt idx="165">
                  <c:v>3.7102628212292217</c:v>
                </c:pt>
                <c:pt idx="166">
                  <c:v>3.5470750350542488</c:v>
                </c:pt>
                <c:pt idx="167">
                  <c:v>3.6336267893808838</c:v>
                </c:pt>
                <c:pt idx="168">
                  <c:v>3.357290053057767</c:v>
                </c:pt>
                <c:pt idx="169">
                  <c:v>3.4520176009233978</c:v>
                </c:pt>
                <c:pt idx="170">
                  <c:v>3.51966144626698</c:v>
                </c:pt>
                <c:pt idx="171">
                  <c:v>3.6600959163008042</c:v>
                </c:pt>
                <c:pt idx="172">
                  <c:v>3.7181758376544991</c:v>
                </c:pt>
                <c:pt idx="173">
                  <c:v>3.8075044016507889</c:v>
                </c:pt>
                <c:pt idx="174">
                  <c:v>3.6754148243718845</c:v>
                </c:pt>
                <c:pt idx="175">
                  <c:v>3.6474058460610053</c:v>
                </c:pt>
                <c:pt idx="176">
                  <c:v>3.9326537309453187</c:v>
                </c:pt>
                <c:pt idx="177">
                  <c:v>4.0465456077719182</c:v>
                </c:pt>
                <c:pt idx="178">
                  <c:v>4.0847894700958989</c:v>
                </c:pt>
                <c:pt idx="179">
                  <c:v>4.2763521582290167</c:v>
                </c:pt>
                <c:pt idx="180">
                  <c:v>4.4072312759892753</c:v>
                </c:pt>
                <c:pt idx="181">
                  <c:v>4.4330168834206205</c:v>
                </c:pt>
                <c:pt idx="182">
                  <c:v>4.4622660295297436</c:v>
                </c:pt>
                <c:pt idx="183">
                  <c:v>4.1459118918968159</c:v>
                </c:pt>
                <c:pt idx="184">
                  <c:v>3.7991212822874587</c:v>
                </c:pt>
                <c:pt idx="185">
                  <c:v>3.7417130859576133</c:v>
                </c:pt>
                <c:pt idx="186">
                  <c:v>3.6357962799023653</c:v>
                </c:pt>
                <c:pt idx="187">
                  <c:v>3.4341996335620877</c:v>
                </c:pt>
                <c:pt idx="188">
                  <c:v>3.1513857504042306</c:v>
                </c:pt>
                <c:pt idx="189">
                  <c:v>2.8605727521697588</c:v>
                </c:pt>
                <c:pt idx="190">
                  <c:v>2.7110113076484197</c:v>
                </c:pt>
                <c:pt idx="191">
                  <c:v>2.5659476008387259</c:v>
                </c:pt>
                <c:pt idx="192">
                  <c:v>2.3604773571219084</c:v>
                </c:pt>
                <c:pt idx="193">
                  <c:v>2.7316594687613645</c:v>
                </c:pt>
                <c:pt idx="194">
                  <c:v>2.7759501444914605</c:v>
                </c:pt>
                <c:pt idx="195">
                  <c:v>2.8547856291560407</c:v>
                </c:pt>
                <c:pt idx="196">
                  <c:v>2.8678016003039346</c:v>
                </c:pt>
                <c:pt idx="197">
                  <c:v>2.8458463595169974</c:v>
                </c:pt>
                <c:pt idx="198">
                  <c:v>2.5913933715996222</c:v>
                </c:pt>
                <c:pt idx="199">
                  <c:v>2.7389013473629262</c:v>
                </c:pt>
                <c:pt idx="200">
                  <c:v>2.8270849438682575</c:v>
                </c:pt>
                <c:pt idx="201">
                  <c:v>2.7972869988471842</c:v>
                </c:pt>
                <c:pt idx="202">
                  <c:v>3.0480186593864858</c:v>
                </c:pt>
                <c:pt idx="203">
                  <c:v>3.0921469666156582</c:v>
                </c:pt>
                <c:pt idx="204">
                  <c:v>3.3810642916620282</c:v>
                </c:pt>
                <c:pt idx="205">
                  <c:v>2.9127970883736367</c:v>
                </c:pt>
                <c:pt idx="206">
                  <c:v>3.0241182743200028</c:v>
                </c:pt>
                <c:pt idx="207">
                  <c:v>3.0678402164551244</c:v>
                </c:pt>
                <c:pt idx="208">
                  <c:v>3.4186583804872015</c:v>
                </c:pt>
                <c:pt idx="209">
                  <c:v>3.4488485303756562</c:v>
                </c:pt>
                <c:pt idx="210">
                  <c:v>3.649895602920509</c:v>
                </c:pt>
                <c:pt idx="211">
                  <c:v>3.7318027589464435</c:v>
                </c:pt>
                <c:pt idx="212">
                  <c:v>3.8200869815004239</c:v>
                </c:pt>
                <c:pt idx="213">
                  <c:v>4.1274811026692504</c:v>
                </c:pt>
                <c:pt idx="214">
                  <c:v>4.298666913244702</c:v>
                </c:pt>
                <c:pt idx="215">
                  <c:v>4.2694148090781852</c:v>
                </c:pt>
                <c:pt idx="216">
                  <c:v>4.3035738418854379</c:v>
                </c:pt>
                <c:pt idx="217">
                  <c:v>4.5857403707668425</c:v>
                </c:pt>
                <c:pt idx="218">
                  <c:v>4.66639868852576</c:v>
                </c:pt>
                <c:pt idx="219">
                  <c:v>4.6847762081741848</c:v>
                </c:pt>
                <c:pt idx="220">
                  <c:v>4.8268400007498826</c:v>
                </c:pt>
                <c:pt idx="221">
                  <c:v>4.9915299757699501</c:v>
                </c:pt>
                <c:pt idx="222">
                  <c:v>5.2902291433142778</c:v>
                </c:pt>
                <c:pt idx="223">
                  <c:v>5.5015702015707149</c:v>
                </c:pt>
                <c:pt idx="224">
                  <c:v>5.285815846062917</c:v>
                </c:pt>
                <c:pt idx="225">
                  <c:v>5.3573838420691402</c:v>
                </c:pt>
                <c:pt idx="226">
                  <c:v>5.2064657962464196</c:v>
                </c:pt>
                <c:pt idx="227">
                  <c:v>4.9064970771369758</c:v>
                </c:pt>
                <c:pt idx="228">
                  <c:v>4.7509901757589006</c:v>
                </c:pt>
                <c:pt idx="229">
                  <c:v>4.5716911063293395</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2-C5D7-4E8F-85CD-44A8C2A8C5D6}"/>
            </c:ext>
          </c:extLst>
        </c:ser>
        <c:ser>
          <c:idx val="5"/>
          <c:order val="5"/>
          <c:tx>
            <c:strRef>
              <c:f>'RS22'!$P$2</c:f>
              <c:strCache>
                <c:ptCount val="1"/>
                <c:pt idx="0">
                  <c:v>2.0%</c:v>
                </c:pt>
              </c:strCache>
            </c:strRef>
          </c:tx>
          <c:marker>
            <c:symbol val="none"/>
          </c:marker>
          <c:dLbls>
            <c:dLbl>
              <c:idx val="202"/>
              <c:layout>
                <c:manualLayout>
                  <c:x val="1.2755102040816327E-2"/>
                  <c:y val="-9.8677718571146631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C5D7-4E8F-85CD-44A8C2A8C5D6}"/>
                </c:ext>
              </c:extLst>
            </c:dLbl>
            <c:dLbl>
              <c:idx val="221"/>
              <c:layout>
                <c:manualLayout>
                  <c:x val="0"/>
                  <c:y val="-4.575163398692812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67D1-4175-8A98-FB1A07E7CFD0}"/>
                </c:ext>
              </c:extLst>
            </c:dLbl>
            <c:dLbl>
              <c:idx val="222"/>
              <c:layout>
                <c:manualLayout>
                  <c:x val="-1.4124293785311771E-3"/>
                  <c:y val="-1.633986928104575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12DD-4DCC-AEA8-F24185B25E24}"/>
                </c:ext>
              </c:extLst>
            </c:dLbl>
            <c:dLbl>
              <c:idx val="223"/>
              <c:layout>
                <c:manualLayout>
                  <c:x val="-1.4124293785311771E-3"/>
                  <c:y val="-4.575163398692810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6F73-424F-A675-0A674F8373D0}"/>
                </c:ext>
              </c:extLst>
            </c:dLbl>
            <c:dLbl>
              <c:idx val="224"/>
              <c:layout>
                <c:manualLayout>
                  <c:x val="4.3087971274684764E-3"/>
                  <c:y val="-5.654886395453881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364C-4226-BC1C-58DEB853E24D}"/>
                </c:ext>
              </c:extLst>
            </c:dLbl>
            <c:dLbl>
              <c:idx val="226"/>
              <c:layout>
                <c:manualLayout>
                  <c:x val="0"/>
                  <c:y val="1.973554371422932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C5D7-4E8F-85CD-44A8C2A8C5D6}"/>
                </c:ext>
              </c:extLst>
            </c:dLbl>
            <c:dLbl>
              <c:idx val="227"/>
              <c:layout>
                <c:manualLayout>
                  <c:x val="0"/>
                  <c:y val="-2.220248667850799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C5D7-4E8F-85CD-44A8C2A8C5D6}"/>
                </c:ext>
              </c:extLst>
            </c:dLbl>
            <c:spPr>
              <a:noFill/>
              <a:ln>
                <a:noFill/>
              </a:ln>
              <a:effectLst/>
            </c:spPr>
            <c:txPr>
              <a:bodyPr/>
              <a:lstStyle/>
              <a:p>
                <a:pPr>
                  <a:defRPr sz="2000">
                    <a:solidFill>
                      <a:srgbClr val="5F5F5F"/>
                    </a:solidFill>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'RS22'!$P$639:$P$938</c:f>
              <c:numCache>
                <c:formatCode>General</c:formatCode>
                <c:ptCount val="3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1.960897043380939</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6-C5D7-4E8F-85CD-44A8C2A8C5D6}"/>
            </c:ext>
          </c:extLst>
        </c:ser>
        <c:ser>
          <c:idx val="7"/>
          <c:order val="7"/>
          <c:tx>
            <c:strRef>
              <c:f>'RS22'!$R$2</c:f>
              <c:strCache>
                <c:ptCount val="1"/>
                <c:pt idx="0">
                  <c:v>4.6%</c:v>
                </c:pt>
              </c:strCache>
            </c:strRef>
          </c:tx>
          <c:marker>
            <c:symbol val="none"/>
          </c:marker>
          <c:dLbls>
            <c:dLbl>
              <c:idx val="219"/>
              <c:layout>
                <c:manualLayout>
                  <c:x val="5.527210884353731E-2"/>
                  <c:y val="0"/>
                </c:manualLayout>
              </c:layout>
              <c:dLblPos val="r"/>
              <c:showLegendKey val="0"/>
              <c:showVal val="0"/>
              <c:showCatName val="0"/>
              <c:showSerName val="1"/>
              <c:showPercent val="0"/>
              <c:showBubbleSize val="0"/>
              <c:extLst>
                <c:ext xmlns:c15="http://schemas.microsoft.com/office/drawing/2012/chart" uri="{CE6537A1-D6FC-4f65-9D91-7224C49458BB}">
                  <c15:layout>
                    <c:manualLayout>
                      <c:w val="7.3115079365079369E-2"/>
                      <c:h val="0.10607854746398264"/>
                    </c:manualLayout>
                  </c15:layout>
                </c:ext>
                <c:ext xmlns:c16="http://schemas.microsoft.com/office/drawing/2014/chart" uri="{C3380CC4-5D6E-409C-BE32-E72D297353CC}">
                  <c16:uniqueId val="{00000007-C5D7-4E8F-85CD-44A8C2A8C5D6}"/>
                </c:ext>
              </c:extLst>
            </c:dLbl>
            <c:dLbl>
              <c:idx val="220"/>
              <c:layout>
                <c:manualLayout>
                  <c:x val="0"/>
                  <c:y val="4.901960784313722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F-C5D7-4E8F-85CD-44A8C2A8C5D6}"/>
                </c:ext>
              </c:extLst>
            </c:dLbl>
            <c:dLbl>
              <c:idx val="222"/>
              <c:layout>
                <c:manualLayout>
                  <c:x val="0"/>
                  <c:y val="2.614379084967320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12DD-4DCC-AEA8-F24185B25E24}"/>
                </c:ext>
              </c:extLst>
            </c:dLbl>
            <c:dLbl>
              <c:idx val="224"/>
              <c:layout>
                <c:manualLayout>
                  <c:x val="4.3087971274684764E-3"/>
                  <c:y val="1.995842257219016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364C-4226-BC1C-58DEB853E24D}"/>
                </c:ext>
              </c:extLst>
            </c:dLbl>
            <c:dLbl>
              <c:idx val="225"/>
              <c:layout>
                <c:manualLayout>
                  <c:x val="1.436265709156194E-3"/>
                  <c:y val="-5.654886395453881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9562-422D-A208-3D0100AEA5BC}"/>
                </c:ext>
              </c:extLst>
            </c:dLbl>
            <c:dLbl>
              <c:idx val="226"/>
              <c:layout>
                <c:manualLayout>
                  <c:x val="0"/>
                  <c:y val="-1.973554371422932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C5D7-4E8F-85CD-44A8C2A8C5D6}"/>
                </c:ext>
              </c:extLst>
            </c:dLbl>
            <c:dLbl>
              <c:idx val="227"/>
              <c:layout>
                <c:manualLayout>
                  <c:x val="1.436265709156194E-3"/>
                  <c:y val="-8.16639981225462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9-C5D7-4E8F-85CD-44A8C2A8C5D6}"/>
                </c:ext>
              </c:extLst>
            </c:dLbl>
            <c:dLbl>
              <c:idx val="228"/>
              <c:layout>
                <c:manualLayout>
                  <c:x val="0"/>
                  <c:y val="-3.991684514438036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159E-44BD-B598-D588A025C716}"/>
                </c:ext>
              </c:extLst>
            </c:dLbl>
            <c:dLbl>
              <c:idx val="257"/>
              <c:layout>
                <c:manualLayout>
                  <c:x val="0"/>
                  <c:y val="3.70041444641799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C5D7-4E8F-85CD-44A8C2A8C5D6}"/>
                </c:ext>
              </c:extLst>
            </c:dLbl>
            <c:spPr>
              <a:noFill/>
              <a:ln>
                <a:noFill/>
              </a:ln>
              <a:effectLst/>
            </c:spPr>
            <c:txPr>
              <a:bodyPr/>
              <a:lstStyle/>
              <a:p>
                <a:pPr>
                  <a:defRPr sz="2000">
                    <a:solidFill>
                      <a:srgbClr val="08A685"/>
                    </a:solidFill>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'RS22'!$R$639:$R$938</c:f>
              <c:numCache>
                <c:formatCode>General</c:formatCode>
                <c:ptCount val="3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4.5716911063293395</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B-C5D7-4E8F-85CD-44A8C2A8C5D6}"/>
            </c:ext>
          </c:extLst>
        </c:ser>
        <c:dLbls>
          <c:showLegendKey val="0"/>
          <c:showVal val="0"/>
          <c:showCatName val="0"/>
          <c:showSerName val="0"/>
          <c:showPercent val="0"/>
          <c:showBubbleSize val="0"/>
        </c:dLbls>
        <c:marker val="1"/>
        <c:smooth val="0"/>
        <c:axId val="167469568"/>
        <c:axId val="1325709504"/>
      </c:lineChart>
      <c:lineChart>
        <c:grouping val="standard"/>
        <c:varyColors val="0"/>
        <c:ser>
          <c:idx val="1"/>
          <c:order val="1"/>
          <c:tx>
            <c:v>3MMT</c:v>
          </c:tx>
          <c:spPr>
            <a:ln w="38100">
              <a:solidFill>
                <a:srgbClr val="5F5F5F"/>
              </a:solidFill>
              <a:prstDash val="solid"/>
            </a:ln>
            <a:effectLst/>
          </c:spPr>
          <c:marker>
            <c:symbol val="none"/>
          </c:marker>
          <c:dLbls>
            <c:delete val="1"/>
          </c:dLbls>
          <c:cat>
            <c:numRef>
              <c:f>[1]Years!$B$171:$B$422</c:f>
              <c:numCache>
                <c:formatCode>General</c:formatCode>
                <c:ptCount val="25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numCache>
            </c:numRef>
          </c:cat>
          <c:val>
            <c:numRef>
              <c:f>'RS22'!$L$639:$L$938</c:f>
              <c:numCache>
                <c:formatCode>0.000</c:formatCode>
                <c:ptCount val="300"/>
                <c:pt idx="0">
                  <c:v>3.2727480000000004</c:v>
                </c:pt>
                <c:pt idx="1">
                  <c:v>3.2186440000000003</c:v>
                </c:pt>
                <c:pt idx="2">
                  <c:v>3.0660680000000005</c:v>
                </c:pt>
                <c:pt idx="3">
                  <c:v>3.178048</c:v>
                </c:pt>
                <c:pt idx="4">
                  <c:v>3.3105520000000004</c:v>
                </c:pt>
                <c:pt idx="5">
                  <c:v>3.317644</c:v>
                </c:pt>
                <c:pt idx="6">
                  <c:v>3.34456</c:v>
                </c:pt>
                <c:pt idx="7">
                  <c:v>3.3455119999999998</c:v>
                </c:pt>
                <c:pt idx="8">
                  <c:v>3.2969799999999996</c:v>
                </c:pt>
                <c:pt idx="9">
                  <c:v>3.295992</c:v>
                </c:pt>
                <c:pt idx="10">
                  <c:v>3.2662440000000004</c:v>
                </c:pt>
                <c:pt idx="11">
                  <c:v>3.4694560000000001</c:v>
                </c:pt>
                <c:pt idx="12">
                  <c:v>3.3888440000000002</c:v>
                </c:pt>
                <c:pt idx="13">
                  <c:v>3.2739040000000004</c:v>
                </c:pt>
                <c:pt idx="14">
                  <c:v>3.1158679999999999</c:v>
                </c:pt>
                <c:pt idx="15">
                  <c:v>3.2125840000000001</c:v>
                </c:pt>
                <c:pt idx="16">
                  <c:v>3.4055480000000005</c:v>
                </c:pt>
                <c:pt idx="17">
                  <c:v>3.435276</c:v>
                </c:pt>
                <c:pt idx="18">
                  <c:v>3.4519679999999999</c:v>
                </c:pt>
                <c:pt idx="19">
                  <c:v>3.446968</c:v>
                </c:pt>
                <c:pt idx="20">
                  <c:v>3.34314</c:v>
                </c:pt>
                <c:pt idx="21">
                  <c:v>3.3931319999999996</c:v>
                </c:pt>
                <c:pt idx="22">
                  <c:v>3.3642279999999998</c:v>
                </c:pt>
                <c:pt idx="23">
                  <c:v>3.62134</c:v>
                </c:pt>
                <c:pt idx="24">
                  <c:v>3.4773480000000001</c:v>
                </c:pt>
                <c:pt idx="25">
                  <c:v>3.3395440000000001</c:v>
                </c:pt>
                <c:pt idx="26">
                  <c:v>3.1757799999999996</c:v>
                </c:pt>
                <c:pt idx="27">
                  <c:v>3.2923759999999995</c:v>
                </c:pt>
                <c:pt idx="28">
                  <c:v>3.4816399999999996</c:v>
                </c:pt>
                <c:pt idx="29">
                  <c:v>3.4960119999999995</c:v>
                </c:pt>
                <c:pt idx="30">
                  <c:v>3.5387560000000002</c:v>
                </c:pt>
                <c:pt idx="31">
                  <c:v>3.5661719999999999</c:v>
                </c:pt>
                <c:pt idx="32">
                  <c:v>3.5035120000000002</c:v>
                </c:pt>
                <c:pt idx="33">
                  <c:v>3.47194</c:v>
                </c:pt>
                <c:pt idx="34">
                  <c:v>3.4057360000000001</c:v>
                </c:pt>
                <c:pt idx="35">
                  <c:v>3.6610040000000001</c:v>
                </c:pt>
                <c:pt idx="36">
                  <c:v>3.5841560000000001</c:v>
                </c:pt>
                <c:pt idx="37">
                  <c:v>3.4575399999999998</c:v>
                </c:pt>
                <c:pt idx="38">
                  <c:v>3.2842880000000001</c:v>
                </c:pt>
                <c:pt idx="39">
                  <c:v>3.3879799999999998</c:v>
                </c:pt>
                <c:pt idx="40">
                  <c:v>3.6013320000000002</c:v>
                </c:pt>
                <c:pt idx="41">
                  <c:v>3.6305520000000002</c:v>
                </c:pt>
                <c:pt idx="42">
                  <c:v>3.6932400000000003</c:v>
                </c:pt>
                <c:pt idx="43">
                  <c:v>3.7119080000000002</c:v>
                </c:pt>
                <c:pt idx="44">
                  <c:v>3.6834759999999998</c:v>
                </c:pt>
                <c:pt idx="45">
                  <c:v>3.6599279999999998</c:v>
                </c:pt>
                <c:pt idx="46">
                  <c:v>3.5967639999999999</c:v>
                </c:pt>
                <c:pt idx="47">
                  <c:v>3.8515119999999996</c:v>
                </c:pt>
                <c:pt idx="48">
                  <c:v>3.7612079999999999</c:v>
                </c:pt>
                <c:pt idx="49">
                  <c:v>3.685924</c:v>
                </c:pt>
                <c:pt idx="50">
                  <c:v>3.5319240000000001</c:v>
                </c:pt>
                <c:pt idx="51">
                  <c:v>3.6668479999999999</c:v>
                </c:pt>
                <c:pt idx="52">
                  <c:v>3.8507040000000003</c:v>
                </c:pt>
                <c:pt idx="53">
                  <c:v>3.8585720000000001</c:v>
                </c:pt>
                <c:pt idx="54">
                  <c:v>3.909808</c:v>
                </c:pt>
                <c:pt idx="55">
                  <c:v>3.9014439999999997</c:v>
                </c:pt>
                <c:pt idx="56">
                  <c:v>3.8713640000000002</c:v>
                </c:pt>
                <c:pt idx="57">
                  <c:v>3.8382680000000002</c:v>
                </c:pt>
                <c:pt idx="58">
                  <c:v>3.8300360000000007</c:v>
                </c:pt>
                <c:pt idx="59">
                  <c:v>4.1245600000000007</c:v>
                </c:pt>
                <c:pt idx="60">
                  <c:v>4.0186999999999999</c:v>
                </c:pt>
                <c:pt idx="61">
                  <c:v>3.9019120000000003</c:v>
                </c:pt>
                <c:pt idx="62">
                  <c:v>3.7098559999999998</c:v>
                </c:pt>
                <c:pt idx="63">
                  <c:v>3.87934</c:v>
                </c:pt>
                <c:pt idx="64">
                  <c:v>4.0804840000000002</c:v>
                </c:pt>
                <c:pt idx="65">
                  <c:v>4.1276999999999999</c:v>
                </c:pt>
                <c:pt idx="66">
                  <c:v>4.1924799999999998</c:v>
                </c:pt>
                <c:pt idx="67">
                  <c:v>4.233892</c:v>
                </c:pt>
                <c:pt idx="68">
                  <c:v>4.1632679999999995</c:v>
                </c:pt>
                <c:pt idx="69">
                  <c:v>4.1004959999999997</c:v>
                </c:pt>
                <c:pt idx="70">
                  <c:v>4.0528839999999997</c:v>
                </c:pt>
                <c:pt idx="71">
                  <c:v>4.3421599999999998</c:v>
                </c:pt>
                <c:pt idx="72">
                  <c:v>4.271808</c:v>
                </c:pt>
                <c:pt idx="73">
                  <c:v>4.1528200000000002</c:v>
                </c:pt>
                <c:pt idx="74">
                  <c:v>3.9783600000000003</c:v>
                </c:pt>
                <c:pt idx="75">
                  <c:v>4.1108440000000002</c:v>
                </c:pt>
                <c:pt idx="76">
                  <c:v>4.3488799999999994</c:v>
                </c:pt>
                <c:pt idx="77">
                  <c:v>4.3673680000000008</c:v>
                </c:pt>
                <c:pt idx="78">
                  <c:v>4.4095120000000003</c:v>
                </c:pt>
                <c:pt idx="79">
                  <c:v>4.4184520000000003</c:v>
                </c:pt>
                <c:pt idx="80">
                  <c:v>4.3368479999999998</c:v>
                </c:pt>
                <c:pt idx="81">
                  <c:v>4.28322</c:v>
                </c:pt>
                <c:pt idx="82">
                  <c:v>4.2077520000000002</c:v>
                </c:pt>
                <c:pt idx="83">
                  <c:v>4.4948600000000001</c:v>
                </c:pt>
                <c:pt idx="84">
                  <c:v>4.415184</c:v>
                </c:pt>
                <c:pt idx="85">
                  <c:v>4.2801200000000001</c:v>
                </c:pt>
                <c:pt idx="86">
                  <c:v>4.104724</c:v>
                </c:pt>
                <c:pt idx="87">
                  <c:v>4.2233559999999999</c:v>
                </c:pt>
                <c:pt idx="88">
                  <c:v>4.4967560000000004</c:v>
                </c:pt>
                <c:pt idx="89">
                  <c:v>4.5067440000000003</c:v>
                </c:pt>
                <c:pt idx="90">
                  <c:v>4.5620200000000004</c:v>
                </c:pt>
                <c:pt idx="91">
                  <c:v>4.5480359999999997</c:v>
                </c:pt>
                <c:pt idx="92">
                  <c:v>4.4572240000000001</c:v>
                </c:pt>
                <c:pt idx="93">
                  <c:v>4.4425319999999999</c:v>
                </c:pt>
                <c:pt idx="94">
                  <c:v>4.4016760000000001</c:v>
                </c:pt>
                <c:pt idx="95">
                  <c:v>4.6902400000000002</c:v>
                </c:pt>
                <c:pt idx="96">
                  <c:v>4.5860719999999997</c:v>
                </c:pt>
                <c:pt idx="97">
                  <c:v>4.4504359999999998</c:v>
                </c:pt>
                <c:pt idx="98">
                  <c:v>4.2377560000000001</c:v>
                </c:pt>
                <c:pt idx="99">
                  <c:v>4.3428800000000001</c:v>
                </c:pt>
                <c:pt idx="100">
                  <c:v>4.559132</c:v>
                </c:pt>
                <c:pt idx="101">
                  <c:v>4.5815320000000002</c:v>
                </c:pt>
                <c:pt idx="102">
                  <c:v>4.6407559999999997</c:v>
                </c:pt>
                <c:pt idx="103">
                  <c:v>4.5803799999999999</c:v>
                </c:pt>
                <c:pt idx="104">
                  <c:v>4.4685199999999998</c:v>
                </c:pt>
                <c:pt idx="105">
                  <c:v>4.3330039999999999</c:v>
                </c:pt>
                <c:pt idx="106">
                  <c:v>4.1437360000000005</c:v>
                </c:pt>
                <c:pt idx="107">
                  <c:v>4.2785120000000001</c:v>
                </c:pt>
                <c:pt idx="108">
                  <c:v>4.1198759999999996</c:v>
                </c:pt>
                <c:pt idx="109">
                  <c:v>3.9753440000000002</c:v>
                </c:pt>
                <c:pt idx="110">
                  <c:v>3.7525040000000001</c:v>
                </c:pt>
                <c:pt idx="111">
                  <c:v>3.8311679999999999</c:v>
                </c:pt>
                <c:pt idx="112">
                  <c:v>4.024432</c:v>
                </c:pt>
                <c:pt idx="113">
                  <c:v>4.0879479999999999</c:v>
                </c:pt>
                <c:pt idx="114">
                  <c:v>4.1608160000000005</c:v>
                </c:pt>
                <c:pt idx="115">
                  <c:v>4.1834720000000001</c:v>
                </c:pt>
                <c:pt idx="116">
                  <c:v>4.1044359999999998</c:v>
                </c:pt>
                <c:pt idx="117">
                  <c:v>4.066592</c:v>
                </c:pt>
                <c:pt idx="118">
                  <c:v>4.0104760000000006</c:v>
                </c:pt>
                <c:pt idx="119">
                  <c:v>4.3130160000000002</c:v>
                </c:pt>
                <c:pt idx="120">
                  <c:v>4.2168039999999998</c:v>
                </c:pt>
                <c:pt idx="121">
                  <c:v>4.1030519999999999</c:v>
                </c:pt>
                <c:pt idx="122">
                  <c:v>3.9446440000000003</c:v>
                </c:pt>
                <c:pt idx="123">
                  <c:v>4.1117480000000004</c:v>
                </c:pt>
                <c:pt idx="124">
                  <c:v>4.3304679999999998</c:v>
                </c:pt>
                <c:pt idx="125">
                  <c:v>4.3221679999999996</c:v>
                </c:pt>
                <c:pt idx="126">
                  <c:v>4.3445920000000005</c:v>
                </c:pt>
                <c:pt idx="127">
                  <c:v>4.3326799999999999</c:v>
                </c:pt>
                <c:pt idx="128">
                  <c:v>4.28226</c:v>
                </c:pt>
                <c:pt idx="129">
                  <c:v>4.2553400000000003</c:v>
                </c:pt>
                <c:pt idx="130">
                  <c:v>4.2681440000000004</c:v>
                </c:pt>
                <c:pt idx="131">
                  <c:v>4.5907999999999998</c:v>
                </c:pt>
                <c:pt idx="132">
                  <c:v>4.5123120000000005</c:v>
                </c:pt>
                <c:pt idx="133">
                  <c:v>4.3982559999999999</c:v>
                </c:pt>
                <c:pt idx="134">
                  <c:v>4.2399559999999994</c:v>
                </c:pt>
                <c:pt idx="135">
                  <c:v>4.4207079999999994</c:v>
                </c:pt>
                <c:pt idx="136">
                  <c:v>4.6394479999999998</c:v>
                </c:pt>
                <c:pt idx="137">
                  <c:v>4.6458959999999996</c:v>
                </c:pt>
                <c:pt idx="138">
                  <c:v>4.661524</c:v>
                </c:pt>
                <c:pt idx="139">
                  <c:v>4.671964</c:v>
                </c:pt>
                <c:pt idx="140">
                  <c:v>4.6172639999999996</c:v>
                </c:pt>
                <c:pt idx="141">
                  <c:v>4.5964639999999992</c:v>
                </c:pt>
                <c:pt idx="142">
                  <c:v>4.5829079999999998</c:v>
                </c:pt>
                <c:pt idx="143">
                  <c:v>4.8900920000000001</c:v>
                </c:pt>
                <c:pt idx="144">
                  <c:v>4.7928999999999995</c:v>
                </c:pt>
                <c:pt idx="145">
                  <c:v>4.7176239999999998</c:v>
                </c:pt>
                <c:pt idx="146">
                  <c:v>4.5669360000000001</c:v>
                </c:pt>
                <c:pt idx="147">
                  <c:v>4.7179959999999994</c:v>
                </c:pt>
                <c:pt idx="148">
                  <c:v>4.9028239999999998</c:v>
                </c:pt>
                <c:pt idx="149">
                  <c:v>4.8501279999999998</c:v>
                </c:pt>
                <c:pt idx="150">
                  <c:v>4.8624359999999998</c:v>
                </c:pt>
                <c:pt idx="151">
                  <c:v>4.8596920000000008</c:v>
                </c:pt>
                <c:pt idx="152">
                  <c:v>4.7982279999999999</c:v>
                </c:pt>
                <c:pt idx="153">
                  <c:v>4.8117239999999999</c:v>
                </c:pt>
                <c:pt idx="154">
                  <c:v>4.7842959999999994</c:v>
                </c:pt>
                <c:pt idx="155">
                  <c:v>5.090268</c:v>
                </c:pt>
                <c:pt idx="156">
                  <c:v>4.9950279999999996</c:v>
                </c:pt>
                <c:pt idx="157">
                  <c:v>4.8467159999999998</c:v>
                </c:pt>
                <c:pt idx="158">
                  <c:v>4.6851760000000002</c:v>
                </c:pt>
                <c:pt idx="159">
                  <c:v>4.8169680000000001</c:v>
                </c:pt>
                <c:pt idx="160">
                  <c:v>5.0697479999999997</c:v>
                </c:pt>
                <c:pt idx="161">
                  <c:v>5.041696</c:v>
                </c:pt>
                <c:pt idx="162">
                  <c:v>5.097156</c:v>
                </c:pt>
                <c:pt idx="163">
                  <c:v>5.0884280000000004</c:v>
                </c:pt>
                <c:pt idx="164">
                  <c:v>5.0144559999999991</c:v>
                </c:pt>
                <c:pt idx="165">
                  <c:v>4.9877199999999995</c:v>
                </c:pt>
                <c:pt idx="166">
                  <c:v>4.9428680000000007</c:v>
                </c:pt>
                <c:pt idx="167">
                  <c:v>5.2657240000000005</c:v>
                </c:pt>
                <c:pt idx="168">
                  <c:v>5.1362240000000003</c:v>
                </c:pt>
                <c:pt idx="169">
                  <c:v>4.9619520000000001</c:v>
                </c:pt>
                <c:pt idx="170">
                  <c:v>4.7855759999999998</c:v>
                </c:pt>
                <c:pt idx="171">
                  <c:v>4.9782679999999999</c:v>
                </c:pt>
                <c:pt idx="172">
                  <c:v>5.2944960000000005</c:v>
                </c:pt>
                <c:pt idx="173">
                  <c:v>5.296468</c:v>
                </c:pt>
                <c:pt idx="174">
                  <c:v>5.3434880000000007</c:v>
                </c:pt>
                <c:pt idx="175">
                  <c:v>5.3116639999999995</c:v>
                </c:pt>
                <c:pt idx="176">
                  <c:v>5.2637359999999997</c:v>
                </c:pt>
                <c:pt idx="177">
                  <c:v>5.2440280000000001</c:v>
                </c:pt>
                <c:pt idx="178">
                  <c:v>5.1944720000000002</c:v>
                </c:pt>
                <c:pt idx="179">
                  <c:v>5.5168439999999999</c:v>
                </c:pt>
                <c:pt idx="180">
                  <c:v>5.3554079999999997</c:v>
                </c:pt>
                <c:pt idx="181">
                  <c:v>5.1517599999999995</c:v>
                </c:pt>
                <c:pt idx="182">
                  <c:v>4.9276520000000001</c:v>
                </c:pt>
                <c:pt idx="183">
                  <c:v>5.0938920000000003</c:v>
                </c:pt>
                <c:pt idx="184">
                  <c:v>5.4006039999999995</c:v>
                </c:pt>
                <c:pt idx="185">
                  <c:v>5.4158879999999998</c:v>
                </c:pt>
                <c:pt idx="186">
                  <c:v>5.495736</c:v>
                </c:pt>
                <c:pt idx="187">
                  <c:v>5.4685320000000006</c:v>
                </c:pt>
                <c:pt idx="188">
                  <c:v>5.4006680000000005</c:v>
                </c:pt>
                <c:pt idx="189">
                  <c:v>5.3491680000000006</c:v>
                </c:pt>
                <c:pt idx="190">
                  <c:v>5.3045640000000001</c:v>
                </c:pt>
                <c:pt idx="191">
                  <c:v>5.65374</c:v>
                </c:pt>
                <c:pt idx="192">
                  <c:v>5.4762360000000001</c:v>
                </c:pt>
                <c:pt idx="193">
                  <c:v>5.3510399999999994</c:v>
                </c:pt>
                <c:pt idx="194">
                  <c:v>5.1174840000000001</c:v>
                </c:pt>
                <c:pt idx="195">
                  <c:v>5.3162319999999994</c:v>
                </c:pt>
                <c:pt idx="196">
                  <c:v>5.5382800000000003</c:v>
                </c:pt>
                <c:pt idx="197">
                  <c:v>5.553388</c:v>
                </c:pt>
                <c:pt idx="198">
                  <c:v>5.5965199999999999</c:v>
                </c:pt>
                <c:pt idx="199">
                  <c:v>5.6025520000000002</c:v>
                </c:pt>
                <c:pt idx="200">
                  <c:v>5.5375079999999999</c:v>
                </c:pt>
                <c:pt idx="201">
                  <c:v>5.5008759999999999</c:v>
                </c:pt>
                <c:pt idx="202">
                  <c:v>5.4835919999999998</c:v>
                </c:pt>
                <c:pt idx="203">
                  <c:v>5.8512240000000002</c:v>
                </c:pt>
                <c:pt idx="204">
                  <c:v>5.72546</c:v>
                </c:pt>
                <c:pt idx="205">
                  <c:v>5.5272879999999995</c:v>
                </c:pt>
                <c:pt idx="206">
                  <c:v>5.2984999999999998</c:v>
                </c:pt>
                <c:pt idx="207">
                  <c:v>5.4783159999999995</c:v>
                </c:pt>
                <c:pt idx="208">
                  <c:v>5.7895479999999999</c:v>
                </c:pt>
                <c:pt idx="209">
                  <c:v>5.7873200000000002</c:v>
                </c:pt>
                <c:pt idx="210">
                  <c:v>5.826924</c:v>
                </c:pt>
                <c:pt idx="211">
                  <c:v>5.8094079999999995</c:v>
                </c:pt>
                <c:pt idx="212">
                  <c:v>5.7602279999999997</c:v>
                </c:pt>
                <c:pt idx="213">
                  <c:v>5.762664</c:v>
                </c:pt>
                <c:pt idx="214">
                  <c:v>5.7938720000000004</c:v>
                </c:pt>
                <c:pt idx="215">
                  <c:v>6.1553719999999998</c:v>
                </c:pt>
                <c:pt idx="216">
                  <c:v>6.0239560000000001</c:v>
                </c:pt>
                <c:pt idx="217">
                  <c:v>5.7747039999999998</c:v>
                </c:pt>
                <c:pt idx="218">
                  <c:v>5.5755359999999996</c:v>
                </c:pt>
                <c:pt idx="219">
                  <c:v>5.7323880000000003</c:v>
                </c:pt>
                <c:pt idx="220">
                  <c:v>6.1063520000000002</c:v>
                </c:pt>
                <c:pt idx="221">
                  <c:v>6.1052400000000002</c:v>
                </c:pt>
                <c:pt idx="222">
                  <c:v>6.2045399999999997</c:v>
                </c:pt>
                <c:pt idx="223">
                  <c:v>6.1788039999999995</c:v>
                </c:pt>
                <c:pt idx="224">
                  <c:v>6.0608599999999999</c:v>
                </c:pt>
                <c:pt idx="225">
                  <c:v>6.0536079999999997</c:v>
                </c:pt>
                <c:pt idx="226">
                  <c:v>6.0535840000000007</c:v>
                </c:pt>
                <c:pt idx="227">
                  <c:v>6.3883480000000006</c:v>
                </c:pt>
                <c:pt idx="228">
                  <c:v>6.1984159999999999</c:v>
                </c:pt>
                <c:pt idx="229">
                  <c:v>5.8879400000000004</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C-C5D7-4E8F-85CD-44A8C2A8C5D6}"/>
            </c:ext>
          </c:extLst>
        </c:ser>
        <c:ser>
          <c:idx val="2"/>
          <c:order val="3"/>
          <c:tx>
            <c:v>12MMT</c:v>
          </c:tx>
          <c:spPr>
            <a:ln w="57150">
              <a:solidFill>
                <a:srgbClr val="08A685"/>
              </a:solidFill>
              <a:prstDash val="solid"/>
            </a:ln>
            <a:effectLst>
              <a:outerShdw blurRad="50800" dist="50800" dir="5400000" algn="ctr" rotWithShape="0">
                <a:srgbClr val="000000">
                  <a:alpha val="90000"/>
                </a:srgbClr>
              </a:outerShdw>
            </a:effectLst>
          </c:spPr>
          <c:marker>
            <c:symbol val="none"/>
          </c:marker>
          <c:dLbls>
            <c:delete val="1"/>
          </c:dLbls>
          <c:cat>
            <c:numRef>
              <c:f>[1]Years!$B$171:$B$422</c:f>
              <c:numCache>
                <c:formatCode>General</c:formatCode>
                <c:ptCount val="25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numCache>
            </c:numRef>
          </c:cat>
          <c:val>
            <c:numRef>
              <c:f>'RS22'!$I$639:$I$938</c:f>
              <c:numCache>
                <c:formatCode>_(* #,##0.000_);_(* \(#,##0.000\);_(* "-"??_);_(@_)</c:formatCode>
                <c:ptCount val="300"/>
                <c:pt idx="0">
                  <c:v>3.105286</c:v>
                </c:pt>
                <c:pt idx="1">
                  <c:v>3.1352159999999998</c:v>
                </c:pt>
                <c:pt idx="2">
                  <c:v>3.161181</c:v>
                </c:pt>
                <c:pt idx="3">
                  <c:v>3.1748150000000006</c:v>
                </c:pt>
                <c:pt idx="4">
                  <c:v>3.1964080000000004</c:v>
                </c:pt>
                <c:pt idx="5">
                  <c:v>3.2167779999999997</c:v>
                </c:pt>
                <c:pt idx="6">
                  <c:v>3.2258729999999995</c:v>
                </c:pt>
                <c:pt idx="7">
                  <c:v>3.2447279999999998</c:v>
                </c:pt>
                <c:pt idx="8">
                  <c:v>3.2599779999999998</c:v>
                </c:pt>
                <c:pt idx="9">
                  <c:v>3.272837</c:v>
                </c:pt>
                <c:pt idx="10">
                  <c:v>3.2852380000000001</c:v>
                </c:pt>
                <c:pt idx="11">
                  <c:v>3.2875370000000004</c:v>
                </c:pt>
                <c:pt idx="12">
                  <c:v>3.3018610000000002</c:v>
                </c:pt>
                <c:pt idx="13">
                  <c:v>3.2990530000000002</c:v>
                </c:pt>
                <c:pt idx="14">
                  <c:v>3.2999869999999998</c:v>
                </c:pt>
                <c:pt idx="15">
                  <c:v>3.310495</c:v>
                </c:pt>
                <c:pt idx="16">
                  <c:v>3.3228019999999998</c:v>
                </c:pt>
                <c:pt idx="17">
                  <c:v>3.3293949999999999</c:v>
                </c:pt>
                <c:pt idx="18">
                  <c:v>3.3373469999999998</c:v>
                </c:pt>
                <c:pt idx="19">
                  <c:v>3.348166</c:v>
                </c:pt>
                <c:pt idx="20">
                  <c:v>3.340935</c:v>
                </c:pt>
                <c:pt idx="21">
                  <c:v>3.3616320000000002</c:v>
                </c:pt>
                <c:pt idx="22">
                  <c:v>3.3726620000000005</c:v>
                </c:pt>
                <c:pt idx="23">
                  <c:v>3.3789060000000002</c:v>
                </c:pt>
                <c:pt idx="24">
                  <c:v>3.3837580000000003</c:v>
                </c:pt>
                <c:pt idx="25">
                  <c:v>3.3890720000000005</c:v>
                </c:pt>
                <c:pt idx="26">
                  <c:v>3.3938839999999999</c:v>
                </c:pt>
                <c:pt idx="27">
                  <c:v>3.4037060000000001</c:v>
                </c:pt>
                <c:pt idx="28">
                  <c:v>3.4080949999999999</c:v>
                </c:pt>
                <c:pt idx="29">
                  <c:v>3.4090680000000004</c:v>
                </c:pt>
                <c:pt idx="30">
                  <c:v>3.4254029999999998</c:v>
                </c:pt>
                <c:pt idx="31">
                  <c:v>3.4378960000000003</c:v>
                </c:pt>
                <c:pt idx="32">
                  <c:v>3.4491609999999997</c:v>
                </c:pt>
                <c:pt idx="33">
                  <c:v>3.4451050000000003</c:v>
                </c:pt>
                <c:pt idx="34">
                  <c:v>3.4482729999999999</c:v>
                </c:pt>
                <c:pt idx="35">
                  <c:v>3.4590769999999997</c:v>
                </c:pt>
                <c:pt idx="36">
                  <c:v>3.4718069999999996</c:v>
                </c:pt>
                <c:pt idx="37">
                  <c:v>3.4777719999999999</c:v>
                </c:pt>
                <c:pt idx="38">
                  <c:v>3.4862039999999999</c:v>
                </c:pt>
                <c:pt idx="39">
                  <c:v>3.4957079999999996</c:v>
                </c:pt>
                <c:pt idx="40">
                  <c:v>3.5076949999999996</c:v>
                </c:pt>
                <c:pt idx="41">
                  <c:v>3.5198389999999997</c:v>
                </c:pt>
                <c:pt idx="42">
                  <c:v>3.5343289999999996</c:v>
                </c:pt>
                <c:pt idx="43">
                  <c:v>3.5441289999999999</c:v>
                </c:pt>
                <c:pt idx="44">
                  <c:v>3.5648299999999997</c:v>
                </c:pt>
                <c:pt idx="45">
                  <c:v>3.5813259999999998</c:v>
                </c:pt>
                <c:pt idx="46">
                  <c:v>3.5918859999999997</c:v>
                </c:pt>
                <c:pt idx="47">
                  <c:v>3.612457</c:v>
                </c:pt>
                <c:pt idx="48">
                  <c:v>3.6255889999999997</c:v>
                </c:pt>
                <c:pt idx="49">
                  <c:v>3.6489820000000002</c:v>
                </c:pt>
                <c:pt idx="50">
                  <c:v>3.674366</c:v>
                </c:pt>
                <c:pt idx="51">
                  <c:v>3.695306</c:v>
                </c:pt>
                <c:pt idx="52">
                  <c:v>3.711325</c:v>
                </c:pt>
                <c:pt idx="53">
                  <c:v>3.7313710000000002</c:v>
                </c:pt>
                <c:pt idx="54">
                  <c:v>3.7494480000000001</c:v>
                </c:pt>
                <c:pt idx="55">
                  <c:v>3.7587089999999996</c:v>
                </c:pt>
                <c:pt idx="56">
                  <c:v>3.778343</c:v>
                </c:pt>
                <c:pt idx="57">
                  <c:v>3.7940330000000002</c:v>
                </c:pt>
                <c:pt idx="58">
                  <c:v>3.8170270000000004</c:v>
                </c:pt>
                <c:pt idx="59">
                  <c:v>3.8466050000000003</c:v>
                </c:pt>
                <c:pt idx="60">
                  <c:v>3.8584060000000004</c:v>
                </c:pt>
                <c:pt idx="61">
                  <c:v>3.8710240000000007</c:v>
                </c:pt>
                <c:pt idx="62">
                  <c:v>3.8910880000000008</c:v>
                </c:pt>
                <c:pt idx="63">
                  <c:v>3.9115290000000003</c:v>
                </c:pt>
                <c:pt idx="64">
                  <c:v>3.9284690000000007</c:v>
                </c:pt>
                <c:pt idx="65">
                  <c:v>3.9583699999999999</c:v>
                </c:pt>
                <c:pt idx="66">
                  <c:v>3.9821970000000002</c:v>
                </c:pt>
                <c:pt idx="67">
                  <c:v>4.0115810000000005</c:v>
                </c:pt>
                <c:pt idx="68">
                  <c:v>4.0313460000000001</c:v>
                </c:pt>
                <c:pt idx="69">
                  <c:v>4.0477540000000003</c:v>
                </c:pt>
                <c:pt idx="70">
                  <c:v>4.0672929999999994</c:v>
                </c:pt>
                <c:pt idx="71">
                  <c:v>4.0857460000000003</c:v>
                </c:pt>
                <c:pt idx="72">
                  <c:v>4.1110310000000005</c:v>
                </c:pt>
                <c:pt idx="73">
                  <c:v>4.13002</c:v>
                </c:pt>
                <c:pt idx="74">
                  <c:v>4.1528720000000003</c:v>
                </c:pt>
                <c:pt idx="75">
                  <c:v>4.1689069999999999</c:v>
                </c:pt>
                <c:pt idx="76">
                  <c:v>4.1971189999999998</c:v>
                </c:pt>
                <c:pt idx="77">
                  <c:v>4.2127889999999999</c:v>
                </c:pt>
                <c:pt idx="78">
                  <c:v>4.2231649999999998</c:v>
                </c:pt>
                <c:pt idx="79">
                  <c:v>4.2432589999999992</c:v>
                </c:pt>
                <c:pt idx="80">
                  <c:v>4.2561840000000002</c:v>
                </c:pt>
                <c:pt idx="81">
                  <c:v>4.2688459999999999</c:v>
                </c:pt>
                <c:pt idx="82">
                  <c:v>4.2819760000000002</c:v>
                </c:pt>
                <c:pt idx="83">
                  <c:v>4.294359</c:v>
                </c:pt>
                <c:pt idx="84">
                  <c:v>4.3046899999999999</c:v>
                </c:pt>
                <c:pt idx="85">
                  <c:v>4.3138009999999998</c:v>
                </c:pt>
                <c:pt idx="86">
                  <c:v>4.3259500000000006</c:v>
                </c:pt>
                <c:pt idx="87">
                  <c:v>4.3328179999999996</c:v>
                </c:pt>
                <c:pt idx="88">
                  <c:v>4.3507699999999998</c:v>
                </c:pt>
                <c:pt idx="89">
                  <c:v>4.3607939999999994</c:v>
                </c:pt>
                <c:pt idx="90">
                  <c:v>4.3709449999999999</c:v>
                </c:pt>
                <c:pt idx="91">
                  <c:v>4.3831660000000001</c:v>
                </c:pt>
                <c:pt idx="92">
                  <c:v>4.3908880000000003</c:v>
                </c:pt>
                <c:pt idx="93">
                  <c:v>4.4107729999999989</c:v>
                </c:pt>
                <c:pt idx="94">
                  <c:v>4.4316469999999999</c:v>
                </c:pt>
                <c:pt idx="95">
                  <c:v>4.4397330000000004</c:v>
                </c:pt>
                <c:pt idx="96">
                  <c:v>4.4534950000000002</c:v>
                </c:pt>
                <c:pt idx="97">
                  <c:v>4.4742259999999998</c:v>
                </c:pt>
                <c:pt idx="98">
                  <c:v>4.4729910000000004</c:v>
                </c:pt>
                <c:pt idx="99">
                  <c:v>4.4833759999999998</c:v>
                </c:pt>
                <c:pt idx="100">
                  <c:v>4.4898199999999999</c:v>
                </c:pt>
                <c:pt idx="101">
                  <c:v>4.4916879999999999</c:v>
                </c:pt>
                <c:pt idx="102">
                  <c:v>4.5030600000000005</c:v>
                </c:pt>
                <c:pt idx="103">
                  <c:v>4.4979060000000004</c:v>
                </c:pt>
                <c:pt idx="104">
                  <c:v>4.4945120000000003</c:v>
                </c:pt>
                <c:pt idx="105">
                  <c:v>4.4756780000000003</c:v>
                </c:pt>
                <c:pt idx="106">
                  <c:v>4.4334210000000001</c:v>
                </c:pt>
                <c:pt idx="107">
                  <c:v>4.3915799999999994</c:v>
                </c:pt>
                <c:pt idx="108">
                  <c:v>4.3591289999999994</c:v>
                </c:pt>
                <c:pt idx="109">
                  <c:v>4.314648</c:v>
                </c:pt>
                <c:pt idx="110">
                  <c:v>4.2702670000000005</c:v>
                </c:pt>
                <c:pt idx="111">
                  <c:v>4.2312010000000004</c:v>
                </c:pt>
                <c:pt idx="112">
                  <c:v>4.1809729999999998</c:v>
                </c:pt>
                <c:pt idx="113">
                  <c:v>4.1468710000000009</c:v>
                </c:pt>
                <c:pt idx="114">
                  <c:v>4.1112160000000006</c:v>
                </c:pt>
                <c:pt idx="115">
                  <c:v>4.0817460000000008</c:v>
                </c:pt>
                <c:pt idx="116">
                  <c:v>4.0558499999999995</c:v>
                </c:pt>
                <c:pt idx="117">
                  <c:v>4.044613</c:v>
                </c:pt>
                <c:pt idx="118">
                  <c:v>4.0484309999999999</c:v>
                </c:pt>
                <c:pt idx="119">
                  <c:v>4.064476</c:v>
                </c:pt>
                <c:pt idx="120">
                  <c:v>4.0688450000000005</c:v>
                </c:pt>
                <c:pt idx="121">
                  <c:v>4.0803580000000004</c:v>
                </c:pt>
                <c:pt idx="122">
                  <c:v>4.1125110000000005</c:v>
                </c:pt>
                <c:pt idx="123">
                  <c:v>4.1389900000000006</c:v>
                </c:pt>
                <c:pt idx="124">
                  <c:v>4.156867000000001</c:v>
                </c:pt>
                <c:pt idx="125">
                  <c:v>4.1710660000000006</c:v>
                </c:pt>
                <c:pt idx="126">
                  <c:v>4.1849340000000002</c:v>
                </c:pt>
                <c:pt idx="127">
                  <c:v>4.1941690000000005</c:v>
                </c:pt>
                <c:pt idx="128">
                  <c:v>4.2155220000000009</c:v>
                </c:pt>
                <c:pt idx="129">
                  <c:v>4.2321210000000002</c:v>
                </c:pt>
                <c:pt idx="130">
                  <c:v>4.2585859999999993</c:v>
                </c:pt>
                <c:pt idx="131">
                  <c:v>4.2849679999999992</c:v>
                </c:pt>
                <c:pt idx="132">
                  <c:v>4.3059979999999998</c:v>
                </c:pt>
                <c:pt idx="133">
                  <c:v>4.3323869999999998</c:v>
                </c:pt>
                <c:pt idx="134">
                  <c:v>4.3587959999999999</c:v>
                </c:pt>
                <c:pt idx="135">
                  <c:v>4.3832380000000004</c:v>
                </c:pt>
                <c:pt idx="136">
                  <c:v>4.4096320000000002</c:v>
                </c:pt>
                <c:pt idx="137">
                  <c:v>4.4397279999999997</c:v>
                </c:pt>
                <c:pt idx="138">
                  <c:v>4.4624709999999999</c:v>
                </c:pt>
                <c:pt idx="139">
                  <c:v>4.494453</c:v>
                </c:pt>
                <c:pt idx="140">
                  <c:v>4.5234789999999991</c:v>
                </c:pt>
                <c:pt idx="141">
                  <c:v>4.5477520000000009</c:v>
                </c:pt>
                <c:pt idx="142">
                  <c:v>4.5731439999999992</c:v>
                </c:pt>
                <c:pt idx="143">
                  <c:v>4.5983019999999994</c:v>
                </c:pt>
                <c:pt idx="144">
                  <c:v>4.6178990000000004</c:v>
                </c:pt>
                <c:pt idx="145">
                  <c:v>4.6529860000000003</c:v>
                </c:pt>
                <c:pt idx="146">
                  <c:v>4.6800470000000001</c:v>
                </c:pt>
                <c:pt idx="147">
                  <c:v>4.6922209999999991</c:v>
                </c:pt>
                <c:pt idx="148">
                  <c:v>4.7188299999999996</c:v>
                </c:pt>
                <c:pt idx="149">
                  <c:v>4.7311049999999994</c:v>
                </c:pt>
                <c:pt idx="150">
                  <c:v>4.7424489999999997</c:v>
                </c:pt>
                <c:pt idx="151">
                  <c:v>4.7657619999999996</c:v>
                </c:pt>
                <c:pt idx="152">
                  <c:v>4.7763459999999993</c:v>
                </c:pt>
                <c:pt idx="153">
                  <c:v>4.796263999999999</c:v>
                </c:pt>
                <c:pt idx="154">
                  <c:v>4.8161089999999991</c:v>
                </c:pt>
                <c:pt idx="155">
                  <c:v>4.82639</c:v>
                </c:pt>
                <c:pt idx="156">
                  <c:v>4.8467959999999994</c:v>
                </c:pt>
                <c:pt idx="157">
                  <c:v>4.8483819999999991</c:v>
                </c:pt>
                <c:pt idx="158">
                  <c:v>4.8559499999999991</c:v>
                </c:pt>
                <c:pt idx="159">
                  <c:v>4.8715389999999994</c:v>
                </c:pt>
                <c:pt idx="160">
                  <c:v>4.8901129999999995</c:v>
                </c:pt>
                <c:pt idx="161">
                  <c:v>4.903842</c:v>
                </c:pt>
                <c:pt idx="162">
                  <c:v>4.930219000000001</c:v>
                </c:pt>
                <c:pt idx="163">
                  <c:v>4.9472969999999998</c:v>
                </c:pt>
                <c:pt idx="164">
                  <c:v>4.9578989999999994</c:v>
                </c:pt>
                <c:pt idx="165">
                  <c:v>4.9742180000000005</c:v>
                </c:pt>
                <c:pt idx="166">
                  <c:v>4.9869399999999997</c:v>
                </c:pt>
                <c:pt idx="167">
                  <c:v>5.0017629999999995</c:v>
                </c:pt>
                <c:pt idx="168">
                  <c:v>5.0095170000000007</c:v>
                </c:pt>
                <c:pt idx="169">
                  <c:v>5.0157490000000005</c:v>
                </c:pt>
                <c:pt idx="170">
                  <c:v>5.0268630000000005</c:v>
                </c:pt>
                <c:pt idx="171">
                  <c:v>5.0498420000000008</c:v>
                </c:pt>
                <c:pt idx="172">
                  <c:v>5.0719360000000009</c:v>
                </c:pt>
                <c:pt idx="173">
                  <c:v>5.0905560000000003</c:v>
                </c:pt>
                <c:pt idx="174">
                  <c:v>5.1114249999999997</c:v>
                </c:pt>
                <c:pt idx="175">
                  <c:v>5.1277450000000009</c:v>
                </c:pt>
                <c:pt idx="176">
                  <c:v>5.152876</c:v>
                </c:pt>
                <c:pt idx="177">
                  <c:v>5.1755019999999998</c:v>
                </c:pt>
                <c:pt idx="178">
                  <c:v>5.1906460000000001</c:v>
                </c:pt>
                <c:pt idx="179">
                  <c:v>5.2156559999999992</c:v>
                </c:pt>
                <c:pt idx="180">
                  <c:v>5.2302980000000003</c:v>
                </c:pt>
                <c:pt idx="181">
                  <c:v>5.2380980000000008</c:v>
                </c:pt>
                <c:pt idx="182">
                  <c:v>5.2511750000000008</c:v>
                </c:pt>
                <c:pt idx="183">
                  <c:v>5.2592040000000004</c:v>
                </c:pt>
                <c:pt idx="184">
                  <c:v>5.2646249999999997</c:v>
                </c:pt>
                <c:pt idx="185">
                  <c:v>5.2810300000000003</c:v>
                </c:pt>
                <c:pt idx="186">
                  <c:v>5.2972659999999987</c:v>
                </c:pt>
                <c:pt idx="187">
                  <c:v>5.3038419999999995</c:v>
                </c:pt>
                <c:pt idx="188">
                  <c:v>5.3152629999999998</c:v>
                </c:pt>
                <c:pt idx="189">
                  <c:v>5.3235510000000001</c:v>
                </c:pt>
                <c:pt idx="190">
                  <c:v>5.3313649999999999</c:v>
                </c:pt>
                <c:pt idx="191">
                  <c:v>5.3494869999999999</c:v>
                </c:pt>
                <c:pt idx="192">
                  <c:v>5.353758</c:v>
                </c:pt>
                <c:pt idx="193">
                  <c:v>5.3811850000000003</c:v>
                </c:pt>
                <c:pt idx="194">
                  <c:v>5.3969449999999997</c:v>
                </c:pt>
                <c:pt idx="195">
                  <c:v>5.4093430000000007</c:v>
                </c:pt>
                <c:pt idx="196">
                  <c:v>5.4156040000000001</c:v>
                </c:pt>
                <c:pt idx="197">
                  <c:v>5.4313200000000004</c:v>
                </c:pt>
                <c:pt idx="198">
                  <c:v>5.4345389999999991</c:v>
                </c:pt>
                <c:pt idx="199">
                  <c:v>5.449109</c:v>
                </c:pt>
                <c:pt idx="200">
                  <c:v>5.4655299999999993</c:v>
                </c:pt>
                <c:pt idx="201">
                  <c:v>5.4724659999999998</c:v>
                </c:pt>
                <c:pt idx="202">
                  <c:v>5.4938659999999997</c:v>
                </c:pt>
                <c:pt idx="203">
                  <c:v>5.5149009999999992</c:v>
                </c:pt>
                <c:pt idx="204">
                  <c:v>5.5347719999999994</c:v>
                </c:pt>
                <c:pt idx="205">
                  <c:v>5.5379279999999991</c:v>
                </c:pt>
                <c:pt idx="206">
                  <c:v>5.560155</c:v>
                </c:pt>
                <c:pt idx="207">
                  <c:v>5.5752930000000003</c:v>
                </c:pt>
                <c:pt idx="208">
                  <c:v>5.6007450000000008</c:v>
                </c:pt>
                <c:pt idx="209">
                  <c:v>5.6186379999999998</c:v>
                </c:pt>
                <c:pt idx="210">
                  <c:v>5.6328939999999994</c:v>
                </c:pt>
                <c:pt idx="211">
                  <c:v>5.6524589999999986</c:v>
                </c:pt>
                <c:pt idx="212">
                  <c:v>5.6743179999999995</c:v>
                </c:pt>
                <c:pt idx="213">
                  <c:v>5.6983409999999992</c:v>
                </c:pt>
                <c:pt idx="214">
                  <c:v>5.7300289999999992</c:v>
                </c:pt>
                <c:pt idx="215">
                  <c:v>5.7503549999999999</c:v>
                </c:pt>
                <c:pt idx="216">
                  <c:v>5.7729649999999992</c:v>
                </c:pt>
                <c:pt idx="217">
                  <c:v>5.7918829999999994</c:v>
                </c:pt>
                <c:pt idx="218">
                  <c:v>5.8196139999999996</c:v>
                </c:pt>
                <c:pt idx="219">
                  <c:v>5.8364830000000003</c:v>
                </c:pt>
                <c:pt idx="220">
                  <c:v>5.8710840000000006</c:v>
                </c:pt>
                <c:pt idx="221">
                  <c:v>5.8990940000000007</c:v>
                </c:pt>
                <c:pt idx="222">
                  <c:v>5.9308870000000002</c:v>
                </c:pt>
                <c:pt idx="223">
                  <c:v>5.9634330000000002</c:v>
                </c:pt>
                <c:pt idx="224">
                  <c:v>5.9742519999999999</c:v>
                </c:pt>
                <c:pt idx="225">
                  <c:v>6.0036230000000002</c:v>
                </c:pt>
                <c:pt idx="226">
                  <c:v>6.0283609999999994</c:v>
                </c:pt>
                <c:pt idx="227">
                  <c:v>6.0324960000000001</c:v>
                </c:pt>
                <c:pt idx="228">
                  <c:v>6.0472379999999992</c:v>
                </c:pt>
                <c:pt idx="229">
                  <c:v>6.0566700000000004</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D-C5D7-4E8F-85CD-44A8C2A8C5D6}"/>
            </c:ext>
          </c:extLst>
        </c:ser>
        <c:ser>
          <c:idx val="6"/>
          <c:order val="6"/>
          <c:tx>
            <c:strRef>
              <c:f>'RS22'!$Q$2</c:f>
              <c:strCache>
                <c:ptCount val="1"/>
                <c:pt idx="0">
                  <c:v> $6.1 </c:v>
                </c:pt>
              </c:strCache>
            </c:strRef>
          </c:tx>
          <c:marker>
            <c:symbol val="none"/>
          </c:marker>
          <c:dLbls>
            <c:dLbl>
              <c:idx val="228"/>
              <c:layout>
                <c:manualLayout>
                  <c:x val="2.872531418312388E-3"/>
                  <c:y val="4.3243248906412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6D5-4A91-9F6F-8D1261AFFDCE}"/>
                </c:ext>
              </c:extLst>
            </c:dLbl>
            <c:numFmt formatCode="#,##0.000" sourceLinked="0"/>
            <c:spPr>
              <a:noFill/>
              <a:ln>
                <a:noFill/>
              </a:ln>
              <a:effectLst/>
            </c:spPr>
            <c:txPr>
              <a:bodyPr/>
              <a:lstStyle/>
              <a:p>
                <a:pPr>
                  <a:defRPr sz="2000">
                    <a:solidFill>
                      <a:srgbClr val="08A685"/>
                    </a:solidFill>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'RS22'!$Q$639:$Q$938</c:f>
              <c:numCache>
                <c:formatCode>General</c:formatCode>
                <c:ptCount val="3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6.0566700000000004</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E-C5D7-4E8F-85CD-44A8C2A8C5D6}"/>
            </c:ext>
          </c:extLst>
        </c:ser>
        <c:dLbls>
          <c:dLblPos val="r"/>
          <c:showLegendKey val="0"/>
          <c:showVal val="1"/>
          <c:showCatName val="0"/>
          <c:showSerName val="0"/>
          <c:showPercent val="0"/>
          <c:showBubbleSize val="0"/>
        </c:dLbls>
        <c:marker val="1"/>
        <c:smooth val="0"/>
        <c:axId val="167470080"/>
        <c:axId val="1325710080"/>
      </c:lineChart>
      <c:catAx>
        <c:axId val="167469568"/>
        <c:scaling>
          <c:orientation val="minMax"/>
        </c:scaling>
        <c:delete val="0"/>
        <c:axPos val="b"/>
        <c:numFmt formatCode="General" sourceLinked="1"/>
        <c:majorTickMark val="out"/>
        <c:minorTickMark val="none"/>
        <c:tickLblPos val="nextTo"/>
        <c:spPr>
          <a:ln w="3175">
            <a:solidFill>
              <a:schemeClr val="bg1">
                <a:lumMod val="65000"/>
              </a:schemeClr>
            </a:solidFill>
            <a:prstDash val="solid"/>
          </a:ln>
        </c:spPr>
        <c:txPr>
          <a:bodyPr rot="0" vert="horz"/>
          <a:lstStyle/>
          <a:p>
            <a:pPr>
              <a:defRPr>
                <a:solidFill>
                  <a:schemeClr val="bg1">
                    <a:lumMod val="65000"/>
                  </a:schemeClr>
                </a:solidFill>
              </a:defRPr>
            </a:pPr>
            <a:endParaRPr lang="en-US"/>
          </a:p>
        </c:txPr>
        <c:crossAx val="1325709504"/>
        <c:crossesAt val="-1000"/>
        <c:auto val="0"/>
        <c:lblAlgn val="ctr"/>
        <c:lblOffset val="100"/>
        <c:tickLblSkip val="6"/>
        <c:tickMarkSkip val="12"/>
        <c:noMultiLvlLbl val="0"/>
      </c:catAx>
      <c:valAx>
        <c:axId val="1325709504"/>
        <c:scaling>
          <c:orientation val="minMax"/>
          <c:max val="12"/>
          <c:min val="-24"/>
        </c:scaling>
        <c:delete val="0"/>
        <c:axPos val="l"/>
        <c:title>
          <c:tx>
            <c:rich>
              <a:bodyPr rot="0" vert="horz"/>
              <a:lstStyle/>
              <a:p>
                <a:pPr algn="ctr">
                  <a:defRPr>
                    <a:solidFill>
                      <a:schemeClr val="bg1">
                        <a:lumMod val="65000"/>
                      </a:schemeClr>
                    </a:solidFill>
                  </a:defRPr>
                </a:pPr>
                <a:r>
                  <a:rPr lang="en-US">
                    <a:solidFill>
                      <a:schemeClr val="bg1">
                        <a:lumMod val="65000"/>
                      </a:schemeClr>
                    </a:solidFill>
                  </a:rPr>
                  <a:t>R-O-C</a:t>
                </a:r>
              </a:p>
            </c:rich>
          </c:tx>
          <c:layout>
            <c:manualLayout>
              <c:xMode val="edge"/>
              <c:yMode val="edge"/>
              <c:x val="0"/>
              <c:y val="5.638474344275772E-3"/>
            </c:manualLayout>
          </c:layout>
          <c:overlay val="0"/>
          <c:spPr>
            <a:noFill/>
            <a:ln w="25400">
              <a:noFill/>
            </a:ln>
          </c:spPr>
        </c:title>
        <c:numFmt formatCode="0" sourceLinked="0"/>
        <c:majorTickMark val="out"/>
        <c:minorTickMark val="none"/>
        <c:tickLblPos val="nextTo"/>
        <c:spPr>
          <a:ln w="3175">
            <a:solidFill>
              <a:sysClr val="window" lastClr="FFFFFF">
                <a:lumMod val="65000"/>
              </a:sysClr>
            </a:solidFill>
            <a:prstDash val="solid"/>
          </a:ln>
        </c:spPr>
        <c:txPr>
          <a:bodyPr rot="0" vert="horz"/>
          <a:lstStyle/>
          <a:p>
            <a:pPr>
              <a:defRPr>
                <a:solidFill>
                  <a:schemeClr val="bg1">
                    <a:lumMod val="65000"/>
                  </a:schemeClr>
                </a:solidFill>
              </a:defRPr>
            </a:pPr>
            <a:endParaRPr lang="en-US"/>
          </a:p>
        </c:txPr>
        <c:crossAx val="167469568"/>
        <c:crosses val="autoZero"/>
        <c:crossBetween val="between"/>
        <c:majorUnit val="6"/>
      </c:valAx>
      <c:catAx>
        <c:axId val="167470080"/>
        <c:scaling>
          <c:orientation val="minMax"/>
        </c:scaling>
        <c:delete val="1"/>
        <c:axPos val="b"/>
        <c:numFmt formatCode="General" sourceLinked="1"/>
        <c:majorTickMark val="out"/>
        <c:minorTickMark val="none"/>
        <c:tickLblPos val="nextTo"/>
        <c:crossAx val="1325710080"/>
        <c:crossesAt val="1.5"/>
        <c:auto val="0"/>
        <c:lblAlgn val="ctr"/>
        <c:lblOffset val="100"/>
        <c:noMultiLvlLbl val="0"/>
      </c:catAx>
      <c:valAx>
        <c:axId val="1325710080"/>
        <c:scaling>
          <c:orientation val="minMax"/>
          <c:max val="11"/>
          <c:min val="2"/>
        </c:scaling>
        <c:delete val="0"/>
        <c:axPos val="r"/>
        <c:title>
          <c:tx>
            <c:rich>
              <a:bodyPr rot="0" vert="horz"/>
              <a:lstStyle/>
              <a:p>
                <a:pPr algn="ctr">
                  <a:defRPr>
                    <a:solidFill>
                      <a:schemeClr val="bg1">
                        <a:lumMod val="65000"/>
                      </a:schemeClr>
                    </a:solidFill>
                  </a:defRPr>
                </a:pPr>
                <a:r>
                  <a:rPr lang="en-US">
                    <a:solidFill>
                      <a:schemeClr val="bg1">
                        <a:lumMod val="65000"/>
                      </a:schemeClr>
                    </a:solidFill>
                  </a:rPr>
                  <a:t>MMT</a:t>
                </a:r>
              </a:p>
            </c:rich>
          </c:tx>
          <c:layout>
            <c:manualLayout>
              <c:xMode val="edge"/>
              <c:yMode val="edge"/>
              <c:x val="0.95363540569020022"/>
              <c:y val="0"/>
            </c:manualLayout>
          </c:layout>
          <c:overlay val="0"/>
          <c:spPr>
            <a:noFill/>
            <a:ln w="25400">
              <a:noFill/>
            </a:ln>
          </c:spPr>
        </c:title>
        <c:numFmt formatCode="0" sourceLinked="0"/>
        <c:majorTickMark val="out"/>
        <c:minorTickMark val="none"/>
        <c:tickLblPos val="nextTo"/>
        <c:spPr>
          <a:ln w="3175">
            <a:solidFill>
              <a:schemeClr val="bg1">
                <a:lumMod val="65000"/>
              </a:schemeClr>
            </a:solidFill>
            <a:prstDash val="solid"/>
          </a:ln>
        </c:spPr>
        <c:txPr>
          <a:bodyPr rot="0" vert="horz"/>
          <a:lstStyle/>
          <a:p>
            <a:pPr>
              <a:defRPr>
                <a:solidFill>
                  <a:schemeClr val="bg1">
                    <a:lumMod val="65000"/>
                  </a:schemeClr>
                </a:solidFill>
              </a:defRPr>
            </a:pPr>
            <a:endParaRPr lang="en-US"/>
          </a:p>
        </c:txPr>
        <c:crossAx val="167470080"/>
        <c:crosses val="max"/>
        <c:crossBetween val="between"/>
        <c:majorUnit val="1.5"/>
        <c:minorUnit val="1.0000000000000002E-3"/>
      </c:valAx>
      <c:spPr>
        <a:noFill/>
        <a:ln w="25400">
          <a:noFill/>
        </a:ln>
      </c:spPr>
    </c:plotArea>
    <c:plotVisOnly val="1"/>
    <c:dispBlanksAs val="gap"/>
    <c:showDLblsOverMax val="0"/>
  </c:chart>
  <c:spPr>
    <a:noFill/>
    <a:ln w="9525">
      <a:noFill/>
    </a:ln>
  </c:spPr>
  <c:txPr>
    <a:bodyPr/>
    <a:lstStyle/>
    <a:p>
      <a:pPr>
        <a:defRPr sz="1200" b="1"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1343269591301086E-2"/>
          <c:y val="7.6087180278935726E-2"/>
          <c:w val="0.9178082191780822"/>
          <c:h val="0.85055040914003399"/>
        </c:manualLayout>
      </c:layout>
      <c:lineChart>
        <c:grouping val="standard"/>
        <c:varyColors val="0"/>
        <c:ser>
          <c:idx val="2"/>
          <c:order val="0"/>
          <c:tx>
            <c:v>0</c:v>
          </c:tx>
          <c:spPr>
            <a:ln w="28575">
              <a:solidFill>
                <a:schemeClr val="tx1"/>
              </a:solidFill>
              <a:prstDash val="solid"/>
            </a:ln>
          </c:spPr>
          <c:marker>
            <c:symbol val="none"/>
          </c:marker>
          <c:cat>
            <c:numRef>
              <c:f>ECOMERCE!$A$30:$A$401</c:f>
              <c:numCache>
                <c:formatCode>mmm\-yy</c:formatCode>
                <c:ptCount val="372"/>
                <c:pt idx="0">
                  <c:v>37257</c:v>
                </c:pt>
                <c:pt idx="1">
                  <c:v>37288</c:v>
                </c:pt>
                <c:pt idx="2">
                  <c:v>37316</c:v>
                </c:pt>
                <c:pt idx="3">
                  <c:v>37347</c:v>
                </c:pt>
                <c:pt idx="4">
                  <c:v>37377</c:v>
                </c:pt>
                <c:pt idx="5">
                  <c:v>37408</c:v>
                </c:pt>
                <c:pt idx="6">
                  <c:v>37438</c:v>
                </c:pt>
                <c:pt idx="7">
                  <c:v>37469</c:v>
                </c:pt>
                <c:pt idx="8">
                  <c:v>37500</c:v>
                </c:pt>
                <c:pt idx="9">
                  <c:v>37530</c:v>
                </c:pt>
                <c:pt idx="10">
                  <c:v>37561</c:v>
                </c:pt>
                <c:pt idx="11">
                  <c:v>37591</c:v>
                </c:pt>
                <c:pt idx="12">
                  <c:v>37622</c:v>
                </c:pt>
                <c:pt idx="13">
                  <c:v>37653</c:v>
                </c:pt>
                <c:pt idx="14">
                  <c:v>37681</c:v>
                </c:pt>
                <c:pt idx="15">
                  <c:v>37712</c:v>
                </c:pt>
                <c:pt idx="16">
                  <c:v>37742</c:v>
                </c:pt>
                <c:pt idx="17">
                  <c:v>37773</c:v>
                </c:pt>
                <c:pt idx="18">
                  <c:v>37803</c:v>
                </c:pt>
                <c:pt idx="19">
                  <c:v>37834</c:v>
                </c:pt>
                <c:pt idx="20">
                  <c:v>37865</c:v>
                </c:pt>
                <c:pt idx="21">
                  <c:v>37895</c:v>
                </c:pt>
                <c:pt idx="22">
                  <c:v>37926</c:v>
                </c:pt>
                <c:pt idx="23">
                  <c:v>37956</c:v>
                </c:pt>
                <c:pt idx="24">
                  <c:v>37987</c:v>
                </c:pt>
                <c:pt idx="25">
                  <c:v>38018</c:v>
                </c:pt>
                <c:pt idx="26">
                  <c:v>38047</c:v>
                </c:pt>
                <c:pt idx="27">
                  <c:v>38078</c:v>
                </c:pt>
                <c:pt idx="28">
                  <c:v>38108</c:v>
                </c:pt>
                <c:pt idx="29">
                  <c:v>38139</c:v>
                </c:pt>
                <c:pt idx="30">
                  <c:v>38169</c:v>
                </c:pt>
                <c:pt idx="31">
                  <c:v>38200</c:v>
                </c:pt>
                <c:pt idx="32">
                  <c:v>38231</c:v>
                </c:pt>
                <c:pt idx="33">
                  <c:v>38261</c:v>
                </c:pt>
                <c:pt idx="34">
                  <c:v>38292</c:v>
                </c:pt>
                <c:pt idx="35">
                  <c:v>38322</c:v>
                </c:pt>
                <c:pt idx="36">
                  <c:v>38353</c:v>
                </c:pt>
                <c:pt idx="37">
                  <c:v>38384</c:v>
                </c:pt>
                <c:pt idx="38">
                  <c:v>38412</c:v>
                </c:pt>
                <c:pt idx="39">
                  <c:v>38443</c:v>
                </c:pt>
                <c:pt idx="40">
                  <c:v>38473</c:v>
                </c:pt>
                <c:pt idx="41">
                  <c:v>38504</c:v>
                </c:pt>
                <c:pt idx="42">
                  <c:v>38534</c:v>
                </c:pt>
                <c:pt idx="43">
                  <c:v>38565</c:v>
                </c:pt>
                <c:pt idx="44">
                  <c:v>38596</c:v>
                </c:pt>
                <c:pt idx="45">
                  <c:v>38626</c:v>
                </c:pt>
                <c:pt idx="46">
                  <c:v>38657</c:v>
                </c:pt>
                <c:pt idx="47">
                  <c:v>38687</c:v>
                </c:pt>
                <c:pt idx="48">
                  <c:v>38718</c:v>
                </c:pt>
                <c:pt idx="49">
                  <c:v>38749</c:v>
                </c:pt>
                <c:pt idx="50">
                  <c:v>38777</c:v>
                </c:pt>
                <c:pt idx="51">
                  <c:v>38808</c:v>
                </c:pt>
                <c:pt idx="52">
                  <c:v>38838</c:v>
                </c:pt>
                <c:pt idx="53">
                  <c:v>38869</c:v>
                </c:pt>
                <c:pt idx="54">
                  <c:v>38899</c:v>
                </c:pt>
                <c:pt idx="55">
                  <c:v>38930</c:v>
                </c:pt>
                <c:pt idx="56">
                  <c:v>38961</c:v>
                </c:pt>
                <c:pt idx="57">
                  <c:v>38991</c:v>
                </c:pt>
                <c:pt idx="58">
                  <c:v>39022</c:v>
                </c:pt>
                <c:pt idx="59">
                  <c:v>39052</c:v>
                </c:pt>
                <c:pt idx="60">
                  <c:v>39083</c:v>
                </c:pt>
                <c:pt idx="61">
                  <c:v>39114</c:v>
                </c:pt>
                <c:pt idx="62">
                  <c:v>39142</c:v>
                </c:pt>
                <c:pt idx="63">
                  <c:v>39173</c:v>
                </c:pt>
                <c:pt idx="64">
                  <c:v>39203</c:v>
                </c:pt>
                <c:pt idx="65">
                  <c:v>39234</c:v>
                </c:pt>
                <c:pt idx="66">
                  <c:v>39264</c:v>
                </c:pt>
                <c:pt idx="67">
                  <c:v>39295</c:v>
                </c:pt>
                <c:pt idx="68">
                  <c:v>39326</c:v>
                </c:pt>
                <c:pt idx="69">
                  <c:v>39356</c:v>
                </c:pt>
                <c:pt idx="70">
                  <c:v>39387</c:v>
                </c:pt>
                <c:pt idx="71">
                  <c:v>39417</c:v>
                </c:pt>
                <c:pt idx="72">
                  <c:v>39448</c:v>
                </c:pt>
                <c:pt idx="73">
                  <c:v>39479</c:v>
                </c:pt>
                <c:pt idx="74">
                  <c:v>39508</c:v>
                </c:pt>
                <c:pt idx="75">
                  <c:v>39539</c:v>
                </c:pt>
                <c:pt idx="76">
                  <c:v>39569</c:v>
                </c:pt>
                <c:pt idx="77">
                  <c:v>39600</c:v>
                </c:pt>
                <c:pt idx="78">
                  <c:v>39630</c:v>
                </c:pt>
                <c:pt idx="79">
                  <c:v>39661</c:v>
                </c:pt>
                <c:pt idx="80">
                  <c:v>39692</c:v>
                </c:pt>
                <c:pt idx="81">
                  <c:v>39722</c:v>
                </c:pt>
                <c:pt idx="82">
                  <c:v>39753</c:v>
                </c:pt>
                <c:pt idx="83">
                  <c:v>39783</c:v>
                </c:pt>
                <c:pt idx="84">
                  <c:v>39814</c:v>
                </c:pt>
                <c:pt idx="85">
                  <c:v>39845</c:v>
                </c:pt>
                <c:pt idx="86">
                  <c:v>39873</c:v>
                </c:pt>
                <c:pt idx="87">
                  <c:v>39904</c:v>
                </c:pt>
                <c:pt idx="88">
                  <c:v>39934</c:v>
                </c:pt>
                <c:pt idx="89">
                  <c:v>39965</c:v>
                </c:pt>
                <c:pt idx="90">
                  <c:v>39995</c:v>
                </c:pt>
                <c:pt idx="91">
                  <c:v>40026</c:v>
                </c:pt>
                <c:pt idx="92">
                  <c:v>40057</c:v>
                </c:pt>
                <c:pt idx="93">
                  <c:v>40087</c:v>
                </c:pt>
                <c:pt idx="94">
                  <c:v>40118</c:v>
                </c:pt>
                <c:pt idx="95">
                  <c:v>40148</c:v>
                </c:pt>
                <c:pt idx="96">
                  <c:v>40179</c:v>
                </c:pt>
                <c:pt idx="97">
                  <c:v>40210</c:v>
                </c:pt>
                <c:pt idx="98">
                  <c:v>40238</c:v>
                </c:pt>
                <c:pt idx="99">
                  <c:v>40269</c:v>
                </c:pt>
                <c:pt idx="100">
                  <c:v>40299</c:v>
                </c:pt>
                <c:pt idx="101">
                  <c:v>40330</c:v>
                </c:pt>
                <c:pt idx="102">
                  <c:v>40360</c:v>
                </c:pt>
                <c:pt idx="103">
                  <c:v>40391</c:v>
                </c:pt>
                <c:pt idx="104">
                  <c:v>40422</c:v>
                </c:pt>
                <c:pt idx="105">
                  <c:v>40452</c:v>
                </c:pt>
                <c:pt idx="106">
                  <c:v>40483</c:v>
                </c:pt>
                <c:pt idx="107">
                  <c:v>40513</c:v>
                </c:pt>
                <c:pt idx="108">
                  <c:v>40544</c:v>
                </c:pt>
                <c:pt idx="109">
                  <c:v>40575</c:v>
                </c:pt>
                <c:pt idx="110">
                  <c:v>40603</c:v>
                </c:pt>
                <c:pt idx="111">
                  <c:v>40634</c:v>
                </c:pt>
                <c:pt idx="112">
                  <c:v>40664</c:v>
                </c:pt>
                <c:pt idx="113">
                  <c:v>40695</c:v>
                </c:pt>
                <c:pt idx="114">
                  <c:v>40725</c:v>
                </c:pt>
                <c:pt idx="115">
                  <c:v>40756</c:v>
                </c:pt>
                <c:pt idx="116">
                  <c:v>40787</c:v>
                </c:pt>
                <c:pt idx="117">
                  <c:v>40817</c:v>
                </c:pt>
                <c:pt idx="118">
                  <c:v>40848</c:v>
                </c:pt>
                <c:pt idx="119">
                  <c:v>40878</c:v>
                </c:pt>
                <c:pt idx="120">
                  <c:v>40909</c:v>
                </c:pt>
                <c:pt idx="121">
                  <c:v>40940</c:v>
                </c:pt>
                <c:pt idx="122">
                  <c:v>40969</c:v>
                </c:pt>
                <c:pt idx="123">
                  <c:v>41000</c:v>
                </c:pt>
                <c:pt idx="124">
                  <c:v>41030</c:v>
                </c:pt>
                <c:pt idx="125">
                  <c:v>41061</c:v>
                </c:pt>
                <c:pt idx="126">
                  <c:v>41091</c:v>
                </c:pt>
                <c:pt idx="127">
                  <c:v>41122</c:v>
                </c:pt>
                <c:pt idx="128">
                  <c:v>41153</c:v>
                </c:pt>
                <c:pt idx="129">
                  <c:v>41183</c:v>
                </c:pt>
                <c:pt idx="130">
                  <c:v>41214</c:v>
                </c:pt>
                <c:pt idx="131">
                  <c:v>41244</c:v>
                </c:pt>
                <c:pt idx="132">
                  <c:v>41275</c:v>
                </c:pt>
                <c:pt idx="133">
                  <c:v>41306</c:v>
                </c:pt>
                <c:pt idx="134">
                  <c:v>41334</c:v>
                </c:pt>
                <c:pt idx="135">
                  <c:v>41365</c:v>
                </c:pt>
                <c:pt idx="136">
                  <c:v>41395</c:v>
                </c:pt>
                <c:pt idx="137">
                  <c:v>41426</c:v>
                </c:pt>
                <c:pt idx="138">
                  <c:v>41456</c:v>
                </c:pt>
                <c:pt idx="139">
                  <c:v>41487</c:v>
                </c:pt>
                <c:pt idx="140">
                  <c:v>41518</c:v>
                </c:pt>
                <c:pt idx="141">
                  <c:v>41548</c:v>
                </c:pt>
                <c:pt idx="142">
                  <c:v>41579</c:v>
                </c:pt>
                <c:pt idx="143">
                  <c:v>41609</c:v>
                </c:pt>
                <c:pt idx="144">
                  <c:v>41640</c:v>
                </c:pt>
                <c:pt idx="145">
                  <c:v>41671</c:v>
                </c:pt>
                <c:pt idx="146">
                  <c:v>41699</c:v>
                </c:pt>
                <c:pt idx="147">
                  <c:v>41730</c:v>
                </c:pt>
                <c:pt idx="148">
                  <c:v>41760</c:v>
                </c:pt>
                <c:pt idx="149">
                  <c:v>41791</c:v>
                </c:pt>
                <c:pt idx="150">
                  <c:v>41821</c:v>
                </c:pt>
                <c:pt idx="151">
                  <c:v>41852</c:v>
                </c:pt>
                <c:pt idx="152">
                  <c:v>41883</c:v>
                </c:pt>
                <c:pt idx="153">
                  <c:v>41913</c:v>
                </c:pt>
                <c:pt idx="154">
                  <c:v>41944</c:v>
                </c:pt>
                <c:pt idx="155">
                  <c:v>41974</c:v>
                </c:pt>
                <c:pt idx="156">
                  <c:v>42005</c:v>
                </c:pt>
                <c:pt idx="157">
                  <c:v>42036</c:v>
                </c:pt>
                <c:pt idx="158">
                  <c:v>42064</c:v>
                </c:pt>
                <c:pt idx="159">
                  <c:v>42095</c:v>
                </c:pt>
                <c:pt idx="160">
                  <c:v>42125</c:v>
                </c:pt>
                <c:pt idx="161">
                  <c:v>42156</c:v>
                </c:pt>
                <c:pt idx="162">
                  <c:v>42186</c:v>
                </c:pt>
                <c:pt idx="163">
                  <c:v>42217</c:v>
                </c:pt>
                <c:pt idx="164">
                  <c:v>42248</c:v>
                </c:pt>
                <c:pt idx="165">
                  <c:v>42278</c:v>
                </c:pt>
                <c:pt idx="166">
                  <c:v>42309</c:v>
                </c:pt>
                <c:pt idx="167">
                  <c:v>42339</c:v>
                </c:pt>
                <c:pt idx="168">
                  <c:v>42370</c:v>
                </c:pt>
                <c:pt idx="169">
                  <c:v>42401</c:v>
                </c:pt>
                <c:pt idx="170">
                  <c:v>42430</c:v>
                </c:pt>
                <c:pt idx="171">
                  <c:v>42461</c:v>
                </c:pt>
                <c:pt idx="172">
                  <c:v>42491</c:v>
                </c:pt>
                <c:pt idx="173">
                  <c:v>42522</c:v>
                </c:pt>
                <c:pt idx="174">
                  <c:v>42552</c:v>
                </c:pt>
                <c:pt idx="175">
                  <c:v>42583</c:v>
                </c:pt>
                <c:pt idx="176">
                  <c:v>42614</c:v>
                </c:pt>
                <c:pt idx="177">
                  <c:v>42644</c:v>
                </c:pt>
                <c:pt idx="178">
                  <c:v>42675</c:v>
                </c:pt>
                <c:pt idx="179">
                  <c:v>42705</c:v>
                </c:pt>
                <c:pt idx="180">
                  <c:v>42736</c:v>
                </c:pt>
                <c:pt idx="181">
                  <c:v>42767</c:v>
                </c:pt>
                <c:pt idx="182">
                  <c:v>42795</c:v>
                </c:pt>
                <c:pt idx="183">
                  <c:v>42826</c:v>
                </c:pt>
                <c:pt idx="184">
                  <c:v>42856</c:v>
                </c:pt>
                <c:pt idx="185">
                  <c:v>42887</c:v>
                </c:pt>
                <c:pt idx="186">
                  <c:v>42917</c:v>
                </c:pt>
                <c:pt idx="187">
                  <c:v>42948</c:v>
                </c:pt>
                <c:pt idx="188">
                  <c:v>42979</c:v>
                </c:pt>
                <c:pt idx="189">
                  <c:v>43009</c:v>
                </c:pt>
                <c:pt idx="190">
                  <c:v>43040</c:v>
                </c:pt>
                <c:pt idx="191">
                  <c:v>43070</c:v>
                </c:pt>
                <c:pt idx="192">
                  <c:v>43101</c:v>
                </c:pt>
                <c:pt idx="193">
                  <c:v>43132</c:v>
                </c:pt>
                <c:pt idx="194">
                  <c:v>43160</c:v>
                </c:pt>
                <c:pt idx="195">
                  <c:v>43191</c:v>
                </c:pt>
                <c:pt idx="196">
                  <c:v>43221</c:v>
                </c:pt>
                <c:pt idx="197">
                  <c:v>43252</c:v>
                </c:pt>
                <c:pt idx="198">
                  <c:v>43282</c:v>
                </c:pt>
                <c:pt idx="199">
                  <c:v>43313</c:v>
                </c:pt>
                <c:pt idx="200">
                  <c:v>43344</c:v>
                </c:pt>
                <c:pt idx="201">
                  <c:v>43374</c:v>
                </c:pt>
                <c:pt idx="202">
                  <c:v>43405</c:v>
                </c:pt>
                <c:pt idx="203">
                  <c:v>43435</c:v>
                </c:pt>
                <c:pt idx="204">
                  <c:v>43466</c:v>
                </c:pt>
                <c:pt idx="205">
                  <c:v>43497</c:v>
                </c:pt>
                <c:pt idx="206">
                  <c:v>43525</c:v>
                </c:pt>
                <c:pt idx="207">
                  <c:v>43556</c:v>
                </c:pt>
                <c:pt idx="208">
                  <c:v>43586</c:v>
                </c:pt>
                <c:pt idx="209">
                  <c:v>43617</c:v>
                </c:pt>
                <c:pt idx="210">
                  <c:v>43647</c:v>
                </c:pt>
                <c:pt idx="211">
                  <c:v>43678</c:v>
                </c:pt>
                <c:pt idx="212">
                  <c:v>43709</c:v>
                </c:pt>
                <c:pt idx="213">
                  <c:v>43739</c:v>
                </c:pt>
                <c:pt idx="214">
                  <c:v>43770</c:v>
                </c:pt>
                <c:pt idx="215">
                  <c:v>43800</c:v>
                </c:pt>
                <c:pt idx="216">
                  <c:v>43831</c:v>
                </c:pt>
                <c:pt idx="217">
                  <c:v>43862</c:v>
                </c:pt>
                <c:pt idx="218">
                  <c:v>43891</c:v>
                </c:pt>
                <c:pt idx="219">
                  <c:v>43922</c:v>
                </c:pt>
                <c:pt idx="220">
                  <c:v>43952</c:v>
                </c:pt>
                <c:pt idx="221">
                  <c:v>43983</c:v>
                </c:pt>
                <c:pt idx="222">
                  <c:v>44013</c:v>
                </c:pt>
                <c:pt idx="223">
                  <c:v>44044</c:v>
                </c:pt>
                <c:pt idx="224">
                  <c:v>44075</c:v>
                </c:pt>
                <c:pt idx="225">
                  <c:v>44105</c:v>
                </c:pt>
                <c:pt idx="226">
                  <c:v>44136</c:v>
                </c:pt>
                <c:pt idx="227">
                  <c:v>44166</c:v>
                </c:pt>
                <c:pt idx="228">
                  <c:v>44197</c:v>
                </c:pt>
                <c:pt idx="229">
                  <c:v>44228</c:v>
                </c:pt>
                <c:pt idx="230">
                  <c:v>44256</c:v>
                </c:pt>
                <c:pt idx="231">
                  <c:v>44287</c:v>
                </c:pt>
                <c:pt idx="232">
                  <c:v>44317</c:v>
                </c:pt>
                <c:pt idx="233">
                  <c:v>44348</c:v>
                </c:pt>
                <c:pt idx="234">
                  <c:v>44378</c:v>
                </c:pt>
                <c:pt idx="235">
                  <c:v>44409</c:v>
                </c:pt>
                <c:pt idx="236">
                  <c:v>44440</c:v>
                </c:pt>
                <c:pt idx="237">
                  <c:v>44470</c:v>
                </c:pt>
                <c:pt idx="238">
                  <c:v>44501</c:v>
                </c:pt>
                <c:pt idx="239">
                  <c:v>44531</c:v>
                </c:pt>
                <c:pt idx="240">
                  <c:v>44562</c:v>
                </c:pt>
                <c:pt idx="241">
                  <c:v>44593</c:v>
                </c:pt>
                <c:pt idx="242">
                  <c:v>44621</c:v>
                </c:pt>
                <c:pt idx="243">
                  <c:v>44652</c:v>
                </c:pt>
                <c:pt idx="244">
                  <c:v>44682</c:v>
                </c:pt>
                <c:pt idx="245">
                  <c:v>44713</c:v>
                </c:pt>
                <c:pt idx="246">
                  <c:v>44743</c:v>
                </c:pt>
                <c:pt idx="247">
                  <c:v>44774</c:v>
                </c:pt>
                <c:pt idx="248">
                  <c:v>44805</c:v>
                </c:pt>
                <c:pt idx="249">
                  <c:v>44835</c:v>
                </c:pt>
                <c:pt idx="250">
                  <c:v>44866</c:v>
                </c:pt>
                <c:pt idx="251">
                  <c:v>44896</c:v>
                </c:pt>
                <c:pt idx="252">
                  <c:v>44927</c:v>
                </c:pt>
                <c:pt idx="253">
                  <c:v>44958</c:v>
                </c:pt>
                <c:pt idx="254">
                  <c:v>44986</c:v>
                </c:pt>
                <c:pt idx="255">
                  <c:v>45017</c:v>
                </c:pt>
                <c:pt idx="256">
                  <c:v>45047</c:v>
                </c:pt>
                <c:pt idx="257">
                  <c:v>45078</c:v>
                </c:pt>
                <c:pt idx="258">
                  <c:v>45108</c:v>
                </c:pt>
                <c:pt idx="259">
                  <c:v>45139</c:v>
                </c:pt>
                <c:pt idx="260">
                  <c:v>45170</c:v>
                </c:pt>
                <c:pt idx="261">
                  <c:v>45200</c:v>
                </c:pt>
                <c:pt idx="262">
                  <c:v>45231</c:v>
                </c:pt>
                <c:pt idx="263">
                  <c:v>45261</c:v>
                </c:pt>
                <c:pt idx="264">
                  <c:v>45292</c:v>
                </c:pt>
                <c:pt idx="265">
                  <c:v>45323</c:v>
                </c:pt>
                <c:pt idx="266">
                  <c:v>45352</c:v>
                </c:pt>
                <c:pt idx="267">
                  <c:v>45383</c:v>
                </c:pt>
                <c:pt idx="268">
                  <c:v>45413</c:v>
                </c:pt>
                <c:pt idx="269">
                  <c:v>45444</c:v>
                </c:pt>
                <c:pt idx="270">
                  <c:v>45474</c:v>
                </c:pt>
                <c:pt idx="271">
                  <c:v>45505</c:v>
                </c:pt>
                <c:pt idx="272">
                  <c:v>45536</c:v>
                </c:pt>
                <c:pt idx="273">
                  <c:v>45566</c:v>
                </c:pt>
                <c:pt idx="274">
                  <c:v>45597</c:v>
                </c:pt>
                <c:pt idx="275">
                  <c:v>45627</c:v>
                </c:pt>
                <c:pt idx="276">
                  <c:v>45658</c:v>
                </c:pt>
                <c:pt idx="277">
                  <c:v>45689</c:v>
                </c:pt>
                <c:pt idx="278">
                  <c:v>45717</c:v>
                </c:pt>
                <c:pt idx="279">
                  <c:v>45748</c:v>
                </c:pt>
                <c:pt idx="280">
                  <c:v>45778</c:v>
                </c:pt>
                <c:pt idx="281">
                  <c:v>45809</c:v>
                </c:pt>
                <c:pt idx="282">
                  <c:v>45839</c:v>
                </c:pt>
                <c:pt idx="283">
                  <c:v>45870</c:v>
                </c:pt>
                <c:pt idx="284">
                  <c:v>45901</c:v>
                </c:pt>
                <c:pt idx="285">
                  <c:v>45931</c:v>
                </c:pt>
                <c:pt idx="286">
                  <c:v>45962</c:v>
                </c:pt>
                <c:pt idx="287">
                  <c:v>45992</c:v>
                </c:pt>
                <c:pt idx="288">
                  <c:v>46023</c:v>
                </c:pt>
                <c:pt idx="289">
                  <c:v>46054</c:v>
                </c:pt>
                <c:pt idx="290">
                  <c:v>46082</c:v>
                </c:pt>
                <c:pt idx="291">
                  <c:v>46113</c:v>
                </c:pt>
                <c:pt idx="292">
                  <c:v>46143</c:v>
                </c:pt>
                <c:pt idx="293">
                  <c:v>46174</c:v>
                </c:pt>
                <c:pt idx="294">
                  <c:v>46204</c:v>
                </c:pt>
                <c:pt idx="295">
                  <c:v>46235</c:v>
                </c:pt>
                <c:pt idx="296">
                  <c:v>46266</c:v>
                </c:pt>
                <c:pt idx="297">
                  <c:v>46296</c:v>
                </c:pt>
                <c:pt idx="298">
                  <c:v>46327</c:v>
                </c:pt>
                <c:pt idx="299">
                  <c:v>46357</c:v>
                </c:pt>
                <c:pt idx="300">
                  <c:v>46388</c:v>
                </c:pt>
                <c:pt idx="301">
                  <c:v>46419</c:v>
                </c:pt>
                <c:pt idx="302">
                  <c:v>46447</c:v>
                </c:pt>
                <c:pt idx="303">
                  <c:v>46478</c:v>
                </c:pt>
                <c:pt idx="304">
                  <c:v>46508</c:v>
                </c:pt>
                <c:pt idx="305">
                  <c:v>46539</c:v>
                </c:pt>
                <c:pt idx="306">
                  <c:v>46569</c:v>
                </c:pt>
                <c:pt idx="307">
                  <c:v>46600</c:v>
                </c:pt>
                <c:pt idx="308">
                  <c:v>46631</c:v>
                </c:pt>
                <c:pt idx="309">
                  <c:v>46661</c:v>
                </c:pt>
                <c:pt idx="310">
                  <c:v>46692</c:v>
                </c:pt>
                <c:pt idx="311">
                  <c:v>46722</c:v>
                </c:pt>
                <c:pt idx="312">
                  <c:v>46753</c:v>
                </c:pt>
                <c:pt idx="313">
                  <c:v>46784</c:v>
                </c:pt>
                <c:pt idx="314">
                  <c:v>46813</c:v>
                </c:pt>
                <c:pt idx="315">
                  <c:v>46844</c:v>
                </c:pt>
                <c:pt idx="316">
                  <c:v>46874</c:v>
                </c:pt>
                <c:pt idx="317">
                  <c:v>46905</c:v>
                </c:pt>
                <c:pt idx="318">
                  <c:v>46935</c:v>
                </c:pt>
                <c:pt idx="319">
                  <c:v>46966</c:v>
                </c:pt>
                <c:pt idx="320">
                  <c:v>46997</c:v>
                </c:pt>
                <c:pt idx="321">
                  <c:v>47027</c:v>
                </c:pt>
                <c:pt idx="322">
                  <c:v>47058</c:v>
                </c:pt>
                <c:pt idx="323">
                  <c:v>47088</c:v>
                </c:pt>
                <c:pt idx="324">
                  <c:v>47119</c:v>
                </c:pt>
                <c:pt idx="325">
                  <c:v>47150</c:v>
                </c:pt>
                <c:pt idx="326">
                  <c:v>47178</c:v>
                </c:pt>
                <c:pt idx="327">
                  <c:v>47209</c:v>
                </c:pt>
                <c:pt idx="328">
                  <c:v>47239</c:v>
                </c:pt>
                <c:pt idx="329">
                  <c:v>47270</c:v>
                </c:pt>
                <c:pt idx="330">
                  <c:v>47300</c:v>
                </c:pt>
                <c:pt idx="331">
                  <c:v>47331</c:v>
                </c:pt>
                <c:pt idx="332">
                  <c:v>47362</c:v>
                </c:pt>
                <c:pt idx="333">
                  <c:v>47392</c:v>
                </c:pt>
                <c:pt idx="334">
                  <c:v>47423</c:v>
                </c:pt>
                <c:pt idx="335">
                  <c:v>47453</c:v>
                </c:pt>
                <c:pt idx="336">
                  <c:v>47484</c:v>
                </c:pt>
                <c:pt idx="337">
                  <c:v>47515</c:v>
                </c:pt>
                <c:pt idx="338">
                  <c:v>47543</c:v>
                </c:pt>
                <c:pt idx="339">
                  <c:v>47574</c:v>
                </c:pt>
                <c:pt idx="340">
                  <c:v>47604</c:v>
                </c:pt>
                <c:pt idx="341">
                  <c:v>47635</c:v>
                </c:pt>
                <c:pt idx="342">
                  <c:v>47665</c:v>
                </c:pt>
                <c:pt idx="343">
                  <c:v>47696</c:v>
                </c:pt>
                <c:pt idx="344">
                  <c:v>47727</c:v>
                </c:pt>
                <c:pt idx="345">
                  <c:v>47757</c:v>
                </c:pt>
                <c:pt idx="346">
                  <c:v>47788</c:v>
                </c:pt>
                <c:pt idx="347">
                  <c:v>47818</c:v>
                </c:pt>
                <c:pt idx="348">
                  <c:v>47849</c:v>
                </c:pt>
                <c:pt idx="349">
                  <c:v>47880</c:v>
                </c:pt>
                <c:pt idx="350">
                  <c:v>47908</c:v>
                </c:pt>
                <c:pt idx="351">
                  <c:v>47939</c:v>
                </c:pt>
                <c:pt idx="352">
                  <c:v>47969</c:v>
                </c:pt>
                <c:pt idx="353">
                  <c:v>48000</c:v>
                </c:pt>
                <c:pt idx="354">
                  <c:v>48030</c:v>
                </c:pt>
                <c:pt idx="355">
                  <c:v>48061</c:v>
                </c:pt>
                <c:pt idx="356">
                  <c:v>48092</c:v>
                </c:pt>
                <c:pt idx="357">
                  <c:v>48122</c:v>
                </c:pt>
                <c:pt idx="358">
                  <c:v>48153</c:v>
                </c:pt>
                <c:pt idx="359">
                  <c:v>48183</c:v>
                </c:pt>
                <c:pt idx="360">
                  <c:v>48214</c:v>
                </c:pt>
                <c:pt idx="361">
                  <c:v>48245</c:v>
                </c:pt>
                <c:pt idx="362">
                  <c:v>48274</c:v>
                </c:pt>
                <c:pt idx="363">
                  <c:v>48305</c:v>
                </c:pt>
                <c:pt idx="364">
                  <c:v>48335</c:v>
                </c:pt>
                <c:pt idx="365">
                  <c:v>48366</c:v>
                </c:pt>
                <c:pt idx="366">
                  <c:v>48396</c:v>
                </c:pt>
                <c:pt idx="367">
                  <c:v>48427</c:v>
                </c:pt>
                <c:pt idx="368">
                  <c:v>48458</c:v>
                </c:pt>
                <c:pt idx="369">
                  <c:v>48488</c:v>
                </c:pt>
                <c:pt idx="370">
                  <c:v>48519</c:v>
                </c:pt>
                <c:pt idx="371">
                  <c:v>48549</c:v>
                </c:pt>
              </c:numCache>
            </c:numRef>
          </c:cat>
          <c:val>
            <c:numRef>
              <c:f>ECOMERCE!$C$30:$C$401</c:f>
              <c:numCache>
                <c:formatCode>General</c:formatCode>
                <c:ptCount val="37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numCache>
            </c:numRef>
          </c:val>
          <c:smooth val="0"/>
          <c:extLst>
            <c:ext xmlns:c16="http://schemas.microsoft.com/office/drawing/2014/chart" uri="{C3380CC4-5D6E-409C-BE32-E72D297353CC}">
              <c16:uniqueId val="{00000000-72E2-488C-99CD-2E6AC16B4747}"/>
            </c:ext>
          </c:extLst>
        </c:ser>
        <c:ser>
          <c:idx val="1"/>
          <c:order val="2"/>
          <c:tx>
            <c:v>3/12</c:v>
          </c:tx>
          <c:spPr>
            <a:ln w="38100">
              <a:solidFill>
                <a:srgbClr val="5F5F5F"/>
              </a:solidFill>
              <a:prstDash val="solid"/>
            </a:ln>
          </c:spPr>
          <c:marker>
            <c:symbol val="none"/>
          </c:marker>
          <c:cat>
            <c:numRef>
              <c:f>ECOMERCE!$A$30:$A$401</c:f>
              <c:numCache>
                <c:formatCode>mmm\-yy</c:formatCode>
                <c:ptCount val="372"/>
                <c:pt idx="0">
                  <c:v>37257</c:v>
                </c:pt>
                <c:pt idx="1">
                  <c:v>37288</c:v>
                </c:pt>
                <c:pt idx="2">
                  <c:v>37316</c:v>
                </c:pt>
                <c:pt idx="3">
                  <c:v>37347</c:v>
                </c:pt>
                <c:pt idx="4">
                  <c:v>37377</c:v>
                </c:pt>
                <c:pt idx="5">
                  <c:v>37408</c:v>
                </c:pt>
                <c:pt idx="6">
                  <c:v>37438</c:v>
                </c:pt>
                <c:pt idx="7">
                  <c:v>37469</c:v>
                </c:pt>
                <c:pt idx="8">
                  <c:v>37500</c:v>
                </c:pt>
                <c:pt idx="9">
                  <c:v>37530</c:v>
                </c:pt>
                <c:pt idx="10">
                  <c:v>37561</c:v>
                </c:pt>
                <c:pt idx="11">
                  <c:v>37591</c:v>
                </c:pt>
                <c:pt idx="12">
                  <c:v>37622</c:v>
                </c:pt>
                <c:pt idx="13">
                  <c:v>37653</c:v>
                </c:pt>
                <c:pt idx="14">
                  <c:v>37681</c:v>
                </c:pt>
                <c:pt idx="15">
                  <c:v>37712</c:v>
                </c:pt>
                <c:pt idx="16">
                  <c:v>37742</c:v>
                </c:pt>
                <c:pt idx="17">
                  <c:v>37773</c:v>
                </c:pt>
                <c:pt idx="18">
                  <c:v>37803</c:v>
                </c:pt>
                <c:pt idx="19">
                  <c:v>37834</c:v>
                </c:pt>
                <c:pt idx="20">
                  <c:v>37865</c:v>
                </c:pt>
                <c:pt idx="21">
                  <c:v>37895</c:v>
                </c:pt>
                <c:pt idx="22">
                  <c:v>37926</c:v>
                </c:pt>
                <c:pt idx="23">
                  <c:v>37956</c:v>
                </c:pt>
                <c:pt idx="24">
                  <c:v>37987</c:v>
                </c:pt>
                <c:pt idx="25">
                  <c:v>38018</c:v>
                </c:pt>
                <c:pt idx="26">
                  <c:v>38047</c:v>
                </c:pt>
                <c:pt idx="27">
                  <c:v>38078</c:v>
                </c:pt>
                <c:pt idx="28">
                  <c:v>38108</c:v>
                </c:pt>
                <c:pt idx="29">
                  <c:v>38139</c:v>
                </c:pt>
                <c:pt idx="30">
                  <c:v>38169</c:v>
                </c:pt>
                <c:pt idx="31">
                  <c:v>38200</c:v>
                </c:pt>
                <c:pt idx="32">
                  <c:v>38231</c:v>
                </c:pt>
                <c:pt idx="33">
                  <c:v>38261</c:v>
                </c:pt>
                <c:pt idx="34">
                  <c:v>38292</c:v>
                </c:pt>
                <c:pt idx="35">
                  <c:v>38322</c:v>
                </c:pt>
                <c:pt idx="36">
                  <c:v>38353</c:v>
                </c:pt>
                <c:pt idx="37">
                  <c:v>38384</c:v>
                </c:pt>
                <c:pt idx="38">
                  <c:v>38412</c:v>
                </c:pt>
                <c:pt idx="39">
                  <c:v>38443</c:v>
                </c:pt>
                <c:pt idx="40">
                  <c:v>38473</c:v>
                </c:pt>
                <c:pt idx="41">
                  <c:v>38504</c:v>
                </c:pt>
                <c:pt idx="42">
                  <c:v>38534</c:v>
                </c:pt>
                <c:pt idx="43">
                  <c:v>38565</c:v>
                </c:pt>
                <c:pt idx="44">
                  <c:v>38596</c:v>
                </c:pt>
                <c:pt idx="45">
                  <c:v>38626</c:v>
                </c:pt>
                <c:pt idx="46">
                  <c:v>38657</c:v>
                </c:pt>
                <c:pt idx="47">
                  <c:v>38687</c:v>
                </c:pt>
                <c:pt idx="48">
                  <c:v>38718</c:v>
                </c:pt>
                <c:pt idx="49">
                  <c:v>38749</c:v>
                </c:pt>
                <c:pt idx="50">
                  <c:v>38777</c:v>
                </c:pt>
                <c:pt idx="51">
                  <c:v>38808</c:v>
                </c:pt>
                <c:pt idx="52">
                  <c:v>38838</c:v>
                </c:pt>
                <c:pt idx="53">
                  <c:v>38869</c:v>
                </c:pt>
                <c:pt idx="54">
                  <c:v>38899</c:v>
                </c:pt>
                <c:pt idx="55">
                  <c:v>38930</c:v>
                </c:pt>
                <c:pt idx="56">
                  <c:v>38961</c:v>
                </c:pt>
                <c:pt idx="57">
                  <c:v>38991</c:v>
                </c:pt>
                <c:pt idx="58">
                  <c:v>39022</c:v>
                </c:pt>
                <c:pt idx="59">
                  <c:v>39052</c:v>
                </c:pt>
                <c:pt idx="60">
                  <c:v>39083</c:v>
                </c:pt>
                <c:pt idx="61">
                  <c:v>39114</c:v>
                </c:pt>
                <c:pt idx="62">
                  <c:v>39142</c:v>
                </c:pt>
                <c:pt idx="63">
                  <c:v>39173</c:v>
                </c:pt>
                <c:pt idx="64">
                  <c:v>39203</c:v>
                </c:pt>
                <c:pt idx="65">
                  <c:v>39234</c:v>
                </c:pt>
                <c:pt idx="66">
                  <c:v>39264</c:v>
                </c:pt>
                <c:pt idx="67">
                  <c:v>39295</c:v>
                </c:pt>
                <c:pt idx="68">
                  <c:v>39326</c:v>
                </c:pt>
                <c:pt idx="69">
                  <c:v>39356</c:v>
                </c:pt>
                <c:pt idx="70">
                  <c:v>39387</c:v>
                </c:pt>
                <c:pt idx="71">
                  <c:v>39417</c:v>
                </c:pt>
                <c:pt idx="72">
                  <c:v>39448</c:v>
                </c:pt>
                <c:pt idx="73">
                  <c:v>39479</c:v>
                </c:pt>
                <c:pt idx="74">
                  <c:v>39508</c:v>
                </c:pt>
                <c:pt idx="75">
                  <c:v>39539</c:v>
                </c:pt>
                <c:pt idx="76">
                  <c:v>39569</c:v>
                </c:pt>
                <c:pt idx="77">
                  <c:v>39600</c:v>
                </c:pt>
                <c:pt idx="78">
                  <c:v>39630</c:v>
                </c:pt>
                <c:pt idx="79">
                  <c:v>39661</c:v>
                </c:pt>
                <c:pt idx="80">
                  <c:v>39692</c:v>
                </c:pt>
                <c:pt idx="81">
                  <c:v>39722</c:v>
                </c:pt>
                <c:pt idx="82">
                  <c:v>39753</c:v>
                </c:pt>
                <c:pt idx="83">
                  <c:v>39783</c:v>
                </c:pt>
                <c:pt idx="84">
                  <c:v>39814</c:v>
                </c:pt>
                <c:pt idx="85">
                  <c:v>39845</c:v>
                </c:pt>
                <c:pt idx="86">
                  <c:v>39873</c:v>
                </c:pt>
                <c:pt idx="87">
                  <c:v>39904</c:v>
                </c:pt>
                <c:pt idx="88">
                  <c:v>39934</c:v>
                </c:pt>
                <c:pt idx="89">
                  <c:v>39965</c:v>
                </c:pt>
                <c:pt idx="90">
                  <c:v>39995</c:v>
                </c:pt>
                <c:pt idx="91">
                  <c:v>40026</c:v>
                </c:pt>
                <c:pt idx="92">
                  <c:v>40057</c:v>
                </c:pt>
                <c:pt idx="93">
                  <c:v>40087</c:v>
                </c:pt>
                <c:pt idx="94">
                  <c:v>40118</c:v>
                </c:pt>
                <c:pt idx="95">
                  <c:v>40148</c:v>
                </c:pt>
                <c:pt idx="96">
                  <c:v>40179</c:v>
                </c:pt>
                <c:pt idx="97">
                  <c:v>40210</c:v>
                </c:pt>
                <c:pt idx="98">
                  <c:v>40238</c:v>
                </c:pt>
                <c:pt idx="99">
                  <c:v>40269</c:v>
                </c:pt>
                <c:pt idx="100">
                  <c:v>40299</c:v>
                </c:pt>
                <c:pt idx="101">
                  <c:v>40330</c:v>
                </c:pt>
                <c:pt idx="102">
                  <c:v>40360</c:v>
                </c:pt>
                <c:pt idx="103">
                  <c:v>40391</c:v>
                </c:pt>
                <c:pt idx="104">
                  <c:v>40422</c:v>
                </c:pt>
                <c:pt idx="105">
                  <c:v>40452</c:v>
                </c:pt>
                <c:pt idx="106">
                  <c:v>40483</c:v>
                </c:pt>
                <c:pt idx="107">
                  <c:v>40513</c:v>
                </c:pt>
                <c:pt idx="108">
                  <c:v>40544</c:v>
                </c:pt>
                <c:pt idx="109">
                  <c:v>40575</c:v>
                </c:pt>
                <c:pt idx="110">
                  <c:v>40603</c:v>
                </c:pt>
                <c:pt idx="111">
                  <c:v>40634</c:v>
                </c:pt>
                <c:pt idx="112">
                  <c:v>40664</c:v>
                </c:pt>
                <c:pt idx="113">
                  <c:v>40695</c:v>
                </c:pt>
                <c:pt idx="114">
                  <c:v>40725</c:v>
                </c:pt>
                <c:pt idx="115">
                  <c:v>40756</c:v>
                </c:pt>
                <c:pt idx="116">
                  <c:v>40787</c:v>
                </c:pt>
                <c:pt idx="117">
                  <c:v>40817</c:v>
                </c:pt>
                <c:pt idx="118">
                  <c:v>40848</c:v>
                </c:pt>
                <c:pt idx="119">
                  <c:v>40878</c:v>
                </c:pt>
                <c:pt idx="120">
                  <c:v>40909</c:v>
                </c:pt>
                <c:pt idx="121">
                  <c:v>40940</c:v>
                </c:pt>
                <c:pt idx="122">
                  <c:v>40969</c:v>
                </c:pt>
                <c:pt idx="123">
                  <c:v>41000</c:v>
                </c:pt>
                <c:pt idx="124">
                  <c:v>41030</c:v>
                </c:pt>
                <c:pt idx="125">
                  <c:v>41061</c:v>
                </c:pt>
                <c:pt idx="126">
                  <c:v>41091</c:v>
                </c:pt>
                <c:pt idx="127">
                  <c:v>41122</c:v>
                </c:pt>
                <c:pt idx="128">
                  <c:v>41153</c:v>
                </c:pt>
                <c:pt idx="129">
                  <c:v>41183</c:v>
                </c:pt>
                <c:pt idx="130">
                  <c:v>41214</c:v>
                </c:pt>
                <c:pt idx="131">
                  <c:v>41244</c:v>
                </c:pt>
                <c:pt idx="132">
                  <c:v>41275</c:v>
                </c:pt>
                <c:pt idx="133">
                  <c:v>41306</c:v>
                </c:pt>
                <c:pt idx="134">
                  <c:v>41334</c:v>
                </c:pt>
                <c:pt idx="135">
                  <c:v>41365</c:v>
                </c:pt>
                <c:pt idx="136">
                  <c:v>41395</c:v>
                </c:pt>
                <c:pt idx="137">
                  <c:v>41426</c:v>
                </c:pt>
                <c:pt idx="138">
                  <c:v>41456</c:v>
                </c:pt>
                <c:pt idx="139">
                  <c:v>41487</c:v>
                </c:pt>
                <c:pt idx="140">
                  <c:v>41518</c:v>
                </c:pt>
                <c:pt idx="141">
                  <c:v>41548</c:v>
                </c:pt>
                <c:pt idx="142">
                  <c:v>41579</c:v>
                </c:pt>
                <c:pt idx="143">
                  <c:v>41609</c:v>
                </c:pt>
                <c:pt idx="144">
                  <c:v>41640</c:v>
                </c:pt>
                <c:pt idx="145">
                  <c:v>41671</c:v>
                </c:pt>
                <c:pt idx="146">
                  <c:v>41699</c:v>
                </c:pt>
                <c:pt idx="147">
                  <c:v>41730</c:v>
                </c:pt>
                <c:pt idx="148">
                  <c:v>41760</c:v>
                </c:pt>
                <c:pt idx="149">
                  <c:v>41791</c:v>
                </c:pt>
                <c:pt idx="150">
                  <c:v>41821</c:v>
                </c:pt>
                <c:pt idx="151">
                  <c:v>41852</c:v>
                </c:pt>
                <c:pt idx="152">
                  <c:v>41883</c:v>
                </c:pt>
                <c:pt idx="153">
                  <c:v>41913</c:v>
                </c:pt>
                <c:pt idx="154">
                  <c:v>41944</c:v>
                </c:pt>
                <c:pt idx="155">
                  <c:v>41974</c:v>
                </c:pt>
                <c:pt idx="156">
                  <c:v>42005</c:v>
                </c:pt>
                <c:pt idx="157">
                  <c:v>42036</c:v>
                </c:pt>
                <c:pt idx="158">
                  <c:v>42064</c:v>
                </c:pt>
                <c:pt idx="159">
                  <c:v>42095</c:v>
                </c:pt>
                <c:pt idx="160">
                  <c:v>42125</c:v>
                </c:pt>
                <c:pt idx="161">
                  <c:v>42156</c:v>
                </c:pt>
                <c:pt idx="162">
                  <c:v>42186</c:v>
                </c:pt>
                <c:pt idx="163">
                  <c:v>42217</c:v>
                </c:pt>
                <c:pt idx="164">
                  <c:v>42248</c:v>
                </c:pt>
                <c:pt idx="165">
                  <c:v>42278</c:v>
                </c:pt>
                <c:pt idx="166">
                  <c:v>42309</c:v>
                </c:pt>
                <c:pt idx="167">
                  <c:v>42339</c:v>
                </c:pt>
                <c:pt idx="168">
                  <c:v>42370</c:v>
                </c:pt>
                <c:pt idx="169">
                  <c:v>42401</c:v>
                </c:pt>
                <c:pt idx="170">
                  <c:v>42430</c:v>
                </c:pt>
                <c:pt idx="171">
                  <c:v>42461</c:v>
                </c:pt>
                <c:pt idx="172">
                  <c:v>42491</c:v>
                </c:pt>
                <c:pt idx="173">
                  <c:v>42522</c:v>
                </c:pt>
                <c:pt idx="174">
                  <c:v>42552</c:v>
                </c:pt>
                <c:pt idx="175">
                  <c:v>42583</c:v>
                </c:pt>
                <c:pt idx="176">
                  <c:v>42614</c:v>
                </c:pt>
                <c:pt idx="177">
                  <c:v>42644</c:v>
                </c:pt>
                <c:pt idx="178">
                  <c:v>42675</c:v>
                </c:pt>
                <c:pt idx="179">
                  <c:v>42705</c:v>
                </c:pt>
                <c:pt idx="180">
                  <c:v>42736</c:v>
                </c:pt>
                <c:pt idx="181">
                  <c:v>42767</c:v>
                </c:pt>
                <c:pt idx="182">
                  <c:v>42795</c:v>
                </c:pt>
                <c:pt idx="183">
                  <c:v>42826</c:v>
                </c:pt>
                <c:pt idx="184">
                  <c:v>42856</c:v>
                </c:pt>
                <c:pt idx="185">
                  <c:v>42887</c:v>
                </c:pt>
                <c:pt idx="186">
                  <c:v>42917</c:v>
                </c:pt>
                <c:pt idx="187">
                  <c:v>42948</c:v>
                </c:pt>
                <c:pt idx="188">
                  <c:v>42979</c:v>
                </c:pt>
                <c:pt idx="189">
                  <c:v>43009</c:v>
                </c:pt>
                <c:pt idx="190">
                  <c:v>43040</c:v>
                </c:pt>
                <c:pt idx="191">
                  <c:v>43070</c:v>
                </c:pt>
                <c:pt idx="192">
                  <c:v>43101</c:v>
                </c:pt>
                <c:pt idx="193">
                  <c:v>43132</c:v>
                </c:pt>
                <c:pt idx="194">
                  <c:v>43160</c:v>
                </c:pt>
                <c:pt idx="195">
                  <c:v>43191</c:v>
                </c:pt>
                <c:pt idx="196">
                  <c:v>43221</c:v>
                </c:pt>
                <c:pt idx="197">
                  <c:v>43252</c:v>
                </c:pt>
                <c:pt idx="198">
                  <c:v>43282</c:v>
                </c:pt>
                <c:pt idx="199">
                  <c:v>43313</c:v>
                </c:pt>
                <c:pt idx="200">
                  <c:v>43344</c:v>
                </c:pt>
                <c:pt idx="201">
                  <c:v>43374</c:v>
                </c:pt>
                <c:pt idx="202">
                  <c:v>43405</c:v>
                </c:pt>
                <c:pt idx="203">
                  <c:v>43435</c:v>
                </c:pt>
                <c:pt idx="204">
                  <c:v>43466</c:v>
                </c:pt>
                <c:pt idx="205">
                  <c:v>43497</c:v>
                </c:pt>
                <c:pt idx="206">
                  <c:v>43525</c:v>
                </c:pt>
                <c:pt idx="207">
                  <c:v>43556</c:v>
                </c:pt>
                <c:pt idx="208">
                  <c:v>43586</c:v>
                </c:pt>
                <c:pt idx="209">
                  <c:v>43617</c:v>
                </c:pt>
                <c:pt idx="210">
                  <c:v>43647</c:v>
                </c:pt>
                <c:pt idx="211">
                  <c:v>43678</c:v>
                </c:pt>
                <c:pt idx="212">
                  <c:v>43709</c:v>
                </c:pt>
                <c:pt idx="213">
                  <c:v>43739</c:v>
                </c:pt>
                <c:pt idx="214">
                  <c:v>43770</c:v>
                </c:pt>
                <c:pt idx="215">
                  <c:v>43800</c:v>
                </c:pt>
                <c:pt idx="216">
                  <c:v>43831</c:v>
                </c:pt>
                <c:pt idx="217">
                  <c:v>43862</c:v>
                </c:pt>
                <c:pt idx="218">
                  <c:v>43891</c:v>
                </c:pt>
                <c:pt idx="219">
                  <c:v>43922</c:v>
                </c:pt>
                <c:pt idx="220">
                  <c:v>43952</c:v>
                </c:pt>
                <c:pt idx="221">
                  <c:v>43983</c:v>
                </c:pt>
                <c:pt idx="222">
                  <c:v>44013</c:v>
                </c:pt>
                <c:pt idx="223">
                  <c:v>44044</c:v>
                </c:pt>
                <c:pt idx="224">
                  <c:v>44075</c:v>
                </c:pt>
                <c:pt idx="225">
                  <c:v>44105</c:v>
                </c:pt>
                <c:pt idx="226">
                  <c:v>44136</c:v>
                </c:pt>
                <c:pt idx="227">
                  <c:v>44166</c:v>
                </c:pt>
                <c:pt idx="228">
                  <c:v>44197</c:v>
                </c:pt>
                <c:pt idx="229">
                  <c:v>44228</c:v>
                </c:pt>
                <c:pt idx="230">
                  <c:v>44256</c:v>
                </c:pt>
                <c:pt idx="231">
                  <c:v>44287</c:v>
                </c:pt>
                <c:pt idx="232">
                  <c:v>44317</c:v>
                </c:pt>
                <c:pt idx="233">
                  <c:v>44348</c:v>
                </c:pt>
                <c:pt idx="234">
                  <c:v>44378</c:v>
                </c:pt>
                <c:pt idx="235">
                  <c:v>44409</c:v>
                </c:pt>
                <c:pt idx="236">
                  <c:v>44440</c:v>
                </c:pt>
                <c:pt idx="237">
                  <c:v>44470</c:v>
                </c:pt>
                <c:pt idx="238">
                  <c:v>44501</c:v>
                </c:pt>
                <c:pt idx="239">
                  <c:v>44531</c:v>
                </c:pt>
                <c:pt idx="240">
                  <c:v>44562</c:v>
                </c:pt>
                <c:pt idx="241">
                  <c:v>44593</c:v>
                </c:pt>
                <c:pt idx="242">
                  <c:v>44621</c:v>
                </c:pt>
                <c:pt idx="243">
                  <c:v>44652</c:v>
                </c:pt>
                <c:pt idx="244">
                  <c:v>44682</c:v>
                </c:pt>
                <c:pt idx="245">
                  <c:v>44713</c:v>
                </c:pt>
                <c:pt idx="246">
                  <c:v>44743</c:v>
                </c:pt>
                <c:pt idx="247">
                  <c:v>44774</c:v>
                </c:pt>
                <c:pt idx="248">
                  <c:v>44805</c:v>
                </c:pt>
                <c:pt idx="249">
                  <c:v>44835</c:v>
                </c:pt>
                <c:pt idx="250">
                  <c:v>44866</c:v>
                </c:pt>
                <c:pt idx="251">
                  <c:v>44896</c:v>
                </c:pt>
                <c:pt idx="252">
                  <c:v>44927</c:v>
                </c:pt>
                <c:pt idx="253">
                  <c:v>44958</c:v>
                </c:pt>
                <c:pt idx="254">
                  <c:v>44986</c:v>
                </c:pt>
                <c:pt idx="255">
                  <c:v>45017</c:v>
                </c:pt>
                <c:pt idx="256">
                  <c:v>45047</c:v>
                </c:pt>
                <c:pt idx="257">
                  <c:v>45078</c:v>
                </c:pt>
                <c:pt idx="258">
                  <c:v>45108</c:v>
                </c:pt>
                <c:pt idx="259">
                  <c:v>45139</c:v>
                </c:pt>
                <c:pt idx="260">
                  <c:v>45170</c:v>
                </c:pt>
                <c:pt idx="261">
                  <c:v>45200</c:v>
                </c:pt>
                <c:pt idx="262">
                  <c:v>45231</c:v>
                </c:pt>
                <c:pt idx="263">
                  <c:v>45261</c:v>
                </c:pt>
                <c:pt idx="264">
                  <c:v>45292</c:v>
                </c:pt>
                <c:pt idx="265">
                  <c:v>45323</c:v>
                </c:pt>
                <c:pt idx="266">
                  <c:v>45352</c:v>
                </c:pt>
                <c:pt idx="267">
                  <c:v>45383</c:v>
                </c:pt>
                <c:pt idx="268">
                  <c:v>45413</c:v>
                </c:pt>
                <c:pt idx="269">
                  <c:v>45444</c:v>
                </c:pt>
                <c:pt idx="270">
                  <c:v>45474</c:v>
                </c:pt>
                <c:pt idx="271">
                  <c:v>45505</c:v>
                </c:pt>
                <c:pt idx="272">
                  <c:v>45536</c:v>
                </c:pt>
                <c:pt idx="273">
                  <c:v>45566</c:v>
                </c:pt>
                <c:pt idx="274">
                  <c:v>45597</c:v>
                </c:pt>
                <c:pt idx="275">
                  <c:v>45627</c:v>
                </c:pt>
                <c:pt idx="276">
                  <c:v>45658</c:v>
                </c:pt>
                <c:pt idx="277">
                  <c:v>45689</c:v>
                </c:pt>
                <c:pt idx="278">
                  <c:v>45717</c:v>
                </c:pt>
                <c:pt idx="279">
                  <c:v>45748</c:v>
                </c:pt>
                <c:pt idx="280">
                  <c:v>45778</c:v>
                </c:pt>
                <c:pt idx="281">
                  <c:v>45809</c:v>
                </c:pt>
                <c:pt idx="282">
                  <c:v>45839</c:v>
                </c:pt>
                <c:pt idx="283">
                  <c:v>45870</c:v>
                </c:pt>
                <c:pt idx="284">
                  <c:v>45901</c:v>
                </c:pt>
                <c:pt idx="285">
                  <c:v>45931</c:v>
                </c:pt>
                <c:pt idx="286">
                  <c:v>45962</c:v>
                </c:pt>
                <c:pt idx="287">
                  <c:v>45992</c:v>
                </c:pt>
                <c:pt idx="288">
                  <c:v>46023</c:v>
                </c:pt>
                <c:pt idx="289">
                  <c:v>46054</c:v>
                </c:pt>
                <c:pt idx="290">
                  <c:v>46082</c:v>
                </c:pt>
                <c:pt idx="291">
                  <c:v>46113</c:v>
                </c:pt>
                <c:pt idx="292">
                  <c:v>46143</c:v>
                </c:pt>
                <c:pt idx="293">
                  <c:v>46174</c:v>
                </c:pt>
                <c:pt idx="294">
                  <c:v>46204</c:v>
                </c:pt>
                <c:pt idx="295">
                  <c:v>46235</c:v>
                </c:pt>
                <c:pt idx="296">
                  <c:v>46266</c:v>
                </c:pt>
                <c:pt idx="297">
                  <c:v>46296</c:v>
                </c:pt>
                <c:pt idx="298">
                  <c:v>46327</c:v>
                </c:pt>
                <c:pt idx="299">
                  <c:v>46357</c:v>
                </c:pt>
                <c:pt idx="300">
                  <c:v>46388</c:v>
                </c:pt>
                <c:pt idx="301">
                  <c:v>46419</c:v>
                </c:pt>
                <c:pt idx="302">
                  <c:v>46447</c:v>
                </c:pt>
                <c:pt idx="303">
                  <c:v>46478</c:v>
                </c:pt>
                <c:pt idx="304">
                  <c:v>46508</c:v>
                </c:pt>
                <c:pt idx="305">
                  <c:v>46539</c:v>
                </c:pt>
                <c:pt idx="306">
                  <c:v>46569</c:v>
                </c:pt>
                <c:pt idx="307">
                  <c:v>46600</c:v>
                </c:pt>
                <c:pt idx="308">
                  <c:v>46631</c:v>
                </c:pt>
                <c:pt idx="309">
                  <c:v>46661</c:v>
                </c:pt>
                <c:pt idx="310">
                  <c:v>46692</c:v>
                </c:pt>
                <c:pt idx="311">
                  <c:v>46722</c:v>
                </c:pt>
                <c:pt idx="312">
                  <c:v>46753</c:v>
                </c:pt>
                <c:pt idx="313">
                  <c:v>46784</c:v>
                </c:pt>
                <c:pt idx="314">
                  <c:v>46813</c:v>
                </c:pt>
                <c:pt idx="315">
                  <c:v>46844</c:v>
                </c:pt>
                <c:pt idx="316">
                  <c:v>46874</c:v>
                </c:pt>
                <c:pt idx="317">
                  <c:v>46905</c:v>
                </c:pt>
                <c:pt idx="318">
                  <c:v>46935</c:v>
                </c:pt>
                <c:pt idx="319">
                  <c:v>46966</c:v>
                </c:pt>
                <c:pt idx="320">
                  <c:v>46997</c:v>
                </c:pt>
                <c:pt idx="321">
                  <c:v>47027</c:v>
                </c:pt>
                <c:pt idx="322">
                  <c:v>47058</c:v>
                </c:pt>
                <c:pt idx="323">
                  <c:v>47088</c:v>
                </c:pt>
                <c:pt idx="324">
                  <c:v>47119</c:v>
                </c:pt>
                <c:pt idx="325">
                  <c:v>47150</c:v>
                </c:pt>
                <c:pt idx="326">
                  <c:v>47178</c:v>
                </c:pt>
                <c:pt idx="327">
                  <c:v>47209</c:v>
                </c:pt>
                <c:pt idx="328">
                  <c:v>47239</c:v>
                </c:pt>
                <c:pt idx="329">
                  <c:v>47270</c:v>
                </c:pt>
                <c:pt idx="330">
                  <c:v>47300</c:v>
                </c:pt>
                <c:pt idx="331">
                  <c:v>47331</c:v>
                </c:pt>
                <c:pt idx="332">
                  <c:v>47362</c:v>
                </c:pt>
                <c:pt idx="333">
                  <c:v>47392</c:v>
                </c:pt>
                <c:pt idx="334">
                  <c:v>47423</c:v>
                </c:pt>
                <c:pt idx="335">
                  <c:v>47453</c:v>
                </c:pt>
                <c:pt idx="336">
                  <c:v>47484</c:v>
                </c:pt>
                <c:pt idx="337">
                  <c:v>47515</c:v>
                </c:pt>
                <c:pt idx="338">
                  <c:v>47543</c:v>
                </c:pt>
                <c:pt idx="339">
                  <c:v>47574</c:v>
                </c:pt>
                <c:pt idx="340">
                  <c:v>47604</c:v>
                </c:pt>
                <c:pt idx="341">
                  <c:v>47635</c:v>
                </c:pt>
                <c:pt idx="342">
                  <c:v>47665</c:v>
                </c:pt>
                <c:pt idx="343">
                  <c:v>47696</c:v>
                </c:pt>
                <c:pt idx="344">
                  <c:v>47727</c:v>
                </c:pt>
                <c:pt idx="345">
                  <c:v>47757</c:v>
                </c:pt>
                <c:pt idx="346">
                  <c:v>47788</c:v>
                </c:pt>
                <c:pt idx="347">
                  <c:v>47818</c:v>
                </c:pt>
                <c:pt idx="348">
                  <c:v>47849</c:v>
                </c:pt>
                <c:pt idx="349">
                  <c:v>47880</c:v>
                </c:pt>
                <c:pt idx="350">
                  <c:v>47908</c:v>
                </c:pt>
                <c:pt idx="351">
                  <c:v>47939</c:v>
                </c:pt>
                <c:pt idx="352">
                  <c:v>47969</c:v>
                </c:pt>
                <c:pt idx="353">
                  <c:v>48000</c:v>
                </c:pt>
                <c:pt idx="354">
                  <c:v>48030</c:v>
                </c:pt>
                <c:pt idx="355">
                  <c:v>48061</c:v>
                </c:pt>
                <c:pt idx="356">
                  <c:v>48092</c:v>
                </c:pt>
                <c:pt idx="357">
                  <c:v>48122</c:v>
                </c:pt>
                <c:pt idx="358">
                  <c:v>48153</c:v>
                </c:pt>
                <c:pt idx="359">
                  <c:v>48183</c:v>
                </c:pt>
                <c:pt idx="360">
                  <c:v>48214</c:v>
                </c:pt>
                <c:pt idx="361">
                  <c:v>48245</c:v>
                </c:pt>
                <c:pt idx="362">
                  <c:v>48274</c:v>
                </c:pt>
                <c:pt idx="363">
                  <c:v>48305</c:v>
                </c:pt>
                <c:pt idx="364">
                  <c:v>48335</c:v>
                </c:pt>
                <c:pt idx="365">
                  <c:v>48366</c:v>
                </c:pt>
                <c:pt idx="366">
                  <c:v>48396</c:v>
                </c:pt>
                <c:pt idx="367">
                  <c:v>48427</c:v>
                </c:pt>
                <c:pt idx="368">
                  <c:v>48458</c:v>
                </c:pt>
                <c:pt idx="369">
                  <c:v>48488</c:v>
                </c:pt>
                <c:pt idx="370">
                  <c:v>48519</c:v>
                </c:pt>
                <c:pt idx="371">
                  <c:v>48549</c:v>
                </c:pt>
              </c:numCache>
            </c:numRef>
          </c:cat>
          <c:val>
            <c:numRef>
              <c:f>ECOMERCE!$H$30:$H$401</c:f>
              <c:numCache>
                <c:formatCode>0.0</c:formatCode>
                <c:ptCount val="372"/>
                <c:pt idx="0">
                  <c:v>19.356320079598916</c:v>
                </c:pt>
                <c:pt idx="1">
                  <c:v>20.344689378757508</c:v>
                </c:pt>
                <c:pt idx="2">
                  <c:v>21.431276031806121</c:v>
                </c:pt>
                <c:pt idx="3">
                  <c:v>23.903304877018002</c:v>
                </c:pt>
                <c:pt idx="4">
                  <c:v>26.39779240076416</c:v>
                </c:pt>
                <c:pt idx="5">
                  <c:v>28.915046059365409</c:v>
                </c:pt>
                <c:pt idx="6">
                  <c:v>32.27780392828106</c:v>
                </c:pt>
                <c:pt idx="7">
                  <c:v>35.663374838986698</c:v>
                </c:pt>
                <c:pt idx="8">
                  <c:v>39.07199172805997</c:v>
                </c:pt>
                <c:pt idx="9">
                  <c:v>35.905247924442079</c:v>
                </c:pt>
                <c:pt idx="10">
                  <c:v>33.397031223340747</c:v>
                </c:pt>
                <c:pt idx="11">
                  <c:v>31.361275964391723</c:v>
                </c:pt>
                <c:pt idx="12">
                  <c:v>30.462663118407164</c:v>
                </c:pt>
                <c:pt idx="13">
                  <c:v>29.494438153600214</c:v>
                </c:pt>
                <c:pt idx="14">
                  <c:v>28.448186259224627</c:v>
                </c:pt>
                <c:pt idx="15">
                  <c:v>28.552425131318671</c:v>
                </c:pt>
                <c:pt idx="16">
                  <c:v>28.653477983407811</c:v>
                </c:pt>
                <c:pt idx="17">
                  <c:v>28.751488685986487</c:v>
                </c:pt>
                <c:pt idx="18">
                  <c:v>28.930512422360238</c:v>
                </c:pt>
                <c:pt idx="19">
                  <c:v>29.101785036080514</c:v>
                </c:pt>
                <c:pt idx="20">
                  <c:v>29.265799256505574</c:v>
                </c:pt>
                <c:pt idx="21">
                  <c:v>28.153897887126618</c:v>
                </c:pt>
                <c:pt idx="22">
                  <c:v>27.235751560421548</c:v>
                </c:pt>
                <c:pt idx="23">
                  <c:v>26.464774812932362</c:v>
                </c:pt>
                <c:pt idx="24">
                  <c:v>27.871712951585152</c:v>
                </c:pt>
                <c:pt idx="25">
                  <c:v>29.409495396327344</c:v>
                </c:pt>
                <c:pt idx="26">
                  <c:v>31.097264929600243</c:v>
                </c:pt>
                <c:pt idx="27">
                  <c:v>29.756692934277908</c:v>
                </c:pt>
                <c:pt idx="28">
                  <c:v>28.459168755221384</c:v>
                </c:pt>
                <c:pt idx="29">
                  <c:v>27.202651661142355</c:v>
                </c:pt>
                <c:pt idx="30">
                  <c:v>26.39568435578974</c:v>
                </c:pt>
                <c:pt idx="31">
                  <c:v>25.625750778357983</c:v>
                </c:pt>
                <c:pt idx="32">
                  <c:v>24.8903587605148</c:v>
                </c:pt>
                <c:pt idx="33">
                  <c:v>25.21592722979031</c:v>
                </c:pt>
                <c:pt idx="34">
                  <c:v>25.489052855907829</c:v>
                </c:pt>
                <c:pt idx="35">
                  <c:v>25.721462461624341</c:v>
                </c:pt>
                <c:pt idx="36">
                  <c:v>25.286848225096577</c:v>
                </c:pt>
                <c:pt idx="37">
                  <c:v>24.822624560287807</c:v>
                </c:pt>
                <c:pt idx="38">
                  <c:v>24.325658909943854</c:v>
                </c:pt>
                <c:pt idx="39">
                  <c:v>25.218796008506501</c:v>
                </c:pt>
                <c:pt idx="40">
                  <c:v>26.101005995325693</c:v>
                </c:pt>
                <c:pt idx="41">
                  <c:v>26.972488183250533</c:v>
                </c:pt>
                <c:pt idx="42">
                  <c:v>27.200000000000003</c:v>
                </c:pt>
                <c:pt idx="43">
                  <c:v>27.419795488252291</c:v>
                </c:pt>
                <c:pt idx="44">
                  <c:v>27.632260664325585</c:v>
                </c:pt>
                <c:pt idx="45">
                  <c:v>26.539771238976684</c:v>
                </c:pt>
                <c:pt idx="46">
                  <c:v>25.627633497284393</c:v>
                </c:pt>
                <c:pt idx="47">
                  <c:v>24.85459308262665</c:v>
                </c:pt>
                <c:pt idx="48">
                  <c:v>25.378904092777816</c:v>
                </c:pt>
                <c:pt idx="49">
                  <c:v>25.942968140493889</c:v>
                </c:pt>
                <c:pt idx="50">
                  <c:v>26.551484460331622</c:v>
                </c:pt>
                <c:pt idx="51">
                  <c:v>25.40947466401029</c:v>
                </c:pt>
                <c:pt idx="52">
                  <c:v>24.297318205260424</c:v>
                </c:pt>
                <c:pt idx="53">
                  <c:v>23.213859590512072</c:v>
                </c:pt>
                <c:pt idx="54">
                  <c:v>22.549432713766237</c:v>
                </c:pt>
                <c:pt idx="55">
                  <c:v>21.909794011792656</c:v>
                </c:pt>
                <c:pt idx="56">
                  <c:v>21.293581705831954</c:v>
                </c:pt>
                <c:pt idx="57">
                  <c:v>22.709520720919656</c:v>
                </c:pt>
                <c:pt idx="58">
                  <c:v>23.910576052440263</c:v>
                </c:pt>
                <c:pt idx="59">
                  <c:v>24.942214003769408</c:v>
                </c:pt>
                <c:pt idx="60">
                  <c:v>23.174521607204014</c:v>
                </c:pt>
                <c:pt idx="61">
                  <c:v>21.289237809888633</c:v>
                </c:pt>
                <c:pt idx="62">
                  <c:v>19.274225186347607</c:v>
                </c:pt>
                <c:pt idx="63">
                  <c:v>20.310689219631001</c:v>
                </c:pt>
                <c:pt idx="64">
                  <c:v>21.338364192728605</c:v>
                </c:pt>
                <c:pt idx="65">
                  <c:v>22.3573614285161</c:v>
                </c:pt>
                <c:pt idx="66">
                  <c:v>21.653974479790136</c:v>
                </c:pt>
                <c:pt idx="67">
                  <c:v>20.969585809223503</c:v>
                </c:pt>
                <c:pt idx="68">
                  <c:v>20.303435966086568</c:v>
                </c:pt>
                <c:pt idx="69">
                  <c:v>20.14305154129039</c:v>
                </c:pt>
                <c:pt idx="70">
                  <c:v>20.009880405920029</c:v>
                </c:pt>
                <c:pt idx="71">
                  <c:v>19.897538067454107</c:v>
                </c:pt>
                <c:pt idx="72">
                  <c:v>17.729679258589698</c:v>
                </c:pt>
                <c:pt idx="73">
                  <c:v>15.347974275857041</c:v>
                </c:pt>
                <c:pt idx="74">
                  <c:v>12.719139558596197</c:v>
                </c:pt>
                <c:pt idx="75">
                  <c:v>11.261431895665325</c:v>
                </c:pt>
                <c:pt idx="76">
                  <c:v>9.8406727861424912</c:v>
                </c:pt>
                <c:pt idx="77">
                  <c:v>8.4554750071227147</c:v>
                </c:pt>
                <c:pt idx="78">
                  <c:v>6.7790222966607416</c:v>
                </c:pt>
                <c:pt idx="79">
                  <c:v>5.129137112770394</c:v>
                </c:pt>
                <c:pt idx="80">
                  <c:v>3.5051928783382778</c:v>
                </c:pt>
                <c:pt idx="81">
                  <c:v>-0.26397079472056362</c:v>
                </c:pt>
                <c:pt idx="82">
                  <c:v>-3.4012555315426738</c:v>
                </c:pt>
                <c:pt idx="83">
                  <c:v>-6.0532687651331685</c:v>
                </c:pt>
                <c:pt idx="84">
                  <c:v>-5.9786368775417316</c:v>
                </c:pt>
                <c:pt idx="85">
                  <c:v>-5.8934089964397458</c:v>
                </c:pt>
                <c:pt idx="86">
                  <c:v>-5.7951561132185674</c:v>
                </c:pt>
                <c:pt idx="87">
                  <c:v>-5.1634241245136252</c:v>
                </c:pt>
                <c:pt idx="88">
                  <c:v>-4.5315692187956245</c:v>
                </c:pt>
                <c:pt idx="89">
                  <c:v>-3.899591360186804</c:v>
                </c:pt>
                <c:pt idx="90">
                  <c:v>-1.6312765915730552</c:v>
                </c:pt>
                <c:pt idx="91">
                  <c:v>0.67172435593488444</c:v>
                </c:pt>
                <c:pt idx="92">
                  <c:v>3.0102132234366366</c:v>
                </c:pt>
                <c:pt idx="93">
                  <c:v>7.7382963546945831</c:v>
                </c:pt>
                <c:pt idx="94">
                  <c:v>11.955112839361504</c:v>
                </c:pt>
                <c:pt idx="95">
                  <c:v>15.739336971902148</c:v>
                </c:pt>
                <c:pt idx="96">
                  <c:v>15.464481855055794</c:v>
                </c:pt>
                <c:pt idx="97">
                  <c:v>15.151136887386699</c:v>
                </c:pt>
                <c:pt idx="98">
                  <c:v>14.790608350885876</c:v>
                </c:pt>
                <c:pt idx="99">
                  <c:v>15.48127025807247</c:v>
                </c:pt>
                <c:pt idx="100">
                  <c:v>16.162923409285469</c:v>
                </c:pt>
                <c:pt idx="101">
                  <c:v>16.835742923095623</c:v>
                </c:pt>
                <c:pt idx="102">
                  <c:v>16.610193139463036</c:v>
                </c:pt>
                <c:pt idx="103">
                  <c:v>16.391592746683429</c:v>
                </c:pt>
                <c:pt idx="104">
                  <c:v>16.179625442105873</c:v>
                </c:pt>
                <c:pt idx="105">
                  <c:v>17.141289102994079</c:v>
                </c:pt>
                <c:pt idx="106">
                  <c:v>17.930438368330883</c:v>
                </c:pt>
                <c:pt idx="107">
                  <c:v>18.589673616417414</c:v>
                </c:pt>
                <c:pt idx="108">
                  <c:v>18.752768732173237</c:v>
                </c:pt>
                <c:pt idx="109">
                  <c:v>18.939652943972376</c:v>
                </c:pt>
                <c:pt idx="110">
                  <c:v>19.155940527267347</c:v>
                </c:pt>
                <c:pt idx="111">
                  <c:v>18.674779055824487</c:v>
                </c:pt>
                <c:pt idx="112">
                  <c:v>18.205503846727439</c:v>
                </c:pt>
                <c:pt idx="113">
                  <c:v>17.747679829464232</c:v>
                </c:pt>
                <c:pt idx="114">
                  <c:v>16.714953550581583</c:v>
                </c:pt>
                <c:pt idx="115">
                  <c:v>15.710227033224584</c:v>
                </c:pt>
                <c:pt idx="116">
                  <c:v>14.732376793512174</c:v>
                </c:pt>
                <c:pt idx="117">
                  <c:v>16.078679259314342</c:v>
                </c:pt>
                <c:pt idx="118">
                  <c:v>17.16706451938272</c:v>
                </c:pt>
                <c:pt idx="119">
                  <c:v>18.065169366715764</c:v>
                </c:pt>
                <c:pt idx="120">
                  <c:v>17.585963167057187</c:v>
                </c:pt>
                <c:pt idx="121">
                  <c:v>17.038475560167129</c:v>
                </c:pt>
                <c:pt idx="122">
                  <c:v>16.406993070338345</c:v>
                </c:pt>
                <c:pt idx="123">
                  <c:v>16.001047825761532</c:v>
                </c:pt>
                <c:pt idx="124">
                  <c:v>15.601947367639852</c:v>
                </c:pt>
                <c:pt idx="125">
                  <c:v>15.209520024727311</c:v>
                </c:pt>
                <c:pt idx="126">
                  <c:v>15.54914437602055</c:v>
                </c:pt>
                <c:pt idx="127">
                  <c:v>15.885378719435778</c:v>
                </c:pt>
                <c:pt idx="128">
                  <c:v>16.21827355966856</c:v>
                </c:pt>
                <c:pt idx="129">
                  <c:v>15.385896688470197</c:v>
                </c:pt>
                <c:pt idx="130">
                  <c:v>14.726964905736196</c:v>
                </c:pt>
                <c:pt idx="131">
                  <c:v>14.1923814572841</c:v>
                </c:pt>
                <c:pt idx="132">
                  <c:v>13.746945772503864</c:v>
                </c:pt>
                <c:pt idx="133">
                  <c:v>13.233576336266538</c:v>
                </c:pt>
                <c:pt idx="134">
                  <c:v>12.635449292842821</c:v>
                </c:pt>
                <c:pt idx="135">
                  <c:v>13.190613527411614</c:v>
                </c:pt>
                <c:pt idx="136">
                  <c:v>13.740217886742528</c:v>
                </c:pt>
                <c:pt idx="137">
                  <c:v>14.284345476496199</c:v>
                </c:pt>
                <c:pt idx="138">
                  <c:v>14.002357384570544</c:v>
                </c:pt>
                <c:pt idx="139">
                  <c:v>13.724812171890235</c:v>
                </c:pt>
                <c:pt idx="140">
                  <c:v>13.451605659106193</c:v>
                </c:pt>
                <c:pt idx="141">
                  <c:v>13.158289239174479</c:v>
                </c:pt>
                <c:pt idx="142">
                  <c:v>12.923073844707005</c:v>
                </c:pt>
                <c:pt idx="143">
                  <c:v>12.730251928722595</c:v>
                </c:pt>
                <c:pt idx="144">
                  <c:v>12.889004149377598</c:v>
                </c:pt>
                <c:pt idx="145">
                  <c:v>13.073517042178267</c:v>
                </c:pt>
                <c:pt idx="146">
                  <c:v>13.290614528999285</c:v>
                </c:pt>
                <c:pt idx="147">
                  <c:v>13.979695952300915</c:v>
                </c:pt>
                <c:pt idx="148">
                  <c:v>14.655250265278937</c:v>
                </c:pt>
                <c:pt idx="149">
                  <c:v>15.317671915086265</c:v>
                </c:pt>
                <c:pt idx="150">
                  <c:v>15.424851860498705</c:v>
                </c:pt>
                <c:pt idx="151">
                  <c:v>15.530862149984799</c:v>
                </c:pt>
                <c:pt idx="152">
                  <c:v>15.635721826339434</c:v>
                </c:pt>
                <c:pt idx="153">
                  <c:v>14.901425865774314</c:v>
                </c:pt>
                <c:pt idx="154">
                  <c:v>14.30982546292195</c:v>
                </c:pt>
                <c:pt idx="155">
                  <c:v>13.823009278325557</c:v>
                </c:pt>
                <c:pt idx="156">
                  <c:v>13.838211773272846</c:v>
                </c:pt>
                <c:pt idx="157">
                  <c:v>13.855827532000902</c:v>
                </c:pt>
                <c:pt idx="158">
                  <c:v>13.876480722028248</c:v>
                </c:pt>
                <c:pt idx="159">
                  <c:v>13.897418457876128</c:v>
                </c:pt>
                <c:pt idx="160">
                  <c:v>13.917700861979853</c:v>
                </c:pt>
                <c:pt idx="161">
                  <c:v>13.937358227185499</c:v>
                </c:pt>
                <c:pt idx="162">
                  <c:v>14.074848179843684</c:v>
                </c:pt>
                <c:pt idx="163">
                  <c:v>14.210586760328852</c:v>
                </c:pt>
                <c:pt idx="164">
                  <c:v>14.344607220803638</c:v>
                </c:pt>
                <c:pt idx="165">
                  <c:v>14.132532795845847</c:v>
                </c:pt>
                <c:pt idx="166">
                  <c:v>13.959688889061113</c:v>
                </c:pt>
                <c:pt idx="167">
                  <c:v>13.816111524954792</c:v>
                </c:pt>
                <c:pt idx="168">
                  <c:v>13.947874426485413</c:v>
                </c:pt>
                <c:pt idx="169">
                  <c:v>14.10050953320183</c:v>
                </c:pt>
                <c:pt idx="170">
                  <c:v>14.27940290514762</c:v>
                </c:pt>
                <c:pt idx="171">
                  <c:v>14.551673567599124</c:v>
                </c:pt>
                <c:pt idx="172">
                  <c:v>14.815326975182458</c:v>
                </c:pt>
                <c:pt idx="173">
                  <c:v>15.070765853720786</c:v>
                </c:pt>
                <c:pt idx="174">
                  <c:v>14.926564023759582</c:v>
                </c:pt>
                <c:pt idx="175">
                  <c:v>14.78453964596207</c:v>
                </c:pt>
                <c:pt idx="176">
                  <c:v>14.644643770506121</c:v>
                </c:pt>
                <c:pt idx="177">
                  <c:v>14.296725046862548</c:v>
                </c:pt>
                <c:pt idx="178">
                  <c:v>14.012208185265138</c:v>
                </c:pt>
                <c:pt idx="179">
                  <c:v>13.775209671537965</c:v>
                </c:pt>
                <c:pt idx="180">
                  <c:v>13.905976936982697</c:v>
                </c:pt>
                <c:pt idx="181">
                  <c:v>14.057081120014402</c:v>
                </c:pt>
                <c:pt idx="182">
                  <c:v>14.233666428462641</c:v>
                </c:pt>
                <c:pt idx="183">
                  <c:v>14.773006040906438</c:v>
                </c:pt>
                <c:pt idx="184">
                  <c:v>15.292837974654944</c:v>
                </c:pt>
                <c:pt idx="185">
                  <c:v>15.794201805558615</c:v>
                </c:pt>
                <c:pt idx="186">
                  <c:v>15.73118319068432</c:v>
                </c:pt>
                <c:pt idx="187">
                  <c:v>15.668961388805741</c:v>
                </c:pt>
                <c:pt idx="188">
                  <c:v>15.607521382402226</c:v>
                </c:pt>
                <c:pt idx="189">
                  <c:v>15.948239176121675</c:v>
                </c:pt>
                <c:pt idx="190">
                  <c:v>16.228412920929401</c:v>
                </c:pt>
                <c:pt idx="191">
                  <c:v>16.462863435399314</c:v>
                </c:pt>
                <c:pt idx="192">
                  <c:v>16.368959437695608</c:v>
                </c:pt>
                <c:pt idx="193">
                  <c:v>16.260719653434691</c:v>
                </c:pt>
                <c:pt idx="194">
                  <c:v>16.134589943698671</c:v>
                </c:pt>
                <c:pt idx="195">
                  <c:v>15.876217734421189</c:v>
                </c:pt>
                <c:pt idx="196">
                  <c:v>15.629478495062443</c:v>
                </c:pt>
                <c:pt idx="197">
                  <c:v>15.393603877134694</c:v>
                </c:pt>
                <c:pt idx="198">
                  <c:v>15.017695323038865</c:v>
                </c:pt>
                <c:pt idx="199">
                  <c:v>14.646137922111564</c:v>
                </c:pt>
                <c:pt idx="200">
                  <c:v>14.278856561967615</c:v>
                </c:pt>
                <c:pt idx="201">
                  <c:v>13.298381427494547</c:v>
                </c:pt>
                <c:pt idx="202">
                  <c:v>12.496439377025709</c:v>
                </c:pt>
                <c:pt idx="203">
                  <c:v>11.828336355746231</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numCache>
            </c:numRef>
          </c:val>
          <c:smooth val="0"/>
          <c:extLst>
            <c:ext xmlns:c16="http://schemas.microsoft.com/office/drawing/2014/chart" uri="{C3380CC4-5D6E-409C-BE32-E72D297353CC}">
              <c16:uniqueId val="{00000001-72E2-488C-99CD-2E6AC16B4747}"/>
            </c:ext>
          </c:extLst>
        </c:ser>
        <c:ser>
          <c:idx val="4"/>
          <c:order val="4"/>
          <c:tx>
            <c:v>12/12</c:v>
          </c:tx>
          <c:spPr>
            <a:ln w="57150">
              <a:solidFill>
                <a:srgbClr val="08A685"/>
              </a:solidFill>
            </a:ln>
            <a:effectLst>
              <a:outerShdw blurRad="50800" dist="50800" dir="5400000" algn="ctr" rotWithShape="0">
                <a:srgbClr val="000000">
                  <a:alpha val="99000"/>
                </a:srgbClr>
              </a:outerShdw>
            </a:effectLst>
          </c:spPr>
          <c:marker>
            <c:symbol val="none"/>
          </c:marker>
          <c:cat>
            <c:numRef>
              <c:f>ECOMERCE!$A$30:$A$401</c:f>
              <c:numCache>
                <c:formatCode>mmm\-yy</c:formatCode>
                <c:ptCount val="372"/>
                <c:pt idx="0">
                  <c:v>37257</c:v>
                </c:pt>
                <c:pt idx="1">
                  <c:v>37288</c:v>
                </c:pt>
                <c:pt idx="2">
                  <c:v>37316</c:v>
                </c:pt>
                <c:pt idx="3">
                  <c:v>37347</c:v>
                </c:pt>
                <c:pt idx="4">
                  <c:v>37377</c:v>
                </c:pt>
                <c:pt idx="5">
                  <c:v>37408</c:v>
                </c:pt>
                <c:pt idx="6">
                  <c:v>37438</c:v>
                </c:pt>
                <c:pt idx="7">
                  <c:v>37469</c:v>
                </c:pt>
                <c:pt idx="8">
                  <c:v>37500</c:v>
                </c:pt>
                <c:pt idx="9">
                  <c:v>37530</c:v>
                </c:pt>
                <c:pt idx="10">
                  <c:v>37561</c:v>
                </c:pt>
                <c:pt idx="11">
                  <c:v>37591</c:v>
                </c:pt>
                <c:pt idx="12">
                  <c:v>37622</c:v>
                </c:pt>
                <c:pt idx="13">
                  <c:v>37653</c:v>
                </c:pt>
                <c:pt idx="14">
                  <c:v>37681</c:v>
                </c:pt>
                <c:pt idx="15">
                  <c:v>37712</c:v>
                </c:pt>
                <c:pt idx="16">
                  <c:v>37742</c:v>
                </c:pt>
                <c:pt idx="17">
                  <c:v>37773</c:v>
                </c:pt>
                <c:pt idx="18">
                  <c:v>37803</c:v>
                </c:pt>
                <c:pt idx="19">
                  <c:v>37834</c:v>
                </c:pt>
                <c:pt idx="20">
                  <c:v>37865</c:v>
                </c:pt>
                <c:pt idx="21">
                  <c:v>37895</c:v>
                </c:pt>
                <c:pt idx="22">
                  <c:v>37926</c:v>
                </c:pt>
                <c:pt idx="23">
                  <c:v>37956</c:v>
                </c:pt>
                <c:pt idx="24">
                  <c:v>37987</c:v>
                </c:pt>
                <c:pt idx="25">
                  <c:v>38018</c:v>
                </c:pt>
                <c:pt idx="26">
                  <c:v>38047</c:v>
                </c:pt>
                <c:pt idx="27">
                  <c:v>38078</c:v>
                </c:pt>
                <c:pt idx="28">
                  <c:v>38108</c:v>
                </c:pt>
                <c:pt idx="29">
                  <c:v>38139</c:v>
                </c:pt>
                <c:pt idx="30">
                  <c:v>38169</c:v>
                </c:pt>
                <c:pt idx="31">
                  <c:v>38200</c:v>
                </c:pt>
                <c:pt idx="32">
                  <c:v>38231</c:v>
                </c:pt>
                <c:pt idx="33">
                  <c:v>38261</c:v>
                </c:pt>
                <c:pt idx="34">
                  <c:v>38292</c:v>
                </c:pt>
                <c:pt idx="35">
                  <c:v>38322</c:v>
                </c:pt>
                <c:pt idx="36">
                  <c:v>38353</c:v>
                </c:pt>
                <c:pt idx="37">
                  <c:v>38384</c:v>
                </c:pt>
                <c:pt idx="38">
                  <c:v>38412</c:v>
                </c:pt>
                <c:pt idx="39">
                  <c:v>38443</c:v>
                </c:pt>
                <c:pt idx="40">
                  <c:v>38473</c:v>
                </c:pt>
                <c:pt idx="41">
                  <c:v>38504</c:v>
                </c:pt>
                <c:pt idx="42">
                  <c:v>38534</c:v>
                </c:pt>
                <c:pt idx="43">
                  <c:v>38565</c:v>
                </c:pt>
                <c:pt idx="44">
                  <c:v>38596</c:v>
                </c:pt>
                <c:pt idx="45">
                  <c:v>38626</c:v>
                </c:pt>
                <c:pt idx="46">
                  <c:v>38657</c:v>
                </c:pt>
                <c:pt idx="47">
                  <c:v>38687</c:v>
                </c:pt>
                <c:pt idx="48">
                  <c:v>38718</c:v>
                </c:pt>
                <c:pt idx="49">
                  <c:v>38749</c:v>
                </c:pt>
                <c:pt idx="50">
                  <c:v>38777</c:v>
                </c:pt>
                <c:pt idx="51">
                  <c:v>38808</c:v>
                </c:pt>
                <c:pt idx="52">
                  <c:v>38838</c:v>
                </c:pt>
                <c:pt idx="53">
                  <c:v>38869</c:v>
                </c:pt>
                <c:pt idx="54">
                  <c:v>38899</c:v>
                </c:pt>
                <c:pt idx="55">
                  <c:v>38930</c:v>
                </c:pt>
                <c:pt idx="56">
                  <c:v>38961</c:v>
                </c:pt>
                <c:pt idx="57">
                  <c:v>38991</c:v>
                </c:pt>
                <c:pt idx="58">
                  <c:v>39022</c:v>
                </c:pt>
                <c:pt idx="59">
                  <c:v>39052</c:v>
                </c:pt>
                <c:pt idx="60">
                  <c:v>39083</c:v>
                </c:pt>
                <c:pt idx="61">
                  <c:v>39114</c:v>
                </c:pt>
                <c:pt idx="62">
                  <c:v>39142</c:v>
                </c:pt>
                <c:pt idx="63">
                  <c:v>39173</c:v>
                </c:pt>
                <c:pt idx="64">
                  <c:v>39203</c:v>
                </c:pt>
                <c:pt idx="65">
                  <c:v>39234</c:v>
                </c:pt>
                <c:pt idx="66">
                  <c:v>39264</c:v>
                </c:pt>
                <c:pt idx="67">
                  <c:v>39295</c:v>
                </c:pt>
                <c:pt idx="68">
                  <c:v>39326</c:v>
                </c:pt>
                <c:pt idx="69">
                  <c:v>39356</c:v>
                </c:pt>
                <c:pt idx="70">
                  <c:v>39387</c:v>
                </c:pt>
                <c:pt idx="71">
                  <c:v>39417</c:v>
                </c:pt>
                <c:pt idx="72">
                  <c:v>39448</c:v>
                </c:pt>
                <c:pt idx="73">
                  <c:v>39479</c:v>
                </c:pt>
                <c:pt idx="74">
                  <c:v>39508</c:v>
                </c:pt>
                <c:pt idx="75">
                  <c:v>39539</c:v>
                </c:pt>
                <c:pt idx="76">
                  <c:v>39569</c:v>
                </c:pt>
                <c:pt idx="77">
                  <c:v>39600</c:v>
                </c:pt>
                <c:pt idx="78">
                  <c:v>39630</c:v>
                </c:pt>
                <c:pt idx="79">
                  <c:v>39661</c:v>
                </c:pt>
                <c:pt idx="80">
                  <c:v>39692</c:v>
                </c:pt>
                <c:pt idx="81">
                  <c:v>39722</c:v>
                </c:pt>
                <c:pt idx="82">
                  <c:v>39753</c:v>
                </c:pt>
                <c:pt idx="83">
                  <c:v>39783</c:v>
                </c:pt>
                <c:pt idx="84">
                  <c:v>39814</c:v>
                </c:pt>
                <c:pt idx="85">
                  <c:v>39845</c:v>
                </c:pt>
                <c:pt idx="86">
                  <c:v>39873</c:v>
                </c:pt>
                <c:pt idx="87">
                  <c:v>39904</c:v>
                </c:pt>
                <c:pt idx="88">
                  <c:v>39934</c:v>
                </c:pt>
                <c:pt idx="89">
                  <c:v>39965</c:v>
                </c:pt>
                <c:pt idx="90">
                  <c:v>39995</c:v>
                </c:pt>
                <c:pt idx="91">
                  <c:v>40026</c:v>
                </c:pt>
                <c:pt idx="92">
                  <c:v>40057</c:v>
                </c:pt>
                <c:pt idx="93">
                  <c:v>40087</c:v>
                </c:pt>
                <c:pt idx="94">
                  <c:v>40118</c:v>
                </c:pt>
                <c:pt idx="95">
                  <c:v>40148</c:v>
                </c:pt>
                <c:pt idx="96">
                  <c:v>40179</c:v>
                </c:pt>
                <c:pt idx="97">
                  <c:v>40210</c:v>
                </c:pt>
                <c:pt idx="98">
                  <c:v>40238</c:v>
                </c:pt>
                <c:pt idx="99">
                  <c:v>40269</c:v>
                </c:pt>
                <c:pt idx="100">
                  <c:v>40299</c:v>
                </c:pt>
                <c:pt idx="101">
                  <c:v>40330</c:v>
                </c:pt>
                <c:pt idx="102">
                  <c:v>40360</c:v>
                </c:pt>
                <c:pt idx="103">
                  <c:v>40391</c:v>
                </c:pt>
                <c:pt idx="104">
                  <c:v>40422</c:v>
                </c:pt>
                <c:pt idx="105">
                  <c:v>40452</c:v>
                </c:pt>
                <c:pt idx="106">
                  <c:v>40483</c:v>
                </c:pt>
                <c:pt idx="107">
                  <c:v>40513</c:v>
                </c:pt>
                <c:pt idx="108">
                  <c:v>40544</c:v>
                </c:pt>
                <c:pt idx="109">
                  <c:v>40575</c:v>
                </c:pt>
                <c:pt idx="110">
                  <c:v>40603</c:v>
                </c:pt>
                <c:pt idx="111">
                  <c:v>40634</c:v>
                </c:pt>
                <c:pt idx="112">
                  <c:v>40664</c:v>
                </c:pt>
                <c:pt idx="113">
                  <c:v>40695</c:v>
                </c:pt>
                <c:pt idx="114">
                  <c:v>40725</c:v>
                </c:pt>
                <c:pt idx="115">
                  <c:v>40756</c:v>
                </c:pt>
                <c:pt idx="116">
                  <c:v>40787</c:v>
                </c:pt>
                <c:pt idx="117">
                  <c:v>40817</c:v>
                </c:pt>
                <c:pt idx="118">
                  <c:v>40848</c:v>
                </c:pt>
                <c:pt idx="119">
                  <c:v>40878</c:v>
                </c:pt>
                <c:pt idx="120">
                  <c:v>40909</c:v>
                </c:pt>
                <c:pt idx="121">
                  <c:v>40940</c:v>
                </c:pt>
                <c:pt idx="122">
                  <c:v>40969</c:v>
                </c:pt>
                <c:pt idx="123">
                  <c:v>41000</c:v>
                </c:pt>
                <c:pt idx="124">
                  <c:v>41030</c:v>
                </c:pt>
                <c:pt idx="125">
                  <c:v>41061</c:v>
                </c:pt>
                <c:pt idx="126">
                  <c:v>41091</c:v>
                </c:pt>
                <c:pt idx="127">
                  <c:v>41122</c:v>
                </c:pt>
                <c:pt idx="128">
                  <c:v>41153</c:v>
                </c:pt>
                <c:pt idx="129">
                  <c:v>41183</c:v>
                </c:pt>
                <c:pt idx="130">
                  <c:v>41214</c:v>
                </c:pt>
                <c:pt idx="131">
                  <c:v>41244</c:v>
                </c:pt>
                <c:pt idx="132">
                  <c:v>41275</c:v>
                </c:pt>
                <c:pt idx="133">
                  <c:v>41306</c:v>
                </c:pt>
                <c:pt idx="134">
                  <c:v>41334</c:v>
                </c:pt>
                <c:pt idx="135">
                  <c:v>41365</c:v>
                </c:pt>
                <c:pt idx="136">
                  <c:v>41395</c:v>
                </c:pt>
                <c:pt idx="137">
                  <c:v>41426</c:v>
                </c:pt>
                <c:pt idx="138">
                  <c:v>41456</c:v>
                </c:pt>
                <c:pt idx="139">
                  <c:v>41487</c:v>
                </c:pt>
                <c:pt idx="140">
                  <c:v>41518</c:v>
                </c:pt>
                <c:pt idx="141">
                  <c:v>41548</c:v>
                </c:pt>
                <c:pt idx="142">
                  <c:v>41579</c:v>
                </c:pt>
                <c:pt idx="143">
                  <c:v>41609</c:v>
                </c:pt>
                <c:pt idx="144">
                  <c:v>41640</c:v>
                </c:pt>
                <c:pt idx="145">
                  <c:v>41671</c:v>
                </c:pt>
                <c:pt idx="146">
                  <c:v>41699</c:v>
                </c:pt>
                <c:pt idx="147">
                  <c:v>41730</c:v>
                </c:pt>
                <c:pt idx="148">
                  <c:v>41760</c:v>
                </c:pt>
                <c:pt idx="149">
                  <c:v>41791</c:v>
                </c:pt>
                <c:pt idx="150">
                  <c:v>41821</c:v>
                </c:pt>
                <c:pt idx="151">
                  <c:v>41852</c:v>
                </c:pt>
                <c:pt idx="152">
                  <c:v>41883</c:v>
                </c:pt>
                <c:pt idx="153">
                  <c:v>41913</c:v>
                </c:pt>
                <c:pt idx="154">
                  <c:v>41944</c:v>
                </c:pt>
                <c:pt idx="155">
                  <c:v>41974</c:v>
                </c:pt>
                <c:pt idx="156">
                  <c:v>42005</c:v>
                </c:pt>
                <c:pt idx="157">
                  <c:v>42036</c:v>
                </c:pt>
                <c:pt idx="158">
                  <c:v>42064</c:v>
                </c:pt>
                <c:pt idx="159">
                  <c:v>42095</c:v>
                </c:pt>
                <c:pt idx="160">
                  <c:v>42125</c:v>
                </c:pt>
                <c:pt idx="161">
                  <c:v>42156</c:v>
                </c:pt>
                <c:pt idx="162">
                  <c:v>42186</c:v>
                </c:pt>
                <c:pt idx="163">
                  <c:v>42217</c:v>
                </c:pt>
                <c:pt idx="164">
                  <c:v>42248</c:v>
                </c:pt>
                <c:pt idx="165">
                  <c:v>42278</c:v>
                </c:pt>
                <c:pt idx="166">
                  <c:v>42309</c:v>
                </c:pt>
                <c:pt idx="167">
                  <c:v>42339</c:v>
                </c:pt>
                <c:pt idx="168">
                  <c:v>42370</c:v>
                </c:pt>
                <c:pt idx="169">
                  <c:v>42401</c:v>
                </c:pt>
                <c:pt idx="170">
                  <c:v>42430</c:v>
                </c:pt>
                <c:pt idx="171">
                  <c:v>42461</c:v>
                </c:pt>
                <c:pt idx="172">
                  <c:v>42491</c:v>
                </c:pt>
                <c:pt idx="173">
                  <c:v>42522</c:v>
                </c:pt>
                <c:pt idx="174">
                  <c:v>42552</c:v>
                </c:pt>
                <c:pt idx="175">
                  <c:v>42583</c:v>
                </c:pt>
                <c:pt idx="176">
                  <c:v>42614</c:v>
                </c:pt>
                <c:pt idx="177">
                  <c:v>42644</c:v>
                </c:pt>
                <c:pt idx="178">
                  <c:v>42675</c:v>
                </c:pt>
                <c:pt idx="179">
                  <c:v>42705</c:v>
                </c:pt>
                <c:pt idx="180">
                  <c:v>42736</c:v>
                </c:pt>
                <c:pt idx="181">
                  <c:v>42767</c:v>
                </c:pt>
                <c:pt idx="182">
                  <c:v>42795</c:v>
                </c:pt>
                <c:pt idx="183">
                  <c:v>42826</c:v>
                </c:pt>
                <c:pt idx="184">
                  <c:v>42856</c:v>
                </c:pt>
                <c:pt idx="185">
                  <c:v>42887</c:v>
                </c:pt>
                <c:pt idx="186">
                  <c:v>42917</c:v>
                </c:pt>
                <c:pt idx="187">
                  <c:v>42948</c:v>
                </c:pt>
                <c:pt idx="188">
                  <c:v>42979</c:v>
                </c:pt>
                <c:pt idx="189">
                  <c:v>43009</c:v>
                </c:pt>
                <c:pt idx="190">
                  <c:v>43040</c:v>
                </c:pt>
                <c:pt idx="191">
                  <c:v>43070</c:v>
                </c:pt>
                <c:pt idx="192">
                  <c:v>43101</c:v>
                </c:pt>
                <c:pt idx="193">
                  <c:v>43132</c:v>
                </c:pt>
                <c:pt idx="194">
                  <c:v>43160</c:v>
                </c:pt>
                <c:pt idx="195">
                  <c:v>43191</c:v>
                </c:pt>
                <c:pt idx="196">
                  <c:v>43221</c:v>
                </c:pt>
                <c:pt idx="197">
                  <c:v>43252</c:v>
                </c:pt>
                <c:pt idx="198">
                  <c:v>43282</c:v>
                </c:pt>
                <c:pt idx="199">
                  <c:v>43313</c:v>
                </c:pt>
                <c:pt idx="200">
                  <c:v>43344</c:v>
                </c:pt>
                <c:pt idx="201">
                  <c:v>43374</c:v>
                </c:pt>
                <c:pt idx="202">
                  <c:v>43405</c:v>
                </c:pt>
                <c:pt idx="203">
                  <c:v>43435</c:v>
                </c:pt>
                <c:pt idx="204">
                  <c:v>43466</c:v>
                </c:pt>
                <c:pt idx="205">
                  <c:v>43497</c:v>
                </c:pt>
                <c:pt idx="206">
                  <c:v>43525</c:v>
                </c:pt>
                <c:pt idx="207">
                  <c:v>43556</c:v>
                </c:pt>
                <c:pt idx="208">
                  <c:v>43586</c:v>
                </c:pt>
                <c:pt idx="209">
                  <c:v>43617</c:v>
                </c:pt>
                <c:pt idx="210">
                  <c:v>43647</c:v>
                </c:pt>
                <c:pt idx="211">
                  <c:v>43678</c:v>
                </c:pt>
                <c:pt idx="212">
                  <c:v>43709</c:v>
                </c:pt>
                <c:pt idx="213">
                  <c:v>43739</c:v>
                </c:pt>
                <c:pt idx="214">
                  <c:v>43770</c:v>
                </c:pt>
                <c:pt idx="215">
                  <c:v>43800</c:v>
                </c:pt>
                <c:pt idx="216">
                  <c:v>43831</c:v>
                </c:pt>
                <c:pt idx="217">
                  <c:v>43862</c:v>
                </c:pt>
                <c:pt idx="218">
                  <c:v>43891</c:v>
                </c:pt>
                <c:pt idx="219">
                  <c:v>43922</c:v>
                </c:pt>
                <c:pt idx="220">
                  <c:v>43952</c:v>
                </c:pt>
                <c:pt idx="221">
                  <c:v>43983</c:v>
                </c:pt>
                <c:pt idx="222">
                  <c:v>44013</c:v>
                </c:pt>
                <c:pt idx="223">
                  <c:v>44044</c:v>
                </c:pt>
                <c:pt idx="224">
                  <c:v>44075</c:v>
                </c:pt>
                <c:pt idx="225">
                  <c:v>44105</c:v>
                </c:pt>
                <c:pt idx="226">
                  <c:v>44136</c:v>
                </c:pt>
                <c:pt idx="227">
                  <c:v>44166</c:v>
                </c:pt>
                <c:pt idx="228">
                  <c:v>44197</c:v>
                </c:pt>
                <c:pt idx="229">
                  <c:v>44228</c:v>
                </c:pt>
                <c:pt idx="230">
                  <c:v>44256</c:v>
                </c:pt>
                <c:pt idx="231">
                  <c:v>44287</c:v>
                </c:pt>
                <c:pt idx="232">
                  <c:v>44317</c:v>
                </c:pt>
                <c:pt idx="233">
                  <c:v>44348</c:v>
                </c:pt>
                <c:pt idx="234">
                  <c:v>44378</c:v>
                </c:pt>
                <c:pt idx="235">
                  <c:v>44409</c:v>
                </c:pt>
                <c:pt idx="236">
                  <c:v>44440</c:v>
                </c:pt>
                <c:pt idx="237">
                  <c:v>44470</c:v>
                </c:pt>
                <c:pt idx="238">
                  <c:v>44501</c:v>
                </c:pt>
                <c:pt idx="239">
                  <c:v>44531</c:v>
                </c:pt>
                <c:pt idx="240">
                  <c:v>44562</c:v>
                </c:pt>
                <c:pt idx="241">
                  <c:v>44593</c:v>
                </c:pt>
                <c:pt idx="242">
                  <c:v>44621</c:v>
                </c:pt>
                <c:pt idx="243">
                  <c:v>44652</c:v>
                </c:pt>
                <c:pt idx="244">
                  <c:v>44682</c:v>
                </c:pt>
                <c:pt idx="245">
                  <c:v>44713</c:v>
                </c:pt>
                <c:pt idx="246">
                  <c:v>44743</c:v>
                </c:pt>
                <c:pt idx="247">
                  <c:v>44774</c:v>
                </c:pt>
                <c:pt idx="248">
                  <c:v>44805</c:v>
                </c:pt>
                <c:pt idx="249">
                  <c:v>44835</c:v>
                </c:pt>
                <c:pt idx="250">
                  <c:v>44866</c:v>
                </c:pt>
                <c:pt idx="251">
                  <c:v>44896</c:v>
                </c:pt>
                <c:pt idx="252">
                  <c:v>44927</c:v>
                </c:pt>
                <c:pt idx="253">
                  <c:v>44958</c:v>
                </c:pt>
                <c:pt idx="254">
                  <c:v>44986</c:v>
                </c:pt>
                <c:pt idx="255">
                  <c:v>45017</c:v>
                </c:pt>
                <c:pt idx="256">
                  <c:v>45047</c:v>
                </c:pt>
                <c:pt idx="257">
                  <c:v>45078</c:v>
                </c:pt>
                <c:pt idx="258">
                  <c:v>45108</c:v>
                </c:pt>
                <c:pt idx="259">
                  <c:v>45139</c:v>
                </c:pt>
                <c:pt idx="260">
                  <c:v>45170</c:v>
                </c:pt>
                <c:pt idx="261">
                  <c:v>45200</c:v>
                </c:pt>
                <c:pt idx="262">
                  <c:v>45231</c:v>
                </c:pt>
                <c:pt idx="263">
                  <c:v>45261</c:v>
                </c:pt>
                <c:pt idx="264">
                  <c:v>45292</c:v>
                </c:pt>
                <c:pt idx="265">
                  <c:v>45323</c:v>
                </c:pt>
                <c:pt idx="266">
                  <c:v>45352</c:v>
                </c:pt>
                <c:pt idx="267">
                  <c:v>45383</c:v>
                </c:pt>
                <c:pt idx="268">
                  <c:v>45413</c:v>
                </c:pt>
                <c:pt idx="269">
                  <c:v>45444</c:v>
                </c:pt>
                <c:pt idx="270">
                  <c:v>45474</c:v>
                </c:pt>
                <c:pt idx="271">
                  <c:v>45505</c:v>
                </c:pt>
                <c:pt idx="272">
                  <c:v>45536</c:v>
                </c:pt>
                <c:pt idx="273">
                  <c:v>45566</c:v>
                </c:pt>
                <c:pt idx="274">
                  <c:v>45597</c:v>
                </c:pt>
                <c:pt idx="275">
                  <c:v>45627</c:v>
                </c:pt>
                <c:pt idx="276">
                  <c:v>45658</c:v>
                </c:pt>
                <c:pt idx="277">
                  <c:v>45689</c:v>
                </c:pt>
                <c:pt idx="278">
                  <c:v>45717</c:v>
                </c:pt>
                <c:pt idx="279">
                  <c:v>45748</c:v>
                </c:pt>
                <c:pt idx="280">
                  <c:v>45778</c:v>
                </c:pt>
                <c:pt idx="281">
                  <c:v>45809</c:v>
                </c:pt>
                <c:pt idx="282">
                  <c:v>45839</c:v>
                </c:pt>
                <c:pt idx="283">
                  <c:v>45870</c:v>
                </c:pt>
                <c:pt idx="284">
                  <c:v>45901</c:v>
                </c:pt>
                <c:pt idx="285">
                  <c:v>45931</c:v>
                </c:pt>
                <c:pt idx="286">
                  <c:v>45962</c:v>
                </c:pt>
                <c:pt idx="287">
                  <c:v>45992</c:v>
                </c:pt>
                <c:pt idx="288">
                  <c:v>46023</c:v>
                </c:pt>
                <c:pt idx="289">
                  <c:v>46054</c:v>
                </c:pt>
                <c:pt idx="290">
                  <c:v>46082</c:v>
                </c:pt>
                <c:pt idx="291">
                  <c:v>46113</c:v>
                </c:pt>
                <c:pt idx="292">
                  <c:v>46143</c:v>
                </c:pt>
                <c:pt idx="293">
                  <c:v>46174</c:v>
                </c:pt>
                <c:pt idx="294">
                  <c:v>46204</c:v>
                </c:pt>
                <c:pt idx="295">
                  <c:v>46235</c:v>
                </c:pt>
                <c:pt idx="296">
                  <c:v>46266</c:v>
                </c:pt>
                <c:pt idx="297">
                  <c:v>46296</c:v>
                </c:pt>
                <c:pt idx="298">
                  <c:v>46327</c:v>
                </c:pt>
                <c:pt idx="299">
                  <c:v>46357</c:v>
                </c:pt>
                <c:pt idx="300">
                  <c:v>46388</c:v>
                </c:pt>
                <c:pt idx="301">
                  <c:v>46419</c:v>
                </c:pt>
                <c:pt idx="302">
                  <c:v>46447</c:v>
                </c:pt>
                <c:pt idx="303">
                  <c:v>46478</c:v>
                </c:pt>
                <c:pt idx="304">
                  <c:v>46508</c:v>
                </c:pt>
                <c:pt idx="305">
                  <c:v>46539</c:v>
                </c:pt>
                <c:pt idx="306">
                  <c:v>46569</c:v>
                </c:pt>
                <c:pt idx="307">
                  <c:v>46600</c:v>
                </c:pt>
                <c:pt idx="308">
                  <c:v>46631</c:v>
                </c:pt>
                <c:pt idx="309">
                  <c:v>46661</c:v>
                </c:pt>
                <c:pt idx="310">
                  <c:v>46692</c:v>
                </c:pt>
                <c:pt idx="311">
                  <c:v>46722</c:v>
                </c:pt>
                <c:pt idx="312">
                  <c:v>46753</c:v>
                </c:pt>
                <c:pt idx="313">
                  <c:v>46784</c:v>
                </c:pt>
                <c:pt idx="314">
                  <c:v>46813</c:v>
                </c:pt>
                <c:pt idx="315">
                  <c:v>46844</c:v>
                </c:pt>
                <c:pt idx="316">
                  <c:v>46874</c:v>
                </c:pt>
                <c:pt idx="317">
                  <c:v>46905</c:v>
                </c:pt>
                <c:pt idx="318">
                  <c:v>46935</c:v>
                </c:pt>
                <c:pt idx="319">
                  <c:v>46966</c:v>
                </c:pt>
                <c:pt idx="320">
                  <c:v>46997</c:v>
                </c:pt>
                <c:pt idx="321">
                  <c:v>47027</c:v>
                </c:pt>
                <c:pt idx="322">
                  <c:v>47058</c:v>
                </c:pt>
                <c:pt idx="323">
                  <c:v>47088</c:v>
                </c:pt>
                <c:pt idx="324">
                  <c:v>47119</c:v>
                </c:pt>
                <c:pt idx="325">
                  <c:v>47150</c:v>
                </c:pt>
                <c:pt idx="326">
                  <c:v>47178</c:v>
                </c:pt>
                <c:pt idx="327">
                  <c:v>47209</c:v>
                </c:pt>
                <c:pt idx="328">
                  <c:v>47239</c:v>
                </c:pt>
                <c:pt idx="329">
                  <c:v>47270</c:v>
                </c:pt>
                <c:pt idx="330">
                  <c:v>47300</c:v>
                </c:pt>
                <c:pt idx="331">
                  <c:v>47331</c:v>
                </c:pt>
                <c:pt idx="332">
                  <c:v>47362</c:v>
                </c:pt>
                <c:pt idx="333">
                  <c:v>47392</c:v>
                </c:pt>
                <c:pt idx="334">
                  <c:v>47423</c:v>
                </c:pt>
                <c:pt idx="335">
                  <c:v>47453</c:v>
                </c:pt>
                <c:pt idx="336">
                  <c:v>47484</c:v>
                </c:pt>
                <c:pt idx="337">
                  <c:v>47515</c:v>
                </c:pt>
                <c:pt idx="338">
                  <c:v>47543</c:v>
                </c:pt>
                <c:pt idx="339">
                  <c:v>47574</c:v>
                </c:pt>
                <c:pt idx="340">
                  <c:v>47604</c:v>
                </c:pt>
                <c:pt idx="341">
                  <c:v>47635</c:v>
                </c:pt>
                <c:pt idx="342">
                  <c:v>47665</c:v>
                </c:pt>
                <c:pt idx="343">
                  <c:v>47696</c:v>
                </c:pt>
                <c:pt idx="344">
                  <c:v>47727</c:v>
                </c:pt>
                <c:pt idx="345">
                  <c:v>47757</c:v>
                </c:pt>
                <c:pt idx="346">
                  <c:v>47788</c:v>
                </c:pt>
                <c:pt idx="347">
                  <c:v>47818</c:v>
                </c:pt>
                <c:pt idx="348">
                  <c:v>47849</c:v>
                </c:pt>
                <c:pt idx="349">
                  <c:v>47880</c:v>
                </c:pt>
                <c:pt idx="350">
                  <c:v>47908</c:v>
                </c:pt>
                <c:pt idx="351">
                  <c:v>47939</c:v>
                </c:pt>
                <c:pt idx="352">
                  <c:v>47969</c:v>
                </c:pt>
                <c:pt idx="353">
                  <c:v>48000</c:v>
                </c:pt>
                <c:pt idx="354">
                  <c:v>48030</c:v>
                </c:pt>
                <c:pt idx="355">
                  <c:v>48061</c:v>
                </c:pt>
                <c:pt idx="356">
                  <c:v>48092</c:v>
                </c:pt>
                <c:pt idx="357">
                  <c:v>48122</c:v>
                </c:pt>
                <c:pt idx="358">
                  <c:v>48153</c:v>
                </c:pt>
                <c:pt idx="359">
                  <c:v>48183</c:v>
                </c:pt>
                <c:pt idx="360">
                  <c:v>48214</c:v>
                </c:pt>
                <c:pt idx="361">
                  <c:v>48245</c:v>
                </c:pt>
                <c:pt idx="362">
                  <c:v>48274</c:v>
                </c:pt>
                <c:pt idx="363">
                  <c:v>48305</c:v>
                </c:pt>
                <c:pt idx="364">
                  <c:v>48335</c:v>
                </c:pt>
                <c:pt idx="365">
                  <c:v>48366</c:v>
                </c:pt>
                <c:pt idx="366">
                  <c:v>48396</c:v>
                </c:pt>
                <c:pt idx="367">
                  <c:v>48427</c:v>
                </c:pt>
                <c:pt idx="368">
                  <c:v>48458</c:v>
                </c:pt>
                <c:pt idx="369">
                  <c:v>48488</c:v>
                </c:pt>
                <c:pt idx="370">
                  <c:v>48519</c:v>
                </c:pt>
                <c:pt idx="371">
                  <c:v>48549</c:v>
                </c:pt>
              </c:numCache>
            </c:numRef>
          </c:cat>
          <c:val>
            <c:numRef>
              <c:f>ECOMERCE!$J$30:$J$401</c:f>
              <c:numCache>
                <c:formatCode>0.0</c:formatCode>
                <c:ptCount val="372"/>
                <c:pt idx="0">
                  <c:v>22.635396858933703</c:v>
                </c:pt>
                <c:pt idx="1">
                  <c:v>21.255310401534857</c:v>
                </c:pt>
                <c:pt idx="2">
                  <c:v>19.947961838681721</c:v>
                </c:pt>
                <c:pt idx="3">
                  <c:v>20.114296932087129</c:v>
                </c:pt>
                <c:pt idx="4">
                  <c:v>20.274377193733415</c:v>
                </c:pt>
                <c:pt idx="5">
                  <c:v>20.428548920749961</c:v>
                </c:pt>
                <c:pt idx="6">
                  <c:v>22.516397709526288</c:v>
                </c:pt>
                <c:pt idx="7">
                  <c:v>24.567831157438434</c:v>
                </c:pt>
                <c:pt idx="8">
                  <c:v>26.583793738489874</c:v>
                </c:pt>
                <c:pt idx="9">
                  <c:v>27.846509756588205</c:v>
                </c:pt>
                <c:pt idx="10">
                  <c:v>29.067260138476769</c:v>
                </c:pt>
                <c:pt idx="11">
                  <c:v>30.248102743724473</c:v>
                </c:pt>
                <c:pt idx="12">
                  <c:v>30.7509714963916</c:v>
                </c:pt>
                <c:pt idx="13">
                  <c:v>31.237756178420739</c:v>
                </c:pt>
                <c:pt idx="14">
                  <c:v>31.709216307914801</c:v>
                </c:pt>
                <c:pt idx="15">
                  <c:v>31.636915030780727</c:v>
                </c:pt>
                <c:pt idx="16">
                  <c:v>31.567521397939402</c:v>
                </c:pt>
                <c:pt idx="17">
                  <c:v>31.50086346747608</c:v>
                </c:pt>
                <c:pt idx="18">
                  <c:v>30.798711727865253</c:v>
                </c:pt>
                <c:pt idx="19">
                  <c:v>30.131731565865806</c:v>
                </c:pt>
                <c:pt idx="20">
                  <c:v>29.497344875245489</c:v>
                </c:pt>
                <c:pt idx="21">
                  <c:v>29.001219464222459</c:v>
                </c:pt>
                <c:pt idx="22">
                  <c:v>28.530811498463436</c:v>
                </c:pt>
                <c:pt idx="23">
                  <c:v>28.084171839634251</c:v>
                </c:pt>
                <c:pt idx="24">
                  <c:v>28.331112835453808</c:v>
                </c:pt>
                <c:pt idx="25">
                  <c:v>28.568352913314641</c:v>
                </c:pt>
                <c:pt idx="26">
                  <c:v>28.796452702702709</c:v>
                </c:pt>
                <c:pt idx="27">
                  <c:v>28.656959379763691</c:v>
                </c:pt>
                <c:pt idx="28">
                  <c:v>28.52293168508325</c:v>
                </c:pt>
                <c:pt idx="29">
                  <c:v>28.394054559563813</c:v>
                </c:pt>
                <c:pt idx="30">
                  <c:v>28.016502079002095</c:v>
                </c:pt>
                <c:pt idx="31">
                  <c:v>27.654088330606299</c:v>
                </c:pt>
                <c:pt idx="32">
                  <c:v>27.305920683069317</c:v>
                </c:pt>
                <c:pt idx="33">
                  <c:v>27.205474272262094</c:v>
                </c:pt>
                <c:pt idx="34">
                  <c:v>27.109518471702174</c:v>
                </c:pt>
                <c:pt idx="35">
                  <c:v>27.017758726270699</c:v>
                </c:pt>
                <c:pt idx="36">
                  <c:v>26.481392748762204</c:v>
                </c:pt>
                <c:pt idx="37">
                  <c:v>25.968038135427648</c:v>
                </c:pt>
                <c:pt idx="38">
                  <c:v>25.476245122790914</c:v>
                </c:pt>
                <c:pt idx="39">
                  <c:v>25.488545648525914</c:v>
                </c:pt>
                <c:pt idx="40">
                  <c:v>25.500389367120576</c:v>
                </c:pt>
                <c:pt idx="41">
                  <c:v>25.511801261487449</c:v>
                </c:pt>
                <c:pt idx="42">
                  <c:v>25.742604406144821</c:v>
                </c:pt>
                <c:pt idx="43">
                  <c:v>25.965437270890973</c:v>
                </c:pt>
                <c:pt idx="44">
                  <c:v>26.180705702393013</c:v>
                </c:pt>
                <c:pt idx="45">
                  <c:v>26.076950737144884</c:v>
                </c:pt>
                <c:pt idx="46">
                  <c:v>25.977681147183375</c:v>
                </c:pt>
                <c:pt idx="47">
                  <c:v>25.882612229155441</c:v>
                </c:pt>
                <c:pt idx="48">
                  <c:v>26.057132033265361</c:v>
                </c:pt>
                <c:pt idx="49">
                  <c:v>26.225556446717135</c:v>
                </c:pt>
                <c:pt idx="50">
                  <c:v>26.388199325825099</c:v>
                </c:pt>
                <c:pt idx="51">
                  <c:v>26.062845790699157</c:v>
                </c:pt>
                <c:pt idx="52">
                  <c:v>25.749635244595751</c:v>
                </c:pt>
                <c:pt idx="53">
                  <c:v>25.44790033214386</c:v>
                </c:pt>
                <c:pt idx="54">
                  <c:v>24.923012346276934</c:v>
                </c:pt>
                <c:pt idx="55">
                  <c:v>24.418075203807305</c:v>
                </c:pt>
                <c:pt idx="56">
                  <c:v>23.931972630523731</c:v>
                </c:pt>
                <c:pt idx="57">
                  <c:v>23.960983400832816</c:v>
                </c:pt>
                <c:pt idx="58">
                  <c:v>23.988784754415192</c:v>
                </c:pt>
                <c:pt idx="59">
                  <c:v>24.015450775274402</c:v>
                </c:pt>
                <c:pt idx="60">
                  <c:v>23.400319846588118</c:v>
                </c:pt>
                <c:pt idx="61">
                  <c:v>22.808286262931915</c:v>
                </c:pt>
                <c:pt idx="62">
                  <c:v>22.238073086266581</c:v>
                </c:pt>
                <c:pt idx="63">
                  <c:v>22.179219097905928</c:v>
                </c:pt>
                <c:pt idx="64">
                  <c:v>22.122273974520979</c:v>
                </c:pt>
                <c:pt idx="65">
                  <c:v>22.067146330180435</c:v>
                </c:pt>
                <c:pt idx="66">
                  <c:v>21.969320039545366</c:v>
                </c:pt>
                <c:pt idx="67">
                  <c:v>21.874433154382515</c:v>
                </c:pt>
                <c:pt idx="68">
                  <c:v>21.782355154251334</c:v>
                </c:pt>
                <c:pt idx="69">
                  <c:v>21.306607275426899</c:v>
                </c:pt>
                <c:pt idx="70">
                  <c:v>20.85090153398923</c:v>
                </c:pt>
                <c:pt idx="71">
                  <c:v>20.413997564720219</c:v>
                </c:pt>
                <c:pt idx="72">
                  <c:v>19.819955641244974</c:v>
                </c:pt>
                <c:pt idx="73">
                  <c:v>19.242599220188225</c:v>
                </c:pt>
                <c:pt idx="74">
                  <c:v>18.681235041903847</c:v>
                </c:pt>
                <c:pt idx="75">
                  <c:v>17.521975629172857</c:v>
                </c:pt>
                <c:pt idx="76">
                  <c:v>16.399251948619238</c:v>
                </c:pt>
                <c:pt idx="77">
                  <c:v>15.311363581386701</c:v>
                </c:pt>
                <c:pt idx="78">
                  <c:v>13.944007819515392</c:v>
                </c:pt>
                <c:pt idx="79">
                  <c:v>12.615640103713787</c:v>
                </c:pt>
                <c:pt idx="80">
                  <c:v>11.324616347052412</c:v>
                </c:pt>
                <c:pt idx="81">
                  <c:v>8.7115732826203782</c:v>
                </c:pt>
                <c:pt idx="82">
                  <c:v>6.1893200867752114</c:v>
                </c:pt>
                <c:pt idx="83">
                  <c:v>3.7532058327837774</c:v>
                </c:pt>
                <c:pt idx="84">
                  <c:v>2.3018459773953168</c:v>
                </c:pt>
                <c:pt idx="85">
                  <c:v>0.87739485645246873</c:v>
                </c:pt>
                <c:pt idx="86">
                  <c:v>-0.52088900290016227</c:v>
                </c:pt>
                <c:pt idx="87">
                  <c:v>-1.4633616721975073</c:v>
                </c:pt>
                <c:pt idx="88">
                  <c:v>-2.3940256078882669</c:v>
                </c:pt>
                <c:pt idx="89">
                  <c:v>-3.3131013649585555</c:v>
                </c:pt>
                <c:pt idx="90">
                  <c:v>-3.3336587951403658</c:v>
                </c:pt>
                <c:pt idx="91">
                  <c:v>-3.3541081216438329</c:v>
                </c:pt>
                <c:pt idx="92">
                  <c:v>-3.3744501949466752</c:v>
                </c:pt>
                <c:pt idx="93">
                  <c:v>-1.3522504163991442</c:v>
                </c:pt>
                <c:pt idx="94">
                  <c:v>0.69408367382280289</c:v>
                </c:pt>
                <c:pt idx="95">
                  <c:v>2.7649867224136955</c:v>
                </c:pt>
                <c:pt idx="96">
                  <c:v>4.3771139336313354</c:v>
                </c:pt>
                <c:pt idx="97">
                  <c:v>6.0044581325272333</c:v>
                </c:pt>
                <c:pt idx="98">
                  <c:v>7.6472357921578862</c:v>
                </c:pt>
                <c:pt idx="99">
                  <c:v>9.3194437125432472</c:v>
                </c:pt>
                <c:pt idx="100">
                  <c:v>11.002388584775517</c:v>
                </c:pt>
                <c:pt idx="101">
                  <c:v>12.696174152021371</c:v>
                </c:pt>
                <c:pt idx="102">
                  <c:v>13.76515687151587</c:v>
                </c:pt>
                <c:pt idx="103">
                  <c:v>14.828969402100611</c:v>
                </c:pt>
                <c:pt idx="104">
                  <c:v>15.887649162107408</c:v>
                </c:pt>
                <c:pt idx="105">
                  <c:v>16.1933486298026</c:v>
                </c:pt>
                <c:pt idx="106">
                  <c:v>16.490197354354663</c:v>
                </c:pt>
                <c:pt idx="107">
                  <c:v>16.778574226669463</c:v>
                </c:pt>
                <c:pt idx="108">
                  <c:v>17.123653964685829</c:v>
                </c:pt>
                <c:pt idx="109">
                  <c:v>17.461345839563663</c:v>
                </c:pt>
                <c:pt idx="110">
                  <c:v>17.791884590303582</c:v>
                </c:pt>
                <c:pt idx="111">
                  <c:v>17.857135031738309</c:v>
                </c:pt>
                <c:pt idx="112">
                  <c:v>17.92081951456062</c:v>
                </c:pt>
                <c:pt idx="113">
                  <c:v>17.982993742980938</c:v>
                </c:pt>
                <c:pt idx="114">
                  <c:v>17.839114185212807</c:v>
                </c:pt>
                <c:pt idx="115">
                  <c:v>17.69858995439138</c:v>
                </c:pt>
                <c:pt idx="116">
                  <c:v>17.561305032031086</c:v>
                </c:pt>
                <c:pt idx="117">
                  <c:v>17.521253904244332</c:v>
                </c:pt>
                <c:pt idx="118">
                  <c:v>17.482563521450501</c:v>
                </c:pt>
                <c:pt idx="119">
                  <c:v>17.445165694646377</c:v>
                </c:pt>
                <c:pt idx="120">
                  <c:v>17.233807089706744</c:v>
                </c:pt>
                <c:pt idx="121">
                  <c:v>17.02817576117306</c:v>
                </c:pt>
                <c:pt idx="122">
                  <c:v>16.828042029149245</c:v>
                </c:pt>
                <c:pt idx="123">
                  <c:v>16.625982780769903</c:v>
                </c:pt>
                <c:pt idx="124">
                  <c:v>16.428988423282647</c:v>
                </c:pt>
                <c:pt idx="125">
                  <c:v>16.236870876326478</c:v>
                </c:pt>
                <c:pt idx="126">
                  <c:v>16.34349577088318</c:v>
                </c:pt>
                <c:pt idx="127">
                  <c:v>16.44788576885729</c:v>
                </c:pt>
                <c:pt idx="128">
                  <c:v>16.550110407850255</c:v>
                </c:pt>
                <c:pt idx="129">
                  <c:v>16.146864088031407</c:v>
                </c:pt>
                <c:pt idx="130">
                  <c:v>15.757057052467488</c:v>
                </c:pt>
                <c:pt idx="131">
                  <c:v>15.38002846204725</c:v>
                </c:pt>
                <c:pt idx="132">
                  <c:v>15.072359007619582</c:v>
                </c:pt>
                <c:pt idx="133">
                  <c:v>14.771960037965854</c:v>
                </c:pt>
                <c:pt idx="134">
                  <c:v>14.478576851104137</c:v>
                </c:pt>
                <c:pt idx="135">
                  <c:v>14.409643624584717</c:v>
                </c:pt>
                <c:pt idx="136">
                  <c:v>14.342207961148176</c:v>
                </c:pt>
                <c:pt idx="137">
                  <c:v>14.27622158373029</c:v>
                </c:pt>
                <c:pt idx="138">
                  <c:v>14.070597377846909</c:v>
                </c:pt>
                <c:pt idx="139">
                  <c:v>13.869647931122771</c:v>
                </c:pt>
                <c:pt idx="140">
                  <c:v>13.673215618005457</c:v>
                </c:pt>
                <c:pt idx="141">
                  <c:v>13.521032105351566</c:v>
                </c:pt>
                <c:pt idx="142">
                  <c:v>13.372912659956654</c:v>
                </c:pt>
                <c:pt idx="143">
                  <c:v>13.228696630287033</c:v>
                </c:pt>
                <c:pt idx="144">
                  <c:v>13.277572691053336</c:v>
                </c:pt>
                <c:pt idx="145">
                  <c:v>13.325546598916404</c:v>
                </c:pt>
                <c:pt idx="146">
                  <c:v>13.372643103331754</c:v>
                </c:pt>
                <c:pt idx="147">
                  <c:v>13.467974530102694</c:v>
                </c:pt>
                <c:pt idx="148">
                  <c:v>13.561346123083908</c:v>
                </c:pt>
                <c:pt idx="149">
                  <c:v>13.652817703086754</c:v>
                </c:pt>
                <c:pt idx="150">
                  <c:v>13.829841877465185</c:v>
                </c:pt>
                <c:pt idx="151">
                  <c:v>14.003459197798122</c:v>
                </c:pt>
                <c:pt idx="152">
                  <c:v>14.173767074790987</c:v>
                </c:pt>
                <c:pt idx="153">
                  <c:v>14.2743007576899</c:v>
                </c:pt>
                <c:pt idx="154">
                  <c:v>14.37240886717359</c:v>
                </c:pt>
                <c:pt idx="155">
                  <c:v>14.468178139515288</c:v>
                </c:pt>
                <c:pt idx="156">
                  <c:v>14.505359272567091</c:v>
                </c:pt>
                <c:pt idx="157">
                  <c:v>14.541822928225628</c:v>
                </c:pt>
                <c:pt idx="158">
                  <c:v>14.577589675573364</c:v>
                </c:pt>
                <c:pt idx="159">
                  <c:v>14.469326633684148</c:v>
                </c:pt>
                <c:pt idx="160">
                  <c:v>14.363465475661428</c:v>
                </c:pt>
                <c:pt idx="161">
                  <c:v>14.259927147474173</c:v>
                </c:pt>
                <c:pt idx="162">
                  <c:v>14.167933311167076</c:v>
                </c:pt>
                <c:pt idx="163">
                  <c:v>14.0779874095672</c:v>
                </c:pt>
                <c:pt idx="164">
                  <c:v>13.990021809870896</c:v>
                </c:pt>
                <c:pt idx="165">
                  <c:v>13.987094407958821</c:v>
                </c:pt>
                <c:pt idx="166">
                  <c:v>13.984242597029976</c:v>
                </c:pt>
                <c:pt idx="167">
                  <c:v>13.981463486553295</c:v>
                </c:pt>
                <c:pt idx="168">
                  <c:v>14.013683968439267</c:v>
                </c:pt>
                <c:pt idx="169">
                  <c:v>14.045262381255768</c:v>
                </c:pt>
                <c:pt idx="170">
                  <c:v>14.076217727775273</c:v>
                </c:pt>
                <c:pt idx="171">
                  <c:v>14.170059160806957</c:v>
                </c:pt>
                <c:pt idx="172">
                  <c:v>14.261990464965663</c:v>
                </c:pt>
                <c:pt idx="173">
                  <c:v>14.352069373275512</c:v>
                </c:pt>
                <c:pt idx="174">
                  <c:v>14.377006774277092</c:v>
                </c:pt>
                <c:pt idx="175">
                  <c:v>14.40142791411516</c:v>
                </c:pt>
                <c:pt idx="176">
                  <c:v>14.425348660221673</c:v>
                </c:pt>
                <c:pt idx="177">
                  <c:v>14.412996744177619</c:v>
                </c:pt>
                <c:pt idx="178">
                  <c:v>14.400963167574645</c:v>
                </c:pt>
                <c:pt idx="179">
                  <c:v>14.38923578038829</c:v>
                </c:pt>
                <c:pt idx="180">
                  <c:v>14.384313558155014</c:v>
                </c:pt>
                <c:pt idx="181">
                  <c:v>14.379492121509998</c:v>
                </c:pt>
                <c:pt idx="182">
                  <c:v>14.374768406350654</c:v>
                </c:pt>
                <c:pt idx="183">
                  <c:v>14.443779426646074</c:v>
                </c:pt>
                <c:pt idx="184">
                  <c:v>14.511275819899083</c:v>
                </c:pt>
                <c:pt idx="185">
                  <c:v>14.577306908523326</c:v>
                </c:pt>
                <c:pt idx="186">
                  <c:v>14.658493201510254</c:v>
                </c:pt>
                <c:pt idx="187">
                  <c:v>14.73796445008297</c:v>
                </c:pt>
                <c:pt idx="188">
                  <c:v>14.815774431189865</c:v>
                </c:pt>
                <c:pt idx="189">
                  <c:v>15.089724897549544</c:v>
                </c:pt>
                <c:pt idx="190">
                  <c:v>15.356671872288757</c:v>
                </c:pt>
                <c:pt idx="191">
                  <c:v>15.616880530234312</c:v>
                </c:pt>
                <c:pt idx="192">
                  <c:v>15.759786279242689</c:v>
                </c:pt>
                <c:pt idx="193">
                  <c:v>15.899777867850247</c:v>
                </c:pt>
                <c:pt idx="194">
                  <c:v>16.036943535504292</c:v>
                </c:pt>
                <c:pt idx="195">
                  <c:v>15.999766835464641</c:v>
                </c:pt>
                <c:pt idx="196">
                  <c:v>15.963449420376307</c:v>
                </c:pt>
                <c:pt idx="197">
                  <c:v>15.927961838932191</c:v>
                </c:pt>
                <c:pt idx="198">
                  <c:v>15.812361353342098</c:v>
                </c:pt>
                <c:pt idx="199">
                  <c:v>15.699361351074998</c:v>
                </c:pt>
                <c:pt idx="200">
                  <c:v>15.588875059614523</c:v>
                </c:pt>
                <c:pt idx="201">
                  <c:v>15.100704965301532</c:v>
                </c:pt>
                <c:pt idx="202">
                  <c:v>14.627245316452104</c:v>
                </c:pt>
                <c:pt idx="203">
                  <c:v>14.167841059131575</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numCache>
            </c:numRef>
          </c:val>
          <c:smooth val="0"/>
          <c:extLst>
            <c:ext xmlns:c16="http://schemas.microsoft.com/office/drawing/2014/chart" uri="{C3380CC4-5D6E-409C-BE32-E72D297353CC}">
              <c16:uniqueId val="{00000002-72E2-488C-99CD-2E6AC16B4747}"/>
            </c:ext>
          </c:extLst>
        </c:ser>
        <c:ser>
          <c:idx val="5"/>
          <c:order val="5"/>
          <c:tx>
            <c:strRef>
              <c:f>ECOMERCE!$R$2</c:f>
              <c:strCache>
                <c:ptCount val="1"/>
                <c:pt idx="0">
                  <c:v>11.8%</c:v>
                </c:pt>
              </c:strCache>
            </c:strRef>
          </c:tx>
          <c:marker>
            <c:symbol val="none"/>
          </c:marker>
          <c:dLbls>
            <c:dLbl>
              <c:idx val="191"/>
              <c:layout>
                <c:manualLayout>
                  <c:x val="1.1337868480725623E-2"/>
                  <c:y val="-0.77777777777777779"/>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72E2-488C-99CD-2E6AC16B4747}"/>
                </c:ext>
              </c:extLst>
            </c:dLbl>
            <c:spPr>
              <a:noFill/>
              <a:ln>
                <a:noFill/>
              </a:ln>
              <a:effectLst/>
            </c:spPr>
            <c:txPr>
              <a:bodyPr/>
              <a:lstStyle/>
              <a:p>
                <a:pPr>
                  <a:defRPr sz="2000">
                    <a:solidFill>
                      <a:srgbClr val="5F5F5F"/>
                    </a:solidFill>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val>
            <c:numRef>
              <c:f>ECOMERCE!$R$30:$R$401</c:f>
              <c:numCache>
                <c:formatCode>General</c:formatCode>
                <c:ptCount val="37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11.828336355746231</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numCache>
            </c:numRef>
          </c:val>
          <c:smooth val="0"/>
          <c:extLst>
            <c:ext xmlns:c16="http://schemas.microsoft.com/office/drawing/2014/chart" uri="{C3380CC4-5D6E-409C-BE32-E72D297353CC}">
              <c16:uniqueId val="{00000004-72E2-488C-99CD-2E6AC16B4747}"/>
            </c:ext>
          </c:extLst>
        </c:ser>
        <c:ser>
          <c:idx val="7"/>
          <c:order val="7"/>
          <c:tx>
            <c:strRef>
              <c:f>ECOMERCE!$T$2</c:f>
              <c:strCache>
                <c:ptCount val="1"/>
                <c:pt idx="0">
                  <c:v>14.2%</c:v>
                </c:pt>
              </c:strCache>
            </c:strRef>
          </c:tx>
          <c:marker>
            <c:symbol val="none"/>
          </c:marker>
          <c:dLbls>
            <c:dLbl>
              <c:idx val="173"/>
              <c:layout>
                <c:manualLayout>
                  <c:x val="0"/>
                  <c:y val="-5.555555555555555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72E2-488C-99CD-2E6AC16B4747}"/>
                </c:ext>
              </c:extLst>
            </c:dLbl>
            <c:dLbl>
              <c:idx val="191"/>
              <c:layout>
                <c:manualLayout>
                  <c:x val="1.984126984126984E-2"/>
                  <c:y val="-7.516339869281045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72E2-488C-99CD-2E6AC16B4747}"/>
                </c:ext>
              </c:extLst>
            </c:dLbl>
            <c:dLbl>
              <c:idx val="203"/>
              <c:layout>
                <c:manualLayout>
                  <c:x val="-2.872531418312388E-3"/>
                  <c:y val="-4.324324890641205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B-72E2-488C-99CD-2E6AC16B4747}"/>
                </c:ext>
              </c:extLst>
            </c:dLbl>
            <c:spPr>
              <a:noFill/>
              <a:ln>
                <a:noFill/>
              </a:ln>
              <a:effectLst/>
            </c:spPr>
            <c:txPr>
              <a:bodyPr/>
              <a:lstStyle/>
              <a:p>
                <a:pPr>
                  <a:defRPr sz="2000">
                    <a:solidFill>
                      <a:srgbClr val="08A685"/>
                    </a:solidFill>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ECOMERCE!$A$30:$A$401</c:f>
              <c:numCache>
                <c:formatCode>mmm\-yy</c:formatCode>
                <c:ptCount val="372"/>
                <c:pt idx="0">
                  <c:v>37257</c:v>
                </c:pt>
                <c:pt idx="1">
                  <c:v>37288</c:v>
                </c:pt>
                <c:pt idx="2">
                  <c:v>37316</c:v>
                </c:pt>
                <c:pt idx="3">
                  <c:v>37347</c:v>
                </c:pt>
                <c:pt idx="4">
                  <c:v>37377</c:v>
                </c:pt>
                <c:pt idx="5">
                  <c:v>37408</c:v>
                </c:pt>
                <c:pt idx="6">
                  <c:v>37438</c:v>
                </c:pt>
                <c:pt idx="7">
                  <c:v>37469</c:v>
                </c:pt>
                <c:pt idx="8">
                  <c:v>37500</c:v>
                </c:pt>
                <c:pt idx="9">
                  <c:v>37530</c:v>
                </c:pt>
                <c:pt idx="10">
                  <c:v>37561</c:v>
                </c:pt>
                <c:pt idx="11">
                  <c:v>37591</c:v>
                </c:pt>
                <c:pt idx="12">
                  <c:v>37622</c:v>
                </c:pt>
                <c:pt idx="13">
                  <c:v>37653</c:v>
                </c:pt>
                <c:pt idx="14">
                  <c:v>37681</c:v>
                </c:pt>
                <c:pt idx="15">
                  <c:v>37712</c:v>
                </c:pt>
                <c:pt idx="16">
                  <c:v>37742</c:v>
                </c:pt>
                <c:pt idx="17">
                  <c:v>37773</c:v>
                </c:pt>
                <c:pt idx="18">
                  <c:v>37803</c:v>
                </c:pt>
                <c:pt idx="19">
                  <c:v>37834</c:v>
                </c:pt>
                <c:pt idx="20">
                  <c:v>37865</c:v>
                </c:pt>
                <c:pt idx="21">
                  <c:v>37895</c:v>
                </c:pt>
                <c:pt idx="22">
                  <c:v>37926</c:v>
                </c:pt>
                <c:pt idx="23">
                  <c:v>37956</c:v>
                </c:pt>
                <c:pt idx="24">
                  <c:v>37987</c:v>
                </c:pt>
                <c:pt idx="25">
                  <c:v>38018</c:v>
                </c:pt>
                <c:pt idx="26">
                  <c:v>38047</c:v>
                </c:pt>
                <c:pt idx="27">
                  <c:v>38078</c:v>
                </c:pt>
                <c:pt idx="28">
                  <c:v>38108</c:v>
                </c:pt>
                <c:pt idx="29">
                  <c:v>38139</c:v>
                </c:pt>
                <c:pt idx="30">
                  <c:v>38169</c:v>
                </c:pt>
                <c:pt idx="31">
                  <c:v>38200</c:v>
                </c:pt>
                <c:pt idx="32">
                  <c:v>38231</c:v>
                </c:pt>
                <c:pt idx="33">
                  <c:v>38261</c:v>
                </c:pt>
                <c:pt idx="34">
                  <c:v>38292</c:v>
                </c:pt>
                <c:pt idx="35">
                  <c:v>38322</c:v>
                </c:pt>
                <c:pt idx="36">
                  <c:v>38353</c:v>
                </c:pt>
                <c:pt idx="37">
                  <c:v>38384</c:v>
                </c:pt>
                <c:pt idx="38">
                  <c:v>38412</c:v>
                </c:pt>
                <c:pt idx="39">
                  <c:v>38443</c:v>
                </c:pt>
                <c:pt idx="40">
                  <c:v>38473</c:v>
                </c:pt>
                <c:pt idx="41">
                  <c:v>38504</c:v>
                </c:pt>
                <c:pt idx="42">
                  <c:v>38534</c:v>
                </c:pt>
                <c:pt idx="43">
                  <c:v>38565</c:v>
                </c:pt>
                <c:pt idx="44">
                  <c:v>38596</c:v>
                </c:pt>
                <c:pt idx="45">
                  <c:v>38626</c:v>
                </c:pt>
                <c:pt idx="46">
                  <c:v>38657</c:v>
                </c:pt>
                <c:pt idx="47">
                  <c:v>38687</c:v>
                </c:pt>
                <c:pt idx="48">
                  <c:v>38718</c:v>
                </c:pt>
                <c:pt idx="49">
                  <c:v>38749</c:v>
                </c:pt>
                <c:pt idx="50">
                  <c:v>38777</c:v>
                </c:pt>
                <c:pt idx="51">
                  <c:v>38808</c:v>
                </c:pt>
                <c:pt idx="52">
                  <c:v>38838</c:v>
                </c:pt>
                <c:pt idx="53">
                  <c:v>38869</c:v>
                </c:pt>
                <c:pt idx="54">
                  <c:v>38899</c:v>
                </c:pt>
                <c:pt idx="55">
                  <c:v>38930</c:v>
                </c:pt>
                <c:pt idx="56">
                  <c:v>38961</c:v>
                </c:pt>
                <c:pt idx="57">
                  <c:v>38991</c:v>
                </c:pt>
                <c:pt idx="58">
                  <c:v>39022</c:v>
                </c:pt>
                <c:pt idx="59">
                  <c:v>39052</c:v>
                </c:pt>
                <c:pt idx="60">
                  <c:v>39083</c:v>
                </c:pt>
                <c:pt idx="61">
                  <c:v>39114</c:v>
                </c:pt>
                <c:pt idx="62">
                  <c:v>39142</c:v>
                </c:pt>
                <c:pt idx="63">
                  <c:v>39173</c:v>
                </c:pt>
                <c:pt idx="64">
                  <c:v>39203</c:v>
                </c:pt>
                <c:pt idx="65">
                  <c:v>39234</c:v>
                </c:pt>
                <c:pt idx="66">
                  <c:v>39264</c:v>
                </c:pt>
                <c:pt idx="67">
                  <c:v>39295</c:v>
                </c:pt>
                <c:pt idx="68">
                  <c:v>39326</c:v>
                </c:pt>
                <c:pt idx="69">
                  <c:v>39356</c:v>
                </c:pt>
                <c:pt idx="70">
                  <c:v>39387</c:v>
                </c:pt>
                <c:pt idx="71">
                  <c:v>39417</c:v>
                </c:pt>
                <c:pt idx="72">
                  <c:v>39448</c:v>
                </c:pt>
                <c:pt idx="73">
                  <c:v>39479</c:v>
                </c:pt>
                <c:pt idx="74">
                  <c:v>39508</c:v>
                </c:pt>
                <c:pt idx="75">
                  <c:v>39539</c:v>
                </c:pt>
                <c:pt idx="76">
                  <c:v>39569</c:v>
                </c:pt>
                <c:pt idx="77">
                  <c:v>39600</c:v>
                </c:pt>
                <c:pt idx="78">
                  <c:v>39630</c:v>
                </c:pt>
                <c:pt idx="79">
                  <c:v>39661</c:v>
                </c:pt>
                <c:pt idx="80">
                  <c:v>39692</c:v>
                </c:pt>
                <c:pt idx="81">
                  <c:v>39722</c:v>
                </c:pt>
                <c:pt idx="82">
                  <c:v>39753</c:v>
                </c:pt>
                <c:pt idx="83">
                  <c:v>39783</c:v>
                </c:pt>
                <c:pt idx="84">
                  <c:v>39814</c:v>
                </c:pt>
                <c:pt idx="85">
                  <c:v>39845</c:v>
                </c:pt>
                <c:pt idx="86">
                  <c:v>39873</c:v>
                </c:pt>
                <c:pt idx="87">
                  <c:v>39904</c:v>
                </c:pt>
                <c:pt idx="88">
                  <c:v>39934</c:v>
                </c:pt>
                <c:pt idx="89">
                  <c:v>39965</c:v>
                </c:pt>
                <c:pt idx="90">
                  <c:v>39995</c:v>
                </c:pt>
                <c:pt idx="91">
                  <c:v>40026</c:v>
                </c:pt>
                <c:pt idx="92">
                  <c:v>40057</c:v>
                </c:pt>
                <c:pt idx="93">
                  <c:v>40087</c:v>
                </c:pt>
                <c:pt idx="94">
                  <c:v>40118</c:v>
                </c:pt>
                <c:pt idx="95">
                  <c:v>40148</c:v>
                </c:pt>
                <c:pt idx="96">
                  <c:v>40179</c:v>
                </c:pt>
                <c:pt idx="97">
                  <c:v>40210</c:v>
                </c:pt>
                <c:pt idx="98">
                  <c:v>40238</c:v>
                </c:pt>
                <c:pt idx="99">
                  <c:v>40269</c:v>
                </c:pt>
                <c:pt idx="100">
                  <c:v>40299</c:v>
                </c:pt>
                <c:pt idx="101">
                  <c:v>40330</c:v>
                </c:pt>
                <c:pt idx="102">
                  <c:v>40360</c:v>
                </c:pt>
                <c:pt idx="103">
                  <c:v>40391</c:v>
                </c:pt>
                <c:pt idx="104">
                  <c:v>40422</c:v>
                </c:pt>
                <c:pt idx="105">
                  <c:v>40452</c:v>
                </c:pt>
                <c:pt idx="106">
                  <c:v>40483</c:v>
                </c:pt>
                <c:pt idx="107">
                  <c:v>40513</c:v>
                </c:pt>
                <c:pt idx="108">
                  <c:v>40544</c:v>
                </c:pt>
                <c:pt idx="109">
                  <c:v>40575</c:v>
                </c:pt>
                <c:pt idx="110">
                  <c:v>40603</c:v>
                </c:pt>
                <c:pt idx="111">
                  <c:v>40634</c:v>
                </c:pt>
                <c:pt idx="112">
                  <c:v>40664</c:v>
                </c:pt>
                <c:pt idx="113">
                  <c:v>40695</c:v>
                </c:pt>
                <c:pt idx="114">
                  <c:v>40725</c:v>
                </c:pt>
                <c:pt idx="115">
                  <c:v>40756</c:v>
                </c:pt>
                <c:pt idx="116">
                  <c:v>40787</c:v>
                </c:pt>
                <c:pt idx="117">
                  <c:v>40817</c:v>
                </c:pt>
                <c:pt idx="118">
                  <c:v>40848</c:v>
                </c:pt>
                <c:pt idx="119">
                  <c:v>40878</c:v>
                </c:pt>
                <c:pt idx="120">
                  <c:v>40909</c:v>
                </c:pt>
                <c:pt idx="121">
                  <c:v>40940</c:v>
                </c:pt>
                <c:pt idx="122">
                  <c:v>40969</c:v>
                </c:pt>
                <c:pt idx="123">
                  <c:v>41000</c:v>
                </c:pt>
                <c:pt idx="124">
                  <c:v>41030</c:v>
                </c:pt>
                <c:pt idx="125">
                  <c:v>41061</c:v>
                </c:pt>
                <c:pt idx="126">
                  <c:v>41091</c:v>
                </c:pt>
                <c:pt idx="127">
                  <c:v>41122</c:v>
                </c:pt>
                <c:pt idx="128">
                  <c:v>41153</c:v>
                </c:pt>
                <c:pt idx="129">
                  <c:v>41183</c:v>
                </c:pt>
                <c:pt idx="130">
                  <c:v>41214</c:v>
                </c:pt>
                <c:pt idx="131">
                  <c:v>41244</c:v>
                </c:pt>
                <c:pt idx="132">
                  <c:v>41275</c:v>
                </c:pt>
                <c:pt idx="133">
                  <c:v>41306</c:v>
                </c:pt>
                <c:pt idx="134">
                  <c:v>41334</c:v>
                </c:pt>
                <c:pt idx="135">
                  <c:v>41365</c:v>
                </c:pt>
                <c:pt idx="136">
                  <c:v>41395</c:v>
                </c:pt>
                <c:pt idx="137">
                  <c:v>41426</c:v>
                </c:pt>
                <c:pt idx="138">
                  <c:v>41456</c:v>
                </c:pt>
                <c:pt idx="139">
                  <c:v>41487</c:v>
                </c:pt>
                <c:pt idx="140">
                  <c:v>41518</c:v>
                </c:pt>
                <c:pt idx="141">
                  <c:v>41548</c:v>
                </c:pt>
                <c:pt idx="142">
                  <c:v>41579</c:v>
                </c:pt>
                <c:pt idx="143">
                  <c:v>41609</c:v>
                </c:pt>
                <c:pt idx="144">
                  <c:v>41640</c:v>
                </c:pt>
                <c:pt idx="145">
                  <c:v>41671</c:v>
                </c:pt>
                <c:pt idx="146">
                  <c:v>41699</c:v>
                </c:pt>
                <c:pt idx="147">
                  <c:v>41730</c:v>
                </c:pt>
                <c:pt idx="148">
                  <c:v>41760</c:v>
                </c:pt>
                <c:pt idx="149">
                  <c:v>41791</c:v>
                </c:pt>
                <c:pt idx="150">
                  <c:v>41821</c:v>
                </c:pt>
                <c:pt idx="151">
                  <c:v>41852</c:v>
                </c:pt>
                <c:pt idx="152">
                  <c:v>41883</c:v>
                </c:pt>
                <c:pt idx="153">
                  <c:v>41913</c:v>
                </c:pt>
                <c:pt idx="154">
                  <c:v>41944</c:v>
                </c:pt>
                <c:pt idx="155">
                  <c:v>41974</c:v>
                </c:pt>
                <c:pt idx="156">
                  <c:v>42005</c:v>
                </c:pt>
                <c:pt idx="157">
                  <c:v>42036</c:v>
                </c:pt>
                <c:pt idx="158">
                  <c:v>42064</c:v>
                </c:pt>
                <c:pt idx="159">
                  <c:v>42095</c:v>
                </c:pt>
                <c:pt idx="160">
                  <c:v>42125</c:v>
                </c:pt>
                <c:pt idx="161">
                  <c:v>42156</c:v>
                </c:pt>
                <c:pt idx="162">
                  <c:v>42186</c:v>
                </c:pt>
                <c:pt idx="163">
                  <c:v>42217</c:v>
                </c:pt>
                <c:pt idx="164">
                  <c:v>42248</c:v>
                </c:pt>
                <c:pt idx="165">
                  <c:v>42278</c:v>
                </c:pt>
                <c:pt idx="166">
                  <c:v>42309</c:v>
                </c:pt>
                <c:pt idx="167">
                  <c:v>42339</c:v>
                </c:pt>
                <c:pt idx="168">
                  <c:v>42370</c:v>
                </c:pt>
                <c:pt idx="169">
                  <c:v>42401</c:v>
                </c:pt>
                <c:pt idx="170">
                  <c:v>42430</c:v>
                </c:pt>
                <c:pt idx="171">
                  <c:v>42461</c:v>
                </c:pt>
                <c:pt idx="172">
                  <c:v>42491</c:v>
                </c:pt>
                <c:pt idx="173">
                  <c:v>42522</c:v>
                </c:pt>
                <c:pt idx="174">
                  <c:v>42552</c:v>
                </c:pt>
                <c:pt idx="175">
                  <c:v>42583</c:v>
                </c:pt>
                <c:pt idx="176">
                  <c:v>42614</c:v>
                </c:pt>
                <c:pt idx="177">
                  <c:v>42644</c:v>
                </c:pt>
                <c:pt idx="178">
                  <c:v>42675</c:v>
                </c:pt>
                <c:pt idx="179">
                  <c:v>42705</c:v>
                </c:pt>
                <c:pt idx="180">
                  <c:v>42736</c:v>
                </c:pt>
                <c:pt idx="181">
                  <c:v>42767</c:v>
                </c:pt>
                <c:pt idx="182">
                  <c:v>42795</c:v>
                </c:pt>
                <c:pt idx="183">
                  <c:v>42826</c:v>
                </c:pt>
                <c:pt idx="184">
                  <c:v>42856</c:v>
                </c:pt>
                <c:pt idx="185">
                  <c:v>42887</c:v>
                </c:pt>
                <c:pt idx="186">
                  <c:v>42917</c:v>
                </c:pt>
                <c:pt idx="187">
                  <c:v>42948</c:v>
                </c:pt>
                <c:pt idx="188">
                  <c:v>42979</c:v>
                </c:pt>
                <c:pt idx="189">
                  <c:v>43009</c:v>
                </c:pt>
                <c:pt idx="190">
                  <c:v>43040</c:v>
                </c:pt>
                <c:pt idx="191">
                  <c:v>43070</c:v>
                </c:pt>
                <c:pt idx="192">
                  <c:v>43101</c:v>
                </c:pt>
                <c:pt idx="193">
                  <c:v>43132</c:v>
                </c:pt>
                <c:pt idx="194">
                  <c:v>43160</c:v>
                </c:pt>
                <c:pt idx="195">
                  <c:v>43191</c:v>
                </c:pt>
                <c:pt idx="196">
                  <c:v>43221</c:v>
                </c:pt>
                <c:pt idx="197">
                  <c:v>43252</c:v>
                </c:pt>
                <c:pt idx="198">
                  <c:v>43282</c:v>
                </c:pt>
                <c:pt idx="199">
                  <c:v>43313</c:v>
                </c:pt>
                <c:pt idx="200">
                  <c:v>43344</c:v>
                </c:pt>
                <c:pt idx="201">
                  <c:v>43374</c:v>
                </c:pt>
                <c:pt idx="202">
                  <c:v>43405</c:v>
                </c:pt>
                <c:pt idx="203">
                  <c:v>43435</c:v>
                </c:pt>
                <c:pt idx="204">
                  <c:v>43466</c:v>
                </c:pt>
                <c:pt idx="205">
                  <c:v>43497</c:v>
                </c:pt>
                <c:pt idx="206">
                  <c:v>43525</c:v>
                </c:pt>
                <c:pt idx="207">
                  <c:v>43556</c:v>
                </c:pt>
                <c:pt idx="208">
                  <c:v>43586</c:v>
                </c:pt>
                <c:pt idx="209">
                  <c:v>43617</c:v>
                </c:pt>
                <c:pt idx="210">
                  <c:v>43647</c:v>
                </c:pt>
                <c:pt idx="211">
                  <c:v>43678</c:v>
                </c:pt>
                <c:pt idx="212">
                  <c:v>43709</c:v>
                </c:pt>
                <c:pt idx="213">
                  <c:v>43739</c:v>
                </c:pt>
                <c:pt idx="214">
                  <c:v>43770</c:v>
                </c:pt>
                <c:pt idx="215">
                  <c:v>43800</c:v>
                </c:pt>
                <c:pt idx="216">
                  <c:v>43831</c:v>
                </c:pt>
                <c:pt idx="217">
                  <c:v>43862</c:v>
                </c:pt>
                <c:pt idx="218">
                  <c:v>43891</c:v>
                </c:pt>
                <c:pt idx="219">
                  <c:v>43922</c:v>
                </c:pt>
                <c:pt idx="220">
                  <c:v>43952</c:v>
                </c:pt>
                <c:pt idx="221">
                  <c:v>43983</c:v>
                </c:pt>
                <c:pt idx="222">
                  <c:v>44013</c:v>
                </c:pt>
                <c:pt idx="223">
                  <c:v>44044</c:v>
                </c:pt>
                <c:pt idx="224">
                  <c:v>44075</c:v>
                </c:pt>
                <c:pt idx="225">
                  <c:v>44105</c:v>
                </c:pt>
                <c:pt idx="226">
                  <c:v>44136</c:v>
                </c:pt>
                <c:pt idx="227">
                  <c:v>44166</c:v>
                </c:pt>
                <c:pt idx="228">
                  <c:v>44197</c:v>
                </c:pt>
                <c:pt idx="229">
                  <c:v>44228</c:v>
                </c:pt>
                <c:pt idx="230">
                  <c:v>44256</c:v>
                </c:pt>
                <c:pt idx="231">
                  <c:v>44287</c:v>
                </c:pt>
                <c:pt idx="232">
                  <c:v>44317</c:v>
                </c:pt>
                <c:pt idx="233">
                  <c:v>44348</c:v>
                </c:pt>
                <c:pt idx="234">
                  <c:v>44378</c:v>
                </c:pt>
                <c:pt idx="235">
                  <c:v>44409</c:v>
                </c:pt>
                <c:pt idx="236">
                  <c:v>44440</c:v>
                </c:pt>
                <c:pt idx="237">
                  <c:v>44470</c:v>
                </c:pt>
                <c:pt idx="238">
                  <c:v>44501</c:v>
                </c:pt>
                <c:pt idx="239">
                  <c:v>44531</c:v>
                </c:pt>
                <c:pt idx="240">
                  <c:v>44562</c:v>
                </c:pt>
                <c:pt idx="241">
                  <c:v>44593</c:v>
                </c:pt>
                <c:pt idx="242">
                  <c:v>44621</c:v>
                </c:pt>
                <c:pt idx="243">
                  <c:v>44652</c:v>
                </c:pt>
                <c:pt idx="244">
                  <c:v>44682</c:v>
                </c:pt>
                <c:pt idx="245">
                  <c:v>44713</c:v>
                </c:pt>
                <c:pt idx="246">
                  <c:v>44743</c:v>
                </c:pt>
                <c:pt idx="247">
                  <c:v>44774</c:v>
                </c:pt>
                <c:pt idx="248">
                  <c:v>44805</c:v>
                </c:pt>
                <c:pt idx="249">
                  <c:v>44835</c:v>
                </c:pt>
                <c:pt idx="250">
                  <c:v>44866</c:v>
                </c:pt>
                <c:pt idx="251">
                  <c:v>44896</c:v>
                </c:pt>
                <c:pt idx="252">
                  <c:v>44927</c:v>
                </c:pt>
                <c:pt idx="253">
                  <c:v>44958</c:v>
                </c:pt>
                <c:pt idx="254">
                  <c:v>44986</c:v>
                </c:pt>
                <c:pt idx="255">
                  <c:v>45017</c:v>
                </c:pt>
                <c:pt idx="256">
                  <c:v>45047</c:v>
                </c:pt>
                <c:pt idx="257">
                  <c:v>45078</c:v>
                </c:pt>
                <c:pt idx="258">
                  <c:v>45108</c:v>
                </c:pt>
                <c:pt idx="259">
                  <c:v>45139</c:v>
                </c:pt>
                <c:pt idx="260">
                  <c:v>45170</c:v>
                </c:pt>
                <c:pt idx="261">
                  <c:v>45200</c:v>
                </c:pt>
                <c:pt idx="262">
                  <c:v>45231</c:v>
                </c:pt>
                <c:pt idx="263">
                  <c:v>45261</c:v>
                </c:pt>
                <c:pt idx="264">
                  <c:v>45292</c:v>
                </c:pt>
                <c:pt idx="265">
                  <c:v>45323</c:v>
                </c:pt>
                <c:pt idx="266">
                  <c:v>45352</c:v>
                </c:pt>
                <c:pt idx="267">
                  <c:v>45383</c:v>
                </c:pt>
                <c:pt idx="268">
                  <c:v>45413</c:v>
                </c:pt>
                <c:pt idx="269">
                  <c:v>45444</c:v>
                </c:pt>
                <c:pt idx="270">
                  <c:v>45474</c:v>
                </c:pt>
                <c:pt idx="271">
                  <c:v>45505</c:v>
                </c:pt>
                <c:pt idx="272">
                  <c:v>45536</c:v>
                </c:pt>
                <c:pt idx="273">
                  <c:v>45566</c:v>
                </c:pt>
                <c:pt idx="274">
                  <c:v>45597</c:v>
                </c:pt>
                <c:pt idx="275">
                  <c:v>45627</c:v>
                </c:pt>
                <c:pt idx="276">
                  <c:v>45658</c:v>
                </c:pt>
                <c:pt idx="277">
                  <c:v>45689</c:v>
                </c:pt>
                <c:pt idx="278">
                  <c:v>45717</c:v>
                </c:pt>
                <c:pt idx="279">
                  <c:v>45748</c:v>
                </c:pt>
                <c:pt idx="280">
                  <c:v>45778</c:v>
                </c:pt>
                <c:pt idx="281">
                  <c:v>45809</c:v>
                </c:pt>
                <c:pt idx="282">
                  <c:v>45839</c:v>
                </c:pt>
                <c:pt idx="283">
                  <c:v>45870</c:v>
                </c:pt>
                <c:pt idx="284">
                  <c:v>45901</c:v>
                </c:pt>
                <c:pt idx="285">
                  <c:v>45931</c:v>
                </c:pt>
                <c:pt idx="286">
                  <c:v>45962</c:v>
                </c:pt>
                <c:pt idx="287">
                  <c:v>45992</c:v>
                </c:pt>
                <c:pt idx="288">
                  <c:v>46023</c:v>
                </c:pt>
                <c:pt idx="289">
                  <c:v>46054</c:v>
                </c:pt>
                <c:pt idx="290">
                  <c:v>46082</c:v>
                </c:pt>
                <c:pt idx="291">
                  <c:v>46113</c:v>
                </c:pt>
                <c:pt idx="292">
                  <c:v>46143</c:v>
                </c:pt>
                <c:pt idx="293">
                  <c:v>46174</c:v>
                </c:pt>
                <c:pt idx="294">
                  <c:v>46204</c:v>
                </c:pt>
                <c:pt idx="295">
                  <c:v>46235</c:v>
                </c:pt>
                <c:pt idx="296">
                  <c:v>46266</c:v>
                </c:pt>
                <c:pt idx="297">
                  <c:v>46296</c:v>
                </c:pt>
                <c:pt idx="298">
                  <c:v>46327</c:v>
                </c:pt>
                <c:pt idx="299">
                  <c:v>46357</c:v>
                </c:pt>
                <c:pt idx="300">
                  <c:v>46388</c:v>
                </c:pt>
                <c:pt idx="301">
                  <c:v>46419</c:v>
                </c:pt>
                <c:pt idx="302">
                  <c:v>46447</c:v>
                </c:pt>
                <c:pt idx="303">
                  <c:v>46478</c:v>
                </c:pt>
                <c:pt idx="304">
                  <c:v>46508</c:v>
                </c:pt>
                <c:pt idx="305">
                  <c:v>46539</c:v>
                </c:pt>
                <c:pt idx="306">
                  <c:v>46569</c:v>
                </c:pt>
                <c:pt idx="307">
                  <c:v>46600</c:v>
                </c:pt>
                <c:pt idx="308">
                  <c:v>46631</c:v>
                </c:pt>
                <c:pt idx="309">
                  <c:v>46661</c:v>
                </c:pt>
                <c:pt idx="310">
                  <c:v>46692</c:v>
                </c:pt>
                <c:pt idx="311">
                  <c:v>46722</c:v>
                </c:pt>
                <c:pt idx="312">
                  <c:v>46753</c:v>
                </c:pt>
                <c:pt idx="313">
                  <c:v>46784</c:v>
                </c:pt>
                <c:pt idx="314">
                  <c:v>46813</c:v>
                </c:pt>
                <c:pt idx="315">
                  <c:v>46844</c:v>
                </c:pt>
                <c:pt idx="316">
                  <c:v>46874</c:v>
                </c:pt>
                <c:pt idx="317">
                  <c:v>46905</c:v>
                </c:pt>
                <c:pt idx="318">
                  <c:v>46935</c:v>
                </c:pt>
                <c:pt idx="319">
                  <c:v>46966</c:v>
                </c:pt>
                <c:pt idx="320">
                  <c:v>46997</c:v>
                </c:pt>
                <c:pt idx="321">
                  <c:v>47027</c:v>
                </c:pt>
                <c:pt idx="322">
                  <c:v>47058</c:v>
                </c:pt>
                <c:pt idx="323">
                  <c:v>47088</c:v>
                </c:pt>
                <c:pt idx="324">
                  <c:v>47119</c:v>
                </c:pt>
                <c:pt idx="325">
                  <c:v>47150</c:v>
                </c:pt>
                <c:pt idx="326">
                  <c:v>47178</c:v>
                </c:pt>
                <c:pt idx="327">
                  <c:v>47209</c:v>
                </c:pt>
                <c:pt idx="328">
                  <c:v>47239</c:v>
                </c:pt>
                <c:pt idx="329">
                  <c:v>47270</c:v>
                </c:pt>
                <c:pt idx="330">
                  <c:v>47300</c:v>
                </c:pt>
                <c:pt idx="331">
                  <c:v>47331</c:v>
                </c:pt>
                <c:pt idx="332">
                  <c:v>47362</c:v>
                </c:pt>
                <c:pt idx="333">
                  <c:v>47392</c:v>
                </c:pt>
                <c:pt idx="334">
                  <c:v>47423</c:v>
                </c:pt>
                <c:pt idx="335">
                  <c:v>47453</c:v>
                </c:pt>
                <c:pt idx="336">
                  <c:v>47484</c:v>
                </c:pt>
                <c:pt idx="337">
                  <c:v>47515</c:v>
                </c:pt>
                <c:pt idx="338">
                  <c:v>47543</c:v>
                </c:pt>
                <c:pt idx="339">
                  <c:v>47574</c:v>
                </c:pt>
                <c:pt idx="340">
                  <c:v>47604</c:v>
                </c:pt>
                <c:pt idx="341">
                  <c:v>47635</c:v>
                </c:pt>
                <c:pt idx="342">
                  <c:v>47665</c:v>
                </c:pt>
                <c:pt idx="343">
                  <c:v>47696</c:v>
                </c:pt>
                <c:pt idx="344">
                  <c:v>47727</c:v>
                </c:pt>
                <c:pt idx="345">
                  <c:v>47757</c:v>
                </c:pt>
                <c:pt idx="346">
                  <c:v>47788</c:v>
                </c:pt>
                <c:pt idx="347">
                  <c:v>47818</c:v>
                </c:pt>
                <c:pt idx="348">
                  <c:v>47849</c:v>
                </c:pt>
                <c:pt idx="349">
                  <c:v>47880</c:v>
                </c:pt>
                <c:pt idx="350">
                  <c:v>47908</c:v>
                </c:pt>
                <c:pt idx="351">
                  <c:v>47939</c:v>
                </c:pt>
                <c:pt idx="352">
                  <c:v>47969</c:v>
                </c:pt>
                <c:pt idx="353">
                  <c:v>48000</c:v>
                </c:pt>
                <c:pt idx="354">
                  <c:v>48030</c:v>
                </c:pt>
                <c:pt idx="355">
                  <c:v>48061</c:v>
                </c:pt>
                <c:pt idx="356">
                  <c:v>48092</c:v>
                </c:pt>
                <c:pt idx="357">
                  <c:v>48122</c:v>
                </c:pt>
                <c:pt idx="358">
                  <c:v>48153</c:v>
                </c:pt>
                <c:pt idx="359">
                  <c:v>48183</c:v>
                </c:pt>
                <c:pt idx="360">
                  <c:v>48214</c:v>
                </c:pt>
                <c:pt idx="361">
                  <c:v>48245</c:v>
                </c:pt>
                <c:pt idx="362">
                  <c:v>48274</c:v>
                </c:pt>
                <c:pt idx="363">
                  <c:v>48305</c:v>
                </c:pt>
                <c:pt idx="364">
                  <c:v>48335</c:v>
                </c:pt>
                <c:pt idx="365">
                  <c:v>48366</c:v>
                </c:pt>
                <c:pt idx="366">
                  <c:v>48396</c:v>
                </c:pt>
                <c:pt idx="367">
                  <c:v>48427</c:v>
                </c:pt>
                <c:pt idx="368">
                  <c:v>48458</c:v>
                </c:pt>
                <c:pt idx="369">
                  <c:v>48488</c:v>
                </c:pt>
                <c:pt idx="370">
                  <c:v>48519</c:v>
                </c:pt>
                <c:pt idx="371">
                  <c:v>48549</c:v>
                </c:pt>
              </c:numCache>
            </c:numRef>
          </c:cat>
          <c:val>
            <c:numRef>
              <c:f>ECOMERCE!$T$30:$T$401</c:f>
              <c:numCache>
                <c:formatCode>General</c:formatCode>
                <c:ptCount val="37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14.167841059131575</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numCache>
            </c:numRef>
          </c:val>
          <c:smooth val="0"/>
          <c:extLst>
            <c:ext xmlns:c16="http://schemas.microsoft.com/office/drawing/2014/chart" uri="{C3380CC4-5D6E-409C-BE32-E72D297353CC}">
              <c16:uniqueId val="{00000007-72E2-488C-99CD-2E6AC16B4747}"/>
            </c:ext>
          </c:extLst>
        </c:ser>
        <c:dLbls>
          <c:showLegendKey val="0"/>
          <c:showVal val="0"/>
          <c:showCatName val="0"/>
          <c:showSerName val="0"/>
          <c:showPercent val="0"/>
          <c:showBubbleSize val="0"/>
        </c:dLbls>
        <c:marker val="1"/>
        <c:smooth val="0"/>
        <c:axId val="-1931247104"/>
        <c:axId val="-1936052864"/>
      </c:lineChart>
      <c:lineChart>
        <c:grouping val="standard"/>
        <c:varyColors val="0"/>
        <c:ser>
          <c:idx val="0"/>
          <c:order val="1"/>
          <c:tx>
            <c:v>3MMT</c:v>
          </c:tx>
          <c:spPr>
            <a:ln w="38100">
              <a:solidFill>
                <a:srgbClr val="5F5F5F"/>
              </a:solidFill>
              <a:prstDash val="solid"/>
            </a:ln>
          </c:spPr>
          <c:marker>
            <c:symbol val="none"/>
          </c:marker>
          <c:cat>
            <c:strRef>
              <c:f>[1]Years!$B$195:$B$446</c:f>
              <c:strCache>
                <c:ptCount val="252"/>
                <c:pt idx="6">
                  <c:v>'96</c:v>
                </c:pt>
                <c:pt idx="18">
                  <c:v>0</c:v>
                </c:pt>
                <c:pt idx="30">
                  <c:v>'98</c:v>
                </c:pt>
                <c:pt idx="42">
                  <c:v>0</c:v>
                </c:pt>
                <c:pt idx="54">
                  <c:v>'00</c:v>
                </c:pt>
                <c:pt idx="66">
                  <c:v>0</c:v>
                </c:pt>
                <c:pt idx="78">
                  <c:v>'02</c:v>
                </c:pt>
                <c:pt idx="102">
                  <c:v>'04</c:v>
                </c:pt>
                <c:pt idx="126">
                  <c:v>'06</c:v>
                </c:pt>
                <c:pt idx="150">
                  <c:v>'08</c:v>
                </c:pt>
                <c:pt idx="174">
                  <c:v>'10</c:v>
                </c:pt>
                <c:pt idx="186">
                  <c:v>0</c:v>
                </c:pt>
                <c:pt idx="198">
                  <c:v>'12</c:v>
                </c:pt>
                <c:pt idx="210">
                  <c:v>0</c:v>
                </c:pt>
                <c:pt idx="222">
                  <c:v>'14</c:v>
                </c:pt>
                <c:pt idx="234">
                  <c:v>0</c:v>
                </c:pt>
                <c:pt idx="246">
                  <c:v>'16</c:v>
                </c:pt>
              </c:strCache>
            </c:strRef>
          </c:cat>
          <c:val>
            <c:numRef>
              <c:f>ECOMERCE!$K$30:$K$401</c:f>
              <c:numCache>
                <c:formatCode>General</c:formatCode>
                <c:ptCount val="372"/>
                <c:pt idx="0">
                  <c:v>41.585333333333331</c:v>
                </c:pt>
                <c:pt idx="1">
                  <c:v>40.034666666666666</c:v>
                </c:pt>
                <c:pt idx="2">
                  <c:v>38.483999999999995</c:v>
                </c:pt>
                <c:pt idx="3">
                  <c:v>39.090666666666664</c:v>
                </c:pt>
                <c:pt idx="4">
                  <c:v>39.697333333333333</c:v>
                </c:pt>
                <c:pt idx="5">
                  <c:v>40.304000000000002</c:v>
                </c:pt>
                <c:pt idx="6">
                  <c:v>41.216000000000001</c:v>
                </c:pt>
                <c:pt idx="7">
                  <c:v>42.128</c:v>
                </c:pt>
                <c:pt idx="8">
                  <c:v>43.04</c:v>
                </c:pt>
                <c:pt idx="9">
                  <c:v>47.581333333333333</c:v>
                </c:pt>
                <c:pt idx="10">
                  <c:v>52.122666666666674</c:v>
                </c:pt>
                <c:pt idx="11">
                  <c:v>56.664000000000001</c:v>
                </c:pt>
                <c:pt idx="12">
                  <c:v>54.253333333333337</c:v>
                </c:pt>
                <c:pt idx="13">
                  <c:v>51.842666666666673</c:v>
                </c:pt>
                <c:pt idx="14">
                  <c:v>49.432000000000002</c:v>
                </c:pt>
                <c:pt idx="15">
                  <c:v>50.252000000000002</c:v>
                </c:pt>
                <c:pt idx="16">
                  <c:v>51.072000000000003</c:v>
                </c:pt>
                <c:pt idx="17">
                  <c:v>51.892000000000003</c:v>
                </c:pt>
                <c:pt idx="18">
                  <c:v>53.14</c:v>
                </c:pt>
                <c:pt idx="19">
                  <c:v>54.387999999999998</c:v>
                </c:pt>
                <c:pt idx="20">
                  <c:v>55.635999999999996</c:v>
                </c:pt>
                <c:pt idx="21">
                  <c:v>60.977333333333334</c:v>
                </c:pt>
                <c:pt idx="22">
                  <c:v>66.318666666666672</c:v>
                </c:pt>
                <c:pt idx="23">
                  <c:v>71.66</c:v>
                </c:pt>
                <c:pt idx="24">
                  <c:v>69.37466666666667</c:v>
                </c:pt>
                <c:pt idx="25">
                  <c:v>67.089333333333329</c:v>
                </c:pt>
                <c:pt idx="26">
                  <c:v>64.804000000000002</c:v>
                </c:pt>
                <c:pt idx="27">
                  <c:v>65.205333333333328</c:v>
                </c:pt>
                <c:pt idx="28">
                  <c:v>65.606666666666669</c:v>
                </c:pt>
                <c:pt idx="29">
                  <c:v>66.007999999999996</c:v>
                </c:pt>
                <c:pt idx="30">
                  <c:v>67.166666666666671</c:v>
                </c:pt>
                <c:pt idx="31">
                  <c:v>68.325333333333333</c:v>
                </c:pt>
                <c:pt idx="32">
                  <c:v>69.484000000000009</c:v>
                </c:pt>
                <c:pt idx="33">
                  <c:v>76.353333333333339</c:v>
                </c:pt>
                <c:pt idx="34">
                  <c:v>83.222666666666669</c:v>
                </c:pt>
                <c:pt idx="35">
                  <c:v>90.091999999999999</c:v>
                </c:pt>
                <c:pt idx="36">
                  <c:v>86.917333333333332</c:v>
                </c:pt>
                <c:pt idx="37">
                  <c:v>83.742666666666679</c:v>
                </c:pt>
                <c:pt idx="38">
                  <c:v>80.568000000000012</c:v>
                </c:pt>
                <c:pt idx="39">
                  <c:v>81.649333333333345</c:v>
                </c:pt>
                <c:pt idx="40">
                  <c:v>82.730666666666679</c:v>
                </c:pt>
                <c:pt idx="41">
                  <c:v>83.812000000000012</c:v>
                </c:pt>
                <c:pt idx="42">
                  <c:v>85.436000000000007</c:v>
                </c:pt>
                <c:pt idx="43">
                  <c:v>87.06</c:v>
                </c:pt>
                <c:pt idx="44">
                  <c:v>88.683999999999997</c:v>
                </c:pt>
                <c:pt idx="45">
                  <c:v>96.617333333333335</c:v>
                </c:pt>
                <c:pt idx="46">
                  <c:v>104.55066666666667</c:v>
                </c:pt>
                <c:pt idx="47">
                  <c:v>112.48400000000001</c:v>
                </c:pt>
                <c:pt idx="48">
                  <c:v>108.976</c:v>
                </c:pt>
                <c:pt idx="49">
                  <c:v>105.468</c:v>
                </c:pt>
                <c:pt idx="50">
                  <c:v>101.96</c:v>
                </c:pt>
                <c:pt idx="51">
                  <c:v>102.39599999999999</c:v>
                </c:pt>
                <c:pt idx="52">
                  <c:v>102.83199999999999</c:v>
                </c:pt>
                <c:pt idx="53">
                  <c:v>103.268</c:v>
                </c:pt>
                <c:pt idx="54">
                  <c:v>104.70133333333334</c:v>
                </c:pt>
                <c:pt idx="55">
                  <c:v>106.13466666666667</c:v>
                </c:pt>
                <c:pt idx="56">
                  <c:v>107.56800000000001</c:v>
                </c:pt>
                <c:pt idx="57">
                  <c:v>118.55866666666667</c:v>
                </c:pt>
                <c:pt idx="58">
                  <c:v>129.54933333333332</c:v>
                </c:pt>
                <c:pt idx="59">
                  <c:v>140.54</c:v>
                </c:pt>
                <c:pt idx="60">
                  <c:v>134.23066666666665</c:v>
                </c:pt>
                <c:pt idx="61">
                  <c:v>127.92133333333334</c:v>
                </c:pt>
                <c:pt idx="62">
                  <c:v>121.61200000000001</c:v>
                </c:pt>
                <c:pt idx="63">
                  <c:v>123.19333333333334</c:v>
                </c:pt>
                <c:pt idx="64">
                  <c:v>124.77466666666668</c:v>
                </c:pt>
                <c:pt idx="65">
                  <c:v>126.35600000000001</c:v>
                </c:pt>
                <c:pt idx="66">
                  <c:v>127.37333333333333</c:v>
                </c:pt>
                <c:pt idx="67">
                  <c:v>128.39066666666668</c:v>
                </c:pt>
                <c:pt idx="68">
                  <c:v>129.40800000000002</c:v>
                </c:pt>
                <c:pt idx="69">
                  <c:v>142.44</c:v>
                </c:pt>
                <c:pt idx="70">
                  <c:v>155.47200000000001</c:v>
                </c:pt>
                <c:pt idx="71">
                  <c:v>168.50399999999999</c:v>
                </c:pt>
                <c:pt idx="72">
                  <c:v>158.02933333333334</c:v>
                </c:pt>
                <c:pt idx="73">
                  <c:v>147.55466666666666</c:v>
                </c:pt>
                <c:pt idx="74">
                  <c:v>137.08000000000001</c:v>
                </c:pt>
                <c:pt idx="75">
                  <c:v>137.06666666666666</c:v>
                </c:pt>
                <c:pt idx="76">
                  <c:v>137.05333333333334</c:v>
                </c:pt>
                <c:pt idx="77">
                  <c:v>137.04</c:v>
                </c:pt>
                <c:pt idx="78">
                  <c:v>136.00800000000001</c:v>
                </c:pt>
                <c:pt idx="79">
                  <c:v>134.976</c:v>
                </c:pt>
                <c:pt idx="80">
                  <c:v>133.94400000000002</c:v>
                </c:pt>
                <c:pt idx="81">
                  <c:v>142.06400000000002</c:v>
                </c:pt>
                <c:pt idx="82">
                  <c:v>150.184</c:v>
                </c:pt>
                <c:pt idx="83">
                  <c:v>158.304</c:v>
                </c:pt>
                <c:pt idx="84">
                  <c:v>148.58133333333333</c:v>
                </c:pt>
                <c:pt idx="85">
                  <c:v>138.85866666666666</c:v>
                </c:pt>
                <c:pt idx="86">
                  <c:v>129.136</c:v>
                </c:pt>
                <c:pt idx="87">
                  <c:v>129.98933333333332</c:v>
                </c:pt>
                <c:pt idx="88">
                  <c:v>130.84266666666664</c:v>
                </c:pt>
                <c:pt idx="89">
                  <c:v>131.696</c:v>
                </c:pt>
                <c:pt idx="90">
                  <c:v>133.78933333333333</c:v>
                </c:pt>
                <c:pt idx="91">
                  <c:v>135.88266666666667</c:v>
                </c:pt>
                <c:pt idx="92">
                  <c:v>137.976</c:v>
                </c:pt>
                <c:pt idx="93">
                  <c:v>153.05733333333333</c:v>
                </c:pt>
                <c:pt idx="94">
                  <c:v>168.13866666666667</c:v>
                </c:pt>
                <c:pt idx="95">
                  <c:v>183.22</c:v>
                </c:pt>
                <c:pt idx="96">
                  <c:v>171.55866666666665</c:v>
                </c:pt>
                <c:pt idx="97">
                  <c:v>159.89733333333334</c:v>
                </c:pt>
                <c:pt idx="98">
                  <c:v>148.23599999999999</c:v>
                </c:pt>
                <c:pt idx="99">
                  <c:v>150.11333333333334</c:v>
                </c:pt>
                <c:pt idx="100">
                  <c:v>151.99066666666667</c:v>
                </c:pt>
                <c:pt idx="101">
                  <c:v>153.86799999999999</c:v>
                </c:pt>
                <c:pt idx="102">
                  <c:v>156.012</c:v>
                </c:pt>
                <c:pt idx="103">
                  <c:v>158.15600000000001</c:v>
                </c:pt>
                <c:pt idx="104">
                  <c:v>160.29999999999998</c:v>
                </c:pt>
                <c:pt idx="105">
                  <c:v>179.29333333333332</c:v>
                </c:pt>
                <c:pt idx="106">
                  <c:v>198.28666666666663</c:v>
                </c:pt>
                <c:pt idx="107">
                  <c:v>217.27999999999997</c:v>
                </c:pt>
                <c:pt idx="108">
                  <c:v>203.73066666666665</c:v>
                </c:pt>
                <c:pt idx="109">
                  <c:v>190.18133333333333</c:v>
                </c:pt>
                <c:pt idx="110">
                  <c:v>176.63200000000001</c:v>
                </c:pt>
                <c:pt idx="111">
                  <c:v>178.14666666666668</c:v>
                </c:pt>
                <c:pt idx="112">
                  <c:v>179.66133333333335</c:v>
                </c:pt>
                <c:pt idx="113">
                  <c:v>181.17600000000002</c:v>
                </c:pt>
                <c:pt idx="114">
                  <c:v>182.08933333333334</c:v>
                </c:pt>
                <c:pt idx="115">
                  <c:v>183.00266666666667</c:v>
                </c:pt>
                <c:pt idx="116">
                  <c:v>183.916</c:v>
                </c:pt>
                <c:pt idx="117">
                  <c:v>208.12133333333333</c:v>
                </c:pt>
                <c:pt idx="118">
                  <c:v>232.32666666666665</c:v>
                </c:pt>
                <c:pt idx="119">
                  <c:v>256.53199999999998</c:v>
                </c:pt>
                <c:pt idx="120">
                  <c:v>239.55866666666668</c:v>
                </c:pt>
                <c:pt idx="121">
                  <c:v>222.58533333333332</c:v>
                </c:pt>
                <c:pt idx="122">
                  <c:v>205.61200000000002</c:v>
                </c:pt>
                <c:pt idx="123">
                  <c:v>206.65199999999999</c:v>
                </c:pt>
                <c:pt idx="124">
                  <c:v>207.69200000000001</c:v>
                </c:pt>
                <c:pt idx="125">
                  <c:v>208.73199999999997</c:v>
                </c:pt>
                <c:pt idx="126">
                  <c:v>210.40266666666668</c:v>
                </c:pt>
                <c:pt idx="127">
                  <c:v>212.07333333333332</c:v>
                </c:pt>
                <c:pt idx="128">
                  <c:v>213.74400000000003</c:v>
                </c:pt>
                <c:pt idx="129">
                  <c:v>240.14266666666668</c:v>
                </c:pt>
                <c:pt idx="130">
                  <c:v>266.54133333333334</c:v>
                </c:pt>
                <c:pt idx="131">
                  <c:v>292.94</c:v>
                </c:pt>
                <c:pt idx="132">
                  <c:v>272.49066666666664</c:v>
                </c:pt>
                <c:pt idx="133">
                  <c:v>252.04133333333334</c:v>
                </c:pt>
                <c:pt idx="134">
                  <c:v>231.59199999999998</c:v>
                </c:pt>
                <c:pt idx="135">
                  <c:v>233.91066666666666</c:v>
                </c:pt>
                <c:pt idx="136">
                  <c:v>236.22933333333333</c:v>
                </c:pt>
                <c:pt idx="137">
                  <c:v>238.548</c:v>
                </c:pt>
                <c:pt idx="138">
                  <c:v>239.864</c:v>
                </c:pt>
                <c:pt idx="139">
                  <c:v>241.18</c:v>
                </c:pt>
                <c:pt idx="140">
                  <c:v>242.49599999999998</c:v>
                </c:pt>
                <c:pt idx="141">
                  <c:v>271.74133333333333</c:v>
                </c:pt>
                <c:pt idx="142">
                  <c:v>300.98666666666668</c:v>
                </c:pt>
                <c:pt idx="143">
                  <c:v>330.23199999999997</c:v>
                </c:pt>
                <c:pt idx="144">
                  <c:v>307.61199999999997</c:v>
                </c:pt>
                <c:pt idx="145">
                  <c:v>284.99200000000002</c:v>
                </c:pt>
                <c:pt idx="146">
                  <c:v>262.37200000000001</c:v>
                </c:pt>
                <c:pt idx="147">
                  <c:v>266.6106666666667</c:v>
                </c:pt>
                <c:pt idx="148">
                  <c:v>270.84933333333333</c:v>
                </c:pt>
                <c:pt idx="149">
                  <c:v>275.08799999999997</c:v>
                </c:pt>
                <c:pt idx="150">
                  <c:v>276.86266666666666</c:v>
                </c:pt>
                <c:pt idx="151">
                  <c:v>278.63733333333334</c:v>
                </c:pt>
                <c:pt idx="152">
                  <c:v>280.41200000000003</c:v>
                </c:pt>
                <c:pt idx="153">
                  <c:v>312.23466666666667</c:v>
                </c:pt>
                <c:pt idx="154">
                  <c:v>344.05733333333336</c:v>
                </c:pt>
                <c:pt idx="155">
                  <c:v>375.88</c:v>
                </c:pt>
                <c:pt idx="156">
                  <c:v>350.18</c:v>
                </c:pt>
                <c:pt idx="157">
                  <c:v>324.48</c:v>
                </c:pt>
                <c:pt idx="158">
                  <c:v>298.77999999999997</c:v>
                </c:pt>
                <c:pt idx="159">
                  <c:v>303.66266666666667</c:v>
                </c:pt>
                <c:pt idx="160">
                  <c:v>308.54533333333336</c:v>
                </c:pt>
                <c:pt idx="161">
                  <c:v>313.428</c:v>
                </c:pt>
                <c:pt idx="162">
                  <c:v>315.83066666666667</c:v>
                </c:pt>
                <c:pt idx="163">
                  <c:v>318.23333333333335</c:v>
                </c:pt>
                <c:pt idx="164">
                  <c:v>320.63599999999997</c:v>
                </c:pt>
                <c:pt idx="165">
                  <c:v>356.36133333333333</c:v>
                </c:pt>
                <c:pt idx="166">
                  <c:v>392.0866666666667</c:v>
                </c:pt>
                <c:pt idx="167">
                  <c:v>427.81200000000001</c:v>
                </c:pt>
                <c:pt idx="168">
                  <c:v>399.02266666666668</c:v>
                </c:pt>
                <c:pt idx="169">
                  <c:v>370.23333333333335</c:v>
                </c:pt>
                <c:pt idx="170">
                  <c:v>341.44400000000002</c:v>
                </c:pt>
                <c:pt idx="171">
                  <c:v>347.85066666666665</c:v>
                </c:pt>
                <c:pt idx="172">
                  <c:v>354.25733333333335</c:v>
                </c:pt>
                <c:pt idx="173">
                  <c:v>360.66399999999999</c:v>
                </c:pt>
                <c:pt idx="174">
                  <c:v>362.97333333333336</c:v>
                </c:pt>
                <c:pt idx="175">
                  <c:v>365.28266666666667</c:v>
                </c:pt>
                <c:pt idx="176">
                  <c:v>367.59199999999998</c:v>
                </c:pt>
                <c:pt idx="177">
                  <c:v>407.30933333333331</c:v>
                </c:pt>
                <c:pt idx="178">
                  <c:v>447.02666666666664</c:v>
                </c:pt>
                <c:pt idx="179">
                  <c:v>486.74399999999997</c:v>
                </c:pt>
                <c:pt idx="180">
                  <c:v>454.51066666666668</c:v>
                </c:pt>
                <c:pt idx="181">
                  <c:v>422.27733333333333</c:v>
                </c:pt>
                <c:pt idx="182">
                  <c:v>390.04399999999998</c:v>
                </c:pt>
                <c:pt idx="183">
                  <c:v>399.23866666666663</c:v>
                </c:pt>
                <c:pt idx="184">
                  <c:v>408.43333333333328</c:v>
                </c:pt>
                <c:pt idx="185">
                  <c:v>417.62799999999993</c:v>
                </c:pt>
                <c:pt idx="186">
                  <c:v>420.07333333333327</c:v>
                </c:pt>
                <c:pt idx="187">
                  <c:v>422.5186666666666</c:v>
                </c:pt>
                <c:pt idx="188">
                  <c:v>424.96399999999994</c:v>
                </c:pt>
                <c:pt idx="189">
                  <c:v>472.26799999999997</c:v>
                </c:pt>
                <c:pt idx="190">
                  <c:v>519.572</c:v>
                </c:pt>
                <c:pt idx="191">
                  <c:v>566.87599999999998</c:v>
                </c:pt>
                <c:pt idx="192">
                  <c:v>528.90933333333328</c:v>
                </c:pt>
                <c:pt idx="193">
                  <c:v>490.94266666666658</c:v>
                </c:pt>
                <c:pt idx="194">
                  <c:v>452.976</c:v>
                </c:pt>
                <c:pt idx="195">
                  <c:v>462.62266666666665</c:v>
                </c:pt>
                <c:pt idx="196">
                  <c:v>472.26933333333335</c:v>
                </c:pt>
                <c:pt idx="197">
                  <c:v>481.916</c:v>
                </c:pt>
                <c:pt idx="198">
                  <c:v>483.1586666666667</c:v>
                </c:pt>
                <c:pt idx="199">
                  <c:v>484.40133333333335</c:v>
                </c:pt>
                <c:pt idx="200">
                  <c:v>485.64400000000001</c:v>
                </c:pt>
                <c:pt idx="201">
                  <c:v>535.072</c:v>
                </c:pt>
                <c:pt idx="202">
                  <c:v>584.5</c:v>
                </c:pt>
                <c:pt idx="203">
                  <c:v>633.928</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numCache>
            </c:numRef>
          </c:val>
          <c:smooth val="0"/>
          <c:extLst>
            <c:ext xmlns:c16="http://schemas.microsoft.com/office/drawing/2014/chart" uri="{C3380CC4-5D6E-409C-BE32-E72D297353CC}">
              <c16:uniqueId val="{00000008-72E2-488C-99CD-2E6AC16B4747}"/>
            </c:ext>
          </c:extLst>
        </c:ser>
        <c:ser>
          <c:idx val="3"/>
          <c:order val="3"/>
          <c:tx>
            <c:v>12MMT</c:v>
          </c:tx>
          <c:spPr>
            <a:ln w="57150">
              <a:solidFill>
                <a:srgbClr val="08A685"/>
              </a:solidFill>
            </a:ln>
            <a:effectLst>
              <a:outerShdw blurRad="50800" dist="50800" dir="5400000" algn="ctr" rotWithShape="0">
                <a:srgbClr val="000000">
                  <a:alpha val="99000"/>
                </a:srgbClr>
              </a:outerShdw>
            </a:effectLst>
          </c:spPr>
          <c:marker>
            <c:symbol val="none"/>
          </c:marker>
          <c:val>
            <c:numRef>
              <c:f>ECOMERCE!$I$30:$I$401</c:f>
              <c:numCache>
                <c:formatCode>0.000</c:formatCode>
                <c:ptCount val="372"/>
                <c:pt idx="0">
                  <c:v>34.825999999999993</c:v>
                </c:pt>
                <c:pt idx="1">
                  <c:v>35.391999999999996</c:v>
                </c:pt>
                <c:pt idx="2">
                  <c:v>35.957999999999998</c:v>
                </c:pt>
                <c:pt idx="3">
                  <c:v>36.711333333333329</c:v>
                </c:pt>
                <c:pt idx="4">
                  <c:v>37.464666666666666</c:v>
                </c:pt>
                <c:pt idx="5">
                  <c:v>38.218000000000004</c:v>
                </c:pt>
                <c:pt idx="6">
                  <c:v>39.225666666666669</c:v>
                </c:pt>
                <c:pt idx="7">
                  <c:v>40.233333333333334</c:v>
                </c:pt>
                <c:pt idx="8">
                  <c:v>41.241000000000007</c:v>
                </c:pt>
                <c:pt idx="9">
                  <c:v>42.368333333333339</c:v>
                </c:pt>
                <c:pt idx="10">
                  <c:v>43.495666666666672</c:v>
                </c:pt>
                <c:pt idx="11">
                  <c:v>44.622999999999998</c:v>
                </c:pt>
                <c:pt idx="12">
                  <c:v>45.535333333333327</c:v>
                </c:pt>
                <c:pt idx="13">
                  <c:v>46.447666666666663</c:v>
                </c:pt>
                <c:pt idx="14">
                  <c:v>47.36</c:v>
                </c:pt>
                <c:pt idx="15">
                  <c:v>48.32566666666667</c:v>
                </c:pt>
                <c:pt idx="16">
                  <c:v>49.291333333333341</c:v>
                </c:pt>
                <c:pt idx="17">
                  <c:v>50.257000000000012</c:v>
                </c:pt>
                <c:pt idx="18">
                  <c:v>51.306666666666672</c:v>
                </c:pt>
                <c:pt idx="19">
                  <c:v>52.356333333333339</c:v>
                </c:pt>
                <c:pt idx="20">
                  <c:v>53.406000000000006</c:v>
                </c:pt>
                <c:pt idx="21">
                  <c:v>54.655666666666669</c:v>
                </c:pt>
                <c:pt idx="22">
                  <c:v>55.905333333333331</c:v>
                </c:pt>
                <c:pt idx="23">
                  <c:v>57.154999999999994</c:v>
                </c:pt>
                <c:pt idx="24">
                  <c:v>58.435999999999993</c:v>
                </c:pt>
                <c:pt idx="25">
                  <c:v>59.716999999999999</c:v>
                </c:pt>
                <c:pt idx="26">
                  <c:v>60.997999999999998</c:v>
                </c:pt>
                <c:pt idx="27">
                  <c:v>62.174333333333337</c:v>
                </c:pt>
                <c:pt idx="28">
                  <c:v>63.350666666666676</c:v>
                </c:pt>
                <c:pt idx="29">
                  <c:v>64.527000000000001</c:v>
                </c:pt>
                <c:pt idx="30">
                  <c:v>65.681000000000012</c:v>
                </c:pt>
                <c:pt idx="31">
                  <c:v>66.835000000000008</c:v>
                </c:pt>
                <c:pt idx="32">
                  <c:v>67.989000000000004</c:v>
                </c:pt>
                <c:pt idx="33">
                  <c:v>69.525000000000006</c:v>
                </c:pt>
                <c:pt idx="34">
                  <c:v>71.061000000000007</c:v>
                </c:pt>
                <c:pt idx="35">
                  <c:v>72.597000000000008</c:v>
                </c:pt>
                <c:pt idx="36">
                  <c:v>73.910666666666671</c:v>
                </c:pt>
                <c:pt idx="37">
                  <c:v>75.224333333333334</c:v>
                </c:pt>
                <c:pt idx="38">
                  <c:v>76.537999999999997</c:v>
                </c:pt>
                <c:pt idx="39">
                  <c:v>78.021666666666675</c:v>
                </c:pt>
                <c:pt idx="40">
                  <c:v>79.50533333333334</c:v>
                </c:pt>
                <c:pt idx="41">
                  <c:v>80.989000000000004</c:v>
                </c:pt>
                <c:pt idx="42">
                  <c:v>82.588999999999999</c:v>
                </c:pt>
                <c:pt idx="43">
                  <c:v>84.188999999999993</c:v>
                </c:pt>
                <c:pt idx="44">
                  <c:v>85.788999999999987</c:v>
                </c:pt>
                <c:pt idx="45">
                  <c:v>87.654999999999987</c:v>
                </c:pt>
                <c:pt idx="46">
                  <c:v>89.520999999999987</c:v>
                </c:pt>
                <c:pt idx="47">
                  <c:v>91.386999999999986</c:v>
                </c:pt>
                <c:pt idx="48">
                  <c:v>93.169666666666657</c:v>
                </c:pt>
                <c:pt idx="49">
                  <c:v>94.952333333333328</c:v>
                </c:pt>
                <c:pt idx="50">
                  <c:v>96.735000000000014</c:v>
                </c:pt>
                <c:pt idx="51">
                  <c:v>98.356333333333339</c:v>
                </c:pt>
                <c:pt idx="52">
                  <c:v>99.977666666666664</c:v>
                </c:pt>
                <c:pt idx="53">
                  <c:v>101.59899999999999</c:v>
                </c:pt>
                <c:pt idx="54">
                  <c:v>103.17266666666666</c:v>
                </c:pt>
                <c:pt idx="55">
                  <c:v>104.74633333333333</c:v>
                </c:pt>
                <c:pt idx="56">
                  <c:v>106.32</c:v>
                </c:pt>
                <c:pt idx="57">
                  <c:v>108.65799999999999</c:v>
                </c:pt>
                <c:pt idx="58">
                  <c:v>110.99600000000001</c:v>
                </c:pt>
                <c:pt idx="59">
                  <c:v>113.334</c:v>
                </c:pt>
                <c:pt idx="60">
                  <c:v>114.97166666666666</c:v>
                </c:pt>
                <c:pt idx="61">
                  <c:v>116.60933333333332</c:v>
                </c:pt>
                <c:pt idx="62">
                  <c:v>118.24699999999999</c:v>
                </c:pt>
                <c:pt idx="63">
                  <c:v>120.17100000000001</c:v>
                </c:pt>
                <c:pt idx="64">
                  <c:v>122.095</c:v>
                </c:pt>
                <c:pt idx="65">
                  <c:v>124.01900000000001</c:v>
                </c:pt>
                <c:pt idx="66">
                  <c:v>125.83900000000001</c:v>
                </c:pt>
                <c:pt idx="67">
                  <c:v>127.65900000000002</c:v>
                </c:pt>
                <c:pt idx="68">
                  <c:v>129.47900000000001</c:v>
                </c:pt>
                <c:pt idx="69">
                  <c:v>131.80933333333334</c:v>
                </c:pt>
                <c:pt idx="70">
                  <c:v>134.1396666666667</c:v>
                </c:pt>
                <c:pt idx="71">
                  <c:v>136.47000000000003</c:v>
                </c:pt>
                <c:pt idx="72">
                  <c:v>137.75900000000001</c:v>
                </c:pt>
                <c:pt idx="73">
                  <c:v>139.048</c:v>
                </c:pt>
                <c:pt idx="74">
                  <c:v>140.33700000000002</c:v>
                </c:pt>
                <c:pt idx="75">
                  <c:v>141.22733333333332</c:v>
                </c:pt>
                <c:pt idx="76">
                  <c:v>142.11766666666665</c:v>
                </c:pt>
                <c:pt idx="77">
                  <c:v>143.00799999999998</c:v>
                </c:pt>
                <c:pt idx="78">
                  <c:v>143.386</c:v>
                </c:pt>
                <c:pt idx="79">
                  <c:v>143.76400000000001</c:v>
                </c:pt>
                <c:pt idx="80">
                  <c:v>144.14200000000002</c:v>
                </c:pt>
                <c:pt idx="81">
                  <c:v>143.29200000000003</c:v>
                </c:pt>
                <c:pt idx="82">
                  <c:v>142.44200000000004</c:v>
                </c:pt>
                <c:pt idx="83">
                  <c:v>141.59200000000004</c:v>
                </c:pt>
                <c:pt idx="84">
                  <c:v>140.93000000000004</c:v>
                </c:pt>
                <c:pt idx="85">
                  <c:v>140.26800000000003</c:v>
                </c:pt>
                <c:pt idx="86">
                  <c:v>139.60600000000002</c:v>
                </c:pt>
                <c:pt idx="87">
                  <c:v>139.16066666666671</c:v>
                </c:pt>
                <c:pt idx="88">
                  <c:v>138.71533333333335</c:v>
                </c:pt>
                <c:pt idx="89">
                  <c:v>138.27000000000004</c:v>
                </c:pt>
                <c:pt idx="90">
                  <c:v>138.60600000000002</c:v>
                </c:pt>
                <c:pt idx="91">
                  <c:v>138.94199999999998</c:v>
                </c:pt>
                <c:pt idx="92">
                  <c:v>139.27799999999999</c:v>
                </c:pt>
                <c:pt idx="93">
                  <c:v>141.35433333333336</c:v>
                </c:pt>
                <c:pt idx="94">
                  <c:v>143.4306666666667</c:v>
                </c:pt>
                <c:pt idx="95">
                  <c:v>145.50700000000003</c:v>
                </c:pt>
                <c:pt idx="96">
                  <c:v>147.09866666666667</c:v>
                </c:pt>
                <c:pt idx="97">
                  <c:v>148.69033333333334</c:v>
                </c:pt>
                <c:pt idx="98">
                  <c:v>150.28199999999998</c:v>
                </c:pt>
                <c:pt idx="99">
                  <c:v>152.12966666666665</c:v>
                </c:pt>
                <c:pt idx="100">
                  <c:v>153.97733333333332</c:v>
                </c:pt>
                <c:pt idx="101">
                  <c:v>155.82499999999999</c:v>
                </c:pt>
                <c:pt idx="102">
                  <c:v>157.68533333333332</c:v>
                </c:pt>
                <c:pt idx="103">
                  <c:v>159.54566666666662</c:v>
                </c:pt>
                <c:pt idx="104">
                  <c:v>161.40599999999995</c:v>
                </c:pt>
                <c:pt idx="105">
                  <c:v>164.24433333333329</c:v>
                </c:pt>
                <c:pt idx="106">
                  <c:v>167.08266666666663</c:v>
                </c:pt>
                <c:pt idx="107">
                  <c:v>169.92099999999996</c:v>
                </c:pt>
                <c:pt idx="108">
                  <c:v>172.28733333333332</c:v>
                </c:pt>
                <c:pt idx="109">
                  <c:v>174.65366666666668</c:v>
                </c:pt>
                <c:pt idx="110">
                  <c:v>177.02</c:v>
                </c:pt>
                <c:pt idx="111">
                  <c:v>179.2956666666667</c:v>
                </c:pt>
                <c:pt idx="112">
                  <c:v>181.57133333333337</c:v>
                </c:pt>
                <c:pt idx="113">
                  <c:v>183.84700000000004</c:v>
                </c:pt>
                <c:pt idx="114">
                  <c:v>185.81500000000005</c:v>
                </c:pt>
                <c:pt idx="115">
                  <c:v>187.78300000000004</c:v>
                </c:pt>
                <c:pt idx="116">
                  <c:v>189.75100000000003</c:v>
                </c:pt>
                <c:pt idx="117">
                  <c:v>193.02200000000002</c:v>
                </c:pt>
                <c:pt idx="118">
                  <c:v>196.29300000000001</c:v>
                </c:pt>
                <c:pt idx="119">
                  <c:v>199.56400000000002</c:v>
                </c:pt>
                <c:pt idx="120">
                  <c:v>201.97900000000001</c:v>
                </c:pt>
                <c:pt idx="121">
                  <c:v>204.39400000000001</c:v>
                </c:pt>
                <c:pt idx="122">
                  <c:v>206.809</c:v>
                </c:pt>
                <c:pt idx="123">
                  <c:v>209.10533333333331</c:v>
                </c:pt>
                <c:pt idx="124">
                  <c:v>211.40166666666664</c:v>
                </c:pt>
                <c:pt idx="125">
                  <c:v>213.69799999999998</c:v>
                </c:pt>
                <c:pt idx="126">
                  <c:v>216.18366666666665</c:v>
                </c:pt>
                <c:pt idx="127">
                  <c:v>218.66933333333333</c:v>
                </c:pt>
                <c:pt idx="128">
                  <c:v>221.155</c:v>
                </c:pt>
                <c:pt idx="129">
                  <c:v>224.18900000000002</c:v>
                </c:pt>
                <c:pt idx="130">
                  <c:v>227.22300000000001</c:v>
                </c:pt>
                <c:pt idx="131">
                  <c:v>230.25700000000001</c:v>
                </c:pt>
                <c:pt idx="132">
                  <c:v>232.42199999999997</c:v>
                </c:pt>
                <c:pt idx="133">
                  <c:v>234.58699999999996</c:v>
                </c:pt>
                <c:pt idx="134">
                  <c:v>236.75199999999995</c:v>
                </c:pt>
                <c:pt idx="135">
                  <c:v>239.23666666666662</c:v>
                </c:pt>
                <c:pt idx="136">
                  <c:v>241.72133333333326</c:v>
                </c:pt>
                <c:pt idx="137">
                  <c:v>244.20599999999993</c:v>
                </c:pt>
                <c:pt idx="138">
                  <c:v>246.60199999999995</c:v>
                </c:pt>
                <c:pt idx="139">
                  <c:v>248.99799999999996</c:v>
                </c:pt>
                <c:pt idx="140">
                  <c:v>251.39399999999998</c:v>
                </c:pt>
                <c:pt idx="141">
                  <c:v>254.50166666666664</c:v>
                </c:pt>
                <c:pt idx="142">
                  <c:v>257.60933333333332</c:v>
                </c:pt>
                <c:pt idx="143">
                  <c:v>260.71699999999998</c:v>
                </c:pt>
                <c:pt idx="144">
                  <c:v>263.28199999999998</c:v>
                </c:pt>
                <c:pt idx="145">
                  <c:v>265.84699999999998</c:v>
                </c:pt>
                <c:pt idx="146">
                  <c:v>268.41199999999992</c:v>
                </c:pt>
                <c:pt idx="147">
                  <c:v>271.45699999999994</c:v>
                </c:pt>
                <c:pt idx="148">
                  <c:v>274.50199999999995</c:v>
                </c:pt>
                <c:pt idx="149">
                  <c:v>277.54699999999997</c:v>
                </c:pt>
                <c:pt idx="150">
                  <c:v>280.70666666666665</c:v>
                </c:pt>
                <c:pt idx="151">
                  <c:v>283.86633333333333</c:v>
                </c:pt>
                <c:pt idx="152">
                  <c:v>287.02600000000001</c:v>
                </c:pt>
                <c:pt idx="153">
                  <c:v>290.83000000000004</c:v>
                </c:pt>
                <c:pt idx="154">
                  <c:v>294.63400000000007</c:v>
                </c:pt>
                <c:pt idx="155">
                  <c:v>298.43800000000005</c:v>
                </c:pt>
                <c:pt idx="156">
                  <c:v>301.47200000000004</c:v>
                </c:pt>
                <c:pt idx="157">
                  <c:v>304.50599999999997</c:v>
                </c:pt>
                <c:pt idx="158">
                  <c:v>307.53999999999991</c:v>
                </c:pt>
                <c:pt idx="159">
                  <c:v>310.7349999999999</c:v>
                </c:pt>
                <c:pt idx="160">
                  <c:v>313.93000000000006</c:v>
                </c:pt>
                <c:pt idx="161">
                  <c:v>317.12500000000011</c:v>
                </c:pt>
                <c:pt idx="162">
                  <c:v>320.47700000000003</c:v>
                </c:pt>
                <c:pt idx="163">
                  <c:v>323.82900000000006</c:v>
                </c:pt>
                <c:pt idx="164">
                  <c:v>327.18100000000004</c:v>
                </c:pt>
                <c:pt idx="165">
                  <c:v>331.50866666666667</c:v>
                </c:pt>
                <c:pt idx="166">
                  <c:v>335.83633333333336</c:v>
                </c:pt>
                <c:pt idx="167">
                  <c:v>340.16399999999999</c:v>
                </c:pt>
                <c:pt idx="168">
                  <c:v>343.71933333333328</c:v>
                </c:pt>
                <c:pt idx="169">
                  <c:v>347.27466666666663</c:v>
                </c:pt>
                <c:pt idx="170">
                  <c:v>350.83</c:v>
                </c:pt>
                <c:pt idx="171">
                  <c:v>354.76633333333336</c:v>
                </c:pt>
                <c:pt idx="172">
                  <c:v>358.70266666666674</c:v>
                </c:pt>
                <c:pt idx="173">
                  <c:v>362.63900000000007</c:v>
                </c:pt>
                <c:pt idx="174">
                  <c:v>366.55200000000002</c:v>
                </c:pt>
                <c:pt idx="175">
                  <c:v>370.46500000000003</c:v>
                </c:pt>
                <c:pt idx="176">
                  <c:v>374.37799999999993</c:v>
                </c:pt>
                <c:pt idx="177">
                  <c:v>379.28899999999999</c:v>
                </c:pt>
                <c:pt idx="178">
                  <c:v>384.19999999999993</c:v>
                </c:pt>
                <c:pt idx="179">
                  <c:v>389.11099999999999</c:v>
                </c:pt>
                <c:pt idx="180">
                  <c:v>393.161</c:v>
                </c:pt>
                <c:pt idx="181">
                  <c:v>397.21100000000007</c:v>
                </c:pt>
                <c:pt idx="182">
                  <c:v>401.26100000000002</c:v>
                </c:pt>
                <c:pt idx="183">
                  <c:v>406.00800000000004</c:v>
                </c:pt>
                <c:pt idx="184">
                  <c:v>410.755</c:v>
                </c:pt>
                <c:pt idx="185">
                  <c:v>415.50199999999995</c:v>
                </c:pt>
                <c:pt idx="186">
                  <c:v>420.2829999999999</c:v>
                </c:pt>
                <c:pt idx="187">
                  <c:v>425.06399999999991</c:v>
                </c:pt>
                <c:pt idx="188">
                  <c:v>429.84499999999991</c:v>
                </c:pt>
                <c:pt idx="189">
                  <c:v>436.52266666666662</c:v>
                </c:pt>
                <c:pt idx="190">
                  <c:v>443.20033333333328</c:v>
                </c:pt>
                <c:pt idx="191">
                  <c:v>449.87799999999999</c:v>
                </c:pt>
                <c:pt idx="192">
                  <c:v>455.1223333333333</c:v>
                </c:pt>
                <c:pt idx="193">
                  <c:v>460.36666666666667</c:v>
                </c:pt>
                <c:pt idx="194">
                  <c:v>465.61099999999993</c:v>
                </c:pt>
                <c:pt idx="195">
                  <c:v>470.96833333333331</c:v>
                </c:pt>
                <c:pt idx="196">
                  <c:v>476.32566666666668</c:v>
                </c:pt>
                <c:pt idx="197">
                  <c:v>481.68299999999999</c:v>
                </c:pt>
                <c:pt idx="198">
                  <c:v>486.73966666666666</c:v>
                </c:pt>
                <c:pt idx="199">
                  <c:v>491.79633333333334</c:v>
                </c:pt>
                <c:pt idx="200">
                  <c:v>496.85299999999995</c:v>
                </c:pt>
                <c:pt idx="201">
                  <c:v>502.44066666666663</c:v>
                </c:pt>
                <c:pt idx="202">
                  <c:v>508.02833333333331</c:v>
                </c:pt>
                <c:pt idx="203">
                  <c:v>513.61599999999999</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numCache>
            </c:numRef>
          </c:val>
          <c:smooth val="0"/>
          <c:extLst>
            <c:ext xmlns:c16="http://schemas.microsoft.com/office/drawing/2014/chart" uri="{C3380CC4-5D6E-409C-BE32-E72D297353CC}">
              <c16:uniqueId val="{00000009-72E2-488C-99CD-2E6AC16B4747}"/>
            </c:ext>
          </c:extLst>
        </c:ser>
        <c:ser>
          <c:idx val="6"/>
          <c:order val="6"/>
          <c:tx>
            <c:strRef>
              <c:f>ECOMERCE!$S$2</c:f>
              <c:strCache>
                <c:ptCount val="1"/>
                <c:pt idx="0">
                  <c:v>513.6</c:v>
                </c:pt>
              </c:strCache>
            </c:strRef>
          </c:tx>
          <c:marker>
            <c:symbol val="none"/>
          </c:marker>
          <c:dLbls>
            <c:spPr>
              <a:noFill/>
              <a:ln>
                <a:noFill/>
              </a:ln>
              <a:effectLst/>
            </c:spPr>
            <c:txPr>
              <a:bodyPr/>
              <a:lstStyle/>
              <a:p>
                <a:pPr>
                  <a:defRPr sz="2000">
                    <a:solidFill>
                      <a:srgbClr val="08A685"/>
                    </a:solidFill>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val>
            <c:numRef>
              <c:f>ECOMERCE!$S$30:$S$401</c:f>
              <c:numCache>
                <c:formatCode>0.000</c:formatCode>
                <c:ptCount val="37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513.61599999999999</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numCache>
            </c:numRef>
          </c:val>
          <c:smooth val="0"/>
          <c:extLst>
            <c:ext xmlns:c16="http://schemas.microsoft.com/office/drawing/2014/chart" uri="{C3380CC4-5D6E-409C-BE32-E72D297353CC}">
              <c16:uniqueId val="{0000000A-72E2-488C-99CD-2E6AC16B4747}"/>
            </c:ext>
          </c:extLst>
        </c:ser>
        <c:dLbls>
          <c:showLegendKey val="0"/>
          <c:showVal val="0"/>
          <c:showCatName val="0"/>
          <c:showSerName val="0"/>
          <c:showPercent val="0"/>
          <c:showBubbleSize val="0"/>
        </c:dLbls>
        <c:marker val="1"/>
        <c:smooth val="0"/>
        <c:axId val="-1931246592"/>
        <c:axId val="-1936049984"/>
      </c:lineChart>
      <c:dateAx>
        <c:axId val="-1931247104"/>
        <c:scaling>
          <c:orientation val="minMax"/>
          <c:max val="44896"/>
        </c:scaling>
        <c:delete val="0"/>
        <c:axPos val="b"/>
        <c:numFmt formatCode="\'yy" sourceLinked="0"/>
        <c:majorTickMark val="out"/>
        <c:minorTickMark val="none"/>
        <c:tickLblPos val="nextTo"/>
        <c:spPr>
          <a:ln w="3175">
            <a:solidFill>
              <a:schemeClr val="bg1">
                <a:lumMod val="65000"/>
              </a:schemeClr>
            </a:solidFill>
            <a:prstDash val="solid"/>
          </a:ln>
        </c:spPr>
        <c:txPr>
          <a:bodyPr rot="0" vert="horz"/>
          <a:lstStyle/>
          <a:p>
            <a:pPr>
              <a:defRPr>
                <a:solidFill>
                  <a:schemeClr val="bg1">
                    <a:lumMod val="65000"/>
                  </a:schemeClr>
                </a:solidFill>
              </a:defRPr>
            </a:pPr>
            <a:endParaRPr lang="en-US"/>
          </a:p>
        </c:txPr>
        <c:crossAx val="-1936052864"/>
        <c:crossesAt val="-400"/>
        <c:auto val="1"/>
        <c:lblOffset val="100"/>
        <c:baseTimeUnit val="months"/>
        <c:majorUnit val="24"/>
        <c:majorTimeUnit val="months"/>
        <c:minorUnit val="12"/>
      </c:dateAx>
      <c:valAx>
        <c:axId val="-1936052864"/>
        <c:scaling>
          <c:orientation val="minMax"/>
          <c:max val="40"/>
          <c:min val="-40"/>
        </c:scaling>
        <c:delete val="0"/>
        <c:axPos val="l"/>
        <c:title>
          <c:tx>
            <c:rich>
              <a:bodyPr rot="0" vert="horz"/>
              <a:lstStyle/>
              <a:p>
                <a:pPr algn="ctr">
                  <a:defRPr>
                    <a:solidFill>
                      <a:schemeClr val="bg1">
                        <a:lumMod val="65000"/>
                      </a:schemeClr>
                    </a:solidFill>
                  </a:defRPr>
                </a:pPr>
                <a:r>
                  <a:rPr lang="en-US">
                    <a:solidFill>
                      <a:schemeClr val="bg1">
                        <a:lumMod val="65000"/>
                      </a:schemeClr>
                    </a:solidFill>
                  </a:rPr>
                  <a:t>ROC</a:t>
                </a:r>
              </a:p>
            </c:rich>
          </c:tx>
          <c:layout>
            <c:manualLayout>
              <c:xMode val="edge"/>
              <c:yMode val="edge"/>
              <c:x val="1.0478600889174568E-3"/>
              <c:y val="1.0447223508826037E-4"/>
            </c:manualLayout>
          </c:layout>
          <c:overlay val="0"/>
          <c:spPr>
            <a:noFill/>
            <a:ln w="25400">
              <a:noFill/>
            </a:ln>
          </c:spPr>
        </c:title>
        <c:numFmt formatCode="0" sourceLinked="0"/>
        <c:majorTickMark val="out"/>
        <c:minorTickMark val="none"/>
        <c:tickLblPos val="nextTo"/>
        <c:spPr>
          <a:ln w="3175">
            <a:solidFill>
              <a:schemeClr val="bg1">
                <a:lumMod val="65000"/>
              </a:schemeClr>
            </a:solidFill>
            <a:prstDash val="solid"/>
          </a:ln>
        </c:spPr>
        <c:txPr>
          <a:bodyPr rot="0" vert="horz"/>
          <a:lstStyle/>
          <a:p>
            <a:pPr>
              <a:defRPr>
                <a:solidFill>
                  <a:schemeClr val="bg1">
                    <a:lumMod val="65000"/>
                  </a:schemeClr>
                </a:solidFill>
              </a:defRPr>
            </a:pPr>
            <a:endParaRPr lang="en-US"/>
          </a:p>
        </c:txPr>
        <c:crossAx val="-1931247104"/>
        <c:crosses val="autoZero"/>
        <c:crossBetween val="midCat"/>
        <c:majorUnit val="20"/>
      </c:valAx>
      <c:catAx>
        <c:axId val="-1931246592"/>
        <c:scaling>
          <c:orientation val="minMax"/>
        </c:scaling>
        <c:delete val="1"/>
        <c:axPos val="b"/>
        <c:numFmt formatCode="General" sourceLinked="1"/>
        <c:majorTickMark val="out"/>
        <c:minorTickMark val="none"/>
        <c:tickLblPos val="nextTo"/>
        <c:crossAx val="-1936049984"/>
        <c:crosses val="autoZero"/>
        <c:auto val="1"/>
        <c:lblAlgn val="ctr"/>
        <c:lblOffset val="100"/>
        <c:noMultiLvlLbl val="0"/>
      </c:catAx>
      <c:valAx>
        <c:axId val="-1936049984"/>
        <c:scaling>
          <c:orientation val="minMax"/>
          <c:max val="1500"/>
          <c:min val="0"/>
        </c:scaling>
        <c:delete val="0"/>
        <c:axPos val="r"/>
        <c:title>
          <c:tx>
            <c:rich>
              <a:bodyPr rot="0" vert="horz"/>
              <a:lstStyle/>
              <a:p>
                <a:pPr algn="ctr">
                  <a:defRPr>
                    <a:solidFill>
                      <a:schemeClr val="bg1">
                        <a:lumMod val="65000"/>
                      </a:schemeClr>
                    </a:solidFill>
                  </a:defRPr>
                </a:pPr>
                <a:r>
                  <a:rPr lang="en-US">
                    <a:solidFill>
                      <a:schemeClr val="bg1">
                        <a:lumMod val="65000"/>
                      </a:schemeClr>
                    </a:solidFill>
                  </a:rPr>
                  <a:t>MMT</a:t>
                </a:r>
              </a:p>
            </c:rich>
          </c:tx>
          <c:layout>
            <c:manualLayout>
              <c:xMode val="edge"/>
              <c:yMode val="edge"/>
              <c:x val="0.95031725944971168"/>
              <c:y val="1.9883176367659914E-3"/>
            </c:manualLayout>
          </c:layout>
          <c:overlay val="0"/>
          <c:spPr>
            <a:noFill/>
            <a:ln w="25400">
              <a:noFill/>
            </a:ln>
          </c:spPr>
        </c:title>
        <c:numFmt formatCode="0" sourceLinked="0"/>
        <c:majorTickMark val="out"/>
        <c:minorTickMark val="none"/>
        <c:tickLblPos val="nextTo"/>
        <c:spPr>
          <a:ln w="3175">
            <a:solidFill>
              <a:schemeClr val="bg1">
                <a:lumMod val="65000"/>
              </a:schemeClr>
            </a:solidFill>
            <a:prstDash val="solid"/>
          </a:ln>
        </c:spPr>
        <c:txPr>
          <a:bodyPr rot="0" vert="horz"/>
          <a:lstStyle/>
          <a:p>
            <a:pPr>
              <a:defRPr>
                <a:solidFill>
                  <a:schemeClr val="bg1">
                    <a:lumMod val="65000"/>
                  </a:schemeClr>
                </a:solidFill>
              </a:defRPr>
            </a:pPr>
            <a:endParaRPr lang="en-US"/>
          </a:p>
        </c:txPr>
        <c:crossAx val="-1931246592"/>
        <c:crosses val="max"/>
        <c:crossBetween val="midCat"/>
        <c:majorUnit val="375"/>
      </c:valAx>
      <c:spPr>
        <a:noFill/>
        <a:ln w="25400">
          <a:noFill/>
        </a:ln>
      </c:spPr>
    </c:plotArea>
    <c:plotVisOnly val="1"/>
    <c:dispBlanksAs val="gap"/>
    <c:showDLblsOverMax val="0"/>
  </c:chart>
  <c:spPr>
    <a:noFill/>
    <a:ln w="9525">
      <a:noFill/>
    </a:ln>
  </c:spPr>
  <c:txPr>
    <a:bodyPr/>
    <a:lstStyle/>
    <a:p>
      <a:pPr>
        <a:defRPr sz="1200" b="1"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Sentences!$F$8</c:f>
          <c:strCache>
            <c:ptCount val="1"/>
          </c:strCache>
        </c:strRef>
      </c:tx>
      <c:layout>
        <c:manualLayout>
          <c:xMode val="edge"/>
          <c:yMode val="edge"/>
          <c:x val="0.40496247719768169"/>
          <c:y val="6.5001511174739526E-2"/>
        </c:manualLayout>
      </c:layout>
      <c:overlay val="0"/>
      <c:spPr>
        <a:noFill/>
        <a:ln w="25400">
          <a:noFill/>
        </a:ln>
      </c:spPr>
    </c:title>
    <c:autoTitleDeleted val="0"/>
    <c:plotArea>
      <c:layout>
        <c:manualLayout>
          <c:layoutTarget val="inner"/>
          <c:xMode val="edge"/>
          <c:yMode val="edge"/>
          <c:x val="4.1203122914720405E-2"/>
          <c:y val="7.640085430497659E-2"/>
          <c:w val="0.9178082191780822"/>
          <c:h val="0.85120245998661936"/>
        </c:manualLayout>
      </c:layout>
      <c:lineChart>
        <c:grouping val="standard"/>
        <c:varyColors val="0"/>
        <c:ser>
          <c:idx val="1"/>
          <c:order val="0"/>
          <c:tx>
            <c:strRef>
              <c:f>'Industry Labels'!$E$7</c:f>
              <c:strCache>
                <c:ptCount val="1"/>
                <c:pt idx="0">
                  <c:v>Retail Sales - 12/12</c:v>
                </c:pt>
              </c:strCache>
            </c:strRef>
          </c:tx>
          <c:spPr>
            <a:ln w="38100">
              <a:solidFill>
                <a:srgbClr val="F79646"/>
              </a:solidFill>
              <a:prstDash val="solid"/>
            </a:ln>
            <a:effectLst/>
          </c:spPr>
          <c:marker>
            <c:symbol val="none"/>
          </c:marker>
          <c:cat>
            <c:numRef>
              <c:f>Company!$A$3:$A$1202</c:f>
              <c:numCache>
                <c:formatCode>mmm\-yy</c:formatCode>
                <c:ptCount val="1200"/>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pt idx="329">
                  <c:v>42887</c:v>
                </c:pt>
                <c:pt idx="330">
                  <c:v>42917</c:v>
                </c:pt>
                <c:pt idx="331">
                  <c:v>42948</c:v>
                </c:pt>
                <c:pt idx="332">
                  <c:v>42979</c:v>
                </c:pt>
                <c:pt idx="333">
                  <c:v>43009</c:v>
                </c:pt>
                <c:pt idx="334">
                  <c:v>43040</c:v>
                </c:pt>
                <c:pt idx="335">
                  <c:v>43070</c:v>
                </c:pt>
                <c:pt idx="336">
                  <c:v>43101</c:v>
                </c:pt>
                <c:pt idx="337">
                  <c:v>43132</c:v>
                </c:pt>
                <c:pt idx="338">
                  <c:v>43160</c:v>
                </c:pt>
                <c:pt idx="339">
                  <c:v>43191</c:v>
                </c:pt>
                <c:pt idx="340">
                  <c:v>43221</c:v>
                </c:pt>
                <c:pt idx="341">
                  <c:v>43252</c:v>
                </c:pt>
                <c:pt idx="342">
                  <c:v>43282</c:v>
                </c:pt>
                <c:pt idx="343">
                  <c:v>43313</c:v>
                </c:pt>
                <c:pt idx="344">
                  <c:v>43344</c:v>
                </c:pt>
                <c:pt idx="345">
                  <c:v>43374</c:v>
                </c:pt>
                <c:pt idx="346">
                  <c:v>43405</c:v>
                </c:pt>
                <c:pt idx="347">
                  <c:v>43435</c:v>
                </c:pt>
                <c:pt idx="348">
                  <c:v>43466</c:v>
                </c:pt>
                <c:pt idx="349">
                  <c:v>43497</c:v>
                </c:pt>
                <c:pt idx="350">
                  <c:v>43525</c:v>
                </c:pt>
                <c:pt idx="351">
                  <c:v>43556</c:v>
                </c:pt>
                <c:pt idx="352">
                  <c:v>43586</c:v>
                </c:pt>
                <c:pt idx="353">
                  <c:v>43617</c:v>
                </c:pt>
                <c:pt idx="354">
                  <c:v>43647</c:v>
                </c:pt>
                <c:pt idx="355">
                  <c:v>43678</c:v>
                </c:pt>
                <c:pt idx="356">
                  <c:v>43709</c:v>
                </c:pt>
                <c:pt idx="357">
                  <c:v>43739</c:v>
                </c:pt>
                <c:pt idx="358">
                  <c:v>43770</c:v>
                </c:pt>
                <c:pt idx="359">
                  <c:v>43800</c:v>
                </c:pt>
                <c:pt idx="360">
                  <c:v>43831</c:v>
                </c:pt>
                <c:pt idx="361">
                  <c:v>43862</c:v>
                </c:pt>
                <c:pt idx="362">
                  <c:v>43891</c:v>
                </c:pt>
                <c:pt idx="363">
                  <c:v>43922</c:v>
                </c:pt>
                <c:pt idx="364">
                  <c:v>43952</c:v>
                </c:pt>
                <c:pt idx="365">
                  <c:v>43983</c:v>
                </c:pt>
                <c:pt idx="366">
                  <c:v>44013</c:v>
                </c:pt>
                <c:pt idx="367">
                  <c:v>44044</c:v>
                </c:pt>
                <c:pt idx="368">
                  <c:v>44075</c:v>
                </c:pt>
                <c:pt idx="369">
                  <c:v>44105</c:v>
                </c:pt>
                <c:pt idx="370">
                  <c:v>44136</c:v>
                </c:pt>
                <c:pt idx="371">
                  <c:v>44166</c:v>
                </c:pt>
                <c:pt idx="372">
                  <c:v>44197</c:v>
                </c:pt>
                <c:pt idx="373">
                  <c:v>44228</c:v>
                </c:pt>
                <c:pt idx="374">
                  <c:v>44256</c:v>
                </c:pt>
                <c:pt idx="375">
                  <c:v>44287</c:v>
                </c:pt>
                <c:pt idx="376">
                  <c:v>44317</c:v>
                </c:pt>
                <c:pt idx="377">
                  <c:v>44348</c:v>
                </c:pt>
                <c:pt idx="378">
                  <c:v>44378</c:v>
                </c:pt>
                <c:pt idx="379">
                  <c:v>44409</c:v>
                </c:pt>
                <c:pt idx="380">
                  <c:v>44440</c:v>
                </c:pt>
                <c:pt idx="381">
                  <c:v>44470</c:v>
                </c:pt>
                <c:pt idx="382">
                  <c:v>44501</c:v>
                </c:pt>
                <c:pt idx="383">
                  <c:v>44531</c:v>
                </c:pt>
                <c:pt idx="384">
                  <c:v>44562</c:v>
                </c:pt>
                <c:pt idx="385">
                  <c:v>44593</c:v>
                </c:pt>
                <c:pt idx="386">
                  <c:v>44621</c:v>
                </c:pt>
                <c:pt idx="387">
                  <c:v>44652</c:v>
                </c:pt>
                <c:pt idx="388">
                  <c:v>44682</c:v>
                </c:pt>
                <c:pt idx="389">
                  <c:v>44713</c:v>
                </c:pt>
                <c:pt idx="390">
                  <c:v>44743</c:v>
                </c:pt>
                <c:pt idx="391">
                  <c:v>44774</c:v>
                </c:pt>
                <c:pt idx="392">
                  <c:v>44805</c:v>
                </c:pt>
                <c:pt idx="393">
                  <c:v>44835</c:v>
                </c:pt>
                <c:pt idx="394">
                  <c:v>44866</c:v>
                </c:pt>
                <c:pt idx="395">
                  <c:v>44896</c:v>
                </c:pt>
                <c:pt idx="396">
                  <c:v>44927</c:v>
                </c:pt>
                <c:pt idx="397">
                  <c:v>44958</c:v>
                </c:pt>
                <c:pt idx="398">
                  <c:v>44986</c:v>
                </c:pt>
                <c:pt idx="399">
                  <c:v>45017</c:v>
                </c:pt>
                <c:pt idx="400">
                  <c:v>45047</c:v>
                </c:pt>
                <c:pt idx="401">
                  <c:v>45078</c:v>
                </c:pt>
                <c:pt idx="402">
                  <c:v>45108</c:v>
                </c:pt>
                <c:pt idx="403">
                  <c:v>45139</c:v>
                </c:pt>
                <c:pt idx="404">
                  <c:v>45170</c:v>
                </c:pt>
                <c:pt idx="405">
                  <c:v>45200</c:v>
                </c:pt>
                <c:pt idx="406">
                  <c:v>45231</c:v>
                </c:pt>
                <c:pt idx="407">
                  <c:v>45261</c:v>
                </c:pt>
                <c:pt idx="408">
                  <c:v>45292</c:v>
                </c:pt>
                <c:pt idx="409">
                  <c:v>45323</c:v>
                </c:pt>
                <c:pt idx="410">
                  <c:v>45352</c:v>
                </c:pt>
                <c:pt idx="411">
                  <c:v>45383</c:v>
                </c:pt>
                <c:pt idx="412">
                  <c:v>45413</c:v>
                </c:pt>
                <c:pt idx="413">
                  <c:v>45444</c:v>
                </c:pt>
                <c:pt idx="414">
                  <c:v>45474</c:v>
                </c:pt>
                <c:pt idx="415">
                  <c:v>45505</c:v>
                </c:pt>
                <c:pt idx="416">
                  <c:v>45536</c:v>
                </c:pt>
                <c:pt idx="417">
                  <c:v>45566</c:v>
                </c:pt>
                <c:pt idx="418">
                  <c:v>45597</c:v>
                </c:pt>
                <c:pt idx="419">
                  <c:v>45627</c:v>
                </c:pt>
                <c:pt idx="420">
                  <c:v>45658</c:v>
                </c:pt>
                <c:pt idx="421">
                  <c:v>45689</c:v>
                </c:pt>
                <c:pt idx="422">
                  <c:v>45717</c:v>
                </c:pt>
                <c:pt idx="423">
                  <c:v>45748</c:v>
                </c:pt>
                <c:pt idx="424">
                  <c:v>45778</c:v>
                </c:pt>
                <c:pt idx="425">
                  <c:v>45809</c:v>
                </c:pt>
                <c:pt idx="426">
                  <c:v>45839</c:v>
                </c:pt>
                <c:pt idx="427">
                  <c:v>45870</c:v>
                </c:pt>
                <c:pt idx="428">
                  <c:v>45901</c:v>
                </c:pt>
                <c:pt idx="429">
                  <c:v>45931</c:v>
                </c:pt>
                <c:pt idx="430">
                  <c:v>45962</c:v>
                </c:pt>
                <c:pt idx="431">
                  <c:v>45992</c:v>
                </c:pt>
                <c:pt idx="432">
                  <c:v>46023</c:v>
                </c:pt>
                <c:pt idx="433">
                  <c:v>46054</c:v>
                </c:pt>
                <c:pt idx="434">
                  <c:v>46082</c:v>
                </c:pt>
                <c:pt idx="435">
                  <c:v>46113</c:v>
                </c:pt>
                <c:pt idx="436">
                  <c:v>46143</c:v>
                </c:pt>
                <c:pt idx="437">
                  <c:v>46174</c:v>
                </c:pt>
                <c:pt idx="438">
                  <c:v>46204</c:v>
                </c:pt>
                <c:pt idx="439">
                  <c:v>46235</c:v>
                </c:pt>
                <c:pt idx="440">
                  <c:v>46266</c:v>
                </c:pt>
                <c:pt idx="441">
                  <c:v>46296</c:v>
                </c:pt>
                <c:pt idx="442">
                  <c:v>46327</c:v>
                </c:pt>
                <c:pt idx="443">
                  <c:v>46357</c:v>
                </c:pt>
                <c:pt idx="444">
                  <c:v>46388</c:v>
                </c:pt>
                <c:pt idx="445">
                  <c:v>46419</c:v>
                </c:pt>
                <c:pt idx="446">
                  <c:v>46447</c:v>
                </c:pt>
                <c:pt idx="447">
                  <c:v>46478</c:v>
                </c:pt>
                <c:pt idx="448">
                  <c:v>46508</c:v>
                </c:pt>
                <c:pt idx="449">
                  <c:v>46539</c:v>
                </c:pt>
                <c:pt idx="450">
                  <c:v>46569</c:v>
                </c:pt>
                <c:pt idx="451">
                  <c:v>46600</c:v>
                </c:pt>
                <c:pt idx="452">
                  <c:v>46631</c:v>
                </c:pt>
                <c:pt idx="453">
                  <c:v>46661</c:v>
                </c:pt>
                <c:pt idx="454">
                  <c:v>46692</c:v>
                </c:pt>
                <c:pt idx="455">
                  <c:v>46722</c:v>
                </c:pt>
                <c:pt idx="456">
                  <c:v>46753</c:v>
                </c:pt>
                <c:pt idx="457">
                  <c:v>46784</c:v>
                </c:pt>
                <c:pt idx="458">
                  <c:v>46813</c:v>
                </c:pt>
                <c:pt idx="459">
                  <c:v>46844</c:v>
                </c:pt>
                <c:pt idx="460">
                  <c:v>46874</c:v>
                </c:pt>
                <c:pt idx="461">
                  <c:v>46905</c:v>
                </c:pt>
                <c:pt idx="462">
                  <c:v>46935</c:v>
                </c:pt>
                <c:pt idx="463">
                  <c:v>46966</c:v>
                </c:pt>
                <c:pt idx="464">
                  <c:v>46997</c:v>
                </c:pt>
                <c:pt idx="465">
                  <c:v>47027</c:v>
                </c:pt>
                <c:pt idx="466">
                  <c:v>47058</c:v>
                </c:pt>
                <c:pt idx="467">
                  <c:v>47088</c:v>
                </c:pt>
                <c:pt idx="468">
                  <c:v>47119</c:v>
                </c:pt>
                <c:pt idx="469">
                  <c:v>47150</c:v>
                </c:pt>
                <c:pt idx="470">
                  <c:v>47178</c:v>
                </c:pt>
                <c:pt idx="471">
                  <c:v>47209</c:v>
                </c:pt>
                <c:pt idx="472">
                  <c:v>47239</c:v>
                </c:pt>
                <c:pt idx="473">
                  <c:v>47270</c:v>
                </c:pt>
                <c:pt idx="474">
                  <c:v>47300</c:v>
                </c:pt>
                <c:pt idx="475">
                  <c:v>47331</c:v>
                </c:pt>
                <c:pt idx="476">
                  <c:v>47362</c:v>
                </c:pt>
                <c:pt idx="477">
                  <c:v>47392</c:v>
                </c:pt>
                <c:pt idx="478">
                  <c:v>47423</c:v>
                </c:pt>
                <c:pt idx="479">
                  <c:v>47453</c:v>
                </c:pt>
                <c:pt idx="480">
                  <c:v>47484</c:v>
                </c:pt>
                <c:pt idx="481">
                  <c:v>47515</c:v>
                </c:pt>
                <c:pt idx="482">
                  <c:v>47543</c:v>
                </c:pt>
                <c:pt idx="483">
                  <c:v>47574</c:v>
                </c:pt>
                <c:pt idx="484">
                  <c:v>47604</c:v>
                </c:pt>
                <c:pt idx="485">
                  <c:v>47635</c:v>
                </c:pt>
                <c:pt idx="486">
                  <c:v>47665</c:v>
                </c:pt>
                <c:pt idx="487">
                  <c:v>47696</c:v>
                </c:pt>
                <c:pt idx="488">
                  <c:v>47727</c:v>
                </c:pt>
                <c:pt idx="489">
                  <c:v>47757</c:v>
                </c:pt>
                <c:pt idx="490">
                  <c:v>47788</c:v>
                </c:pt>
                <c:pt idx="491">
                  <c:v>47818</c:v>
                </c:pt>
                <c:pt idx="492">
                  <c:v>47849</c:v>
                </c:pt>
                <c:pt idx="493">
                  <c:v>47880</c:v>
                </c:pt>
                <c:pt idx="494">
                  <c:v>47908</c:v>
                </c:pt>
                <c:pt idx="495">
                  <c:v>47939</c:v>
                </c:pt>
                <c:pt idx="496">
                  <c:v>47969</c:v>
                </c:pt>
                <c:pt idx="497">
                  <c:v>48000</c:v>
                </c:pt>
                <c:pt idx="498">
                  <c:v>48030</c:v>
                </c:pt>
                <c:pt idx="499">
                  <c:v>48061</c:v>
                </c:pt>
                <c:pt idx="500">
                  <c:v>48092</c:v>
                </c:pt>
                <c:pt idx="501">
                  <c:v>48122</c:v>
                </c:pt>
                <c:pt idx="502">
                  <c:v>48153</c:v>
                </c:pt>
                <c:pt idx="503">
                  <c:v>48183</c:v>
                </c:pt>
                <c:pt idx="504">
                  <c:v>48214</c:v>
                </c:pt>
                <c:pt idx="505">
                  <c:v>48245</c:v>
                </c:pt>
                <c:pt idx="506">
                  <c:v>48274</c:v>
                </c:pt>
                <c:pt idx="507">
                  <c:v>48305</c:v>
                </c:pt>
                <c:pt idx="508">
                  <c:v>48335</c:v>
                </c:pt>
                <c:pt idx="509">
                  <c:v>48366</c:v>
                </c:pt>
                <c:pt idx="510">
                  <c:v>48396</c:v>
                </c:pt>
                <c:pt idx="511">
                  <c:v>48427</c:v>
                </c:pt>
                <c:pt idx="512">
                  <c:v>48458</c:v>
                </c:pt>
                <c:pt idx="513">
                  <c:v>48488</c:v>
                </c:pt>
                <c:pt idx="514">
                  <c:v>48519</c:v>
                </c:pt>
                <c:pt idx="515">
                  <c:v>48549</c:v>
                </c:pt>
                <c:pt idx="516">
                  <c:v>48580</c:v>
                </c:pt>
                <c:pt idx="517">
                  <c:v>48611</c:v>
                </c:pt>
                <c:pt idx="518">
                  <c:v>48639</c:v>
                </c:pt>
                <c:pt idx="519">
                  <c:v>48670</c:v>
                </c:pt>
                <c:pt idx="520">
                  <c:v>48700</c:v>
                </c:pt>
                <c:pt idx="521">
                  <c:v>48731</c:v>
                </c:pt>
                <c:pt idx="522">
                  <c:v>48761</c:v>
                </c:pt>
                <c:pt idx="523">
                  <c:v>48792</c:v>
                </c:pt>
                <c:pt idx="524">
                  <c:v>48823</c:v>
                </c:pt>
                <c:pt idx="525">
                  <c:v>48853</c:v>
                </c:pt>
                <c:pt idx="526">
                  <c:v>48884</c:v>
                </c:pt>
                <c:pt idx="527">
                  <c:v>48914</c:v>
                </c:pt>
                <c:pt idx="528">
                  <c:v>48945</c:v>
                </c:pt>
                <c:pt idx="529">
                  <c:v>48976</c:v>
                </c:pt>
                <c:pt idx="530">
                  <c:v>49004</c:v>
                </c:pt>
                <c:pt idx="531">
                  <c:v>49035</c:v>
                </c:pt>
                <c:pt idx="532">
                  <c:v>49065</c:v>
                </c:pt>
                <c:pt idx="533">
                  <c:v>49096</c:v>
                </c:pt>
                <c:pt idx="534">
                  <c:v>49126</c:v>
                </c:pt>
                <c:pt idx="535">
                  <c:v>49157</c:v>
                </c:pt>
                <c:pt idx="536">
                  <c:v>49188</c:v>
                </c:pt>
                <c:pt idx="537">
                  <c:v>49218</c:v>
                </c:pt>
                <c:pt idx="538">
                  <c:v>49249</c:v>
                </c:pt>
                <c:pt idx="539">
                  <c:v>49279</c:v>
                </c:pt>
                <c:pt idx="540">
                  <c:v>49310</c:v>
                </c:pt>
                <c:pt idx="541">
                  <c:v>49341</c:v>
                </c:pt>
                <c:pt idx="542">
                  <c:v>49369</c:v>
                </c:pt>
                <c:pt idx="543">
                  <c:v>49400</c:v>
                </c:pt>
                <c:pt idx="544">
                  <c:v>49430</c:v>
                </c:pt>
                <c:pt idx="545">
                  <c:v>49461</c:v>
                </c:pt>
                <c:pt idx="546">
                  <c:v>49491</c:v>
                </c:pt>
                <c:pt idx="547">
                  <c:v>49522</c:v>
                </c:pt>
                <c:pt idx="548">
                  <c:v>49553</c:v>
                </c:pt>
                <c:pt idx="549">
                  <c:v>49583</c:v>
                </c:pt>
                <c:pt idx="550">
                  <c:v>49614</c:v>
                </c:pt>
                <c:pt idx="551">
                  <c:v>49644</c:v>
                </c:pt>
                <c:pt idx="552">
                  <c:v>49675</c:v>
                </c:pt>
                <c:pt idx="553">
                  <c:v>49706</c:v>
                </c:pt>
                <c:pt idx="554">
                  <c:v>49735</c:v>
                </c:pt>
                <c:pt idx="555">
                  <c:v>49766</c:v>
                </c:pt>
                <c:pt idx="556">
                  <c:v>49796</c:v>
                </c:pt>
                <c:pt idx="557">
                  <c:v>49827</c:v>
                </c:pt>
                <c:pt idx="558">
                  <c:v>49857</c:v>
                </c:pt>
                <c:pt idx="559">
                  <c:v>49888</c:v>
                </c:pt>
                <c:pt idx="560">
                  <c:v>49919</c:v>
                </c:pt>
                <c:pt idx="561">
                  <c:v>49949</c:v>
                </c:pt>
                <c:pt idx="562">
                  <c:v>49980</c:v>
                </c:pt>
                <c:pt idx="563">
                  <c:v>50010</c:v>
                </c:pt>
                <c:pt idx="564">
                  <c:v>50041</c:v>
                </c:pt>
                <c:pt idx="565">
                  <c:v>50072</c:v>
                </c:pt>
                <c:pt idx="566">
                  <c:v>50100</c:v>
                </c:pt>
                <c:pt idx="567">
                  <c:v>50131</c:v>
                </c:pt>
                <c:pt idx="568">
                  <c:v>50161</c:v>
                </c:pt>
                <c:pt idx="569">
                  <c:v>50192</c:v>
                </c:pt>
                <c:pt idx="570">
                  <c:v>50222</c:v>
                </c:pt>
                <c:pt idx="571">
                  <c:v>50253</c:v>
                </c:pt>
                <c:pt idx="572">
                  <c:v>50284</c:v>
                </c:pt>
                <c:pt idx="573">
                  <c:v>50314</c:v>
                </c:pt>
                <c:pt idx="574">
                  <c:v>50345</c:v>
                </c:pt>
                <c:pt idx="575">
                  <c:v>50375</c:v>
                </c:pt>
                <c:pt idx="576">
                  <c:v>50406</c:v>
                </c:pt>
                <c:pt idx="577">
                  <c:v>50437</c:v>
                </c:pt>
                <c:pt idx="578">
                  <c:v>50465</c:v>
                </c:pt>
                <c:pt idx="579">
                  <c:v>50496</c:v>
                </c:pt>
                <c:pt idx="580">
                  <c:v>50526</c:v>
                </c:pt>
                <c:pt idx="581">
                  <c:v>50557</c:v>
                </c:pt>
                <c:pt idx="582">
                  <c:v>50587</c:v>
                </c:pt>
                <c:pt idx="583">
                  <c:v>50618</c:v>
                </c:pt>
                <c:pt idx="584">
                  <c:v>50649</c:v>
                </c:pt>
                <c:pt idx="585">
                  <c:v>50679</c:v>
                </c:pt>
                <c:pt idx="586">
                  <c:v>50710</c:v>
                </c:pt>
                <c:pt idx="587">
                  <c:v>50740</c:v>
                </c:pt>
                <c:pt idx="588">
                  <c:v>50771</c:v>
                </c:pt>
                <c:pt idx="589">
                  <c:v>50802</c:v>
                </c:pt>
                <c:pt idx="590">
                  <c:v>50830</c:v>
                </c:pt>
                <c:pt idx="591">
                  <c:v>50861</c:v>
                </c:pt>
                <c:pt idx="592">
                  <c:v>50891</c:v>
                </c:pt>
                <c:pt idx="593">
                  <c:v>50922</c:v>
                </c:pt>
                <c:pt idx="594">
                  <c:v>50952</c:v>
                </c:pt>
                <c:pt idx="595">
                  <c:v>50983</c:v>
                </c:pt>
                <c:pt idx="596">
                  <c:v>51014</c:v>
                </c:pt>
                <c:pt idx="597">
                  <c:v>51044</c:v>
                </c:pt>
                <c:pt idx="598">
                  <c:v>51075</c:v>
                </c:pt>
                <c:pt idx="599">
                  <c:v>51105</c:v>
                </c:pt>
                <c:pt idx="600">
                  <c:v>51136</c:v>
                </c:pt>
                <c:pt idx="601">
                  <c:v>51167</c:v>
                </c:pt>
                <c:pt idx="602">
                  <c:v>51196</c:v>
                </c:pt>
                <c:pt idx="603">
                  <c:v>51227</c:v>
                </c:pt>
                <c:pt idx="604">
                  <c:v>51257</c:v>
                </c:pt>
                <c:pt idx="605">
                  <c:v>51288</c:v>
                </c:pt>
                <c:pt idx="606">
                  <c:v>51318</c:v>
                </c:pt>
                <c:pt idx="607">
                  <c:v>51349</c:v>
                </c:pt>
                <c:pt idx="608">
                  <c:v>51380</c:v>
                </c:pt>
                <c:pt idx="609">
                  <c:v>51410</c:v>
                </c:pt>
                <c:pt idx="610">
                  <c:v>51441</c:v>
                </c:pt>
                <c:pt idx="611">
                  <c:v>51471</c:v>
                </c:pt>
                <c:pt idx="612">
                  <c:v>51502</c:v>
                </c:pt>
                <c:pt idx="613">
                  <c:v>51533</c:v>
                </c:pt>
                <c:pt idx="614">
                  <c:v>51561</c:v>
                </c:pt>
                <c:pt idx="615">
                  <c:v>51592</c:v>
                </c:pt>
                <c:pt idx="616">
                  <c:v>51622</c:v>
                </c:pt>
                <c:pt idx="617">
                  <c:v>51653</c:v>
                </c:pt>
                <c:pt idx="618">
                  <c:v>51683</c:v>
                </c:pt>
                <c:pt idx="619">
                  <c:v>51714</c:v>
                </c:pt>
                <c:pt idx="620">
                  <c:v>51745</c:v>
                </c:pt>
                <c:pt idx="621">
                  <c:v>51775</c:v>
                </c:pt>
                <c:pt idx="622">
                  <c:v>51806</c:v>
                </c:pt>
                <c:pt idx="623">
                  <c:v>51836</c:v>
                </c:pt>
                <c:pt idx="624">
                  <c:v>51867</c:v>
                </c:pt>
                <c:pt idx="625">
                  <c:v>51898</c:v>
                </c:pt>
                <c:pt idx="626">
                  <c:v>51926</c:v>
                </c:pt>
                <c:pt idx="627">
                  <c:v>51957</c:v>
                </c:pt>
                <c:pt idx="628">
                  <c:v>51987</c:v>
                </c:pt>
                <c:pt idx="629">
                  <c:v>52018</c:v>
                </c:pt>
                <c:pt idx="630">
                  <c:v>52048</c:v>
                </c:pt>
                <c:pt idx="631">
                  <c:v>52079</c:v>
                </c:pt>
                <c:pt idx="632">
                  <c:v>52110</c:v>
                </c:pt>
                <c:pt idx="633">
                  <c:v>52140</c:v>
                </c:pt>
                <c:pt idx="634">
                  <c:v>52171</c:v>
                </c:pt>
                <c:pt idx="635">
                  <c:v>52201</c:v>
                </c:pt>
                <c:pt idx="636">
                  <c:v>52232</c:v>
                </c:pt>
                <c:pt idx="637">
                  <c:v>52263</c:v>
                </c:pt>
                <c:pt idx="638">
                  <c:v>52291</c:v>
                </c:pt>
                <c:pt idx="639">
                  <c:v>52322</c:v>
                </c:pt>
                <c:pt idx="640">
                  <c:v>52352</c:v>
                </c:pt>
                <c:pt idx="641">
                  <c:v>52383</c:v>
                </c:pt>
                <c:pt idx="642">
                  <c:v>52413</c:v>
                </c:pt>
                <c:pt idx="643">
                  <c:v>52444</c:v>
                </c:pt>
                <c:pt idx="644">
                  <c:v>52475</c:v>
                </c:pt>
                <c:pt idx="645">
                  <c:v>52505</c:v>
                </c:pt>
                <c:pt idx="646">
                  <c:v>52536</c:v>
                </c:pt>
                <c:pt idx="647">
                  <c:v>52566</c:v>
                </c:pt>
                <c:pt idx="648">
                  <c:v>52597</c:v>
                </c:pt>
                <c:pt idx="649">
                  <c:v>52628</c:v>
                </c:pt>
                <c:pt idx="650">
                  <c:v>52657</c:v>
                </c:pt>
                <c:pt idx="651">
                  <c:v>52688</c:v>
                </c:pt>
                <c:pt idx="652">
                  <c:v>52718</c:v>
                </c:pt>
                <c:pt idx="653">
                  <c:v>52749</c:v>
                </c:pt>
                <c:pt idx="654">
                  <c:v>52779</c:v>
                </c:pt>
                <c:pt idx="655">
                  <c:v>52810</c:v>
                </c:pt>
                <c:pt idx="656">
                  <c:v>52841</c:v>
                </c:pt>
                <c:pt idx="657">
                  <c:v>52871</c:v>
                </c:pt>
                <c:pt idx="658">
                  <c:v>52902</c:v>
                </c:pt>
                <c:pt idx="659">
                  <c:v>52932</c:v>
                </c:pt>
                <c:pt idx="660">
                  <c:v>52963</c:v>
                </c:pt>
                <c:pt idx="661">
                  <c:v>52994</c:v>
                </c:pt>
                <c:pt idx="662">
                  <c:v>53022</c:v>
                </c:pt>
                <c:pt idx="663">
                  <c:v>53053</c:v>
                </c:pt>
                <c:pt idx="664">
                  <c:v>53083</c:v>
                </c:pt>
                <c:pt idx="665">
                  <c:v>53114</c:v>
                </c:pt>
                <c:pt idx="666">
                  <c:v>53144</c:v>
                </c:pt>
                <c:pt idx="667">
                  <c:v>53175</c:v>
                </c:pt>
                <c:pt idx="668">
                  <c:v>53206</c:v>
                </c:pt>
                <c:pt idx="669">
                  <c:v>53236</c:v>
                </c:pt>
                <c:pt idx="670">
                  <c:v>53267</c:v>
                </c:pt>
                <c:pt idx="671">
                  <c:v>53297</c:v>
                </c:pt>
                <c:pt idx="672">
                  <c:v>53328</c:v>
                </c:pt>
                <c:pt idx="673">
                  <c:v>53359</c:v>
                </c:pt>
                <c:pt idx="674">
                  <c:v>53387</c:v>
                </c:pt>
                <c:pt idx="675">
                  <c:v>53418</c:v>
                </c:pt>
                <c:pt idx="676">
                  <c:v>53448</c:v>
                </c:pt>
                <c:pt idx="677">
                  <c:v>53479</c:v>
                </c:pt>
                <c:pt idx="678">
                  <c:v>53509</c:v>
                </c:pt>
                <c:pt idx="679">
                  <c:v>53540</c:v>
                </c:pt>
                <c:pt idx="680">
                  <c:v>53571</c:v>
                </c:pt>
                <c:pt idx="681">
                  <c:v>53601</c:v>
                </c:pt>
                <c:pt idx="682">
                  <c:v>53632</c:v>
                </c:pt>
                <c:pt idx="683">
                  <c:v>53662</c:v>
                </c:pt>
                <c:pt idx="684">
                  <c:v>53693</c:v>
                </c:pt>
                <c:pt idx="685">
                  <c:v>53724</c:v>
                </c:pt>
                <c:pt idx="686">
                  <c:v>53752</c:v>
                </c:pt>
                <c:pt idx="687">
                  <c:v>53783</c:v>
                </c:pt>
                <c:pt idx="688">
                  <c:v>53813</c:v>
                </c:pt>
                <c:pt idx="689">
                  <c:v>53844</c:v>
                </c:pt>
                <c:pt idx="690">
                  <c:v>53874</c:v>
                </c:pt>
                <c:pt idx="691">
                  <c:v>53905</c:v>
                </c:pt>
                <c:pt idx="692">
                  <c:v>53936</c:v>
                </c:pt>
                <c:pt idx="693">
                  <c:v>53966</c:v>
                </c:pt>
                <c:pt idx="694">
                  <c:v>53997</c:v>
                </c:pt>
                <c:pt idx="695">
                  <c:v>54027</c:v>
                </c:pt>
                <c:pt idx="696">
                  <c:v>54058</c:v>
                </c:pt>
                <c:pt idx="697">
                  <c:v>54089</c:v>
                </c:pt>
                <c:pt idx="698">
                  <c:v>54118</c:v>
                </c:pt>
                <c:pt idx="699">
                  <c:v>54149</c:v>
                </c:pt>
                <c:pt idx="700">
                  <c:v>54179</c:v>
                </c:pt>
                <c:pt idx="701">
                  <c:v>54210</c:v>
                </c:pt>
                <c:pt idx="702">
                  <c:v>54240</c:v>
                </c:pt>
                <c:pt idx="703">
                  <c:v>54271</c:v>
                </c:pt>
                <c:pt idx="704">
                  <c:v>54302</c:v>
                </c:pt>
                <c:pt idx="705">
                  <c:v>54332</c:v>
                </c:pt>
                <c:pt idx="706">
                  <c:v>54363</c:v>
                </c:pt>
                <c:pt idx="707">
                  <c:v>54393</c:v>
                </c:pt>
                <c:pt idx="708">
                  <c:v>54424</c:v>
                </c:pt>
                <c:pt idx="709">
                  <c:v>54455</c:v>
                </c:pt>
                <c:pt idx="710">
                  <c:v>54483</c:v>
                </c:pt>
                <c:pt idx="711">
                  <c:v>54514</c:v>
                </c:pt>
                <c:pt idx="712">
                  <c:v>54544</c:v>
                </c:pt>
                <c:pt idx="713">
                  <c:v>54575</c:v>
                </c:pt>
                <c:pt idx="714">
                  <c:v>54605</c:v>
                </c:pt>
                <c:pt idx="715">
                  <c:v>54636</c:v>
                </c:pt>
                <c:pt idx="716">
                  <c:v>54667</c:v>
                </c:pt>
                <c:pt idx="717">
                  <c:v>54697</c:v>
                </c:pt>
                <c:pt idx="718">
                  <c:v>54728</c:v>
                </c:pt>
                <c:pt idx="719">
                  <c:v>54758</c:v>
                </c:pt>
                <c:pt idx="720">
                  <c:v>54789</c:v>
                </c:pt>
                <c:pt idx="721">
                  <c:v>54820</c:v>
                </c:pt>
                <c:pt idx="722">
                  <c:v>54848</c:v>
                </c:pt>
                <c:pt idx="723">
                  <c:v>54879</c:v>
                </c:pt>
                <c:pt idx="724">
                  <c:v>54909</c:v>
                </c:pt>
                <c:pt idx="725">
                  <c:v>54940</c:v>
                </c:pt>
                <c:pt idx="726">
                  <c:v>54970</c:v>
                </c:pt>
                <c:pt idx="727">
                  <c:v>55001</c:v>
                </c:pt>
                <c:pt idx="728">
                  <c:v>55032</c:v>
                </c:pt>
                <c:pt idx="729">
                  <c:v>55062</c:v>
                </c:pt>
                <c:pt idx="730">
                  <c:v>55093</c:v>
                </c:pt>
                <c:pt idx="731">
                  <c:v>55123</c:v>
                </c:pt>
                <c:pt idx="732">
                  <c:v>55154</c:v>
                </c:pt>
                <c:pt idx="733">
                  <c:v>55185</c:v>
                </c:pt>
                <c:pt idx="734">
                  <c:v>55213</c:v>
                </c:pt>
                <c:pt idx="735">
                  <c:v>55244</c:v>
                </c:pt>
                <c:pt idx="736">
                  <c:v>55274</c:v>
                </c:pt>
                <c:pt idx="737">
                  <c:v>55305</c:v>
                </c:pt>
                <c:pt idx="738">
                  <c:v>55335</c:v>
                </c:pt>
                <c:pt idx="739">
                  <c:v>55366</c:v>
                </c:pt>
                <c:pt idx="740">
                  <c:v>55397</c:v>
                </c:pt>
                <c:pt idx="741">
                  <c:v>55427</c:v>
                </c:pt>
                <c:pt idx="742">
                  <c:v>55458</c:v>
                </c:pt>
                <c:pt idx="743">
                  <c:v>55488</c:v>
                </c:pt>
                <c:pt idx="744">
                  <c:v>55519</c:v>
                </c:pt>
                <c:pt idx="745">
                  <c:v>55550</c:v>
                </c:pt>
                <c:pt idx="746">
                  <c:v>55579</c:v>
                </c:pt>
                <c:pt idx="747">
                  <c:v>55610</c:v>
                </c:pt>
                <c:pt idx="748">
                  <c:v>55640</c:v>
                </c:pt>
                <c:pt idx="749">
                  <c:v>55671</c:v>
                </c:pt>
                <c:pt idx="750">
                  <c:v>55701</c:v>
                </c:pt>
                <c:pt idx="751">
                  <c:v>55732</c:v>
                </c:pt>
                <c:pt idx="752">
                  <c:v>55763</c:v>
                </c:pt>
                <c:pt idx="753">
                  <c:v>55793</c:v>
                </c:pt>
                <c:pt idx="754">
                  <c:v>55824</c:v>
                </c:pt>
                <c:pt idx="755">
                  <c:v>55854</c:v>
                </c:pt>
                <c:pt idx="756">
                  <c:v>55885</c:v>
                </c:pt>
                <c:pt idx="757">
                  <c:v>55916</c:v>
                </c:pt>
                <c:pt idx="758">
                  <c:v>55944</c:v>
                </c:pt>
                <c:pt idx="759">
                  <c:v>55975</c:v>
                </c:pt>
                <c:pt idx="760">
                  <c:v>56005</c:v>
                </c:pt>
                <c:pt idx="761">
                  <c:v>56036</c:v>
                </c:pt>
                <c:pt idx="762">
                  <c:v>56066</c:v>
                </c:pt>
                <c:pt idx="763">
                  <c:v>56097</c:v>
                </c:pt>
                <c:pt idx="764">
                  <c:v>56128</c:v>
                </c:pt>
                <c:pt idx="765">
                  <c:v>56158</c:v>
                </c:pt>
                <c:pt idx="766">
                  <c:v>56189</c:v>
                </c:pt>
                <c:pt idx="767">
                  <c:v>56219</c:v>
                </c:pt>
                <c:pt idx="768">
                  <c:v>56250</c:v>
                </c:pt>
                <c:pt idx="769">
                  <c:v>56281</c:v>
                </c:pt>
                <c:pt idx="770">
                  <c:v>56309</c:v>
                </c:pt>
                <c:pt idx="771">
                  <c:v>56340</c:v>
                </c:pt>
                <c:pt idx="772">
                  <c:v>56370</c:v>
                </c:pt>
                <c:pt idx="773">
                  <c:v>56401</c:v>
                </c:pt>
                <c:pt idx="774">
                  <c:v>56431</c:v>
                </c:pt>
                <c:pt idx="775">
                  <c:v>56462</c:v>
                </c:pt>
                <c:pt idx="776">
                  <c:v>56493</c:v>
                </c:pt>
                <c:pt idx="777">
                  <c:v>56523</c:v>
                </c:pt>
                <c:pt idx="778">
                  <c:v>56554</c:v>
                </c:pt>
                <c:pt idx="779">
                  <c:v>56584</c:v>
                </c:pt>
                <c:pt idx="780">
                  <c:v>56615</c:v>
                </c:pt>
                <c:pt idx="781">
                  <c:v>56646</c:v>
                </c:pt>
                <c:pt idx="782">
                  <c:v>56674</c:v>
                </c:pt>
                <c:pt idx="783">
                  <c:v>56705</c:v>
                </c:pt>
                <c:pt idx="784">
                  <c:v>56735</c:v>
                </c:pt>
                <c:pt idx="785">
                  <c:v>56766</c:v>
                </c:pt>
                <c:pt idx="786">
                  <c:v>56796</c:v>
                </c:pt>
                <c:pt idx="787">
                  <c:v>56827</c:v>
                </c:pt>
                <c:pt idx="788">
                  <c:v>56858</c:v>
                </c:pt>
                <c:pt idx="789">
                  <c:v>56888</c:v>
                </c:pt>
                <c:pt idx="790">
                  <c:v>56919</c:v>
                </c:pt>
                <c:pt idx="791">
                  <c:v>56949</c:v>
                </c:pt>
                <c:pt idx="792">
                  <c:v>56980</c:v>
                </c:pt>
                <c:pt idx="793">
                  <c:v>57011</c:v>
                </c:pt>
                <c:pt idx="794">
                  <c:v>57040</c:v>
                </c:pt>
                <c:pt idx="795">
                  <c:v>57071</c:v>
                </c:pt>
                <c:pt idx="796">
                  <c:v>57101</c:v>
                </c:pt>
                <c:pt idx="797">
                  <c:v>57132</c:v>
                </c:pt>
                <c:pt idx="798">
                  <c:v>57162</c:v>
                </c:pt>
                <c:pt idx="799">
                  <c:v>57193</c:v>
                </c:pt>
                <c:pt idx="800">
                  <c:v>57224</c:v>
                </c:pt>
                <c:pt idx="801">
                  <c:v>57254</c:v>
                </c:pt>
                <c:pt idx="802">
                  <c:v>57285</c:v>
                </c:pt>
                <c:pt idx="803">
                  <c:v>57315</c:v>
                </c:pt>
                <c:pt idx="804">
                  <c:v>57346</c:v>
                </c:pt>
                <c:pt idx="805">
                  <c:v>57377</c:v>
                </c:pt>
                <c:pt idx="806">
                  <c:v>57405</c:v>
                </c:pt>
                <c:pt idx="807">
                  <c:v>57436</c:v>
                </c:pt>
                <c:pt idx="808">
                  <c:v>57466</c:v>
                </c:pt>
                <c:pt idx="809">
                  <c:v>57497</c:v>
                </c:pt>
                <c:pt idx="810">
                  <c:v>57527</c:v>
                </c:pt>
                <c:pt idx="811">
                  <c:v>57558</c:v>
                </c:pt>
                <c:pt idx="812">
                  <c:v>57589</c:v>
                </c:pt>
                <c:pt idx="813">
                  <c:v>57619</c:v>
                </c:pt>
                <c:pt idx="814">
                  <c:v>57650</c:v>
                </c:pt>
                <c:pt idx="815">
                  <c:v>57680</c:v>
                </c:pt>
                <c:pt idx="816">
                  <c:v>57711</c:v>
                </c:pt>
                <c:pt idx="817">
                  <c:v>57742</c:v>
                </c:pt>
                <c:pt idx="818">
                  <c:v>57770</c:v>
                </c:pt>
                <c:pt idx="819">
                  <c:v>57801</c:v>
                </c:pt>
                <c:pt idx="820">
                  <c:v>57831</c:v>
                </c:pt>
                <c:pt idx="821">
                  <c:v>57862</c:v>
                </c:pt>
                <c:pt idx="822">
                  <c:v>57892</c:v>
                </c:pt>
                <c:pt idx="823">
                  <c:v>57923</c:v>
                </c:pt>
                <c:pt idx="824">
                  <c:v>57954</c:v>
                </c:pt>
                <c:pt idx="825">
                  <c:v>57984</c:v>
                </c:pt>
                <c:pt idx="826">
                  <c:v>58015</c:v>
                </c:pt>
                <c:pt idx="827">
                  <c:v>58045</c:v>
                </c:pt>
                <c:pt idx="828">
                  <c:v>58076</c:v>
                </c:pt>
                <c:pt idx="829">
                  <c:v>58107</c:v>
                </c:pt>
                <c:pt idx="830">
                  <c:v>58135</c:v>
                </c:pt>
                <c:pt idx="831">
                  <c:v>58166</c:v>
                </c:pt>
                <c:pt idx="832">
                  <c:v>58196</c:v>
                </c:pt>
                <c:pt idx="833">
                  <c:v>58227</c:v>
                </c:pt>
                <c:pt idx="834">
                  <c:v>58257</c:v>
                </c:pt>
                <c:pt idx="835">
                  <c:v>58288</c:v>
                </c:pt>
                <c:pt idx="836">
                  <c:v>58319</c:v>
                </c:pt>
                <c:pt idx="837">
                  <c:v>58349</c:v>
                </c:pt>
                <c:pt idx="838">
                  <c:v>58380</c:v>
                </c:pt>
                <c:pt idx="839">
                  <c:v>58410</c:v>
                </c:pt>
                <c:pt idx="840">
                  <c:v>58441</c:v>
                </c:pt>
                <c:pt idx="841">
                  <c:v>58472</c:v>
                </c:pt>
                <c:pt idx="842">
                  <c:v>58501</c:v>
                </c:pt>
                <c:pt idx="843">
                  <c:v>58532</c:v>
                </c:pt>
                <c:pt idx="844">
                  <c:v>58562</c:v>
                </c:pt>
                <c:pt idx="845">
                  <c:v>58593</c:v>
                </c:pt>
                <c:pt idx="846">
                  <c:v>58623</c:v>
                </c:pt>
                <c:pt idx="847">
                  <c:v>58654</c:v>
                </c:pt>
                <c:pt idx="848">
                  <c:v>58685</c:v>
                </c:pt>
                <c:pt idx="849">
                  <c:v>58715</c:v>
                </c:pt>
                <c:pt idx="850">
                  <c:v>58746</c:v>
                </c:pt>
                <c:pt idx="851">
                  <c:v>58776</c:v>
                </c:pt>
                <c:pt idx="852">
                  <c:v>58807</c:v>
                </c:pt>
                <c:pt idx="853">
                  <c:v>58838</c:v>
                </c:pt>
                <c:pt idx="854">
                  <c:v>58866</c:v>
                </c:pt>
                <c:pt idx="855">
                  <c:v>58897</c:v>
                </c:pt>
                <c:pt idx="856">
                  <c:v>58927</c:v>
                </c:pt>
                <c:pt idx="857">
                  <c:v>58958</c:v>
                </c:pt>
                <c:pt idx="858">
                  <c:v>58988</c:v>
                </c:pt>
                <c:pt idx="859">
                  <c:v>59019</c:v>
                </c:pt>
                <c:pt idx="860">
                  <c:v>59050</c:v>
                </c:pt>
                <c:pt idx="861">
                  <c:v>59080</c:v>
                </c:pt>
                <c:pt idx="862">
                  <c:v>59111</c:v>
                </c:pt>
                <c:pt idx="863">
                  <c:v>59141</c:v>
                </c:pt>
                <c:pt idx="864">
                  <c:v>59172</c:v>
                </c:pt>
                <c:pt idx="865">
                  <c:v>59203</c:v>
                </c:pt>
                <c:pt idx="866">
                  <c:v>59231</c:v>
                </c:pt>
                <c:pt idx="867">
                  <c:v>59262</c:v>
                </c:pt>
                <c:pt idx="868">
                  <c:v>59292</c:v>
                </c:pt>
                <c:pt idx="869">
                  <c:v>59323</c:v>
                </c:pt>
                <c:pt idx="870">
                  <c:v>59353</c:v>
                </c:pt>
                <c:pt idx="871">
                  <c:v>59384</c:v>
                </c:pt>
                <c:pt idx="872">
                  <c:v>59415</c:v>
                </c:pt>
                <c:pt idx="873">
                  <c:v>59445</c:v>
                </c:pt>
                <c:pt idx="874">
                  <c:v>59476</c:v>
                </c:pt>
                <c:pt idx="875">
                  <c:v>59506</c:v>
                </c:pt>
                <c:pt idx="876">
                  <c:v>59537</c:v>
                </c:pt>
                <c:pt idx="877">
                  <c:v>59568</c:v>
                </c:pt>
                <c:pt idx="878">
                  <c:v>59596</c:v>
                </c:pt>
                <c:pt idx="879">
                  <c:v>59627</c:v>
                </c:pt>
                <c:pt idx="880">
                  <c:v>59657</c:v>
                </c:pt>
                <c:pt idx="881">
                  <c:v>59688</c:v>
                </c:pt>
                <c:pt idx="882">
                  <c:v>59718</c:v>
                </c:pt>
                <c:pt idx="883">
                  <c:v>59749</c:v>
                </c:pt>
                <c:pt idx="884">
                  <c:v>59780</c:v>
                </c:pt>
                <c:pt idx="885">
                  <c:v>59810</c:v>
                </c:pt>
                <c:pt idx="886">
                  <c:v>59841</c:v>
                </c:pt>
                <c:pt idx="887">
                  <c:v>59871</c:v>
                </c:pt>
                <c:pt idx="888">
                  <c:v>59902</c:v>
                </c:pt>
                <c:pt idx="889">
                  <c:v>59933</c:v>
                </c:pt>
                <c:pt idx="890">
                  <c:v>59962</c:v>
                </c:pt>
                <c:pt idx="891">
                  <c:v>59993</c:v>
                </c:pt>
                <c:pt idx="892">
                  <c:v>60023</c:v>
                </c:pt>
                <c:pt idx="893">
                  <c:v>60054</c:v>
                </c:pt>
                <c:pt idx="894">
                  <c:v>60084</c:v>
                </c:pt>
                <c:pt idx="895">
                  <c:v>60115</c:v>
                </c:pt>
                <c:pt idx="896">
                  <c:v>60146</c:v>
                </c:pt>
                <c:pt idx="897">
                  <c:v>60176</c:v>
                </c:pt>
                <c:pt idx="898">
                  <c:v>60207</c:v>
                </c:pt>
                <c:pt idx="899">
                  <c:v>60237</c:v>
                </c:pt>
                <c:pt idx="900">
                  <c:v>60268</c:v>
                </c:pt>
                <c:pt idx="901">
                  <c:v>60299</c:v>
                </c:pt>
                <c:pt idx="902">
                  <c:v>60327</c:v>
                </c:pt>
                <c:pt idx="903">
                  <c:v>60358</c:v>
                </c:pt>
                <c:pt idx="904">
                  <c:v>60388</c:v>
                </c:pt>
                <c:pt idx="905">
                  <c:v>60419</c:v>
                </c:pt>
                <c:pt idx="906">
                  <c:v>60449</c:v>
                </c:pt>
                <c:pt idx="907">
                  <c:v>60480</c:v>
                </c:pt>
                <c:pt idx="908">
                  <c:v>60511</c:v>
                </c:pt>
                <c:pt idx="909">
                  <c:v>60541</c:v>
                </c:pt>
                <c:pt idx="910">
                  <c:v>60572</c:v>
                </c:pt>
                <c:pt idx="911">
                  <c:v>60602</c:v>
                </c:pt>
                <c:pt idx="912">
                  <c:v>60633</c:v>
                </c:pt>
                <c:pt idx="913">
                  <c:v>60664</c:v>
                </c:pt>
                <c:pt idx="914">
                  <c:v>60692</c:v>
                </c:pt>
                <c:pt idx="915">
                  <c:v>60723</c:v>
                </c:pt>
                <c:pt idx="916">
                  <c:v>60753</c:v>
                </c:pt>
                <c:pt idx="917">
                  <c:v>60784</c:v>
                </c:pt>
                <c:pt idx="918">
                  <c:v>60814</c:v>
                </c:pt>
                <c:pt idx="919">
                  <c:v>60845</c:v>
                </c:pt>
                <c:pt idx="920">
                  <c:v>60876</c:v>
                </c:pt>
                <c:pt idx="921">
                  <c:v>60906</c:v>
                </c:pt>
                <c:pt idx="922">
                  <c:v>60937</c:v>
                </c:pt>
                <c:pt idx="923">
                  <c:v>60967</c:v>
                </c:pt>
                <c:pt idx="924">
                  <c:v>60998</c:v>
                </c:pt>
                <c:pt idx="925">
                  <c:v>61029</c:v>
                </c:pt>
                <c:pt idx="926">
                  <c:v>61057</c:v>
                </c:pt>
                <c:pt idx="927">
                  <c:v>61088</c:v>
                </c:pt>
                <c:pt idx="928">
                  <c:v>61118</c:v>
                </c:pt>
                <c:pt idx="929">
                  <c:v>61149</c:v>
                </c:pt>
                <c:pt idx="930">
                  <c:v>61179</c:v>
                </c:pt>
                <c:pt idx="931">
                  <c:v>61210</c:v>
                </c:pt>
                <c:pt idx="932">
                  <c:v>61241</c:v>
                </c:pt>
                <c:pt idx="933">
                  <c:v>61271</c:v>
                </c:pt>
                <c:pt idx="934">
                  <c:v>61302</c:v>
                </c:pt>
                <c:pt idx="935">
                  <c:v>61332</c:v>
                </c:pt>
                <c:pt idx="936">
                  <c:v>61363</c:v>
                </c:pt>
                <c:pt idx="937">
                  <c:v>61394</c:v>
                </c:pt>
                <c:pt idx="938">
                  <c:v>61423</c:v>
                </c:pt>
                <c:pt idx="939">
                  <c:v>61454</c:v>
                </c:pt>
                <c:pt idx="940">
                  <c:v>61484</c:v>
                </c:pt>
                <c:pt idx="941">
                  <c:v>61515</c:v>
                </c:pt>
                <c:pt idx="942">
                  <c:v>61545</c:v>
                </c:pt>
                <c:pt idx="943">
                  <c:v>61576</c:v>
                </c:pt>
                <c:pt idx="944">
                  <c:v>61607</c:v>
                </c:pt>
                <c:pt idx="945">
                  <c:v>61637</c:v>
                </c:pt>
                <c:pt idx="946">
                  <c:v>61668</c:v>
                </c:pt>
                <c:pt idx="947">
                  <c:v>61698</c:v>
                </c:pt>
                <c:pt idx="948">
                  <c:v>61729</c:v>
                </c:pt>
                <c:pt idx="949">
                  <c:v>61760</c:v>
                </c:pt>
                <c:pt idx="950">
                  <c:v>61788</c:v>
                </c:pt>
                <c:pt idx="951">
                  <c:v>61819</c:v>
                </c:pt>
                <c:pt idx="952">
                  <c:v>61849</c:v>
                </c:pt>
                <c:pt idx="953">
                  <c:v>61880</c:v>
                </c:pt>
                <c:pt idx="954">
                  <c:v>61910</c:v>
                </c:pt>
                <c:pt idx="955">
                  <c:v>61941</c:v>
                </c:pt>
                <c:pt idx="956">
                  <c:v>61972</c:v>
                </c:pt>
                <c:pt idx="957">
                  <c:v>62002</c:v>
                </c:pt>
                <c:pt idx="958">
                  <c:v>62033</c:v>
                </c:pt>
                <c:pt idx="959">
                  <c:v>62063</c:v>
                </c:pt>
                <c:pt idx="960">
                  <c:v>62094</c:v>
                </c:pt>
                <c:pt idx="961">
                  <c:v>62125</c:v>
                </c:pt>
                <c:pt idx="962">
                  <c:v>62153</c:v>
                </c:pt>
                <c:pt idx="963">
                  <c:v>62184</c:v>
                </c:pt>
                <c:pt idx="964">
                  <c:v>62214</c:v>
                </c:pt>
                <c:pt idx="965">
                  <c:v>62245</c:v>
                </c:pt>
                <c:pt idx="966">
                  <c:v>62275</c:v>
                </c:pt>
                <c:pt idx="967">
                  <c:v>62306</c:v>
                </c:pt>
                <c:pt idx="968">
                  <c:v>62337</c:v>
                </c:pt>
                <c:pt idx="969">
                  <c:v>62367</c:v>
                </c:pt>
                <c:pt idx="970">
                  <c:v>62398</c:v>
                </c:pt>
                <c:pt idx="971">
                  <c:v>62428</c:v>
                </c:pt>
                <c:pt idx="972">
                  <c:v>62459</c:v>
                </c:pt>
                <c:pt idx="973">
                  <c:v>62490</c:v>
                </c:pt>
                <c:pt idx="974">
                  <c:v>62518</c:v>
                </c:pt>
                <c:pt idx="975">
                  <c:v>62549</c:v>
                </c:pt>
                <c:pt idx="976">
                  <c:v>62579</c:v>
                </c:pt>
                <c:pt idx="977">
                  <c:v>62610</c:v>
                </c:pt>
                <c:pt idx="978">
                  <c:v>62640</c:v>
                </c:pt>
                <c:pt idx="979">
                  <c:v>62671</c:v>
                </c:pt>
                <c:pt idx="980">
                  <c:v>62702</c:v>
                </c:pt>
                <c:pt idx="981">
                  <c:v>62732</c:v>
                </c:pt>
                <c:pt idx="982">
                  <c:v>62763</c:v>
                </c:pt>
                <c:pt idx="983">
                  <c:v>62793</c:v>
                </c:pt>
                <c:pt idx="984">
                  <c:v>62824</c:v>
                </c:pt>
                <c:pt idx="985">
                  <c:v>62855</c:v>
                </c:pt>
                <c:pt idx="986">
                  <c:v>62884</c:v>
                </c:pt>
                <c:pt idx="987">
                  <c:v>62915</c:v>
                </c:pt>
                <c:pt idx="988">
                  <c:v>62945</c:v>
                </c:pt>
                <c:pt idx="989">
                  <c:v>62976</c:v>
                </c:pt>
                <c:pt idx="990">
                  <c:v>63006</c:v>
                </c:pt>
                <c:pt idx="991">
                  <c:v>63037</c:v>
                </c:pt>
                <c:pt idx="992">
                  <c:v>63068</c:v>
                </c:pt>
                <c:pt idx="993">
                  <c:v>63098</c:v>
                </c:pt>
                <c:pt idx="994">
                  <c:v>63129</c:v>
                </c:pt>
                <c:pt idx="995">
                  <c:v>63159</c:v>
                </c:pt>
                <c:pt idx="996">
                  <c:v>63190</c:v>
                </c:pt>
                <c:pt idx="997">
                  <c:v>63221</c:v>
                </c:pt>
                <c:pt idx="998">
                  <c:v>63249</c:v>
                </c:pt>
                <c:pt idx="999">
                  <c:v>63280</c:v>
                </c:pt>
                <c:pt idx="1000">
                  <c:v>63310</c:v>
                </c:pt>
                <c:pt idx="1001">
                  <c:v>63341</c:v>
                </c:pt>
                <c:pt idx="1002">
                  <c:v>63371</c:v>
                </c:pt>
                <c:pt idx="1003">
                  <c:v>63402</c:v>
                </c:pt>
                <c:pt idx="1004">
                  <c:v>63433</c:v>
                </c:pt>
                <c:pt idx="1005">
                  <c:v>63463</c:v>
                </c:pt>
                <c:pt idx="1006">
                  <c:v>63494</c:v>
                </c:pt>
                <c:pt idx="1007">
                  <c:v>63524</c:v>
                </c:pt>
                <c:pt idx="1008">
                  <c:v>63555</c:v>
                </c:pt>
                <c:pt idx="1009">
                  <c:v>63586</c:v>
                </c:pt>
                <c:pt idx="1010">
                  <c:v>63614</c:v>
                </c:pt>
                <c:pt idx="1011">
                  <c:v>63645</c:v>
                </c:pt>
                <c:pt idx="1012">
                  <c:v>63675</c:v>
                </c:pt>
                <c:pt idx="1013">
                  <c:v>63706</c:v>
                </c:pt>
                <c:pt idx="1014">
                  <c:v>63736</c:v>
                </c:pt>
                <c:pt idx="1015">
                  <c:v>63767</c:v>
                </c:pt>
                <c:pt idx="1016">
                  <c:v>63798</c:v>
                </c:pt>
                <c:pt idx="1017">
                  <c:v>63828</c:v>
                </c:pt>
                <c:pt idx="1018">
                  <c:v>63859</c:v>
                </c:pt>
                <c:pt idx="1019">
                  <c:v>63889</c:v>
                </c:pt>
                <c:pt idx="1020">
                  <c:v>63920</c:v>
                </c:pt>
                <c:pt idx="1021">
                  <c:v>63951</c:v>
                </c:pt>
                <c:pt idx="1022">
                  <c:v>63979</c:v>
                </c:pt>
                <c:pt idx="1023">
                  <c:v>64010</c:v>
                </c:pt>
                <c:pt idx="1024">
                  <c:v>64040</c:v>
                </c:pt>
                <c:pt idx="1025">
                  <c:v>64071</c:v>
                </c:pt>
                <c:pt idx="1026">
                  <c:v>64101</c:v>
                </c:pt>
                <c:pt idx="1027">
                  <c:v>64132</c:v>
                </c:pt>
                <c:pt idx="1028">
                  <c:v>64163</c:v>
                </c:pt>
                <c:pt idx="1029">
                  <c:v>64193</c:v>
                </c:pt>
                <c:pt idx="1030">
                  <c:v>64224</c:v>
                </c:pt>
                <c:pt idx="1031">
                  <c:v>64254</c:v>
                </c:pt>
                <c:pt idx="1032">
                  <c:v>64285</c:v>
                </c:pt>
                <c:pt idx="1033">
                  <c:v>64316</c:v>
                </c:pt>
                <c:pt idx="1034">
                  <c:v>64345</c:v>
                </c:pt>
                <c:pt idx="1035">
                  <c:v>64376</c:v>
                </c:pt>
                <c:pt idx="1036">
                  <c:v>64406</c:v>
                </c:pt>
                <c:pt idx="1037">
                  <c:v>64437</c:v>
                </c:pt>
                <c:pt idx="1038">
                  <c:v>64467</c:v>
                </c:pt>
                <c:pt idx="1039">
                  <c:v>64498</c:v>
                </c:pt>
                <c:pt idx="1040">
                  <c:v>64529</c:v>
                </c:pt>
                <c:pt idx="1041">
                  <c:v>64559</c:v>
                </c:pt>
                <c:pt idx="1042">
                  <c:v>64590</c:v>
                </c:pt>
                <c:pt idx="1043">
                  <c:v>64620</c:v>
                </c:pt>
                <c:pt idx="1044">
                  <c:v>64651</c:v>
                </c:pt>
                <c:pt idx="1045">
                  <c:v>64682</c:v>
                </c:pt>
                <c:pt idx="1046">
                  <c:v>64710</c:v>
                </c:pt>
                <c:pt idx="1047">
                  <c:v>64741</c:v>
                </c:pt>
                <c:pt idx="1048">
                  <c:v>64771</c:v>
                </c:pt>
                <c:pt idx="1049">
                  <c:v>64802</c:v>
                </c:pt>
                <c:pt idx="1050">
                  <c:v>64832</c:v>
                </c:pt>
                <c:pt idx="1051">
                  <c:v>64863</c:v>
                </c:pt>
                <c:pt idx="1052">
                  <c:v>64894</c:v>
                </c:pt>
                <c:pt idx="1053">
                  <c:v>64924</c:v>
                </c:pt>
                <c:pt idx="1054">
                  <c:v>64955</c:v>
                </c:pt>
                <c:pt idx="1055">
                  <c:v>64985</c:v>
                </c:pt>
                <c:pt idx="1056">
                  <c:v>65016</c:v>
                </c:pt>
                <c:pt idx="1057">
                  <c:v>65047</c:v>
                </c:pt>
                <c:pt idx="1058">
                  <c:v>65075</c:v>
                </c:pt>
                <c:pt idx="1059">
                  <c:v>65106</c:v>
                </c:pt>
                <c:pt idx="1060">
                  <c:v>65136</c:v>
                </c:pt>
                <c:pt idx="1061">
                  <c:v>65167</c:v>
                </c:pt>
                <c:pt idx="1062">
                  <c:v>65197</c:v>
                </c:pt>
                <c:pt idx="1063">
                  <c:v>65228</c:v>
                </c:pt>
                <c:pt idx="1064">
                  <c:v>65259</c:v>
                </c:pt>
                <c:pt idx="1065">
                  <c:v>65289</c:v>
                </c:pt>
                <c:pt idx="1066">
                  <c:v>65320</c:v>
                </c:pt>
                <c:pt idx="1067">
                  <c:v>65350</c:v>
                </c:pt>
                <c:pt idx="1068">
                  <c:v>65381</c:v>
                </c:pt>
                <c:pt idx="1069">
                  <c:v>65412</c:v>
                </c:pt>
                <c:pt idx="1070">
                  <c:v>65440</c:v>
                </c:pt>
                <c:pt idx="1071">
                  <c:v>65471</c:v>
                </c:pt>
                <c:pt idx="1072">
                  <c:v>65501</c:v>
                </c:pt>
                <c:pt idx="1073">
                  <c:v>65532</c:v>
                </c:pt>
                <c:pt idx="1074">
                  <c:v>65562</c:v>
                </c:pt>
                <c:pt idx="1075">
                  <c:v>65593</c:v>
                </c:pt>
                <c:pt idx="1076">
                  <c:v>65624</c:v>
                </c:pt>
                <c:pt idx="1077">
                  <c:v>65654</c:v>
                </c:pt>
                <c:pt idx="1078">
                  <c:v>65685</c:v>
                </c:pt>
                <c:pt idx="1079">
                  <c:v>65715</c:v>
                </c:pt>
                <c:pt idx="1080">
                  <c:v>65746</c:v>
                </c:pt>
                <c:pt idx="1081">
                  <c:v>65777</c:v>
                </c:pt>
                <c:pt idx="1082">
                  <c:v>65806</c:v>
                </c:pt>
                <c:pt idx="1083">
                  <c:v>65837</c:v>
                </c:pt>
                <c:pt idx="1084">
                  <c:v>65867</c:v>
                </c:pt>
                <c:pt idx="1085">
                  <c:v>65898</c:v>
                </c:pt>
                <c:pt idx="1086">
                  <c:v>65928</c:v>
                </c:pt>
                <c:pt idx="1087">
                  <c:v>65959</c:v>
                </c:pt>
                <c:pt idx="1088">
                  <c:v>65990</c:v>
                </c:pt>
                <c:pt idx="1089">
                  <c:v>66020</c:v>
                </c:pt>
                <c:pt idx="1090">
                  <c:v>66051</c:v>
                </c:pt>
                <c:pt idx="1091">
                  <c:v>66081</c:v>
                </c:pt>
                <c:pt idx="1092">
                  <c:v>66112</c:v>
                </c:pt>
                <c:pt idx="1093">
                  <c:v>66143</c:v>
                </c:pt>
                <c:pt idx="1094">
                  <c:v>66171</c:v>
                </c:pt>
                <c:pt idx="1095">
                  <c:v>66202</c:v>
                </c:pt>
                <c:pt idx="1096">
                  <c:v>66232</c:v>
                </c:pt>
                <c:pt idx="1097">
                  <c:v>66263</c:v>
                </c:pt>
                <c:pt idx="1098">
                  <c:v>66293</c:v>
                </c:pt>
                <c:pt idx="1099">
                  <c:v>66324</c:v>
                </c:pt>
                <c:pt idx="1100">
                  <c:v>66355</c:v>
                </c:pt>
                <c:pt idx="1101">
                  <c:v>66385</c:v>
                </c:pt>
                <c:pt idx="1102">
                  <c:v>66416</c:v>
                </c:pt>
                <c:pt idx="1103">
                  <c:v>66446</c:v>
                </c:pt>
                <c:pt idx="1104">
                  <c:v>66477</c:v>
                </c:pt>
                <c:pt idx="1105">
                  <c:v>66508</c:v>
                </c:pt>
                <c:pt idx="1106">
                  <c:v>66536</c:v>
                </c:pt>
                <c:pt idx="1107">
                  <c:v>66567</c:v>
                </c:pt>
                <c:pt idx="1108">
                  <c:v>66597</c:v>
                </c:pt>
                <c:pt idx="1109">
                  <c:v>66628</c:v>
                </c:pt>
                <c:pt idx="1110">
                  <c:v>66658</c:v>
                </c:pt>
                <c:pt idx="1111">
                  <c:v>66689</c:v>
                </c:pt>
                <c:pt idx="1112">
                  <c:v>66720</c:v>
                </c:pt>
                <c:pt idx="1113">
                  <c:v>66750</c:v>
                </c:pt>
                <c:pt idx="1114">
                  <c:v>66781</c:v>
                </c:pt>
                <c:pt idx="1115">
                  <c:v>66811</c:v>
                </c:pt>
                <c:pt idx="1116">
                  <c:v>66842</c:v>
                </c:pt>
                <c:pt idx="1117">
                  <c:v>66873</c:v>
                </c:pt>
                <c:pt idx="1118">
                  <c:v>66901</c:v>
                </c:pt>
                <c:pt idx="1119">
                  <c:v>66932</c:v>
                </c:pt>
                <c:pt idx="1120">
                  <c:v>66962</c:v>
                </c:pt>
                <c:pt idx="1121">
                  <c:v>66993</c:v>
                </c:pt>
                <c:pt idx="1122">
                  <c:v>67023</c:v>
                </c:pt>
                <c:pt idx="1123">
                  <c:v>67054</c:v>
                </c:pt>
                <c:pt idx="1124">
                  <c:v>67085</c:v>
                </c:pt>
                <c:pt idx="1125">
                  <c:v>67115</c:v>
                </c:pt>
                <c:pt idx="1126">
                  <c:v>67146</c:v>
                </c:pt>
                <c:pt idx="1127">
                  <c:v>67176</c:v>
                </c:pt>
                <c:pt idx="1128">
                  <c:v>67207</c:v>
                </c:pt>
                <c:pt idx="1129">
                  <c:v>67238</c:v>
                </c:pt>
                <c:pt idx="1130">
                  <c:v>67267</c:v>
                </c:pt>
                <c:pt idx="1131">
                  <c:v>67298</c:v>
                </c:pt>
                <c:pt idx="1132">
                  <c:v>67328</c:v>
                </c:pt>
                <c:pt idx="1133">
                  <c:v>67359</c:v>
                </c:pt>
                <c:pt idx="1134">
                  <c:v>67389</c:v>
                </c:pt>
                <c:pt idx="1135">
                  <c:v>67420</c:v>
                </c:pt>
                <c:pt idx="1136">
                  <c:v>67451</c:v>
                </c:pt>
                <c:pt idx="1137">
                  <c:v>67481</c:v>
                </c:pt>
                <c:pt idx="1138">
                  <c:v>67512</c:v>
                </c:pt>
                <c:pt idx="1139">
                  <c:v>67542</c:v>
                </c:pt>
                <c:pt idx="1140">
                  <c:v>67573</c:v>
                </c:pt>
                <c:pt idx="1141">
                  <c:v>67604</c:v>
                </c:pt>
                <c:pt idx="1142">
                  <c:v>67632</c:v>
                </c:pt>
                <c:pt idx="1143">
                  <c:v>67663</c:v>
                </c:pt>
                <c:pt idx="1144">
                  <c:v>67693</c:v>
                </c:pt>
                <c:pt idx="1145">
                  <c:v>67724</c:v>
                </c:pt>
                <c:pt idx="1146">
                  <c:v>67754</c:v>
                </c:pt>
                <c:pt idx="1147">
                  <c:v>67785</c:v>
                </c:pt>
                <c:pt idx="1148">
                  <c:v>67816</c:v>
                </c:pt>
                <c:pt idx="1149">
                  <c:v>67846</c:v>
                </c:pt>
                <c:pt idx="1150">
                  <c:v>67877</c:v>
                </c:pt>
                <c:pt idx="1151">
                  <c:v>67907</c:v>
                </c:pt>
                <c:pt idx="1152">
                  <c:v>67938</c:v>
                </c:pt>
                <c:pt idx="1153">
                  <c:v>67969</c:v>
                </c:pt>
                <c:pt idx="1154">
                  <c:v>67997</c:v>
                </c:pt>
                <c:pt idx="1155">
                  <c:v>68028</c:v>
                </c:pt>
                <c:pt idx="1156">
                  <c:v>68058</c:v>
                </c:pt>
                <c:pt idx="1157">
                  <c:v>68089</c:v>
                </c:pt>
                <c:pt idx="1158">
                  <c:v>68119</c:v>
                </c:pt>
                <c:pt idx="1159">
                  <c:v>68150</c:v>
                </c:pt>
                <c:pt idx="1160">
                  <c:v>68181</c:v>
                </c:pt>
                <c:pt idx="1161">
                  <c:v>68211</c:v>
                </c:pt>
                <c:pt idx="1162">
                  <c:v>68242</c:v>
                </c:pt>
                <c:pt idx="1163">
                  <c:v>68272</c:v>
                </c:pt>
                <c:pt idx="1164">
                  <c:v>68303</c:v>
                </c:pt>
                <c:pt idx="1165">
                  <c:v>68334</c:v>
                </c:pt>
                <c:pt idx="1166">
                  <c:v>68362</c:v>
                </c:pt>
                <c:pt idx="1167">
                  <c:v>68393</c:v>
                </c:pt>
                <c:pt idx="1168">
                  <c:v>68423</c:v>
                </c:pt>
                <c:pt idx="1169">
                  <c:v>68454</c:v>
                </c:pt>
                <c:pt idx="1170">
                  <c:v>68484</c:v>
                </c:pt>
                <c:pt idx="1171">
                  <c:v>68515</c:v>
                </c:pt>
                <c:pt idx="1172">
                  <c:v>68546</c:v>
                </c:pt>
                <c:pt idx="1173">
                  <c:v>68576</c:v>
                </c:pt>
                <c:pt idx="1174">
                  <c:v>68607</c:v>
                </c:pt>
                <c:pt idx="1175">
                  <c:v>68637</c:v>
                </c:pt>
                <c:pt idx="1176">
                  <c:v>68668</c:v>
                </c:pt>
                <c:pt idx="1177">
                  <c:v>68699</c:v>
                </c:pt>
                <c:pt idx="1178">
                  <c:v>68728</c:v>
                </c:pt>
                <c:pt idx="1179">
                  <c:v>68759</c:v>
                </c:pt>
                <c:pt idx="1180">
                  <c:v>68789</c:v>
                </c:pt>
                <c:pt idx="1181">
                  <c:v>68820</c:v>
                </c:pt>
                <c:pt idx="1182">
                  <c:v>68850</c:v>
                </c:pt>
                <c:pt idx="1183">
                  <c:v>68881</c:v>
                </c:pt>
                <c:pt idx="1184">
                  <c:v>68912</c:v>
                </c:pt>
                <c:pt idx="1185">
                  <c:v>68942</c:v>
                </c:pt>
                <c:pt idx="1186">
                  <c:v>68973</c:v>
                </c:pt>
                <c:pt idx="1187">
                  <c:v>69003</c:v>
                </c:pt>
                <c:pt idx="1188">
                  <c:v>69034</c:v>
                </c:pt>
                <c:pt idx="1189">
                  <c:v>69065</c:v>
                </c:pt>
                <c:pt idx="1190">
                  <c:v>69093</c:v>
                </c:pt>
                <c:pt idx="1191">
                  <c:v>69124</c:v>
                </c:pt>
                <c:pt idx="1192">
                  <c:v>69154</c:v>
                </c:pt>
                <c:pt idx="1193">
                  <c:v>69185</c:v>
                </c:pt>
                <c:pt idx="1194">
                  <c:v>69215</c:v>
                </c:pt>
                <c:pt idx="1195">
                  <c:v>69246</c:v>
                </c:pt>
                <c:pt idx="1196">
                  <c:v>69277</c:v>
                </c:pt>
                <c:pt idx="1197">
                  <c:v>69307</c:v>
                </c:pt>
                <c:pt idx="1198">
                  <c:v>69338</c:v>
                </c:pt>
                <c:pt idx="1199">
                  <c:v>69368</c:v>
                </c:pt>
              </c:numCache>
            </c:numRef>
          </c:cat>
          <c:val>
            <c:numRef>
              <c:f>Company!$K$3:$K$1202</c:f>
              <c:numCache>
                <c:formatCode>General</c:formatCode>
                <c:ptCount val="1200"/>
                <c:pt idx="23" formatCode="0.0">
                  <c:v>0.61401072779590038</c:v>
                </c:pt>
                <c:pt idx="24" formatCode="0.0">
                  <c:v>0.99333022168077889</c:v>
                </c:pt>
                <c:pt idx="25" formatCode="0.0">
                  <c:v>1.4156377209830993</c:v>
                </c:pt>
                <c:pt idx="26" formatCode="0.0">
                  <c:v>1.3632420457281569</c:v>
                </c:pt>
                <c:pt idx="27" formatCode="0.0">
                  <c:v>1.4682327582813457</c:v>
                </c:pt>
                <c:pt idx="28" formatCode="0.0">
                  <c:v>1.1521811162845381</c:v>
                </c:pt>
                <c:pt idx="29" formatCode="0.0">
                  <c:v>1.3830419712588053</c:v>
                </c:pt>
                <c:pt idx="30" formatCode="0.0">
                  <c:v>1.3498653685452666</c:v>
                </c:pt>
                <c:pt idx="31" formatCode="0.0">
                  <c:v>1.2505830516488032</c:v>
                </c:pt>
                <c:pt idx="32" formatCode="0.0">
                  <c:v>1.6518375519181347</c:v>
                </c:pt>
                <c:pt idx="33" formatCode="0.0">
                  <c:v>2.1801892722119902</c:v>
                </c:pt>
                <c:pt idx="34" formatCode="0.0">
                  <c:v>2.4465571409602234</c:v>
                </c:pt>
                <c:pt idx="35" formatCode="0.0">
                  <c:v>3.0797481583232837</c:v>
                </c:pt>
                <c:pt idx="36" formatCode="0.0">
                  <c:v>3.1468894629856408</c:v>
                </c:pt>
                <c:pt idx="37" formatCode="0.0">
                  <c:v>2.8307485609852847</c:v>
                </c:pt>
                <c:pt idx="38" formatCode="0.0">
                  <c:v>3.4429193840203283</c:v>
                </c:pt>
                <c:pt idx="39" formatCode="0.0">
                  <c:v>3.8526308881811531</c:v>
                </c:pt>
                <c:pt idx="40" formatCode="0.0">
                  <c:v>4.5401668911311504</c:v>
                </c:pt>
                <c:pt idx="41" formatCode="0.0">
                  <c:v>5.0083844398656225</c:v>
                </c:pt>
                <c:pt idx="42" formatCode="0.0">
                  <c:v>5.4937090436677778</c:v>
                </c:pt>
                <c:pt idx="43" formatCode="0.0">
                  <c:v>6.1985047824141049</c:v>
                </c:pt>
                <c:pt idx="44" formatCode="0.0">
                  <c:v>6.4401958134996136</c:v>
                </c:pt>
                <c:pt idx="45" formatCode="0.0">
                  <c:v>6.3313104877654496</c:v>
                </c:pt>
                <c:pt idx="46" formatCode="0.0">
                  <c:v>6.8810702423553778</c:v>
                </c:pt>
                <c:pt idx="47" formatCode="0.0">
                  <c:v>6.9009911116716154</c:v>
                </c:pt>
                <c:pt idx="48" formatCode="0.0">
                  <c:v>6.9411023643866088</c:v>
                </c:pt>
                <c:pt idx="49" formatCode="0.0">
                  <c:v>7.4123189497790065</c:v>
                </c:pt>
                <c:pt idx="50" formatCode="0.0">
                  <c:v>7.9014455607653105</c:v>
                </c:pt>
                <c:pt idx="51" formatCode="0.0">
                  <c:v>7.8680271211932364</c:v>
                </c:pt>
                <c:pt idx="52" formatCode="0.0">
                  <c:v>7.8474452526397585</c:v>
                </c:pt>
                <c:pt idx="53" formatCode="0.0">
                  <c:v>7.9694434796032283</c:v>
                </c:pt>
                <c:pt idx="54" formatCode="0.0">
                  <c:v>7.7193732412185625</c:v>
                </c:pt>
                <c:pt idx="55" formatCode="0.0">
                  <c:v>7.9630372266298934</c:v>
                </c:pt>
                <c:pt idx="56" formatCode="0.0">
                  <c:v>8.0927753306049937</c:v>
                </c:pt>
                <c:pt idx="57" formatCode="0.0">
                  <c:v>8.3474075145993538</c:v>
                </c:pt>
                <c:pt idx="58" formatCode="0.0">
                  <c:v>8.2470093239755045</c:v>
                </c:pt>
                <c:pt idx="59" formatCode="0.0">
                  <c:v>8.2272263880599752</c:v>
                </c:pt>
                <c:pt idx="60" formatCode="0.0">
                  <c:v>8.4677518238515717</c:v>
                </c:pt>
                <c:pt idx="61" formatCode="0.0">
                  <c:v>8.2590570185425065</c:v>
                </c:pt>
                <c:pt idx="62" formatCode="0.0">
                  <c:v>7.588381210616177</c:v>
                </c:pt>
                <c:pt idx="63" formatCode="0.0">
                  <c:v>7.2426062825660722</c:v>
                </c:pt>
                <c:pt idx="64" formatCode="0.0">
                  <c:v>7.329724630074935</c:v>
                </c:pt>
                <c:pt idx="65" formatCode="0.0">
                  <c:v>7.1636945467023878</c:v>
                </c:pt>
                <c:pt idx="66" formatCode="0.0">
                  <c:v>7.1499054610165729</c:v>
                </c:pt>
                <c:pt idx="67" formatCode="0.0">
                  <c:v>6.7716889739811705</c:v>
                </c:pt>
                <c:pt idx="68" formatCode="0.0">
                  <c:v>6.3556115352409535</c:v>
                </c:pt>
                <c:pt idx="69" formatCode="0.0">
                  <c:v>5.9162868318667137</c:v>
                </c:pt>
                <c:pt idx="70" formatCode="0.0">
                  <c:v>5.6440347431606455</c:v>
                </c:pt>
                <c:pt idx="71" formatCode="0.0">
                  <c:v>5.1665604542031218</c:v>
                </c:pt>
                <c:pt idx="72" formatCode="0.0">
                  <c:v>4.9514339463277963</c:v>
                </c:pt>
                <c:pt idx="73" formatCode="0.0">
                  <c:v>5.3969213015189865</c:v>
                </c:pt>
                <c:pt idx="74" formatCode="0.0">
                  <c:v>5.4556490681218577</c:v>
                </c:pt>
                <c:pt idx="75" formatCode="0.0">
                  <c:v>5.8294852966938464</c:v>
                </c:pt>
                <c:pt idx="76" formatCode="0.0">
                  <c:v>5.8295044512326939</c:v>
                </c:pt>
                <c:pt idx="77" formatCode="0.0">
                  <c:v>5.4525380606953036</c:v>
                </c:pt>
                <c:pt idx="78" formatCode="0.0">
                  <c:v>5.6225923431634044</c:v>
                </c:pt>
                <c:pt idx="79" formatCode="0.0">
                  <c:v>5.5931400863191101</c:v>
                </c:pt>
                <c:pt idx="80" formatCode="0.0">
                  <c:v>5.5315031151044423</c:v>
                </c:pt>
                <c:pt idx="81" formatCode="0.0">
                  <c:v>6.0323801496604261</c:v>
                </c:pt>
                <c:pt idx="82" formatCode="0.0">
                  <c:v>6.0941442930504479</c:v>
                </c:pt>
                <c:pt idx="83" formatCode="0.0">
                  <c:v>6.2500714102670827</c:v>
                </c:pt>
                <c:pt idx="84" formatCode="0.0">
                  <c:v>6.4569689180560204</c:v>
                </c:pt>
                <c:pt idx="85" formatCode="0.0">
                  <c:v>5.7969115658050896</c:v>
                </c:pt>
                <c:pt idx="86" formatCode="0.0">
                  <c:v>5.8596935990392609</c:v>
                </c:pt>
                <c:pt idx="87" formatCode="0.0">
                  <c:v>5.5411229510321931</c:v>
                </c:pt>
                <c:pt idx="88" formatCode="0.0">
                  <c:v>5.140254874851081</c:v>
                </c:pt>
                <c:pt idx="89" formatCode="0.0">
                  <c:v>5.2942851042630679</c:v>
                </c:pt>
                <c:pt idx="90" formatCode="0.0">
                  <c:v>5.2129817444218816</c:v>
                </c:pt>
                <c:pt idx="91" formatCode="0.0">
                  <c:v>5.0862114165467318</c:v>
                </c:pt>
                <c:pt idx="92" formatCode="0.0">
                  <c:v>5.3229213733922904</c:v>
                </c:pt>
                <c:pt idx="93" formatCode="0.0">
                  <c:v>4.9346857046122921</c:v>
                </c:pt>
                <c:pt idx="94" formatCode="0.0">
                  <c:v>4.6257062691558559</c:v>
                </c:pt>
                <c:pt idx="95" formatCode="0.0">
                  <c:v>4.698413161717113</c:v>
                </c:pt>
                <c:pt idx="96" formatCode="0.0">
                  <c:v>4.3689894943577485</c:v>
                </c:pt>
                <c:pt idx="97" formatCode="0.0">
                  <c:v>4.4034690626976811</c:v>
                </c:pt>
                <c:pt idx="98" formatCode="0.0">
                  <c:v>4.0843448550692614</c:v>
                </c:pt>
                <c:pt idx="99" formatCode="0.0">
                  <c:v>4.2812967927878418</c:v>
                </c:pt>
                <c:pt idx="100" formatCode="0.0">
                  <c:v>4.4046346563507086</c:v>
                </c:pt>
                <c:pt idx="101" formatCode="0.0">
                  <c:v>4.6454821894331246</c:v>
                </c:pt>
                <c:pt idx="102" formatCode="0.0">
                  <c:v>4.491438793764388</c:v>
                </c:pt>
                <c:pt idx="103" formatCode="0.0">
                  <c:v>4.3278764946855119</c:v>
                </c:pt>
                <c:pt idx="104" formatCode="0.0">
                  <c:v>4.1164194797126186</c:v>
                </c:pt>
                <c:pt idx="105" formatCode="0.0">
                  <c:v>4.1902639038964082</c:v>
                </c:pt>
                <c:pt idx="106" formatCode="0.0">
                  <c:v>4.4922927452068819</c:v>
                </c:pt>
                <c:pt idx="107" formatCode="0.0">
                  <c:v>4.652197564973946</c:v>
                </c:pt>
                <c:pt idx="108" formatCode="0.0">
                  <c:v>4.7422533330650367</c:v>
                </c:pt>
                <c:pt idx="109" formatCode="0.0">
                  <c:v>5.1138325385360304</c:v>
                </c:pt>
                <c:pt idx="110" formatCode="0.0">
                  <c:v>5.7619772378384226</c:v>
                </c:pt>
                <c:pt idx="111" formatCode="0.0">
                  <c:v>5.8087035055826419</c:v>
                </c:pt>
                <c:pt idx="112" formatCode="0.0">
                  <c:v>6.0115671206706622</c:v>
                </c:pt>
                <c:pt idx="113" formatCode="0.0">
                  <c:v>5.9808848515947375</c:v>
                </c:pt>
                <c:pt idx="114" formatCode="0.0">
                  <c:v>6.3426425025163553</c:v>
                </c:pt>
                <c:pt idx="115" formatCode="0.0">
                  <c:v>7.0238390529334396</c:v>
                </c:pt>
                <c:pt idx="116" formatCode="0.0">
                  <c:v>7.5089552870798002</c:v>
                </c:pt>
                <c:pt idx="117" formatCode="0.0">
                  <c:v>7.5416658694541354</c:v>
                </c:pt>
                <c:pt idx="118" formatCode="0.0">
                  <c:v>7.8749831131189865</c:v>
                </c:pt>
                <c:pt idx="119" formatCode="0.0">
                  <c:v>8.2032109853779787</c:v>
                </c:pt>
                <c:pt idx="120" formatCode="0.0">
                  <c:v>8.4539867401454956</c:v>
                </c:pt>
                <c:pt idx="121" formatCode="0.0">
                  <c:v>8.8610618829895458</c:v>
                </c:pt>
                <c:pt idx="122" formatCode="0.0">
                  <c:v>8.8841034522310025</c:v>
                </c:pt>
                <c:pt idx="123" formatCode="0.0">
                  <c:v>8.7439326769041656</c:v>
                </c:pt>
                <c:pt idx="124" formatCode="0.0">
                  <c:v>8.8465340583848473</c:v>
                </c:pt>
                <c:pt idx="125" formatCode="0.0">
                  <c:v>8.9152082127125283</c:v>
                </c:pt>
                <c:pt idx="126" formatCode="0.0">
                  <c:v>8.4658836820674424</c:v>
                </c:pt>
                <c:pt idx="127" formatCode="0.0">
                  <c:v>8.2038751906231795</c:v>
                </c:pt>
                <c:pt idx="128" formatCode="0.0">
                  <c:v>7.8970231804748749</c:v>
                </c:pt>
                <c:pt idx="129" formatCode="0.0">
                  <c:v>7.8299016369677759</c:v>
                </c:pt>
                <c:pt idx="130" formatCode="0.0">
                  <c:v>7.4203969525553362</c:v>
                </c:pt>
                <c:pt idx="131" formatCode="0.0">
                  <c:v>6.496522502502458</c:v>
                </c:pt>
                <c:pt idx="132" formatCode="0.0">
                  <c:v>6.3303347904186751</c:v>
                </c:pt>
                <c:pt idx="133" formatCode="0.0">
                  <c:v>5.2257005577925213</c:v>
                </c:pt>
                <c:pt idx="134" formatCode="0.0">
                  <c:v>4.3909538871706388</c:v>
                </c:pt>
                <c:pt idx="135" formatCode="0.0">
                  <c:v>4.2736348417151646</c:v>
                </c:pt>
                <c:pt idx="136" formatCode="0.0">
                  <c:v>3.9542511469123838</c:v>
                </c:pt>
                <c:pt idx="137" formatCode="0.0">
                  <c:v>3.5009254601965125</c:v>
                </c:pt>
                <c:pt idx="138" formatCode="0.0">
                  <c:v>3.4556227105034765</c:v>
                </c:pt>
                <c:pt idx="139" formatCode="0.0">
                  <c:v>3.1878789223626711</c:v>
                </c:pt>
                <c:pt idx="140" formatCode="0.0">
                  <c:v>2.4833603171555296</c:v>
                </c:pt>
                <c:pt idx="141" formatCode="0.0">
                  <c:v>2.7130895916906326</c:v>
                </c:pt>
                <c:pt idx="142" formatCode="0.0">
                  <c:v>2.6611161809281469</c:v>
                </c:pt>
                <c:pt idx="143" formatCode="0.0">
                  <c:v>2.7792538912869986</c:v>
                </c:pt>
                <c:pt idx="144" formatCode="0.0">
                  <c:v>2.4803285177662104</c:v>
                </c:pt>
                <c:pt idx="145" formatCode="0.0">
                  <c:v>2.7286315194087649</c:v>
                </c:pt>
                <c:pt idx="146" formatCode="0.0">
                  <c:v>2.8453748454160745</c:v>
                </c:pt>
                <c:pt idx="147" formatCode="0.0">
                  <c:v>2.8156212288494658</c:v>
                </c:pt>
                <c:pt idx="148" formatCode="0.0">
                  <c:v>2.5668998634285316</c:v>
                </c:pt>
                <c:pt idx="149" formatCode="0.0">
                  <c:v>2.3930173499990417</c:v>
                </c:pt>
                <c:pt idx="150" formatCode="0.0">
                  <c:v>2.6385029785635226</c:v>
                </c:pt>
                <c:pt idx="151" formatCode="0.0">
                  <c:v>2.6799746488077432</c:v>
                </c:pt>
                <c:pt idx="152" formatCode="0.0">
                  <c:v>3.2393925652549171</c:v>
                </c:pt>
                <c:pt idx="153" formatCode="0.0">
                  <c:v>2.4831093944846003</c:v>
                </c:pt>
                <c:pt idx="154" formatCode="0.0">
                  <c:v>2.2418789668220427</c:v>
                </c:pt>
                <c:pt idx="155" formatCode="0.0">
                  <c:v>2.3726910426037193</c:v>
                </c:pt>
                <c:pt idx="156" formatCode="0.0">
                  <c:v>2.6021068882585467</c:v>
                </c:pt>
                <c:pt idx="157" formatCode="0.0">
                  <c:v>2.6172356326451336</c:v>
                </c:pt>
                <c:pt idx="158" formatCode="0.0">
                  <c:v>2.7201872544848413</c:v>
                </c:pt>
                <c:pt idx="159" formatCode="0.0">
                  <c:v>2.7029949120164645</c:v>
                </c:pt>
                <c:pt idx="160" formatCode="0.0">
                  <c:v>2.9224537461543605</c:v>
                </c:pt>
                <c:pt idx="161" formatCode="0.0">
                  <c:v>3.2493045019928957</c:v>
                </c:pt>
                <c:pt idx="162" formatCode="0.0">
                  <c:v>3.1799470018564193</c:v>
                </c:pt>
                <c:pt idx="163" formatCode="0.0">
                  <c:v>3.0900585707071855</c:v>
                </c:pt>
                <c:pt idx="164" formatCode="0.0">
                  <c:v>3.3535401797712581</c:v>
                </c:pt>
                <c:pt idx="165" formatCode="0.0">
                  <c:v>3.9540449420264281</c:v>
                </c:pt>
                <c:pt idx="166" formatCode="0.0">
                  <c:v>4.1647804567677866</c:v>
                </c:pt>
                <c:pt idx="167" formatCode="0.0">
                  <c:v>4.4341308389492298</c:v>
                </c:pt>
                <c:pt idx="168" formatCode="0.0">
                  <c:v>4.4294512915032556</c:v>
                </c:pt>
                <c:pt idx="169" formatCode="0.0">
                  <c:v>4.922979424758168</c:v>
                </c:pt>
                <c:pt idx="170" formatCode="0.0">
                  <c:v>5.3973318830452968</c:v>
                </c:pt>
                <c:pt idx="171" formatCode="0.0">
                  <c:v>5.709801848438147</c:v>
                </c:pt>
                <c:pt idx="172" formatCode="0.0">
                  <c:v>5.8052367722963396</c:v>
                </c:pt>
                <c:pt idx="173" formatCode="0.0">
                  <c:v>6.0097066939709691</c:v>
                </c:pt>
                <c:pt idx="174" formatCode="0.0">
                  <c:v>6.0865584386739329</c:v>
                </c:pt>
                <c:pt idx="175" formatCode="0.0">
                  <c:v>6.0545200245250612</c:v>
                </c:pt>
                <c:pt idx="176" formatCode="0.0">
                  <c:v>5.989430070999191</c:v>
                </c:pt>
                <c:pt idx="177" formatCode="0.0">
                  <c:v>5.9393364357224243</c:v>
                </c:pt>
                <c:pt idx="178" formatCode="0.0">
                  <c:v>6.2680441417127639</c:v>
                </c:pt>
                <c:pt idx="179" formatCode="0.0">
                  <c:v>6.4816826885413406</c:v>
                </c:pt>
                <c:pt idx="180" formatCode="0.0">
                  <c:v>6.4214945488857467</c:v>
                </c:pt>
                <c:pt idx="181" formatCode="0.0">
                  <c:v>6.0850396083071985</c:v>
                </c:pt>
                <c:pt idx="182" formatCode="0.0">
                  <c:v>5.8982148212780316</c:v>
                </c:pt>
                <c:pt idx="183" formatCode="0.0">
                  <c:v>5.8512880935976739</c:v>
                </c:pt>
                <c:pt idx="184" formatCode="0.0">
                  <c:v>5.8508484166706012</c:v>
                </c:pt>
                <c:pt idx="185" formatCode="0.0">
                  <c:v>6.0835280115539234</c:v>
                </c:pt>
                <c:pt idx="186" formatCode="0.0">
                  <c:v>6.2075537519122861</c:v>
                </c:pt>
                <c:pt idx="187" formatCode="0.0">
                  <c:v>6.7276290875404499</c:v>
                </c:pt>
                <c:pt idx="188" formatCode="0.0">
                  <c:v>6.6961363751252918</c:v>
                </c:pt>
                <c:pt idx="189" formatCode="0.0">
                  <c:v>6.6873693507673693</c:v>
                </c:pt>
                <c:pt idx="190" formatCode="0.0">
                  <c:v>6.5565687641192767</c:v>
                </c:pt>
                <c:pt idx="191" formatCode="0.0">
                  <c:v>6.2169367533188478</c:v>
                </c:pt>
                <c:pt idx="192" formatCode="0.0">
                  <c:v>6.5473928871145262</c:v>
                </c:pt>
                <c:pt idx="193" formatCode="0.0">
                  <c:v>6.690632762803844</c:v>
                </c:pt>
                <c:pt idx="194" formatCode="0.0">
                  <c:v>6.7277841056280181</c:v>
                </c:pt>
                <c:pt idx="195" formatCode="0.0">
                  <c:v>6.5799844510931536</c:v>
                </c:pt>
                <c:pt idx="196" formatCode="0.0">
                  <c:v>6.8385419358024393</c:v>
                </c:pt>
                <c:pt idx="197" formatCode="0.0">
                  <c:v>6.4273678306979889</c:v>
                </c:pt>
                <c:pt idx="198" formatCode="0.0">
                  <c:v>6.0511320760876259</c:v>
                </c:pt>
                <c:pt idx="199" formatCode="0.0">
                  <c:v>5.7752292674633452</c:v>
                </c:pt>
                <c:pt idx="200" formatCode="0.0">
                  <c:v>5.5772439279585484</c:v>
                </c:pt>
                <c:pt idx="201" formatCode="0.0">
                  <c:v>5.4620908286422463</c:v>
                </c:pt>
                <c:pt idx="202" formatCode="0.0">
                  <c:v>5.2782772227130152</c:v>
                </c:pt>
                <c:pt idx="203" formatCode="0.0">
                  <c:v>5.1058729544127175</c:v>
                </c:pt>
                <c:pt idx="204" formatCode="0.0">
                  <c:v>4.7107161196303196</c:v>
                </c:pt>
                <c:pt idx="205" formatCode="0.0">
                  <c:v>4.449881598636324</c:v>
                </c:pt>
                <c:pt idx="206" formatCode="0.0">
                  <c:v>4.1676699883839632</c:v>
                </c:pt>
                <c:pt idx="207" formatCode="0.0">
                  <c:v>3.9317499766725348</c:v>
                </c:pt>
                <c:pt idx="208" formatCode="0.0">
                  <c:v>3.6608683242004787</c:v>
                </c:pt>
                <c:pt idx="209" formatCode="0.0">
                  <c:v>3.5132307836922081</c:v>
                </c:pt>
                <c:pt idx="210" formatCode="0.0">
                  <c:v>3.499271281136302</c:v>
                </c:pt>
                <c:pt idx="211" formatCode="0.0">
                  <c:v>3.2971590939888671</c:v>
                </c:pt>
                <c:pt idx="212" formatCode="0.0">
                  <c:v>3.1649007655684187</c:v>
                </c:pt>
                <c:pt idx="213" formatCode="0.0">
                  <c:v>3.3247158599771325</c:v>
                </c:pt>
                <c:pt idx="214" formatCode="0.0">
                  <c:v>3.4953722300171677</c:v>
                </c:pt>
                <c:pt idx="215" formatCode="0.0">
                  <c:v>3.3852316492403105</c:v>
                </c:pt>
                <c:pt idx="216" formatCode="0.0">
                  <c:v>3.4568110595652826</c:v>
                </c:pt>
                <c:pt idx="217" formatCode="0.0">
                  <c:v>3.7188780845477112</c:v>
                </c:pt>
                <c:pt idx="218" formatCode="0.0">
                  <c:v>3.3990452964088718</c:v>
                </c:pt>
                <c:pt idx="219" formatCode="0.0">
                  <c:v>3.4748286219268891</c:v>
                </c:pt>
                <c:pt idx="220" formatCode="0.0">
                  <c:v>3.1959859978808396</c:v>
                </c:pt>
                <c:pt idx="221" formatCode="0.0">
                  <c:v>3.0016093399504769</c:v>
                </c:pt>
                <c:pt idx="222" formatCode="0.0">
                  <c:v>3.0225729218738877</c:v>
                </c:pt>
                <c:pt idx="223" formatCode="0.0">
                  <c:v>2.6177425176231282</c:v>
                </c:pt>
                <c:pt idx="224" formatCode="0.0">
                  <c:v>2.3599782094191397</c:v>
                </c:pt>
                <c:pt idx="225" formatCode="0.0">
                  <c:v>1.4715107760023329</c:v>
                </c:pt>
                <c:pt idx="226" formatCode="0.0">
                  <c:v>4.0030264143339878E-2</c:v>
                </c:pt>
                <c:pt idx="227" formatCode="0.0">
                  <c:v>-1.0845922491285194</c:v>
                </c:pt>
                <c:pt idx="228" formatCode="0.0">
                  <c:v>-2.118920084113725</c:v>
                </c:pt>
                <c:pt idx="229" formatCode="0.0">
                  <c:v>-3.5666057101272912</c:v>
                </c:pt>
                <c:pt idx="230" formatCode="0.0">
                  <c:v>-4.5321799216676197</c:v>
                </c:pt>
                <c:pt idx="231" formatCode="0.0">
                  <c:v>-5.6246676611553283</c:v>
                </c:pt>
                <c:pt idx="232" formatCode="0.0">
                  <c:v>-6.8788281044674449</c:v>
                </c:pt>
                <c:pt idx="233" formatCode="0.0">
                  <c:v>-7.6767798653868908</c:v>
                </c:pt>
                <c:pt idx="234" formatCode="0.0">
                  <c:v>-8.7017272699008998</c:v>
                </c:pt>
                <c:pt idx="235" formatCode="0.0">
                  <c:v>-9.2523054061156387</c:v>
                </c:pt>
                <c:pt idx="236" formatCode="0.0">
                  <c:v>-9.7599472423257794</c:v>
                </c:pt>
                <c:pt idx="237" formatCode="0.0">
                  <c:v>-9.63127821080964</c:v>
                </c:pt>
                <c:pt idx="238" formatCode="0.0">
                  <c:v>-8.6838132448959868</c:v>
                </c:pt>
                <c:pt idx="239" formatCode="0.0">
                  <c:v>-7.44843541504423</c:v>
                </c:pt>
                <c:pt idx="240" formatCode="0.0">
                  <c:v>-6.6592202249577639</c:v>
                </c:pt>
                <c:pt idx="241" formatCode="0.0">
                  <c:v>-5.430106928769149</c:v>
                </c:pt>
                <c:pt idx="242" formatCode="0.0">
                  <c:v>-3.6942889051199757</c:v>
                </c:pt>
                <c:pt idx="243" formatCode="0.0">
                  <c:v>-2.1793103187487333</c:v>
                </c:pt>
                <c:pt idx="244" formatCode="0.0">
                  <c:v>-0.57656435475662704</c:v>
                </c:pt>
                <c:pt idx="245" formatCode="0.0">
                  <c:v>0.58345195690918672</c:v>
                </c:pt>
                <c:pt idx="246" formatCode="0.0">
                  <c:v>1.79309479239231</c:v>
                </c:pt>
                <c:pt idx="247" formatCode="0.0">
                  <c:v>2.7542870134496127</c:v>
                </c:pt>
                <c:pt idx="248" formatCode="0.0">
                  <c:v>3.9368319834313752</c:v>
                </c:pt>
                <c:pt idx="249" formatCode="0.0">
                  <c:v>4.6359936043324836</c:v>
                </c:pt>
                <c:pt idx="250" formatCode="0.0">
                  <c:v>5.1910233865909845</c:v>
                </c:pt>
                <c:pt idx="251" formatCode="0.0">
                  <c:v>5.4248567342997944</c:v>
                </c:pt>
                <c:pt idx="252" formatCode="0.0">
                  <c:v>5.8285090732136382</c:v>
                </c:pt>
                <c:pt idx="253" formatCode="0.0">
                  <c:v>6.1766394027190614</c:v>
                </c:pt>
                <c:pt idx="254" formatCode="0.0">
                  <c:v>5.9886769907727739</c:v>
                </c:pt>
                <c:pt idx="255" formatCode="0.0">
                  <c:v>5.9011497974143339</c:v>
                </c:pt>
                <c:pt idx="256" formatCode="0.0">
                  <c:v>6.0806612287571227</c:v>
                </c:pt>
                <c:pt idx="257" formatCode="0.0">
                  <c:v>6.4410872424459171</c:v>
                </c:pt>
                <c:pt idx="258" formatCode="0.0">
                  <c:v>6.6318130704092368</c:v>
                </c:pt>
                <c:pt idx="259" formatCode="0.0">
                  <c:v>7.1595589018944992</c:v>
                </c:pt>
                <c:pt idx="260" formatCode="0.0">
                  <c:v>7.3053111809165756</c:v>
                </c:pt>
                <c:pt idx="261" formatCode="0.0">
                  <c:v>7.4579861965194567</c:v>
                </c:pt>
                <c:pt idx="262" formatCode="0.0">
                  <c:v>7.386442354340133</c:v>
                </c:pt>
                <c:pt idx="263" formatCode="0.0">
                  <c:v>7.3123999992532163</c:v>
                </c:pt>
                <c:pt idx="264" formatCode="0.0">
                  <c:v>7.243407916120745</c:v>
                </c:pt>
                <c:pt idx="265" formatCode="0.0">
                  <c:v>7.4000545195985552</c:v>
                </c:pt>
                <c:pt idx="266" formatCode="0.0">
                  <c:v>7.3701774526727206</c:v>
                </c:pt>
                <c:pt idx="267" formatCode="0.0">
                  <c:v>7.0491951383885265</c:v>
                </c:pt>
                <c:pt idx="268" formatCode="0.0">
                  <c:v>7.0118776351405074</c:v>
                </c:pt>
                <c:pt idx="269" formatCode="0.0">
                  <c:v>6.562947099461951</c:v>
                </c:pt>
                <c:pt idx="270" formatCode="0.0">
                  <c:v>6.274057579309769</c:v>
                </c:pt>
                <c:pt idx="271" formatCode="0.0">
                  <c:v>6.0365299181012659</c:v>
                </c:pt>
                <c:pt idx="272" formatCode="0.0">
                  <c:v>5.5901000093069939</c:v>
                </c:pt>
                <c:pt idx="273" formatCode="0.0">
                  <c:v>5.4645020220979177</c:v>
                </c:pt>
                <c:pt idx="274" formatCode="0.0">
                  <c:v>5.312865722137758</c:v>
                </c:pt>
                <c:pt idx="275" formatCode="0.0">
                  <c:v>4.9602657676681758</c:v>
                </c:pt>
                <c:pt idx="276" formatCode="0.0">
                  <c:v>4.9567346535729655</c:v>
                </c:pt>
                <c:pt idx="277" formatCode="0.0">
                  <c:v>4.1993678897808593</c:v>
                </c:pt>
                <c:pt idx="278" formatCode="0.0">
                  <c:v>3.7585733647546533</c:v>
                </c:pt>
                <c:pt idx="279" formatCode="0.0">
                  <c:v>3.8216017531996158</c:v>
                </c:pt>
                <c:pt idx="280" formatCode="0.0">
                  <c:v>3.6297768726570041</c:v>
                </c:pt>
                <c:pt idx="281" formatCode="0.0">
                  <c:v>3.6510920810254817</c:v>
                </c:pt>
                <c:pt idx="282" formatCode="0.0">
                  <c:v>3.9593467425796547</c:v>
                </c:pt>
                <c:pt idx="283" formatCode="0.0">
                  <c:v>3.8091495127117128</c:v>
                </c:pt>
                <c:pt idx="284" formatCode="0.0">
                  <c:v>3.801085599745079</c:v>
                </c:pt>
                <c:pt idx="285" formatCode="0.0">
                  <c:v>3.7102628212292217</c:v>
                </c:pt>
                <c:pt idx="286" formatCode="0.0">
                  <c:v>3.5470750350542488</c:v>
                </c:pt>
                <c:pt idx="287" formatCode="0.0">
                  <c:v>3.6336267893808838</c:v>
                </c:pt>
                <c:pt idx="288" formatCode="0.0">
                  <c:v>3.357290053057767</c:v>
                </c:pt>
                <c:pt idx="289" formatCode="0.0">
                  <c:v>3.4520176009233978</c:v>
                </c:pt>
                <c:pt idx="290" formatCode="0.0">
                  <c:v>3.51966144626698</c:v>
                </c:pt>
                <c:pt idx="291" formatCode="0.0">
                  <c:v>3.6600959163008042</c:v>
                </c:pt>
                <c:pt idx="292" formatCode="0.0">
                  <c:v>3.7181758376544991</c:v>
                </c:pt>
                <c:pt idx="293" formatCode="0.0">
                  <c:v>3.8075044016507889</c:v>
                </c:pt>
                <c:pt idx="294" formatCode="0.0">
                  <c:v>3.6754148243718845</c:v>
                </c:pt>
                <c:pt idx="295" formatCode="0.0">
                  <c:v>3.6474058460610053</c:v>
                </c:pt>
                <c:pt idx="296" formatCode="0.0">
                  <c:v>3.9326537309453187</c:v>
                </c:pt>
                <c:pt idx="297" formatCode="0.0">
                  <c:v>4.0465456077719182</c:v>
                </c:pt>
                <c:pt idx="298" formatCode="0.0">
                  <c:v>4.0847894700958989</c:v>
                </c:pt>
                <c:pt idx="299" formatCode="0.0">
                  <c:v>4.2763521582290167</c:v>
                </c:pt>
                <c:pt idx="300" formatCode="0.0">
                  <c:v>4.4072312759892753</c:v>
                </c:pt>
                <c:pt idx="301" formatCode="0.0">
                  <c:v>4.4330168834206205</c:v>
                </c:pt>
                <c:pt idx="302" formatCode="0.0">
                  <c:v>4.4622660295297436</c:v>
                </c:pt>
                <c:pt idx="303" formatCode="0.0">
                  <c:v>4.1459118918968159</c:v>
                </c:pt>
                <c:pt idx="304" formatCode="0.0">
                  <c:v>3.7991212822874587</c:v>
                </c:pt>
                <c:pt idx="305" formatCode="0.0">
                  <c:v>3.7417130859576133</c:v>
                </c:pt>
                <c:pt idx="306" formatCode="0.0">
                  <c:v>3.6357962799023653</c:v>
                </c:pt>
                <c:pt idx="307" formatCode="0.0">
                  <c:v>3.4341996335620877</c:v>
                </c:pt>
                <c:pt idx="308" formatCode="0.0">
                  <c:v>3.1513857504042306</c:v>
                </c:pt>
                <c:pt idx="309" formatCode="0.0">
                  <c:v>2.8605727521697588</c:v>
                </c:pt>
                <c:pt idx="310" formatCode="0.0">
                  <c:v>2.7110113076484197</c:v>
                </c:pt>
                <c:pt idx="311" formatCode="0.0">
                  <c:v>2.5659476008387259</c:v>
                </c:pt>
                <c:pt idx="312" formatCode="0.0">
                  <c:v>2.3604773571219084</c:v>
                </c:pt>
                <c:pt idx="313" formatCode="0.0">
                  <c:v>2.7316594687613645</c:v>
                </c:pt>
                <c:pt idx="314" formatCode="0.0">
                  <c:v>2.7759501444914605</c:v>
                </c:pt>
                <c:pt idx="315" formatCode="0.0">
                  <c:v>2.8547856291560407</c:v>
                </c:pt>
                <c:pt idx="316" formatCode="0.0">
                  <c:v>2.8678016003039346</c:v>
                </c:pt>
                <c:pt idx="317" formatCode="0.0">
                  <c:v>2.8458463595169974</c:v>
                </c:pt>
                <c:pt idx="318" formatCode="0.0">
                  <c:v>2.5913933715996222</c:v>
                </c:pt>
                <c:pt idx="319" formatCode="0.0">
                  <c:v>2.7389013473629262</c:v>
                </c:pt>
                <c:pt idx="320" formatCode="0.0">
                  <c:v>2.8270849438682575</c:v>
                </c:pt>
                <c:pt idx="321" formatCode="0.0">
                  <c:v>2.7972869988471842</c:v>
                </c:pt>
                <c:pt idx="322" formatCode="0.0">
                  <c:v>3.0480186593864858</c:v>
                </c:pt>
                <c:pt idx="323" formatCode="0.0">
                  <c:v>3.0921469666156582</c:v>
                </c:pt>
                <c:pt idx="324" formatCode="0.0">
                  <c:v>3.3810642916620282</c:v>
                </c:pt>
                <c:pt idx="325" formatCode="0.0">
                  <c:v>2.9127970883736367</c:v>
                </c:pt>
                <c:pt idx="326" formatCode="0.0">
                  <c:v>3.0241182743200028</c:v>
                </c:pt>
                <c:pt idx="327" formatCode="0.0">
                  <c:v>3.0678402164551244</c:v>
                </c:pt>
                <c:pt idx="328" formatCode="0.0">
                  <c:v>3.4186583804872015</c:v>
                </c:pt>
                <c:pt idx="329" formatCode="0.0">
                  <c:v>3.4488485303756562</c:v>
                </c:pt>
                <c:pt idx="330" formatCode="0.0">
                  <c:v>3.649895602920509</c:v>
                </c:pt>
                <c:pt idx="331" formatCode="0.0">
                  <c:v>3.7318027589464435</c:v>
                </c:pt>
                <c:pt idx="332" formatCode="0.0">
                  <c:v>3.8200869815004239</c:v>
                </c:pt>
                <c:pt idx="333" formatCode="0.0">
                  <c:v>4.1274811026692504</c:v>
                </c:pt>
                <c:pt idx="334" formatCode="0.0">
                  <c:v>4.298666913244702</c:v>
                </c:pt>
                <c:pt idx="335" formatCode="0.0">
                  <c:v>4.2694148090781852</c:v>
                </c:pt>
                <c:pt idx="336" formatCode="0.0">
                  <c:v>4.3035738418854379</c:v>
                </c:pt>
                <c:pt idx="337" formatCode="0.0">
                  <c:v>4.5857403707668425</c:v>
                </c:pt>
                <c:pt idx="338" formatCode="0.0">
                  <c:v>4.66639868852576</c:v>
                </c:pt>
                <c:pt idx="339" formatCode="0.0">
                  <c:v>4.6847762081741848</c:v>
                </c:pt>
                <c:pt idx="340" formatCode="0.0">
                  <c:v>4.8268400007498826</c:v>
                </c:pt>
                <c:pt idx="341" formatCode="0.0">
                  <c:v>4.9915299757699501</c:v>
                </c:pt>
                <c:pt idx="342" formatCode="0.0">
                  <c:v>5.2902291433142778</c:v>
                </c:pt>
                <c:pt idx="343" formatCode="0.0">
                  <c:v>5.5015702015707149</c:v>
                </c:pt>
                <c:pt idx="344" formatCode="0.0">
                  <c:v>5.285815846062917</c:v>
                </c:pt>
                <c:pt idx="345" formatCode="0.0">
                  <c:v>5.3573838420691402</c:v>
                </c:pt>
                <c:pt idx="346" formatCode="0.0">
                  <c:v>5.2064657962464196</c:v>
                </c:pt>
                <c:pt idx="347" formatCode="0.0">
                  <c:v>4.9064970771369758</c:v>
                </c:pt>
                <c:pt idx="348" formatCode="0.0">
                  <c:v>4.7509901757589006</c:v>
                </c:pt>
                <c:pt idx="349" formatCode="0.0">
                  <c:v>4.5716911063293395</c:v>
                </c:pt>
                <c:pt idx="350" formatCode="0.0">
                  <c:v>#N/A</c:v>
                </c:pt>
                <c:pt idx="351" formatCode="0.0">
                  <c:v>#N/A</c:v>
                </c:pt>
                <c:pt idx="352" formatCode="0.0">
                  <c:v>#N/A</c:v>
                </c:pt>
                <c:pt idx="353" formatCode="0.0">
                  <c:v>#N/A</c:v>
                </c:pt>
                <c:pt idx="354" formatCode="0.0">
                  <c:v>#N/A</c:v>
                </c:pt>
                <c:pt idx="355" formatCode="0.0">
                  <c:v>#N/A</c:v>
                </c:pt>
                <c:pt idx="356" formatCode="0.0">
                  <c:v>#N/A</c:v>
                </c:pt>
                <c:pt idx="357" formatCode="0.0">
                  <c:v>#N/A</c:v>
                </c:pt>
                <c:pt idx="358" formatCode="0.0">
                  <c:v>#N/A</c:v>
                </c:pt>
                <c:pt idx="359" formatCode="0.0">
                  <c:v>#N/A</c:v>
                </c:pt>
                <c:pt idx="360" formatCode="0.0">
                  <c:v>#N/A</c:v>
                </c:pt>
                <c:pt idx="361" formatCode="0.0">
                  <c:v>#N/A</c:v>
                </c:pt>
                <c:pt idx="362" formatCode="0.0">
                  <c:v>#N/A</c:v>
                </c:pt>
                <c:pt idx="363" formatCode="0.0">
                  <c:v>#N/A</c:v>
                </c:pt>
                <c:pt idx="364" formatCode="0.0">
                  <c:v>#N/A</c:v>
                </c:pt>
                <c:pt idx="365" formatCode="0.0">
                  <c:v>#N/A</c:v>
                </c:pt>
                <c:pt idx="366" formatCode="0.0">
                  <c:v>#N/A</c:v>
                </c:pt>
                <c:pt idx="367" formatCode="0.0">
                  <c:v>#N/A</c:v>
                </c:pt>
                <c:pt idx="368" formatCode="0.0">
                  <c:v>#N/A</c:v>
                </c:pt>
                <c:pt idx="369" formatCode="0.0">
                  <c:v>#N/A</c:v>
                </c:pt>
                <c:pt idx="370" formatCode="0.0">
                  <c:v>#N/A</c:v>
                </c:pt>
                <c:pt idx="371" formatCode="0.0">
                  <c:v>#N/A</c:v>
                </c:pt>
                <c:pt idx="372" formatCode="0.0">
                  <c:v>#N/A</c:v>
                </c:pt>
                <c:pt idx="373" formatCode="0.0">
                  <c:v>#N/A</c:v>
                </c:pt>
                <c:pt idx="374" formatCode="0.0">
                  <c:v>#N/A</c:v>
                </c:pt>
                <c:pt idx="375" formatCode="0.0">
                  <c:v>#N/A</c:v>
                </c:pt>
                <c:pt idx="376" formatCode="0.0">
                  <c:v>#N/A</c:v>
                </c:pt>
                <c:pt idx="377" formatCode="0.0">
                  <c:v>#N/A</c:v>
                </c:pt>
                <c:pt idx="378" formatCode="0.0">
                  <c:v>#N/A</c:v>
                </c:pt>
                <c:pt idx="379" formatCode="0.0">
                  <c:v>#N/A</c:v>
                </c:pt>
                <c:pt idx="380" formatCode="0.0">
                  <c:v>#N/A</c:v>
                </c:pt>
                <c:pt idx="381" formatCode="0.0">
                  <c:v>#N/A</c:v>
                </c:pt>
                <c:pt idx="382" formatCode="0.0">
                  <c:v>#N/A</c:v>
                </c:pt>
                <c:pt idx="383" formatCode="0.0">
                  <c:v>#N/A</c:v>
                </c:pt>
                <c:pt idx="384" formatCode="0.0">
                  <c:v>#N/A</c:v>
                </c:pt>
                <c:pt idx="385" formatCode="0.0">
                  <c:v>#N/A</c:v>
                </c:pt>
                <c:pt idx="386" formatCode="0.0">
                  <c:v>#N/A</c:v>
                </c:pt>
                <c:pt idx="387" formatCode="0.0">
                  <c:v>#N/A</c:v>
                </c:pt>
                <c:pt idx="388" formatCode="0.0">
                  <c:v>#N/A</c:v>
                </c:pt>
                <c:pt idx="389" formatCode="0.0">
                  <c:v>#N/A</c:v>
                </c:pt>
                <c:pt idx="390" formatCode="0.0">
                  <c:v>#N/A</c:v>
                </c:pt>
                <c:pt idx="391" formatCode="0.0">
                  <c:v>#N/A</c:v>
                </c:pt>
                <c:pt idx="392" formatCode="0.0">
                  <c:v>#N/A</c:v>
                </c:pt>
                <c:pt idx="393" formatCode="0.0">
                  <c:v>#N/A</c:v>
                </c:pt>
                <c:pt idx="394" formatCode="0.0">
                  <c:v>#N/A</c:v>
                </c:pt>
                <c:pt idx="395" formatCode="0.0">
                  <c:v>#N/A</c:v>
                </c:pt>
                <c:pt idx="396" formatCode="0.0">
                  <c:v>#N/A</c:v>
                </c:pt>
                <c:pt idx="397" formatCode="0.0">
                  <c:v>#N/A</c:v>
                </c:pt>
                <c:pt idx="398" formatCode="0.0">
                  <c:v>#N/A</c:v>
                </c:pt>
                <c:pt idx="399" formatCode="0.0">
                  <c:v>#N/A</c:v>
                </c:pt>
                <c:pt idx="400" formatCode="0.0">
                  <c:v>#N/A</c:v>
                </c:pt>
                <c:pt idx="401" formatCode="0.0">
                  <c:v>#N/A</c:v>
                </c:pt>
                <c:pt idx="402" formatCode="0.0">
                  <c:v>#N/A</c:v>
                </c:pt>
                <c:pt idx="403" formatCode="0.0">
                  <c:v>#N/A</c:v>
                </c:pt>
                <c:pt idx="404" formatCode="0.0">
                  <c:v>#N/A</c:v>
                </c:pt>
                <c:pt idx="405" formatCode="0.0">
                  <c:v>#N/A</c:v>
                </c:pt>
                <c:pt idx="406" formatCode="0.0">
                  <c:v>#N/A</c:v>
                </c:pt>
                <c:pt idx="407" formatCode="0.0">
                  <c:v>#N/A</c:v>
                </c:pt>
                <c:pt idx="408" formatCode="0.0">
                  <c:v>#N/A</c:v>
                </c:pt>
                <c:pt idx="409" formatCode="0.0">
                  <c:v>#N/A</c:v>
                </c:pt>
                <c:pt idx="410" formatCode="0.0">
                  <c:v>#N/A</c:v>
                </c:pt>
                <c:pt idx="411" formatCode="0.0">
                  <c:v>#N/A</c:v>
                </c:pt>
                <c:pt idx="412" formatCode="0.0">
                  <c:v>#N/A</c:v>
                </c:pt>
                <c:pt idx="413" formatCode="0.0">
                  <c:v>#N/A</c:v>
                </c:pt>
                <c:pt idx="414" formatCode="0.0">
                  <c:v>#N/A</c:v>
                </c:pt>
                <c:pt idx="415" formatCode="0.0">
                  <c:v>#N/A</c:v>
                </c:pt>
                <c:pt idx="416" formatCode="0.0">
                  <c:v>#N/A</c:v>
                </c:pt>
                <c:pt idx="417" formatCode="0.0">
                  <c:v>#N/A</c:v>
                </c:pt>
                <c:pt idx="418" formatCode="0.0">
                  <c:v>#N/A</c:v>
                </c:pt>
                <c:pt idx="419" formatCode="0.0">
                  <c:v>#N/A</c:v>
                </c:pt>
                <c:pt idx="420" formatCode="0.0">
                  <c:v>#N/A</c:v>
                </c:pt>
                <c:pt idx="421" formatCode="0.0">
                  <c:v>#N/A</c:v>
                </c:pt>
                <c:pt idx="422" formatCode="0.0">
                  <c:v>#N/A</c:v>
                </c:pt>
                <c:pt idx="423" formatCode="0.0">
                  <c:v>#N/A</c:v>
                </c:pt>
                <c:pt idx="424" formatCode="0.0">
                  <c:v>#N/A</c:v>
                </c:pt>
                <c:pt idx="425" formatCode="0.0">
                  <c:v>#N/A</c:v>
                </c:pt>
                <c:pt idx="426" formatCode="0.0">
                  <c:v>#N/A</c:v>
                </c:pt>
                <c:pt idx="427" formatCode="0.0">
                  <c:v>#N/A</c:v>
                </c:pt>
                <c:pt idx="428" formatCode="0.0">
                  <c:v>#N/A</c:v>
                </c:pt>
                <c:pt idx="429" formatCode="0.0">
                  <c:v>#N/A</c:v>
                </c:pt>
                <c:pt idx="430" formatCode="0.0">
                  <c:v>#N/A</c:v>
                </c:pt>
                <c:pt idx="431" formatCode="0.0">
                  <c:v>#N/A</c:v>
                </c:pt>
                <c:pt idx="432" formatCode="0.0">
                  <c:v>#N/A</c:v>
                </c:pt>
                <c:pt idx="433" formatCode="0.0">
                  <c:v>#N/A</c:v>
                </c:pt>
                <c:pt idx="434" formatCode="0.0">
                  <c:v>#N/A</c:v>
                </c:pt>
                <c:pt idx="435" formatCode="0.0">
                  <c:v>#N/A</c:v>
                </c:pt>
                <c:pt idx="436" formatCode="0.0">
                  <c:v>#N/A</c:v>
                </c:pt>
                <c:pt idx="437" formatCode="0.0">
                  <c:v>#N/A</c:v>
                </c:pt>
                <c:pt idx="438" formatCode="0.0">
                  <c:v>#N/A</c:v>
                </c:pt>
                <c:pt idx="439" formatCode="0.0">
                  <c:v>#N/A</c:v>
                </c:pt>
                <c:pt idx="440" formatCode="0.0">
                  <c:v>#N/A</c:v>
                </c:pt>
                <c:pt idx="441" formatCode="0.0">
                  <c:v>#N/A</c:v>
                </c:pt>
                <c:pt idx="442" formatCode="0.0">
                  <c:v>#N/A</c:v>
                </c:pt>
                <c:pt idx="443" formatCode="0.0">
                  <c:v>#N/A</c:v>
                </c:pt>
                <c:pt idx="444" formatCode="0.0">
                  <c:v>#N/A</c:v>
                </c:pt>
                <c:pt idx="445" formatCode="0.0">
                  <c:v>#N/A</c:v>
                </c:pt>
                <c:pt idx="446" formatCode="0.0">
                  <c:v>#N/A</c:v>
                </c:pt>
                <c:pt idx="447" formatCode="0.0">
                  <c:v>#N/A</c:v>
                </c:pt>
                <c:pt idx="448" formatCode="0.0">
                  <c:v>#N/A</c:v>
                </c:pt>
                <c:pt idx="449" formatCode="0.0">
                  <c:v>#N/A</c:v>
                </c:pt>
                <c:pt idx="450" formatCode="0.0">
                  <c:v>#N/A</c:v>
                </c:pt>
                <c:pt idx="451" formatCode="0.0">
                  <c:v>#N/A</c:v>
                </c:pt>
                <c:pt idx="452" formatCode="0.0">
                  <c:v>#N/A</c:v>
                </c:pt>
                <c:pt idx="453" formatCode="0.0">
                  <c:v>#N/A</c:v>
                </c:pt>
                <c:pt idx="454" formatCode="0.0">
                  <c:v>#N/A</c:v>
                </c:pt>
                <c:pt idx="455" formatCode="0.0">
                  <c:v>#N/A</c:v>
                </c:pt>
                <c:pt idx="456" formatCode="0.0">
                  <c:v>#N/A</c:v>
                </c:pt>
                <c:pt idx="457" formatCode="0.0">
                  <c:v>#N/A</c:v>
                </c:pt>
                <c:pt idx="458" formatCode="0.0">
                  <c:v>#N/A</c:v>
                </c:pt>
                <c:pt idx="459" formatCode="0.0">
                  <c:v>#N/A</c:v>
                </c:pt>
                <c:pt idx="460" formatCode="0.0">
                  <c:v>#N/A</c:v>
                </c:pt>
                <c:pt idx="461" formatCode="0.0">
                  <c:v>#N/A</c:v>
                </c:pt>
                <c:pt idx="462" formatCode="0.0">
                  <c:v>#N/A</c:v>
                </c:pt>
                <c:pt idx="463" formatCode="0.0">
                  <c:v>#N/A</c:v>
                </c:pt>
                <c:pt idx="464" formatCode="0.0">
                  <c:v>#N/A</c:v>
                </c:pt>
                <c:pt idx="465" formatCode="0.0">
                  <c:v>#N/A</c:v>
                </c:pt>
                <c:pt idx="466" formatCode="0.0">
                  <c:v>#N/A</c:v>
                </c:pt>
                <c:pt idx="467" formatCode="0.0">
                  <c:v>#N/A</c:v>
                </c:pt>
                <c:pt idx="468" formatCode="0.0">
                  <c:v>#N/A</c:v>
                </c:pt>
                <c:pt idx="469" formatCode="0.0">
                  <c:v>#N/A</c:v>
                </c:pt>
                <c:pt idx="470" formatCode="0.0">
                  <c:v>#N/A</c:v>
                </c:pt>
                <c:pt idx="471" formatCode="0.0">
                  <c:v>#N/A</c:v>
                </c:pt>
                <c:pt idx="472" formatCode="0.0">
                  <c:v>#N/A</c:v>
                </c:pt>
                <c:pt idx="473" formatCode="0.0">
                  <c:v>#N/A</c:v>
                </c:pt>
                <c:pt idx="474" formatCode="0.0">
                  <c:v>#N/A</c:v>
                </c:pt>
                <c:pt idx="475" formatCode="0.0">
                  <c:v>#N/A</c:v>
                </c:pt>
                <c:pt idx="476" formatCode="0.0">
                  <c:v>#N/A</c:v>
                </c:pt>
                <c:pt idx="477" formatCode="0.0">
                  <c:v>#N/A</c:v>
                </c:pt>
                <c:pt idx="478" formatCode="0.0">
                  <c:v>#N/A</c:v>
                </c:pt>
                <c:pt idx="479" formatCode="0.0">
                  <c:v>#N/A</c:v>
                </c:pt>
                <c:pt idx="480" formatCode="0.0">
                  <c:v>#N/A</c:v>
                </c:pt>
                <c:pt idx="481" formatCode="0.0">
                  <c:v>#N/A</c:v>
                </c:pt>
                <c:pt idx="482" formatCode="0.0">
                  <c:v>#N/A</c:v>
                </c:pt>
                <c:pt idx="483" formatCode="0.0">
                  <c:v>#N/A</c:v>
                </c:pt>
                <c:pt idx="484" formatCode="0.0">
                  <c:v>#N/A</c:v>
                </c:pt>
                <c:pt idx="485" formatCode="0.0">
                  <c:v>#N/A</c:v>
                </c:pt>
                <c:pt idx="486" formatCode="0.0">
                  <c:v>#N/A</c:v>
                </c:pt>
                <c:pt idx="487" formatCode="0.0">
                  <c:v>#N/A</c:v>
                </c:pt>
                <c:pt idx="488" formatCode="0.0">
                  <c:v>#N/A</c:v>
                </c:pt>
                <c:pt idx="489" formatCode="0.0">
                  <c:v>#N/A</c:v>
                </c:pt>
                <c:pt idx="490" formatCode="0.0">
                  <c:v>#N/A</c:v>
                </c:pt>
                <c:pt idx="491" formatCode="0.0">
                  <c:v>#N/A</c:v>
                </c:pt>
                <c:pt idx="492" formatCode="0.0">
                  <c:v>#N/A</c:v>
                </c:pt>
                <c:pt idx="493" formatCode="0.0">
                  <c:v>#N/A</c:v>
                </c:pt>
                <c:pt idx="494" formatCode="0.0">
                  <c:v>#N/A</c:v>
                </c:pt>
                <c:pt idx="495" formatCode="0.0">
                  <c:v>#N/A</c:v>
                </c:pt>
                <c:pt idx="496" formatCode="0.0">
                  <c:v>#N/A</c:v>
                </c:pt>
                <c:pt idx="497" formatCode="0.0">
                  <c:v>#N/A</c:v>
                </c:pt>
                <c:pt idx="498" formatCode="0.0">
                  <c:v>#N/A</c:v>
                </c:pt>
                <c:pt idx="499" formatCode="0.0">
                  <c:v>#N/A</c:v>
                </c:pt>
                <c:pt idx="500" formatCode="0.0">
                  <c:v>#N/A</c:v>
                </c:pt>
                <c:pt idx="501" formatCode="0.0">
                  <c:v>#N/A</c:v>
                </c:pt>
                <c:pt idx="502" formatCode="0.0">
                  <c:v>#N/A</c:v>
                </c:pt>
                <c:pt idx="503" formatCode="0.0">
                  <c:v>#N/A</c:v>
                </c:pt>
              </c:numCache>
            </c:numRef>
          </c:val>
          <c:smooth val="0"/>
          <c:extLst>
            <c:ext xmlns:c16="http://schemas.microsoft.com/office/drawing/2014/chart" uri="{C3380CC4-5D6E-409C-BE32-E72D297353CC}">
              <c16:uniqueId val="{00000000-0415-4372-AB25-8BD23A9CE80D}"/>
            </c:ext>
          </c:extLst>
        </c:ser>
        <c:ser>
          <c:idx val="4"/>
          <c:order val="1"/>
          <c:tx>
            <c:strRef>
              <c:f>'Industry Labels'!$F$7</c:f>
              <c:strCache>
                <c:ptCount val="1"/>
                <c:pt idx="0">
                  <c:v>Retail Sales Forecast - 12/12</c:v>
                </c:pt>
              </c:strCache>
            </c:strRef>
          </c:tx>
          <c:spPr>
            <a:ln w="38100">
              <a:solidFill>
                <a:srgbClr val="9BBB59">
                  <a:lumMod val="75000"/>
                </a:srgbClr>
              </a:solidFill>
              <a:prstDash val="solid"/>
            </a:ln>
          </c:spPr>
          <c:marker>
            <c:symbol val="none"/>
          </c:marker>
          <c:cat>
            <c:numRef>
              <c:f>Company!$A$3:$A$1202</c:f>
              <c:numCache>
                <c:formatCode>mmm\-yy</c:formatCode>
                <c:ptCount val="1200"/>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pt idx="329">
                  <c:v>42887</c:v>
                </c:pt>
                <c:pt idx="330">
                  <c:v>42917</c:v>
                </c:pt>
                <c:pt idx="331">
                  <c:v>42948</c:v>
                </c:pt>
                <c:pt idx="332">
                  <c:v>42979</c:v>
                </c:pt>
                <c:pt idx="333">
                  <c:v>43009</c:v>
                </c:pt>
                <c:pt idx="334">
                  <c:v>43040</c:v>
                </c:pt>
                <c:pt idx="335">
                  <c:v>43070</c:v>
                </c:pt>
                <c:pt idx="336">
                  <c:v>43101</c:v>
                </c:pt>
                <c:pt idx="337">
                  <c:v>43132</c:v>
                </c:pt>
                <c:pt idx="338">
                  <c:v>43160</c:v>
                </c:pt>
                <c:pt idx="339">
                  <c:v>43191</c:v>
                </c:pt>
                <c:pt idx="340">
                  <c:v>43221</c:v>
                </c:pt>
                <c:pt idx="341">
                  <c:v>43252</c:v>
                </c:pt>
                <c:pt idx="342">
                  <c:v>43282</c:v>
                </c:pt>
                <c:pt idx="343">
                  <c:v>43313</c:v>
                </c:pt>
                <c:pt idx="344">
                  <c:v>43344</c:v>
                </c:pt>
                <c:pt idx="345">
                  <c:v>43374</c:v>
                </c:pt>
                <c:pt idx="346">
                  <c:v>43405</c:v>
                </c:pt>
                <c:pt idx="347">
                  <c:v>43435</c:v>
                </c:pt>
                <c:pt idx="348">
                  <c:v>43466</c:v>
                </c:pt>
                <c:pt idx="349">
                  <c:v>43497</c:v>
                </c:pt>
                <c:pt idx="350">
                  <c:v>43525</c:v>
                </c:pt>
                <c:pt idx="351">
                  <c:v>43556</c:v>
                </c:pt>
                <c:pt idx="352">
                  <c:v>43586</c:v>
                </c:pt>
                <c:pt idx="353">
                  <c:v>43617</c:v>
                </c:pt>
                <c:pt idx="354">
                  <c:v>43647</c:v>
                </c:pt>
                <c:pt idx="355">
                  <c:v>43678</c:v>
                </c:pt>
                <c:pt idx="356">
                  <c:v>43709</c:v>
                </c:pt>
                <c:pt idx="357">
                  <c:v>43739</c:v>
                </c:pt>
                <c:pt idx="358">
                  <c:v>43770</c:v>
                </c:pt>
                <c:pt idx="359">
                  <c:v>43800</c:v>
                </c:pt>
                <c:pt idx="360">
                  <c:v>43831</c:v>
                </c:pt>
                <c:pt idx="361">
                  <c:v>43862</c:v>
                </c:pt>
                <c:pt idx="362">
                  <c:v>43891</c:v>
                </c:pt>
                <c:pt idx="363">
                  <c:v>43922</c:v>
                </c:pt>
                <c:pt idx="364">
                  <c:v>43952</c:v>
                </c:pt>
                <c:pt idx="365">
                  <c:v>43983</c:v>
                </c:pt>
                <c:pt idx="366">
                  <c:v>44013</c:v>
                </c:pt>
                <c:pt idx="367">
                  <c:v>44044</c:v>
                </c:pt>
                <c:pt idx="368">
                  <c:v>44075</c:v>
                </c:pt>
                <c:pt idx="369">
                  <c:v>44105</c:v>
                </c:pt>
                <c:pt idx="370">
                  <c:v>44136</c:v>
                </c:pt>
                <c:pt idx="371">
                  <c:v>44166</c:v>
                </c:pt>
                <c:pt idx="372">
                  <c:v>44197</c:v>
                </c:pt>
                <c:pt idx="373">
                  <c:v>44228</c:v>
                </c:pt>
                <c:pt idx="374">
                  <c:v>44256</c:v>
                </c:pt>
                <c:pt idx="375">
                  <c:v>44287</c:v>
                </c:pt>
                <c:pt idx="376">
                  <c:v>44317</c:v>
                </c:pt>
                <c:pt idx="377">
                  <c:v>44348</c:v>
                </c:pt>
                <c:pt idx="378">
                  <c:v>44378</c:v>
                </c:pt>
                <c:pt idx="379">
                  <c:v>44409</c:v>
                </c:pt>
                <c:pt idx="380">
                  <c:v>44440</c:v>
                </c:pt>
                <c:pt idx="381">
                  <c:v>44470</c:v>
                </c:pt>
                <c:pt idx="382">
                  <c:v>44501</c:v>
                </c:pt>
                <c:pt idx="383">
                  <c:v>44531</c:v>
                </c:pt>
                <c:pt idx="384">
                  <c:v>44562</c:v>
                </c:pt>
                <c:pt idx="385">
                  <c:v>44593</c:v>
                </c:pt>
                <c:pt idx="386">
                  <c:v>44621</c:v>
                </c:pt>
                <c:pt idx="387">
                  <c:v>44652</c:v>
                </c:pt>
                <c:pt idx="388">
                  <c:v>44682</c:v>
                </c:pt>
                <c:pt idx="389">
                  <c:v>44713</c:v>
                </c:pt>
                <c:pt idx="390">
                  <c:v>44743</c:v>
                </c:pt>
                <c:pt idx="391">
                  <c:v>44774</c:v>
                </c:pt>
                <c:pt idx="392">
                  <c:v>44805</c:v>
                </c:pt>
                <c:pt idx="393">
                  <c:v>44835</c:v>
                </c:pt>
                <c:pt idx="394">
                  <c:v>44866</c:v>
                </c:pt>
                <c:pt idx="395">
                  <c:v>44896</c:v>
                </c:pt>
                <c:pt idx="396">
                  <c:v>44927</c:v>
                </c:pt>
                <c:pt idx="397">
                  <c:v>44958</c:v>
                </c:pt>
                <c:pt idx="398">
                  <c:v>44986</c:v>
                </c:pt>
                <c:pt idx="399">
                  <c:v>45017</c:v>
                </c:pt>
                <c:pt idx="400">
                  <c:v>45047</c:v>
                </c:pt>
                <c:pt idx="401">
                  <c:v>45078</c:v>
                </c:pt>
                <c:pt idx="402">
                  <c:v>45108</c:v>
                </c:pt>
                <c:pt idx="403">
                  <c:v>45139</c:v>
                </c:pt>
                <c:pt idx="404">
                  <c:v>45170</c:v>
                </c:pt>
                <c:pt idx="405">
                  <c:v>45200</c:v>
                </c:pt>
                <c:pt idx="406">
                  <c:v>45231</c:v>
                </c:pt>
                <c:pt idx="407">
                  <c:v>45261</c:v>
                </c:pt>
                <c:pt idx="408">
                  <c:v>45292</c:v>
                </c:pt>
                <c:pt idx="409">
                  <c:v>45323</c:v>
                </c:pt>
                <c:pt idx="410">
                  <c:v>45352</c:v>
                </c:pt>
                <c:pt idx="411">
                  <c:v>45383</c:v>
                </c:pt>
                <c:pt idx="412">
                  <c:v>45413</c:v>
                </c:pt>
                <c:pt idx="413">
                  <c:v>45444</c:v>
                </c:pt>
                <c:pt idx="414">
                  <c:v>45474</c:v>
                </c:pt>
                <c:pt idx="415">
                  <c:v>45505</c:v>
                </c:pt>
                <c:pt idx="416">
                  <c:v>45536</c:v>
                </c:pt>
                <c:pt idx="417">
                  <c:v>45566</c:v>
                </c:pt>
                <c:pt idx="418">
                  <c:v>45597</c:v>
                </c:pt>
                <c:pt idx="419">
                  <c:v>45627</c:v>
                </c:pt>
                <c:pt idx="420">
                  <c:v>45658</c:v>
                </c:pt>
                <c:pt idx="421">
                  <c:v>45689</c:v>
                </c:pt>
                <c:pt idx="422">
                  <c:v>45717</c:v>
                </c:pt>
                <c:pt idx="423">
                  <c:v>45748</c:v>
                </c:pt>
                <c:pt idx="424">
                  <c:v>45778</c:v>
                </c:pt>
                <c:pt idx="425">
                  <c:v>45809</c:v>
                </c:pt>
                <c:pt idx="426">
                  <c:v>45839</c:v>
                </c:pt>
                <c:pt idx="427">
                  <c:v>45870</c:v>
                </c:pt>
                <c:pt idx="428">
                  <c:v>45901</c:v>
                </c:pt>
                <c:pt idx="429">
                  <c:v>45931</c:v>
                </c:pt>
                <c:pt idx="430">
                  <c:v>45962</c:v>
                </c:pt>
                <c:pt idx="431">
                  <c:v>45992</c:v>
                </c:pt>
                <c:pt idx="432">
                  <c:v>46023</c:v>
                </c:pt>
                <c:pt idx="433">
                  <c:v>46054</c:v>
                </c:pt>
                <c:pt idx="434">
                  <c:v>46082</c:v>
                </c:pt>
                <c:pt idx="435">
                  <c:v>46113</c:v>
                </c:pt>
                <c:pt idx="436">
                  <c:v>46143</c:v>
                </c:pt>
                <c:pt idx="437">
                  <c:v>46174</c:v>
                </c:pt>
                <c:pt idx="438">
                  <c:v>46204</c:v>
                </c:pt>
                <c:pt idx="439">
                  <c:v>46235</c:v>
                </c:pt>
                <c:pt idx="440">
                  <c:v>46266</c:v>
                </c:pt>
                <c:pt idx="441">
                  <c:v>46296</c:v>
                </c:pt>
                <c:pt idx="442">
                  <c:v>46327</c:v>
                </c:pt>
                <c:pt idx="443">
                  <c:v>46357</c:v>
                </c:pt>
                <c:pt idx="444">
                  <c:v>46388</c:v>
                </c:pt>
                <c:pt idx="445">
                  <c:v>46419</c:v>
                </c:pt>
                <c:pt idx="446">
                  <c:v>46447</c:v>
                </c:pt>
                <c:pt idx="447">
                  <c:v>46478</c:v>
                </c:pt>
                <c:pt idx="448">
                  <c:v>46508</c:v>
                </c:pt>
                <c:pt idx="449">
                  <c:v>46539</c:v>
                </c:pt>
                <c:pt idx="450">
                  <c:v>46569</c:v>
                </c:pt>
                <c:pt idx="451">
                  <c:v>46600</c:v>
                </c:pt>
                <c:pt idx="452">
                  <c:v>46631</c:v>
                </c:pt>
                <c:pt idx="453">
                  <c:v>46661</c:v>
                </c:pt>
                <c:pt idx="454">
                  <c:v>46692</c:v>
                </c:pt>
                <c:pt idx="455">
                  <c:v>46722</c:v>
                </c:pt>
                <c:pt idx="456">
                  <c:v>46753</c:v>
                </c:pt>
                <c:pt idx="457">
                  <c:v>46784</c:v>
                </c:pt>
                <c:pt idx="458">
                  <c:v>46813</c:v>
                </c:pt>
                <c:pt idx="459">
                  <c:v>46844</c:v>
                </c:pt>
                <c:pt idx="460">
                  <c:v>46874</c:v>
                </c:pt>
                <c:pt idx="461">
                  <c:v>46905</c:v>
                </c:pt>
                <c:pt idx="462">
                  <c:v>46935</c:v>
                </c:pt>
                <c:pt idx="463">
                  <c:v>46966</c:v>
                </c:pt>
                <c:pt idx="464">
                  <c:v>46997</c:v>
                </c:pt>
                <c:pt idx="465">
                  <c:v>47027</c:v>
                </c:pt>
                <c:pt idx="466">
                  <c:v>47058</c:v>
                </c:pt>
                <c:pt idx="467">
                  <c:v>47088</c:v>
                </c:pt>
                <c:pt idx="468">
                  <c:v>47119</c:v>
                </c:pt>
                <c:pt idx="469">
                  <c:v>47150</c:v>
                </c:pt>
                <c:pt idx="470">
                  <c:v>47178</c:v>
                </c:pt>
                <c:pt idx="471">
                  <c:v>47209</c:v>
                </c:pt>
                <c:pt idx="472">
                  <c:v>47239</c:v>
                </c:pt>
                <c:pt idx="473">
                  <c:v>47270</c:v>
                </c:pt>
                <c:pt idx="474">
                  <c:v>47300</c:v>
                </c:pt>
                <c:pt idx="475">
                  <c:v>47331</c:v>
                </c:pt>
                <c:pt idx="476">
                  <c:v>47362</c:v>
                </c:pt>
                <c:pt idx="477">
                  <c:v>47392</c:v>
                </c:pt>
                <c:pt idx="478">
                  <c:v>47423</c:v>
                </c:pt>
                <c:pt idx="479">
                  <c:v>47453</c:v>
                </c:pt>
                <c:pt idx="480">
                  <c:v>47484</c:v>
                </c:pt>
                <c:pt idx="481">
                  <c:v>47515</c:v>
                </c:pt>
                <c:pt idx="482">
                  <c:v>47543</c:v>
                </c:pt>
                <c:pt idx="483">
                  <c:v>47574</c:v>
                </c:pt>
                <c:pt idx="484">
                  <c:v>47604</c:v>
                </c:pt>
                <c:pt idx="485">
                  <c:v>47635</c:v>
                </c:pt>
                <c:pt idx="486">
                  <c:v>47665</c:v>
                </c:pt>
                <c:pt idx="487">
                  <c:v>47696</c:v>
                </c:pt>
                <c:pt idx="488">
                  <c:v>47727</c:v>
                </c:pt>
                <c:pt idx="489">
                  <c:v>47757</c:v>
                </c:pt>
                <c:pt idx="490">
                  <c:v>47788</c:v>
                </c:pt>
                <c:pt idx="491">
                  <c:v>47818</c:v>
                </c:pt>
                <c:pt idx="492">
                  <c:v>47849</c:v>
                </c:pt>
                <c:pt idx="493">
                  <c:v>47880</c:v>
                </c:pt>
                <c:pt idx="494">
                  <c:v>47908</c:v>
                </c:pt>
                <c:pt idx="495">
                  <c:v>47939</c:v>
                </c:pt>
                <c:pt idx="496">
                  <c:v>47969</c:v>
                </c:pt>
                <c:pt idx="497">
                  <c:v>48000</c:v>
                </c:pt>
                <c:pt idx="498">
                  <c:v>48030</c:v>
                </c:pt>
                <c:pt idx="499">
                  <c:v>48061</c:v>
                </c:pt>
                <c:pt idx="500">
                  <c:v>48092</c:v>
                </c:pt>
                <c:pt idx="501">
                  <c:v>48122</c:v>
                </c:pt>
                <c:pt idx="502">
                  <c:v>48153</c:v>
                </c:pt>
                <c:pt idx="503">
                  <c:v>48183</c:v>
                </c:pt>
                <c:pt idx="504">
                  <c:v>48214</c:v>
                </c:pt>
                <c:pt idx="505">
                  <c:v>48245</c:v>
                </c:pt>
                <c:pt idx="506">
                  <c:v>48274</c:v>
                </c:pt>
                <c:pt idx="507">
                  <c:v>48305</c:v>
                </c:pt>
                <c:pt idx="508">
                  <c:v>48335</c:v>
                </c:pt>
                <c:pt idx="509">
                  <c:v>48366</c:v>
                </c:pt>
                <c:pt idx="510">
                  <c:v>48396</c:v>
                </c:pt>
                <c:pt idx="511">
                  <c:v>48427</c:v>
                </c:pt>
                <c:pt idx="512">
                  <c:v>48458</c:v>
                </c:pt>
                <c:pt idx="513">
                  <c:v>48488</c:v>
                </c:pt>
                <c:pt idx="514">
                  <c:v>48519</c:v>
                </c:pt>
                <c:pt idx="515">
                  <c:v>48549</c:v>
                </c:pt>
                <c:pt idx="516">
                  <c:v>48580</c:v>
                </c:pt>
                <c:pt idx="517">
                  <c:v>48611</c:v>
                </c:pt>
                <c:pt idx="518">
                  <c:v>48639</c:v>
                </c:pt>
                <c:pt idx="519">
                  <c:v>48670</c:v>
                </c:pt>
                <c:pt idx="520">
                  <c:v>48700</c:v>
                </c:pt>
                <c:pt idx="521">
                  <c:v>48731</c:v>
                </c:pt>
                <c:pt idx="522">
                  <c:v>48761</c:v>
                </c:pt>
                <c:pt idx="523">
                  <c:v>48792</c:v>
                </c:pt>
                <c:pt idx="524">
                  <c:v>48823</c:v>
                </c:pt>
                <c:pt idx="525">
                  <c:v>48853</c:v>
                </c:pt>
                <c:pt idx="526">
                  <c:v>48884</c:v>
                </c:pt>
                <c:pt idx="527">
                  <c:v>48914</c:v>
                </c:pt>
                <c:pt idx="528">
                  <c:v>48945</c:v>
                </c:pt>
                <c:pt idx="529">
                  <c:v>48976</c:v>
                </c:pt>
                <c:pt idx="530">
                  <c:v>49004</c:v>
                </c:pt>
                <c:pt idx="531">
                  <c:v>49035</c:v>
                </c:pt>
                <c:pt idx="532">
                  <c:v>49065</c:v>
                </c:pt>
                <c:pt idx="533">
                  <c:v>49096</c:v>
                </c:pt>
                <c:pt idx="534">
                  <c:v>49126</c:v>
                </c:pt>
                <c:pt idx="535">
                  <c:v>49157</c:v>
                </c:pt>
                <c:pt idx="536">
                  <c:v>49188</c:v>
                </c:pt>
                <c:pt idx="537">
                  <c:v>49218</c:v>
                </c:pt>
                <c:pt idx="538">
                  <c:v>49249</c:v>
                </c:pt>
                <c:pt idx="539">
                  <c:v>49279</c:v>
                </c:pt>
                <c:pt idx="540">
                  <c:v>49310</c:v>
                </c:pt>
                <c:pt idx="541">
                  <c:v>49341</c:v>
                </c:pt>
                <c:pt idx="542">
                  <c:v>49369</c:v>
                </c:pt>
                <c:pt idx="543">
                  <c:v>49400</c:v>
                </c:pt>
                <c:pt idx="544">
                  <c:v>49430</c:v>
                </c:pt>
                <c:pt idx="545">
                  <c:v>49461</c:v>
                </c:pt>
                <c:pt idx="546">
                  <c:v>49491</c:v>
                </c:pt>
                <c:pt idx="547">
                  <c:v>49522</c:v>
                </c:pt>
                <c:pt idx="548">
                  <c:v>49553</c:v>
                </c:pt>
                <c:pt idx="549">
                  <c:v>49583</c:v>
                </c:pt>
                <c:pt idx="550">
                  <c:v>49614</c:v>
                </c:pt>
                <c:pt idx="551">
                  <c:v>49644</c:v>
                </c:pt>
                <c:pt idx="552">
                  <c:v>49675</c:v>
                </c:pt>
                <c:pt idx="553">
                  <c:v>49706</c:v>
                </c:pt>
                <c:pt idx="554">
                  <c:v>49735</c:v>
                </c:pt>
                <c:pt idx="555">
                  <c:v>49766</c:v>
                </c:pt>
                <c:pt idx="556">
                  <c:v>49796</c:v>
                </c:pt>
                <c:pt idx="557">
                  <c:v>49827</c:v>
                </c:pt>
                <c:pt idx="558">
                  <c:v>49857</c:v>
                </c:pt>
                <c:pt idx="559">
                  <c:v>49888</c:v>
                </c:pt>
                <c:pt idx="560">
                  <c:v>49919</c:v>
                </c:pt>
                <c:pt idx="561">
                  <c:v>49949</c:v>
                </c:pt>
                <c:pt idx="562">
                  <c:v>49980</c:v>
                </c:pt>
                <c:pt idx="563">
                  <c:v>50010</c:v>
                </c:pt>
                <c:pt idx="564">
                  <c:v>50041</c:v>
                </c:pt>
                <c:pt idx="565">
                  <c:v>50072</c:v>
                </c:pt>
                <c:pt idx="566">
                  <c:v>50100</c:v>
                </c:pt>
                <c:pt idx="567">
                  <c:v>50131</c:v>
                </c:pt>
                <c:pt idx="568">
                  <c:v>50161</c:v>
                </c:pt>
                <c:pt idx="569">
                  <c:v>50192</c:v>
                </c:pt>
                <c:pt idx="570">
                  <c:v>50222</c:v>
                </c:pt>
                <c:pt idx="571">
                  <c:v>50253</c:v>
                </c:pt>
                <c:pt idx="572">
                  <c:v>50284</c:v>
                </c:pt>
                <c:pt idx="573">
                  <c:v>50314</c:v>
                </c:pt>
                <c:pt idx="574">
                  <c:v>50345</c:v>
                </c:pt>
                <c:pt idx="575">
                  <c:v>50375</c:v>
                </c:pt>
                <c:pt idx="576">
                  <c:v>50406</c:v>
                </c:pt>
                <c:pt idx="577">
                  <c:v>50437</c:v>
                </c:pt>
                <c:pt idx="578">
                  <c:v>50465</c:v>
                </c:pt>
                <c:pt idx="579">
                  <c:v>50496</c:v>
                </c:pt>
                <c:pt idx="580">
                  <c:v>50526</c:v>
                </c:pt>
                <c:pt idx="581">
                  <c:v>50557</c:v>
                </c:pt>
                <c:pt idx="582">
                  <c:v>50587</c:v>
                </c:pt>
                <c:pt idx="583">
                  <c:v>50618</c:v>
                </c:pt>
                <c:pt idx="584">
                  <c:v>50649</c:v>
                </c:pt>
                <c:pt idx="585">
                  <c:v>50679</c:v>
                </c:pt>
                <c:pt idx="586">
                  <c:v>50710</c:v>
                </c:pt>
                <c:pt idx="587">
                  <c:v>50740</c:v>
                </c:pt>
                <c:pt idx="588">
                  <c:v>50771</c:v>
                </c:pt>
                <c:pt idx="589">
                  <c:v>50802</c:v>
                </c:pt>
                <c:pt idx="590">
                  <c:v>50830</c:v>
                </c:pt>
                <c:pt idx="591">
                  <c:v>50861</c:v>
                </c:pt>
                <c:pt idx="592">
                  <c:v>50891</c:v>
                </c:pt>
                <c:pt idx="593">
                  <c:v>50922</c:v>
                </c:pt>
                <c:pt idx="594">
                  <c:v>50952</c:v>
                </c:pt>
                <c:pt idx="595">
                  <c:v>50983</c:v>
                </c:pt>
                <c:pt idx="596">
                  <c:v>51014</c:v>
                </c:pt>
                <c:pt idx="597">
                  <c:v>51044</c:v>
                </c:pt>
                <c:pt idx="598">
                  <c:v>51075</c:v>
                </c:pt>
                <c:pt idx="599">
                  <c:v>51105</c:v>
                </c:pt>
                <c:pt idx="600">
                  <c:v>51136</c:v>
                </c:pt>
                <c:pt idx="601">
                  <c:v>51167</c:v>
                </c:pt>
                <c:pt idx="602">
                  <c:v>51196</c:v>
                </c:pt>
                <c:pt idx="603">
                  <c:v>51227</c:v>
                </c:pt>
                <c:pt idx="604">
                  <c:v>51257</c:v>
                </c:pt>
                <c:pt idx="605">
                  <c:v>51288</c:v>
                </c:pt>
                <c:pt idx="606">
                  <c:v>51318</c:v>
                </c:pt>
                <c:pt idx="607">
                  <c:v>51349</c:v>
                </c:pt>
                <c:pt idx="608">
                  <c:v>51380</c:v>
                </c:pt>
                <c:pt idx="609">
                  <c:v>51410</c:v>
                </c:pt>
                <c:pt idx="610">
                  <c:v>51441</c:v>
                </c:pt>
                <c:pt idx="611">
                  <c:v>51471</c:v>
                </c:pt>
                <c:pt idx="612">
                  <c:v>51502</c:v>
                </c:pt>
                <c:pt idx="613">
                  <c:v>51533</c:v>
                </c:pt>
                <c:pt idx="614">
                  <c:v>51561</c:v>
                </c:pt>
                <c:pt idx="615">
                  <c:v>51592</c:v>
                </c:pt>
                <c:pt idx="616">
                  <c:v>51622</c:v>
                </c:pt>
                <c:pt idx="617">
                  <c:v>51653</c:v>
                </c:pt>
                <c:pt idx="618">
                  <c:v>51683</c:v>
                </c:pt>
                <c:pt idx="619">
                  <c:v>51714</c:v>
                </c:pt>
                <c:pt idx="620">
                  <c:v>51745</c:v>
                </c:pt>
                <c:pt idx="621">
                  <c:v>51775</c:v>
                </c:pt>
                <c:pt idx="622">
                  <c:v>51806</c:v>
                </c:pt>
                <c:pt idx="623">
                  <c:v>51836</c:v>
                </c:pt>
                <c:pt idx="624">
                  <c:v>51867</c:v>
                </c:pt>
                <c:pt idx="625">
                  <c:v>51898</c:v>
                </c:pt>
                <c:pt idx="626">
                  <c:v>51926</c:v>
                </c:pt>
                <c:pt idx="627">
                  <c:v>51957</c:v>
                </c:pt>
                <c:pt idx="628">
                  <c:v>51987</c:v>
                </c:pt>
                <c:pt idx="629">
                  <c:v>52018</c:v>
                </c:pt>
                <c:pt idx="630">
                  <c:v>52048</c:v>
                </c:pt>
                <c:pt idx="631">
                  <c:v>52079</c:v>
                </c:pt>
                <c:pt idx="632">
                  <c:v>52110</c:v>
                </c:pt>
                <c:pt idx="633">
                  <c:v>52140</c:v>
                </c:pt>
                <c:pt idx="634">
                  <c:v>52171</c:v>
                </c:pt>
                <c:pt idx="635">
                  <c:v>52201</c:v>
                </c:pt>
                <c:pt idx="636">
                  <c:v>52232</c:v>
                </c:pt>
                <c:pt idx="637">
                  <c:v>52263</c:v>
                </c:pt>
                <c:pt idx="638">
                  <c:v>52291</c:v>
                </c:pt>
                <c:pt idx="639">
                  <c:v>52322</c:v>
                </c:pt>
                <c:pt idx="640">
                  <c:v>52352</c:v>
                </c:pt>
                <c:pt idx="641">
                  <c:v>52383</c:v>
                </c:pt>
                <c:pt idx="642">
                  <c:v>52413</c:v>
                </c:pt>
                <c:pt idx="643">
                  <c:v>52444</c:v>
                </c:pt>
                <c:pt idx="644">
                  <c:v>52475</c:v>
                </c:pt>
                <c:pt idx="645">
                  <c:v>52505</c:v>
                </c:pt>
                <c:pt idx="646">
                  <c:v>52536</c:v>
                </c:pt>
                <c:pt idx="647">
                  <c:v>52566</c:v>
                </c:pt>
                <c:pt idx="648">
                  <c:v>52597</c:v>
                </c:pt>
                <c:pt idx="649">
                  <c:v>52628</c:v>
                </c:pt>
                <c:pt idx="650">
                  <c:v>52657</c:v>
                </c:pt>
                <c:pt idx="651">
                  <c:v>52688</c:v>
                </c:pt>
                <c:pt idx="652">
                  <c:v>52718</c:v>
                </c:pt>
                <c:pt idx="653">
                  <c:v>52749</c:v>
                </c:pt>
                <c:pt idx="654">
                  <c:v>52779</c:v>
                </c:pt>
                <c:pt idx="655">
                  <c:v>52810</c:v>
                </c:pt>
                <c:pt idx="656">
                  <c:v>52841</c:v>
                </c:pt>
                <c:pt idx="657">
                  <c:v>52871</c:v>
                </c:pt>
                <c:pt idx="658">
                  <c:v>52902</c:v>
                </c:pt>
                <c:pt idx="659">
                  <c:v>52932</c:v>
                </c:pt>
                <c:pt idx="660">
                  <c:v>52963</c:v>
                </c:pt>
                <c:pt idx="661">
                  <c:v>52994</c:v>
                </c:pt>
                <c:pt idx="662">
                  <c:v>53022</c:v>
                </c:pt>
                <c:pt idx="663">
                  <c:v>53053</c:v>
                </c:pt>
                <c:pt idx="664">
                  <c:v>53083</c:v>
                </c:pt>
                <c:pt idx="665">
                  <c:v>53114</c:v>
                </c:pt>
                <c:pt idx="666">
                  <c:v>53144</c:v>
                </c:pt>
                <c:pt idx="667">
                  <c:v>53175</c:v>
                </c:pt>
                <c:pt idx="668">
                  <c:v>53206</c:v>
                </c:pt>
                <c:pt idx="669">
                  <c:v>53236</c:v>
                </c:pt>
                <c:pt idx="670">
                  <c:v>53267</c:v>
                </c:pt>
                <c:pt idx="671">
                  <c:v>53297</c:v>
                </c:pt>
                <c:pt idx="672">
                  <c:v>53328</c:v>
                </c:pt>
                <c:pt idx="673">
                  <c:v>53359</c:v>
                </c:pt>
                <c:pt idx="674">
                  <c:v>53387</c:v>
                </c:pt>
                <c:pt idx="675">
                  <c:v>53418</c:v>
                </c:pt>
                <c:pt idx="676">
                  <c:v>53448</c:v>
                </c:pt>
                <c:pt idx="677">
                  <c:v>53479</c:v>
                </c:pt>
                <c:pt idx="678">
                  <c:v>53509</c:v>
                </c:pt>
                <c:pt idx="679">
                  <c:v>53540</c:v>
                </c:pt>
                <c:pt idx="680">
                  <c:v>53571</c:v>
                </c:pt>
                <c:pt idx="681">
                  <c:v>53601</c:v>
                </c:pt>
                <c:pt idx="682">
                  <c:v>53632</c:v>
                </c:pt>
                <c:pt idx="683">
                  <c:v>53662</c:v>
                </c:pt>
                <c:pt idx="684">
                  <c:v>53693</c:v>
                </c:pt>
                <c:pt idx="685">
                  <c:v>53724</c:v>
                </c:pt>
                <c:pt idx="686">
                  <c:v>53752</c:v>
                </c:pt>
                <c:pt idx="687">
                  <c:v>53783</c:v>
                </c:pt>
                <c:pt idx="688">
                  <c:v>53813</c:v>
                </c:pt>
                <c:pt idx="689">
                  <c:v>53844</c:v>
                </c:pt>
                <c:pt idx="690">
                  <c:v>53874</c:v>
                </c:pt>
                <c:pt idx="691">
                  <c:v>53905</c:v>
                </c:pt>
                <c:pt idx="692">
                  <c:v>53936</c:v>
                </c:pt>
                <c:pt idx="693">
                  <c:v>53966</c:v>
                </c:pt>
                <c:pt idx="694">
                  <c:v>53997</c:v>
                </c:pt>
                <c:pt idx="695">
                  <c:v>54027</c:v>
                </c:pt>
                <c:pt idx="696">
                  <c:v>54058</c:v>
                </c:pt>
                <c:pt idx="697">
                  <c:v>54089</c:v>
                </c:pt>
                <c:pt idx="698">
                  <c:v>54118</c:v>
                </c:pt>
                <c:pt idx="699">
                  <c:v>54149</c:v>
                </c:pt>
                <c:pt idx="700">
                  <c:v>54179</c:v>
                </c:pt>
                <c:pt idx="701">
                  <c:v>54210</c:v>
                </c:pt>
                <c:pt idx="702">
                  <c:v>54240</c:v>
                </c:pt>
                <c:pt idx="703">
                  <c:v>54271</c:v>
                </c:pt>
                <c:pt idx="704">
                  <c:v>54302</c:v>
                </c:pt>
                <c:pt idx="705">
                  <c:v>54332</c:v>
                </c:pt>
                <c:pt idx="706">
                  <c:v>54363</c:v>
                </c:pt>
                <c:pt idx="707">
                  <c:v>54393</c:v>
                </c:pt>
                <c:pt idx="708">
                  <c:v>54424</c:v>
                </c:pt>
                <c:pt idx="709">
                  <c:v>54455</c:v>
                </c:pt>
                <c:pt idx="710">
                  <c:v>54483</c:v>
                </c:pt>
                <c:pt idx="711">
                  <c:v>54514</c:v>
                </c:pt>
                <c:pt idx="712">
                  <c:v>54544</c:v>
                </c:pt>
                <c:pt idx="713">
                  <c:v>54575</c:v>
                </c:pt>
                <c:pt idx="714">
                  <c:v>54605</c:v>
                </c:pt>
                <c:pt idx="715">
                  <c:v>54636</c:v>
                </c:pt>
                <c:pt idx="716">
                  <c:v>54667</c:v>
                </c:pt>
                <c:pt idx="717">
                  <c:v>54697</c:v>
                </c:pt>
                <c:pt idx="718">
                  <c:v>54728</c:v>
                </c:pt>
                <c:pt idx="719">
                  <c:v>54758</c:v>
                </c:pt>
                <c:pt idx="720">
                  <c:v>54789</c:v>
                </c:pt>
                <c:pt idx="721">
                  <c:v>54820</c:v>
                </c:pt>
                <c:pt idx="722">
                  <c:v>54848</c:v>
                </c:pt>
                <c:pt idx="723">
                  <c:v>54879</c:v>
                </c:pt>
                <c:pt idx="724">
                  <c:v>54909</c:v>
                </c:pt>
                <c:pt idx="725">
                  <c:v>54940</c:v>
                </c:pt>
                <c:pt idx="726">
                  <c:v>54970</c:v>
                </c:pt>
                <c:pt idx="727">
                  <c:v>55001</c:v>
                </c:pt>
                <c:pt idx="728">
                  <c:v>55032</c:v>
                </c:pt>
                <c:pt idx="729">
                  <c:v>55062</c:v>
                </c:pt>
                <c:pt idx="730">
                  <c:v>55093</c:v>
                </c:pt>
                <c:pt idx="731">
                  <c:v>55123</c:v>
                </c:pt>
                <c:pt idx="732">
                  <c:v>55154</c:v>
                </c:pt>
                <c:pt idx="733">
                  <c:v>55185</c:v>
                </c:pt>
                <c:pt idx="734">
                  <c:v>55213</c:v>
                </c:pt>
                <c:pt idx="735">
                  <c:v>55244</c:v>
                </c:pt>
                <c:pt idx="736">
                  <c:v>55274</c:v>
                </c:pt>
                <c:pt idx="737">
                  <c:v>55305</c:v>
                </c:pt>
                <c:pt idx="738">
                  <c:v>55335</c:v>
                </c:pt>
                <c:pt idx="739">
                  <c:v>55366</c:v>
                </c:pt>
                <c:pt idx="740">
                  <c:v>55397</c:v>
                </c:pt>
                <c:pt idx="741">
                  <c:v>55427</c:v>
                </c:pt>
                <c:pt idx="742">
                  <c:v>55458</c:v>
                </c:pt>
                <c:pt idx="743">
                  <c:v>55488</c:v>
                </c:pt>
                <c:pt idx="744">
                  <c:v>55519</c:v>
                </c:pt>
                <c:pt idx="745">
                  <c:v>55550</c:v>
                </c:pt>
                <c:pt idx="746">
                  <c:v>55579</c:v>
                </c:pt>
                <c:pt idx="747">
                  <c:v>55610</c:v>
                </c:pt>
                <c:pt idx="748">
                  <c:v>55640</c:v>
                </c:pt>
                <c:pt idx="749">
                  <c:v>55671</c:v>
                </c:pt>
                <c:pt idx="750">
                  <c:v>55701</c:v>
                </c:pt>
                <c:pt idx="751">
                  <c:v>55732</c:v>
                </c:pt>
                <c:pt idx="752">
                  <c:v>55763</c:v>
                </c:pt>
                <c:pt idx="753">
                  <c:v>55793</c:v>
                </c:pt>
                <c:pt idx="754">
                  <c:v>55824</c:v>
                </c:pt>
                <c:pt idx="755">
                  <c:v>55854</c:v>
                </c:pt>
                <c:pt idx="756">
                  <c:v>55885</c:v>
                </c:pt>
                <c:pt idx="757">
                  <c:v>55916</c:v>
                </c:pt>
                <c:pt idx="758">
                  <c:v>55944</c:v>
                </c:pt>
                <c:pt idx="759">
                  <c:v>55975</c:v>
                </c:pt>
                <c:pt idx="760">
                  <c:v>56005</c:v>
                </c:pt>
                <c:pt idx="761">
                  <c:v>56036</c:v>
                </c:pt>
                <c:pt idx="762">
                  <c:v>56066</c:v>
                </c:pt>
                <c:pt idx="763">
                  <c:v>56097</c:v>
                </c:pt>
                <c:pt idx="764">
                  <c:v>56128</c:v>
                </c:pt>
                <c:pt idx="765">
                  <c:v>56158</c:v>
                </c:pt>
                <c:pt idx="766">
                  <c:v>56189</c:v>
                </c:pt>
                <c:pt idx="767">
                  <c:v>56219</c:v>
                </c:pt>
                <c:pt idx="768">
                  <c:v>56250</c:v>
                </c:pt>
                <c:pt idx="769">
                  <c:v>56281</c:v>
                </c:pt>
                <c:pt idx="770">
                  <c:v>56309</c:v>
                </c:pt>
                <c:pt idx="771">
                  <c:v>56340</c:v>
                </c:pt>
                <c:pt idx="772">
                  <c:v>56370</c:v>
                </c:pt>
                <c:pt idx="773">
                  <c:v>56401</c:v>
                </c:pt>
                <c:pt idx="774">
                  <c:v>56431</c:v>
                </c:pt>
                <c:pt idx="775">
                  <c:v>56462</c:v>
                </c:pt>
                <c:pt idx="776">
                  <c:v>56493</c:v>
                </c:pt>
                <c:pt idx="777">
                  <c:v>56523</c:v>
                </c:pt>
                <c:pt idx="778">
                  <c:v>56554</c:v>
                </c:pt>
                <c:pt idx="779">
                  <c:v>56584</c:v>
                </c:pt>
                <c:pt idx="780">
                  <c:v>56615</c:v>
                </c:pt>
                <c:pt idx="781">
                  <c:v>56646</c:v>
                </c:pt>
                <c:pt idx="782">
                  <c:v>56674</c:v>
                </c:pt>
                <c:pt idx="783">
                  <c:v>56705</c:v>
                </c:pt>
                <c:pt idx="784">
                  <c:v>56735</c:v>
                </c:pt>
                <c:pt idx="785">
                  <c:v>56766</c:v>
                </c:pt>
                <c:pt idx="786">
                  <c:v>56796</c:v>
                </c:pt>
                <c:pt idx="787">
                  <c:v>56827</c:v>
                </c:pt>
                <c:pt idx="788">
                  <c:v>56858</c:v>
                </c:pt>
                <c:pt idx="789">
                  <c:v>56888</c:v>
                </c:pt>
                <c:pt idx="790">
                  <c:v>56919</c:v>
                </c:pt>
                <c:pt idx="791">
                  <c:v>56949</c:v>
                </c:pt>
                <c:pt idx="792">
                  <c:v>56980</c:v>
                </c:pt>
                <c:pt idx="793">
                  <c:v>57011</c:v>
                </c:pt>
                <c:pt idx="794">
                  <c:v>57040</c:v>
                </c:pt>
                <c:pt idx="795">
                  <c:v>57071</c:v>
                </c:pt>
                <c:pt idx="796">
                  <c:v>57101</c:v>
                </c:pt>
                <c:pt idx="797">
                  <c:v>57132</c:v>
                </c:pt>
                <c:pt idx="798">
                  <c:v>57162</c:v>
                </c:pt>
                <c:pt idx="799">
                  <c:v>57193</c:v>
                </c:pt>
                <c:pt idx="800">
                  <c:v>57224</c:v>
                </c:pt>
                <c:pt idx="801">
                  <c:v>57254</c:v>
                </c:pt>
                <c:pt idx="802">
                  <c:v>57285</c:v>
                </c:pt>
                <c:pt idx="803">
                  <c:v>57315</c:v>
                </c:pt>
                <c:pt idx="804">
                  <c:v>57346</c:v>
                </c:pt>
                <c:pt idx="805">
                  <c:v>57377</c:v>
                </c:pt>
                <c:pt idx="806">
                  <c:v>57405</c:v>
                </c:pt>
                <c:pt idx="807">
                  <c:v>57436</c:v>
                </c:pt>
                <c:pt idx="808">
                  <c:v>57466</c:v>
                </c:pt>
                <c:pt idx="809">
                  <c:v>57497</c:v>
                </c:pt>
                <c:pt idx="810">
                  <c:v>57527</c:v>
                </c:pt>
                <c:pt idx="811">
                  <c:v>57558</c:v>
                </c:pt>
                <c:pt idx="812">
                  <c:v>57589</c:v>
                </c:pt>
                <c:pt idx="813">
                  <c:v>57619</c:v>
                </c:pt>
                <c:pt idx="814">
                  <c:v>57650</c:v>
                </c:pt>
                <c:pt idx="815">
                  <c:v>57680</c:v>
                </c:pt>
                <c:pt idx="816">
                  <c:v>57711</c:v>
                </c:pt>
                <c:pt idx="817">
                  <c:v>57742</c:v>
                </c:pt>
                <c:pt idx="818">
                  <c:v>57770</c:v>
                </c:pt>
                <c:pt idx="819">
                  <c:v>57801</c:v>
                </c:pt>
                <c:pt idx="820">
                  <c:v>57831</c:v>
                </c:pt>
                <c:pt idx="821">
                  <c:v>57862</c:v>
                </c:pt>
                <c:pt idx="822">
                  <c:v>57892</c:v>
                </c:pt>
                <c:pt idx="823">
                  <c:v>57923</c:v>
                </c:pt>
                <c:pt idx="824">
                  <c:v>57954</c:v>
                </c:pt>
                <c:pt idx="825">
                  <c:v>57984</c:v>
                </c:pt>
                <c:pt idx="826">
                  <c:v>58015</c:v>
                </c:pt>
                <c:pt idx="827">
                  <c:v>58045</c:v>
                </c:pt>
                <c:pt idx="828">
                  <c:v>58076</c:v>
                </c:pt>
                <c:pt idx="829">
                  <c:v>58107</c:v>
                </c:pt>
                <c:pt idx="830">
                  <c:v>58135</c:v>
                </c:pt>
                <c:pt idx="831">
                  <c:v>58166</c:v>
                </c:pt>
                <c:pt idx="832">
                  <c:v>58196</c:v>
                </c:pt>
                <c:pt idx="833">
                  <c:v>58227</c:v>
                </c:pt>
                <c:pt idx="834">
                  <c:v>58257</c:v>
                </c:pt>
                <c:pt idx="835">
                  <c:v>58288</c:v>
                </c:pt>
                <c:pt idx="836">
                  <c:v>58319</c:v>
                </c:pt>
                <c:pt idx="837">
                  <c:v>58349</c:v>
                </c:pt>
                <c:pt idx="838">
                  <c:v>58380</c:v>
                </c:pt>
                <c:pt idx="839">
                  <c:v>58410</c:v>
                </c:pt>
                <c:pt idx="840">
                  <c:v>58441</c:v>
                </c:pt>
                <c:pt idx="841">
                  <c:v>58472</c:v>
                </c:pt>
                <c:pt idx="842">
                  <c:v>58501</c:v>
                </c:pt>
                <c:pt idx="843">
                  <c:v>58532</c:v>
                </c:pt>
                <c:pt idx="844">
                  <c:v>58562</c:v>
                </c:pt>
                <c:pt idx="845">
                  <c:v>58593</c:v>
                </c:pt>
                <c:pt idx="846">
                  <c:v>58623</c:v>
                </c:pt>
                <c:pt idx="847">
                  <c:v>58654</c:v>
                </c:pt>
                <c:pt idx="848">
                  <c:v>58685</c:v>
                </c:pt>
                <c:pt idx="849">
                  <c:v>58715</c:v>
                </c:pt>
                <c:pt idx="850">
                  <c:v>58746</c:v>
                </c:pt>
                <c:pt idx="851">
                  <c:v>58776</c:v>
                </c:pt>
                <c:pt idx="852">
                  <c:v>58807</c:v>
                </c:pt>
                <c:pt idx="853">
                  <c:v>58838</c:v>
                </c:pt>
                <c:pt idx="854">
                  <c:v>58866</c:v>
                </c:pt>
                <c:pt idx="855">
                  <c:v>58897</c:v>
                </c:pt>
                <c:pt idx="856">
                  <c:v>58927</c:v>
                </c:pt>
                <c:pt idx="857">
                  <c:v>58958</c:v>
                </c:pt>
                <c:pt idx="858">
                  <c:v>58988</c:v>
                </c:pt>
                <c:pt idx="859">
                  <c:v>59019</c:v>
                </c:pt>
                <c:pt idx="860">
                  <c:v>59050</c:v>
                </c:pt>
                <c:pt idx="861">
                  <c:v>59080</c:v>
                </c:pt>
                <c:pt idx="862">
                  <c:v>59111</c:v>
                </c:pt>
                <c:pt idx="863">
                  <c:v>59141</c:v>
                </c:pt>
                <c:pt idx="864">
                  <c:v>59172</c:v>
                </c:pt>
                <c:pt idx="865">
                  <c:v>59203</c:v>
                </c:pt>
                <c:pt idx="866">
                  <c:v>59231</c:v>
                </c:pt>
                <c:pt idx="867">
                  <c:v>59262</c:v>
                </c:pt>
                <c:pt idx="868">
                  <c:v>59292</c:v>
                </c:pt>
                <c:pt idx="869">
                  <c:v>59323</c:v>
                </c:pt>
                <c:pt idx="870">
                  <c:v>59353</c:v>
                </c:pt>
                <c:pt idx="871">
                  <c:v>59384</c:v>
                </c:pt>
                <c:pt idx="872">
                  <c:v>59415</c:v>
                </c:pt>
                <c:pt idx="873">
                  <c:v>59445</c:v>
                </c:pt>
                <c:pt idx="874">
                  <c:v>59476</c:v>
                </c:pt>
                <c:pt idx="875">
                  <c:v>59506</c:v>
                </c:pt>
                <c:pt idx="876">
                  <c:v>59537</c:v>
                </c:pt>
                <c:pt idx="877">
                  <c:v>59568</c:v>
                </c:pt>
                <c:pt idx="878">
                  <c:v>59596</c:v>
                </c:pt>
                <c:pt idx="879">
                  <c:v>59627</c:v>
                </c:pt>
                <c:pt idx="880">
                  <c:v>59657</c:v>
                </c:pt>
                <c:pt idx="881">
                  <c:v>59688</c:v>
                </c:pt>
                <c:pt idx="882">
                  <c:v>59718</c:v>
                </c:pt>
                <c:pt idx="883">
                  <c:v>59749</c:v>
                </c:pt>
                <c:pt idx="884">
                  <c:v>59780</c:v>
                </c:pt>
                <c:pt idx="885">
                  <c:v>59810</c:v>
                </c:pt>
                <c:pt idx="886">
                  <c:v>59841</c:v>
                </c:pt>
                <c:pt idx="887">
                  <c:v>59871</c:v>
                </c:pt>
                <c:pt idx="888">
                  <c:v>59902</c:v>
                </c:pt>
                <c:pt idx="889">
                  <c:v>59933</c:v>
                </c:pt>
                <c:pt idx="890">
                  <c:v>59962</c:v>
                </c:pt>
                <c:pt idx="891">
                  <c:v>59993</c:v>
                </c:pt>
                <c:pt idx="892">
                  <c:v>60023</c:v>
                </c:pt>
                <c:pt idx="893">
                  <c:v>60054</c:v>
                </c:pt>
                <c:pt idx="894">
                  <c:v>60084</c:v>
                </c:pt>
                <c:pt idx="895">
                  <c:v>60115</c:v>
                </c:pt>
                <c:pt idx="896">
                  <c:v>60146</c:v>
                </c:pt>
                <c:pt idx="897">
                  <c:v>60176</c:v>
                </c:pt>
                <c:pt idx="898">
                  <c:v>60207</c:v>
                </c:pt>
                <c:pt idx="899">
                  <c:v>60237</c:v>
                </c:pt>
                <c:pt idx="900">
                  <c:v>60268</c:v>
                </c:pt>
                <c:pt idx="901">
                  <c:v>60299</c:v>
                </c:pt>
                <c:pt idx="902">
                  <c:v>60327</c:v>
                </c:pt>
                <c:pt idx="903">
                  <c:v>60358</c:v>
                </c:pt>
                <c:pt idx="904">
                  <c:v>60388</c:v>
                </c:pt>
                <c:pt idx="905">
                  <c:v>60419</c:v>
                </c:pt>
                <c:pt idx="906">
                  <c:v>60449</c:v>
                </c:pt>
                <c:pt idx="907">
                  <c:v>60480</c:v>
                </c:pt>
                <c:pt idx="908">
                  <c:v>60511</c:v>
                </c:pt>
                <c:pt idx="909">
                  <c:v>60541</c:v>
                </c:pt>
                <c:pt idx="910">
                  <c:v>60572</c:v>
                </c:pt>
                <c:pt idx="911">
                  <c:v>60602</c:v>
                </c:pt>
                <c:pt idx="912">
                  <c:v>60633</c:v>
                </c:pt>
                <c:pt idx="913">
                  <c:v>60664</c:v>
                </c:pt>
                <c:pt idx="914">
                  <c:v>60692</c:v>
                </c:pt>
                <c:pt idx="915">
                  <c:v>60723</c:v>
                </c:pt>
                <c:pt idx="916">
                  <c:v>60753</c:v>
                </c:pt>
                <c:pt idx="917">
                  <c:v>60784</c:v>
                </c:pt>
                <c:pt idx="918">
                  <c:v>60814</c:v>
                </c:pt>
                <c:pt idx="919">
                  <c:v>60845</c:v>
                </c:pt>
                <c:pt idx="920">
                  <c:v>60876</c:v>
                </c:pt>
                <c:pt idx="921">
                  <c:v>60906</c:v>
                </c:pt>
                <c:pt idx="922">
                  <c:v>60937</c:v>
                </c:pt>
                <c:pt idx="923">
                  <c:v>60967</c:v>
                </c:pt>
                <c:pt idx="924">
                  <c:v>60998</c:v>
                </c:pt>
                <c:pt idx="925">
                  <c:v>61029</c:v>
                </c:pt>
                <c:pt idx="926">
                  <c:v>61057</c:v>
                </c:pt>
                <c:pt idx="927">
                  <c:v>61088</c:v>
                </c:pt>
                <c:pt idx="928">
                  <c:v>61118</c:v>
                </c:pt>
                <c:pt idx="929">
                  <c:v>61149</c:v>
                </c:pt>
                <c:pt idx="930">
                  <c:v>61179</c:v>
                </c:pt>
                <c:pt idx="931">
                  <c:v>61210</c:v>
                </c:pt>
                <c:pt idx="932">
                  <c:v>61241</c:v>
                </c:pt>
                <c:pt idx="933">
                  <c:v>61271</c:v>
                </c:pt>
                <c:pt idx="934">
                  <c:v>61302</c:v>
                </c:pt>
                <c:pt idx="935">
                  <c:v>61332</c:v>
                </c:pt>
                <c:pt idx="936">
                  <c:v>61363</c:v>
                </c:pt>
                <c:pt idx="937">
                  <c:v>61394</c:v>
                </c:pt>
                <c:pt idx="938">
                  <c:v>61423</c:v>
                </c:pt>
                <c:pt idx="939">
                  <c:v>61454</c:v>
                </c:pt>
                <c:pt idx="940">
                  <c:v>61484</c:v>
                </c:pt>
                <c:pt idx="941">
                  <c:v>61515</c:v>
                </c:pt>
                <c:pt idx="942">
                  <c:v>61545</c:v>
                </c:pt>
                <c:pt idx="943">
                  <c:v>61576</c:v>
                </c:pt>
                <c:pt idx="944">
                  <c:v>61607</c:v>
                </c:pt>
                <c:pt idx="945">
                  <c:v>61637</c:v>
                </c:pt>
                <c:pt idx="946">
                  <c:v>61668</c:v>
                </c:pt>
                <c:pt idx="947">
                  <c:v>61698</c:v>
                </c:pt>
                <c:pt idx="948">
                  <c:v>61729</c:v>
                </c:pt>
                <c:pt idx="949">
                  <c:v>61760</c:v>
                </c:pt>
                <c:pt idx="950">
                  <c:v>61788</c:v>
                </c:pt>
                <c:pt idx="951">
                  <c:v>61819</c:v>
                </c:pt>
                <c:pt idx="952">
                  <c:v>61849</c:v>
                </c:pt>
                <c:pt idx="953">
                  <c:v>61880</c:v>
                </c:pt>
                <c:pt idx="954">
                  <c:v>61910</c:v>
                </c:pt>
                <c:pt idx="955">
                  <c:v>61941</c:v>
                </c:pt>
                <c:pt idx="956">
                  <c:v>61972</c:v>
                </c:pt>
                <c:pt idx="957">
                  <c:v>62002</c:v>
                </c:pt>
                <c:pt idx="958">
                  <c:v>62033</c:v>
                </c:pt>
                <c:pt idx="959">
                  <c:v>62063</c:v>
                </c:pt>
                <c:pt idx="960">
                  <c:v>62094</c:v>
                </c:pt>
                <c:pt idx="961">
                  <c:v>62125</c:v>
                </c:pt>
                <c:pt idx="962">
                  <c:v>62153</c:v>
                </c:pt>
                <c:pt idx="963">
                  <c:v>62184</c:v>
                </c:pt>
                <c:pt idx="964">
                  <c:v>62214</c:v>
                </c:pt>
                <c:pt idx="965">
                  <c:v>62245</c:v>
                </c:pt>
                <c:pt idx="966">
                  <c:v>62275</c:v>
                </c:pt>
                <c:pt idx="967">
                  <c:v>62306</c:v>
                </c:pt>
                <c:pt idx="968">
                  <c:v>62337</c:v>
                </c:pt>
                <c:pt idx="969">
                  <c:v>62367</c:v>
                </c:pt>
                <c:pt idx="970">
                  <c:v>62398</c:v>
                </c:pt>
                <c:pt idx="971">
                  <c:v>62428</c:v>
                </c:pt>
                <c:pt idx="972">
                  <c:v>62459</c:v>
                </c:pt>
                <c:pt idx="973">
                  <c:v>62490</c:v>
                </c:pt>
                <c:pt idx="974">
                  <c:v>62518</c:v>
                </c:pt>
                <c:pt idx="975">
                  <c:v>62549</c:v>
                </c:pt>
                <c:pt idx="976">
                  <c:v>62579</c:v>
                </c:pt>
                <c:pt idx="977">
                  <c:v>62610</c:v>
                </c:pt>
                <c:pt idx="978">
                  <c:v>62640</c:v>
                </c:pt>
                <c:pt idx="979">
                  <c:v>62671</c:v>
                </c:pt>
                <c:pt idx="980">
                  <c:v>62702</c:v>
                </c:pt>
                <c:pt idx="981">
                  <c:v>62732</c:v>
                </c:pt>
                <c:pt idx="982">
                  <c:v>62763</c:v>
                </c:pt>
                <c:pt idx="983">
                  <c:v>62793</c:v>
                </c:pt>
                <c:pt idx="984">
                  <c:v>62824</c:v>
                </c:pt>
                <c:pt idx="985">
                  <c:v>62855</c:v>
                </c:pt>
                <c:pt idx="986">
                  <c:v>62884</c:v>
                </c:pt>
                <c:pt idx="987">
                  <c:v>62915</c:v>
                </c:pt>
                <c:pt idx="988">
                  <c:v>62945</c:v>
                </c:pt>
                <c:pt idx="989">
                  <c:v>62976</c:v>
                </c:pt>
                <c:pt idx="990">
                  <c:v>63006</c:v>
                </c:pt>
                <c:pt idx="991">
                  <c:v>63037</c:v>
                </c:pt>
                <c:pt idx="992">
                  <c:v>63068</c:v>
                </c:pt>
                <c:pt idx="993">
                  <c:v>63098</c:v>
                </c:pt>
                <c:pt idx="994">
                  <c:v>63129</c:v>
                </c:pt>
                <c:pt idx="995">
                  <c:v>63159</c:v>
                </c:pt>
                <c:pt idx="996">
                  <c:v>63190</c:v>
                </c:pt>
                <c:pt idx="997">
                  <c:v>63221</c:v>
                </c:pt>
                <c:pt idx="998">
                  <c:v>63249</c:v>
                </c:pt>
                <c:pt idx="999">
                  <c:v>63280</c:v>
                </c:pt>
                <c:pt idx="1000">
                  <c:v>63310</c:v>
                </c:pt>
                <c:pt idx="1001">
                  <c:v>63341</c:v>
                </c:pt>
                <c:pt idx="1002">
                  <c:v>63371</c:v>
                </c:pt>
                <c:pt idx="1003">
                  <c:v>63402</c:v>
                </c:pt>
                <c:pt idx="1004">
                  <c:v>63433</c:v>
                </c:pt>
                <c:pt idx="1005">
                  <c:v>63463</c:v>
                </c:pt>
                <c:pt idx="1006">
                  <c:v>63494</c:v>
                </c:pt>
                <c:pt idx="1007">
                  <c:v>63524</c:v>
                </c:pt>
                <c:pt idx="1008">
                  <c:v>63555</c:v>
                </c:pt>
                <c:pt idx="1009">
                  <c:v>63586</c:v>
                </c:pt>
                <c:pt idx="1010">
                  <c:v>63614</c:v>
                </c:pt>
                <c:pt idx="1011">
                  <c:v>63645</c:v>
                </c:pt>
                <c:pt idx="1012">
                  <c:v>63675</c:v>
                </c:pt>
                <c:pt idx="1013">
                  <c:v>63706</c:v>
                </c:pt>
                <c:pt idx="1014">
                  <c:v>63736</c:v>
                </c:pt>
                <c:pt idx="1015">
                  <c:v>63767</c:v>
                </c:pt>
                <c:pt idx="1016">
                  <c:v>63798</c:v>
                </c:pt>
                <c:pt idx="1017">
                  <c:v>63828</c:v>
                </c:pt>
                <c:pt idx="1018">
                  <c:v>63859</c:v>
                </c:pt>
                <c:pt idx="1019">
                  <c:v>63889</c:v>
                </c:pt>
                <c:pt idx="1020">
                  <c:v>63920</c:v>
                </c:pt>
                <c:pt idx="1021">
                  <c:v>63951</c:v>
                </c:pt>
                <c:pt idx="1022">
                  <c:v>63979</c:v>
                </c:pt>
                <c:pt idx="1023">
                  <c:v>64010</c:v>
                </c:pt>
                <c:pt idx="1024">
                  <c:v>64040</c:v>
                </c:pt>
                <c:pt idx="1025">
                  <c:v>64071</c:v>
                </c:pt>
                <c:pt idx="1026">
                  <c:v>64101</c:v>
                </c:pt>
                <c:pt idx="1027">
                  <c:v>64132</c:v>
                </c:pt>
                <c:pt idx="1028">
                  <c:v>64163</c:v>
                </c:pt>
                <c:pt idx="1029">
                  <c:v>64193</c:v>
                </c:pt>
                <c:pt idx="1030">
                  <c:v>64224</c:v>
                </c:pt>
                <c:pt idx="1031">
                  <c:v>64254</c:v>
                </c:pt>
                <c:pt idx="1032">
                  <c:v>64285</c:v>
                </c:pt>
                <c:pt idx="1033">
                  <c:v>64316</c:v>
                </c:pt>
                <c:pt idx="1034">
                  <c:v>64345</c:v>
                </c:pt>
                <c:pt idx="1035">
                  <c:v>64376</c:v>
                </c:pt>
                <c:pt idx="1036">
                  <c:v>64406</c:v>
                </c:pt>
                <c:pt idx="1037">
                  <c:v>64437</c:v>
                </c:pt>
                <c:pt idx="1038">
                  <c:v>64467</c:v>
                </c:pt>
                <c:pt idx="1039">
                  <c:v>64498</c:v>
                </c:pt>
                <c:pt idx="1040">
                  <c:v>64529</c:v>
                </c:pt>
                <c:pt idx="1041">
                  <c:v>64559</c:v>
                </c:pt>
                <c:pt idx="1042">
                  <c:v>64590</c:v>
                </c:pt>
                <c:pt idx="1043">
                  <c:v>64620</c:v>
                </c:pt>
                <c:pt idx="1044">
                  <c:v>64651</c:v>
                </c:pt>
                <c:pt idx="1045">
                  <c:v>64682</c:v>
                </c:pt>
                <c:pt idx="1046">
                  <c:v>64710</c:v>
                </c:pt>
                <c:pt idx="1047">
                  <c:v>64741</c:v>
                </c:pt>
                <c:pt idx="1048">
                  <c:v>64771</c:v>
                </c:pt>
                <c:pt idx="1049">
                  <c:v>64802</c:v>
                </c:pt>
                <c:pt idx="1050">
                  <c:v>64832</c:v>
                </c:pt>
                <c:pt idx="1051">
                  <c:v>64863</c:v>
                </c:pt>
                <c:pt idx="1052">
                  <c:v>64894</c:v>
                </c:pt>
                <c:pt idx="1053">
                  <c:v>64924</c:v>
                </c:pt>
                <c:pt idx="1054">
                  <c:v>64955</c:v>
                </c:pt>
                <c:pt idx="1055">
                  <c:v>64985</c:v>
                </c:pt>
                <c:pt idx="1056">
                  <c:v>65016</c:v>
                </c:pt>
                <c:pt idx="1057">
                  <c:v>65047</c:v>
                </c:pt>
                <c:pt idx="1058">
                  <c:v>65075</c:v>
                </c:pt>
                <c:pt idx="1059">
                  <c:v>65106</c:v>
                </c:pt>
                <c:pt idx="1060">
                  <c:v>65136</c:v>
                </c:pt>
                <c:pt idx="1061">
                  <c:v>65167</c:v>
                </c:pt>
                <c:pt idx="1062">
                  <c:v>65197</c:v>
                </c:pt>
                <c:pt idx="1063">
                  <c:v>65228</c:v>
                </c:pt>
                <c:pt idx="1064">
                  <c:v>65259</c:v>
                </c:pt>
                <c:pt idx="1065">
                  <c:v>65289</c:v>
                </c:pt>
                <c:pt idx="1066">
                  <c:v>65320</c:v>
                </c:pt>
                <c:pt idx="1067">
                  <c:v>65350</c:v>
                </c:pt>
                <c:pt idx="1068">
                  <c:v>65381</c:v>
                </c:pt>
                <c:pt idx="1069">
                  <c:v>65412</c:v>
                </c:pt>
                <c:pt idx="1070">
                  <c:v>65440</c:v>
                </c:pt>
                <c:pt idx="1071">
                  <c:v>65471</c:v>
                </c:pt>
                <c:pt idx="1072">
                  <c:v>65501</c:v>
                </c:pt>
                <c:pt idx="1073">
                  <c:v>65532</c:v>
                </c:pt>
                <c:pt idx="1074">
                  <c:v>65562</c:v>
                </c:pt>
                <c:pt idx="1075">
                  <c:v>65593</c:v>
                </c:pt>
                <c:pt idx="1076">
                  <c:v>65624</c:v>
                </c:pt>
                <c:pt idx="1077">
                  <c:v>65654</c:v>
                </c:pt>
                <c:pt idx="1078">
                  <c:v>65685</c:v>
                </c:pt>
                <c:pt idx="1079">
                  <c:v>65715</c:v>
                </c:pt>
                <c:pt idx="1080">
                  <c:v>65746</c:v>
                </c:pt>
                <c:pt idx="1081">
                  <c:v>65777</c:v>
                </c:pt>
                <c:pt idx="1082">
                  <c:v>65806</c:v>
                </c:pt>
                <c:pt idx="1083">
                  <c:v>65837</c:v>
                </c:pt>
                <c:pt idx="1084">
                  <c:v>65867</c:v>
                </c:pt>
                <c:pt idx="1085">
                  <c:v>65898</c:v>
                </c:pt>
                <c:pt idx="1086">
                  <c:v>65928</c:v>
                </c:pt>
                <c:pt idx="1087">
                  <c:v>65959</c:v>
                </c:pt>
                <c:pt idx="1088">
                  <c:v>65990</c:v>
                </c:pt>
                <c:pt idx="1089">
                  <c:v>66020</c:v>
                </c:pt>
                <c:pt idx="1090">
                  <c:v>66051</c:v>
                </c:pt>
                <c:pt idx="1091">
                  <c:v>66081</c:v>
                </c:pt>
                <c:pt idx="1092">
                  <c:v>66112</c:v>
                </c:pt>
                <c:pt idx="1093">
                  <c:v>66143</c:v>
                </c:pt>
                <c:pt idx="1094">
                  <c:v>66171</c:v>
                </c:pt>
                <c:pt idx="1095">
                  <c:v>66202</c:v>
                </c:pt>
                <c:pt idx="1096">
                  <c:v>66232</c:v>
                </c:pt>
                <c:pt idx="1097">
                  <c:v>66263</c:v>
                </c:pt>
                <c:pt idx="1098">
                  <c:v>66293</c:v>
                </c:pt>
                <c:pt idx="1099">
                  <c:v>66324</c:v>
                </c:pt>
                <c:pt idx="1100">
                  <c:v>66355</c:v>
                </c:pt>
                <c:pt idx="1101">
                  <c:v>66385</c:v>
                </c:pt>
                <c:pt idx="1102">
                  <c:v>66416</c:v>
                </c:pt>
                <c:pt idx="1103">
                  <c:v>66446</c:v>
                </c:pt>
                <c:pt idx="1104">
                  <c:v>66477</c:v>
                </c:pt>
                <c:pt idx="1105">
                  <c:v>66508</c:v>
                </c:pt>
                <c:pt idx="1106">
                  <c:v>66536</c:v>
                </c:pt>
                <c:pt idx="1107">
                  <c:v>66567</c:v>
                </c:pt>
                <c:pt idx="1108">
                  <c:v>66597</c:v>
                </c:pt>
                <c:pt idx="1109">
                  <c:v>66628</c:v>
                </c:pt>
                <c:pt idx="1110">
                  <c:v>66658</c:v>
                </c:pt>
                <c:pt idx="1111">
                  <c:v>66689</c:v>
                </c:pt>
                <c:pt idx="1112">
                  <c:v>66720</c:v>
                </c:pt>
                <c:pt idx="1113">
                  <c:v>66750</c:v>
                </c:pt>
                <c:pt idx="1114">
                  <c:v>66781</c:v>
                </c:pt>
                <c:pt idx="1115">
                  <c:v>66811</c:v>
                </c:pt>
                <c:pt idx="1116">
                  <c:v>66842</c:v>
                </c:pt>
                <c:pt idx="1117">
                  <c:v>66873</c:v>
                </c:pt>
                <c:pt idx="1118">
                  <c:v>66901</c:v>
                </c:pt>
                <c:pt idx="1119">
                  <c:v>66932</c:v>
                </c:pt>
                <c:pt idx="1120">
                  <c:v>66962</c:v>
                </c:pt>
                <c:pt idx="1121">
                  <c:v>66993</c:v>
                </c:pt>
                <c:pt idx="1122">
                  <c:v>67023</c:v>
                </c:pt>
                <c:pt idx="1123">
                  <c:v>67054</c:v>
                </c:pt>
                <c:pt idx="1124">
                  <c:v>67085</c:v>
                </c:pt>
                <c:pt idx="1125">
                  <c:v>67115</c:v>
                </c:pt>
                <c:pt idx="1126">
                  <c:v>67146</c:v>
                </c:pt>
                <c:pt idx="1127">
                  <c:v>67176</c:v>
                </c:pt>
                <c:pt idx="1128">
                  <c:v>67207</c:v>
                </c:pt>
                <c:pt idx="1129">
                  <c:v>67238</c:v>
                </c:pt>
                <c:pt idx="1130">
                  <c:v>67267</c:v>
                </c:pt>
                <c:pt idx="1131">
                  <c:v>67298</c:v>
                </c:pt>
                <c:pt idx="1132">
                  <c:v>67328</c:v>
                </c:pt>
                <c:pt idx="1133">
                  <c:v>67359</c:v>
                </c:pt>
                <c:pt idx="1134">
                  <c:v>67389</c:v>
                </c:pt>
                <c:pt idx="1135">
                  <c:v>67420</c:v>
                </c:pt>
                <c:pt idx="1136">
                  <c:v>67451</c:v>
                </c:pt>
                <c:pt idx="1137">
                  <c:v>67481</c:v>
                </c:pt>
                <c:pt idx="1138">
                  <c:v>67512</c:v>
                </c:pt>
                <c:pt idx="1139">
                  <c:v>67542</c:v>
                </c:pt>
                <c:pt idx="1140">
                  <c:v>67573</c:v>
                </c:pt>
                <c:pt idx="1141">
                  <c:v>67604</c:v>
                </c:pt>
                <c:pt idx="1142">
                  <c:v>67632</c:v>
                </c:pt>
                <c:pt idx="1143">
                  <c:v>67663</c:v>
                </c:pt>
                <c:pt idx="1144">
                  <c:v>67693</c:v>
                </c:pt>
                <c:pt idx="1145">
                  <c:v>67724</c:v>
                </c:pt>
                <c:pt idx="1146">
                  <c:v>67754</c:v>
                </c:pt>
                <c:pt idx="1147">
                  <c:v>67785</c:v>
                </c:pt>
                <c:pt idx="1148">
                  <c:v>67816</c:v>
                </c:pt>
                <c:pt idx="1149">
                  <c:v>67846</c:v>
                </c:pt>
                <c:pt idx="1150">
                  <c:v>67877</c:v>
                </c:pt>
                <c:pt idx="1151">
                  <c:v>67907</c:v>
                </c:pt>
                <c:pt idx="1152">
                  <c:v>67938</c:v>
                </c:pt>
                <c:pt idx="1153">
                  <c:v>67969</c:v>
                </c:pt>
                <c:pt idx="1154">
                  <c:v>67997</c:v>
                </c:pt>
                <c:pt idx="1155">
                  <c:v>68028</c:v>
                </c:pt>
                <c:pt idx="1156">
                  <c:v>68058</c:v>
                </c:pt>
                <c:pt idx="1157">
                  <c:v>68089</c:v>
                </c:pt>
                <c:pt idx="1158">
                  <c:v>68119</c:v>
                </c:pt>
                <c:pt idx="1159">
                  <c:v>68150</c:v>
                </c:pt>
                <c:pt idx="1160">
                  <c:v>68181</c:v>
                </c:pt>
                <c:pt idx="1161">
                  <c:v>68211</c:v>
                </c:pt>
                <c:pt idx="1162">
                  <c:v>68242</c:v>
                </c:pt>
                <c:pt idx="1163">
                  <c:v>68272</c:v>
                </c:pt>
                <c:pt idx="1164">
                  <c:v>68303</c:v>
                </c:pt>
                <c:pt idx="1165">
                  <c:v>68334</c:v>
                </c:pt>
                <c:pt idx="1166">
                  <c:v>68362</c:v>
                </c:pt>
                <c:pt idx="1167">
                  <c:v>68393</c:v>
                </c:pt>
                <c:pt idx="1168">
                  <c:v>68423</c:v>
                </c:pt>
                <c:pt idx="1169">
                  <c:v>68454</c:v>
                </c:pt>
                <c:pt idx="1170">
                  <c:v>68484</c:v>
                </c:pt>
                <c:pt idx="1171">
                  <c:v>68515</c:v>
                </c:pt>
                <c:pt idx="1172">
                  <c:v>68546</c:v>
                </c:pt>
                <c:pt idx="1173">
                  <c:v>68576</c:v>
                </c:pt>
                <c:pt idx="1174">
                  <c:v>68607</c:v>
                </c:pt>
                <c:pt idx="1175">
                  <c:v>68637</c:v>
                </c:pt>
                <c:pt idx="1176">
                  <c:v>68668</c:v>
                </c:pt>
                <c:pt idx="1177">
                  <c:v>68699</c:v>
                </c:pt>
                <c:pt idx="1178">
                  <c:v>68728</c:v>
                </c:pt>
                <c:pt idx="1179">
                  <c:v>68759</c:v>
                </c:pt>
                <c:pt idx="1180">
                  <c:v>68789</c:v>
                </c:pt>
                <c:pt idx="1181">
                  <c:v>68820</c:v>
                </c:pt>
                <c:pt idx="1182">
                  <c:v>68850</c:v>
                </c:pt>
                <c:pt idx="1183">
                  <c:v>68881</c:v>
                </c:pt>
                <c:pt idx="1184">
                  <c:v>68912</c:v>
                </c:pt>
                <c:pt idx="1185">
                  <c:v>68942</c:v>
                </c:pt>
                <c:pt idx="1186">
                  <c:v>68973</c:v>
                </c:pt>
                <c:pt idx="1187">
                  <c:v>69003</c:v>
                </c:pt>
                <c:pt idx="1188">
                  <c:v>69034</c:v>
                </c:pt>
                <c:pt idx="1189">
                  <c:v>69065</c:v>
                </c:pt>
                <c:pt idx="1190">
                  <c:v>69093</c:v>
                </c:pt>
                <c:pt idx="1191">
                  <c:v>69124</c:v>
                </c:pt>
                <c:pt idx="1192">
                  <c:v>69154</c:v>
                </c:pt>
                <c:pt idx="1193">
                  <c:v>69185</c:v>
                </c:pt>
                <c:pt idx="1194">
                  <c:v>69215</c:v>
                </c:pt>
                <c:pt idx="1195">
                  <c:v>69246</c:v>
                </c:pt>
                <c:pt idx="1196">
                  <c:v>69277</c:v>
                </c:pt>
                <c:pt idx="1197">
                  <c:v>69307</c:v>
                </c:pt>
                <c:pt idx="1198">
                  <c:v>69338</c:v>
                </c:pt>
                <c:pt idx="1199">
                  <c:v>69368</c:v>
                </c:pt>
              </c:numCache>
            </c:numRef>
          </c:cat>
          <c:val>
            <c:numRef>
              <c:f>Company!$Q$3:$Q$1202</c:f>
              <c:numCache>
                <c:formatCode>General</c:formatCode>
                <c:ptCount val="1200"/>
                <c:pt idx="288" formatCode="0.0">
                  <c:v>#N/A</c:v>
                </c:pt>
                <c:pt idx="289" formatCode="0.0">
                  <c:v>#N/A</c:v>
                </c:pt>
                <c:pt idx="290" formatCode="0.0">
                  <c:v>#N/A</c:v>
                </c:pt>
                <c:pt idx="291" formatCode="0.0">
                  <c:v>#N/A</c:v>
                </c:pt>
                <c:pt idx="292" formatCode="0.0">
                  <c:v>#N/A</c:v>
                </c:pt>
                <c:pt idx="293" formatCode="0.0">
                  <c:v>#N/A</c:v>
                </c:pt>
                <c:pt idx="294" formatCode="0.0">
                  <c:v>#N/A</c:v>
                </c:pt>
                <c:pt idx="295" formatCode="0.0">
                  <c:v>#N/A</c:v>
                </c:pt>
                <c:pt idx="296" formatCode="0.0">
                  <c:v>#N/A</c:v>
                </c:pt>
                <c:pt idx="297" formatCode="0.0">
                  <c:v>#N/A</c:v>
                </c:pt>
                <c:pt idx="298" formatCode="0.0">
                  <c:v>#N/A</c:v>
                </c:pt>
                <c:pt idx="299" formatCode="0.0">
                  <c:v>#N/A</c:v>
                </c:pt>
                <c:pt idx="300" formatCode="0.0">
                  <c:v>#N/A</c:v>
                </c:pt>
                <c:pt idx="301" formatCode="0.0">
                  <c:v>#N/A</c:v>
                </c:pt>
                <c:pt idx="302" formatCode="0.0">
                  <c:v>#N/A</c:v>
                </c:pt>
                <c:pt idx="303" formatCode="0.0">
                  <c:v>#N/A</c:v>
                </c:pt>
                <c:pt idx="304" formatCode="0.0">
                  <c:v>#N/A</c:v>
                </c:pt>
                <c:pt idx="305" formatCode="0.0">
                  <c:v>#N/A</c:v>
                </c:pt>
                <c:pt idx="306" formatCode="0.0">
                  <c:v>#N/A</c:v>
                </c:pt>
                <c:pt idx="307" formatCode="0.0">
                  <c:v>#N/A</c:v>
                </c:pt>
                <c:pt idx="308" formatCode="0.0">
                  <c:v>#N/A</c:v>
                </c:pt>
                <c:pt idx="309" formatCode="0.0">
                  <c:v>#N/A</c:v>
                </c:pt>
                <c:pt idx="310" formatCode="0.0">
                  <c:v>#N/A</c:v>
                </c:pt>
                <c:pt idx="311" formatCode="0.0">
                  <c:v>#N/A</c:v>
                </c:pt>
                <c:pt idx="312" formatCode="0.0">
                  <c:v>#N/A</c:v>
                </c:pt>
                <c:pt idx="313" formatCode="0.0">
                  <c:v>#N/A</c:v>
                </c:pt>
                <c:pt idx="314" formatCode="0.0">
                  <c:v>#N/A</c:v>
                </c:pt>
                <c:pt idx="315" formatCode="0.0">
                  <c:v>#N/A</c:v>
                </c:pt>
                <c:pt idx="316" formatCode="0.0">
                  <c:v>#N/A</c:v>
                </c:pt>
                <c:pt idx="317" formatCode="0.0">
                  <c:v>#N/A</c:v>
                </c:pt>
                <c:pt idx="318" formatCode="0.0">
                  <c:v>#N/A</c:v>
                </c:pt>
                <c:pt idx="319" formatCode="0.0">
                  <c:v>#N/A</c:v>
                </c:pt>
                <c:pt idx="320" formatCode="0.0">
                  <c:v>#N/A</c:v>
                </c:pt>
                <c:pt idx="321" formatCode="0.0">
                  <c:v>#N/A</c:v>
                </c:pt>
                <c:pt idx="322" formatCode="0.0">
                  <c:v>#N/A</c:v>
                </c:pt>
                <c:pt idx="323" formatCode="0.0">
                  <c:v>#N/A</c:v>
                </c:pt>
                <c:pt idx="324" formatCode="0.0">
                  <c:v>#N/A</c:v>
                </c:pt>
                <c:pt idx="325" formatCode="0.0">
                  <c:v>#N/A</c:v>
                </c:pt>
                <c:pt idx="326" formatCode="0.0">
                  <c:v>#N/A</c:v>
                </c:pt>
                <c:pt idx="327" formatCode="0.0">
                  <c:v>#N/A</c:v>
                </c:pt>
                <c:pt idx="328" formatCode="0.0">
                  <c:v>#N/A</c:v>
                </c:pt>
                <c:pt idx="329" formatCode="0.0">
                  <c:v>#N/A</c:v>
                </c:pt>
                <c:pt idx="330" formatCode="0.0">
                  <c:v>#N/A</c:v>
                </c:pt>
                <c:pt idx="331" formatCode="0.0">
                  <c:v>#N/A</c:v>
                </c:pt>
                <c:pt idx="332" formatCode="0.0">
                  <c:v>#N/A</c:v>
                </c:pt>
                <c:pt idx="333" formatCode="0.0">
                  <c:v>#N/A</c:v>
                </c:pt>
                <c:pt idx="334" formatCode="0.0">
                  <c:v>#N/A</c:v>
                </c:pt>
                <c:pt idx="335" formatCode="0.0">
                  <c:v>#N/A</c:v>
                </c:pt>
                <c:pt idx="336" formatCode="0.0">
                  <c:v>#N/A</c:v>
                </c:pt>
                <c:pt idx="337" formatCode="0.0">
                  <c:v>#N/A</c:v>
                </c:pt>
                <c:pt idx="338" formatCode="0.0">
                  <c:v>#N/A</c:v>
                </c:pt>
                <c:pt idx="339" formatCode="0.0">
                  <c:v>#N/A</c:v>
                </c:pt>
                <c:pt idx="340" formatCode="0.0">
                  <c:v>#N/A</c:v>
                </c:pt>
                <c:pt idx="341" formatCode="0.0">
                  <c:v>#N/A</c:v>
                </c:pt>
                <c:pt idx="342" formatCode="0.0">
                  <c:v>#N/A</c:v>
                </c:pt>
                <c:pt idx="343" formatCode="0.0">
                  <c:v>#N/A</c:v>
                </c:pt>
                <c:pt idx="344" formatCode="0.0">
                  <c:v>#N/A</c:v>
                </c:pt>
                <c:pt idx="345" formatCode="0.0">
                  <c:v>#N/A</c:v>
                </c:pt>
                <c:pt idx="346" formatCode="0.0">
                  <c:v>#N/A</c:v>
                </c:pt>
                <c:pt idx="347" formatCode="0.0">
                  <c:v>#N/A</c:v>
                </c:pt>
                <c:pt idx="348" formatCode="0.0">
                  <c:v>#N/A</c:v>
                </c:pt>
                <c:pt idx="349" formatCode="0.0">
                  <c:v>#N/A</c:v>
                </c:pt>
                <c:pt idx="350" formatCode="0.0">
                  <c:v>5.2</c:v>
                </c:pt>
                <c:pt idx="351" formatCode="0.0">
                  <c:v>5.1000000000000005</c:v>
                </c:pt>
                <c:pt idx="352" formatCode="0.0">
                  <c:v>5</c:v>
                </c:pt>
                <c:pt idx="353" formatCode="0.0">
                  <c:v>4.9000000000000004</c:v>
                </c:pt>
                <c:pt idx="354" formatCode="0.0">
                  <c:v>4.666666666666667</c:v>
                </c:pt>
                <c:pt idx="355" formatCode="0.0">
                  <c:v>4.4333333333333336</c:v>
                </c:pt>
                <c:pt idx="356" formatCode="0.0">
                  <c:v>4.2</c:v>
                </c:pt>
                <c:pt idx="357" formatCode="0.0">
                  <c:v>3.9666666666666668</c:v>
                </c:pt>
                <c:pt idx="358" formatCode="0.0">
                  <c:v>3.7333333333333338</c:v>
                </c:pt>
                <c:pt idx="359" formatCode="0.0">
                  <c:v>3.5000000000000004</c:v>
                </c:pt>
                <c:pt idx="360" formatCode="0.0">
                  <c:v>3.3000000000000003</c:v>
                </c:pt>
                <c:pt idx="361" formatCode="0.0">
                  <c:v>3.1000000000000005</c:v>
                </c:pt>
                <c:pt idx="362" formatCode="0.0">
                  <c:v>2.9000000000000004</c:v>
                </c:pt>
                <c:pt idx="363" formatCode="0.0">
                  <c:v>2.8000000000000003</c:v>
                </c:pt>
                <c:pt idx="364" formatCode="0.0">
                  <c:v>2.7</c:v>
                </c:pt>
                <c:pt idx="365" formatCode="0.0">
                  <c:v>2.6</c:v>
                </c:pt>
                <c:pt idx="366" formatCode="0.0">
                  <c:v>2.6333333333333333</c:v>
                </c:pt>
                <c:pt idx="367" formatCode="0.0">
                  <c:v>2.666666666666667</c:v>
                </c:pt>
                <c:pt idx="368" formatCode="0.0">
                  <c:v>2.7</c:v>
                </c:pt>
                <c:pt idx="369" formatCode="0.0">
                  <c:v>2.8666666666666667</c:v>
                </c:pt>
                <c:pt idx="370" formatCode="0.0">
                  <c:v>3.0333333333333337</c:v>
                </c:pt>
                <c:pt idx="371" formatCode="0.0">
                  <c:v>3.2</c:v>
                </c:pt>
                <c:pt idx="372" formatCode="0.0">
                  <c:v>3.2666666666666671</c:v>
                </c:pt>
                <c:pt idx="373" formatCode="0.0">
                  <c:v>3.3333333333333335</c:v>
                </c:pt>
                <c:pt idx="374" formatCode="0.0">
                  <c:v>3.4000000000000004</c:v>
                </c:pt>
                <c:pt idx="375" formatCode="0.0">
                  <c:v>3.4333333333333336</c:v>
                </c:pt>
                <c:pt idx="376" formatCode="0.0">
                  <c:v>3.4666666666666672</c:v>
                </c:pt>
                <c:pt idx="377" formatCode="0.0">
                  <c:v>3.5000000000000004</c:v>
                </c:pt>
                <c:pt idx="378" formatCode="0.0">
                  <c:v>3.4000000000000004</c:v>
                </c:pt>
                <c:pt idx="379" formatCode="0.0">
                  <c:v>3.3000000000000003</c:v>
                </c:pt>
                <c:pt idx="380" formatCode="0.0">
                  <c:v>3.2</c:v>
                </c:pt>
                <c:pt idx="381" formatCode="0.0">
                  <c:v>3</c:v>
                </c:pt>
                <c:pt idx="382" formatCode="0.0">
                  <c:v>2.8000000000000003</c:v>
                </c:pt>
                <c:pt idx="383" formatCode="0.0">
                  <c:v>2.6</c:v>
                </c:pt>
                <c:pt idx="384" formatCode="0.0">
                  <c:v>#N/A</c:v>
                </c:pt>
                <c:pt idx="385" formatCode="0.0">
                  <c:v>#N/A</c:v>
                </c:pt>
                <c:pt idx="386" formatCode="0.0">
                  <c:v>#N/A</c:v>
                </c:pt>
                <c:pt idx="387" formatCode="0.0">
                  <c:v>#N/A</c:v>
                </c:pt>
                <c:pt idx="388" formatCode="0.0">
                  <c:v>#N/A</c:v>
                </c:pt>
                <c:pt idx="389" formatCode="0.0">
                  <c:v>#N/A</c:v>
                </c:pt>
                <c:pt idx="390" formatCode="0.0">
                  <c:v>#N/A</c:v>
                </c:pt>
                <c:pt idx="391" formatCode="0.0">
                  <c:v>#N/A</c:v>
                </c:pt>
                <c:pt idx="392" formatCode="0.0">
                  <c:v>#N/A</c:v>
                </c:pt>
                <c:pt idx="393" formatCode="0.0">
                  <c:v>#N/A</c:v>
                </c:pt>
                <c:pt idx="394" formatCode="0.0">
                  <c:v>#N/A</c:v>
                </c:pt>
                <c:pt idx="395" formatCode="0.0">
                  <c:v>#N/A</c:v>
                </c:pt>
                <c:pt idx="396" formatCode="0.0">
                  <c:v>#N/A</c:v>
                </c:pt>
                <c:pt idx="397" formatCode="0.0">
                  <c:v>#N/A</c:v>
                </c:pt>
                <c:pt idx="398" formatCode="0.0">
                  <c:v>#N/A</c:v>
                </c:pt>
                <c:pt idx="399" formatCode="0.0">
                  <c:v>#N/A</c:v>
                </c:pt>
                <c:pt idx="400" formatCode="0.0">
                  <c:v>#N/A</c:v>
                </c:pt>
                <c:pt idx="401" formatCode="0.0">
                  <c:v>#N/A</c:v>
                </c:pt>
                <c:pt idx="402" formatCode="0.0">
                  <c:v>#N/A</c:v>
                </c:pt>
                <c:pt idx="403" formatCode="0.0">
                  <c:v>#N/A</c:v>
                </c:pt>
                <c:pt idx="404" formatCode="0.0">
                  <c:v>#N/A</c:v>
                </c:pt>
                <c:pt idx="405" formatCode="0.0">
                  <c:v>#N/A</c:v>
                </c:pt>
                <c:pt idx="406" formatCode="0.0">
                  <c:v>#N/A</c:v>
                </c:pt>
                <c:pt idx="407" formatCode="0.0">
                  <c:v>#N/A</c:v>
                </c:pt>
                <c:pt idx="408" formatCode="0.0">
                  <c:v>#N/A</c:v>
                </c:pt>
                <c:pt idx="409" formatCode="0.0">
                  <c:v>#N/A</c:v>
                </c:pt>
                <c:pt idx="410" formatCode="0.0">
                  <c:v>#N/A</c:v>
                </c:pt>
                <c:pt idx="411" formatCode="0.0">
                  <c:v>#N/A</c:v>
                </c:pt>
                <c:pt idx="412" formatCode="0.0">
                  <c:v>#N/A</c:v>
                </c:pt>
                <c:pt idx="413" formatCode="0.0">
                  <c:v>#N/A</c:v>
                </c:pt>
                <c:pt idx="414" formatCode="0.0">
                  <c:v>#N/A</c:v>
                </c:pt>
                <c:pt idx="415" formatCode="0.0">
                  <c:v>#N/A</c:v>
                </c:pt>
                <c:pt idx="416" formatCode="0.0">
                  <c:v>#N/A</c:v>
                </c:pt>
                <c:pt idx="417" formatCode="0.0">
                  <c:v>#N/A</c:v>
                </c:pt>
                <c:pt idx="418" formatCode="0.0">
                  <c:v>#N/A</c:v>
                </c:pt>
                <c:pt idx="419" formatCode="0.0">
                  <c:v>#N/A</c:v>
                </c:pt>
                <c:pt idx="420" formatCode="0.0">
                  <c:v>#N/A</c:v>
                </c:pt>
                <c:pt idx="421" formatCode="0.0">
                  <c:v>#N/A</c:v>
                </c:pt>
                <c:pt idx="422" formatCode="0.0">
                  <c:v>#N/A</c:v>
                </c:pt>
                <c:pt idx="423" formatCode="0.0">
                  <c:v>#N/A</c:v>
                </c:pt>
                <c:pt idx="424" formatCode="0.0">
                  <c:v>#N/A</c:v>
                </c:pt>
                <c:pt idx="425" formatCode="0.0">
                  <c:v>#N/A</c:v>
                </c:pt>
                <c:pt idx="426" formatCode="0.0">
                  <c:v>#N/A</c:v>
                </c:pt>
                <c:pt idx="427" formatCode="0.0">
                  <c:v>#N/A</c:v>
                </c:pt>
                <c:pt idx="428" formatCode="0.0">
                  <c:v>#N/A</c:v>
                </c:pt>
                <c:pt idx="429" formatCode="0.0">
                  <c:v>#N/A</c:v>
                </c:pt>
                <c:pt idx="430" formatCode="0.0">
                  <c:v>#N/A</c:v>
                </c:pt>
                <c:pt idx="431" formatCode="0.0">
                  <c:v>#N/A</c:v>
                </c:pt>
                <c:pt idx="432" formatCode="0.0">
                  <c:v>#N/A</c:v>
                </c:pt>
                <c:pt idx="433" formatCode="0.0">
                  <c:v>#N/A</c:v>
                </c:pt>
                <c:pt idx="434" formatCode="0.0">
                  <c:v>#N/A</c:v>
                </c:pt>
                <c:pt idx="435" formatCode="0.0">
                  <c:v>#N/A</c:v>
                </c:pt>
                <c:pt idx="436" formatCode="0.0">
                  <c:v>#N/A</c:v>
                </c:pt>
                <c:pt idx="437" formatCode="0.0">
                  <c:v>#N/A</c:v>
                </c:pt>
                <c:pt idx="438" formatCode="0.0">
                  <c:v>#N/A</c:v>
                </c:pt>
                <c:pt idx="439" formatCode="0.0">
                  <c:v>#N/A</c:v>
                </c:pt>
                <c:pt idx="440" formatCode="0.0">
                  <c:v>#N/A</c:v>
                </c:pt>
                <c:pt idx="441" formatCode="0.0">
                  <c:v>#N/A</c:v>
                </c:pt>
                <c:pt idx="442" formatCode="0.0">
                  <c:v>#N/A</c:v>
                </c:pt>
                <c:pt idx="443" formatCode="0.0">
                  <c:v>#N/A</c:v>
                </c:pt>
                <c:pt idx="444" formatCode="0.0">
                  <c:v>#N/A</c:v>
                </c:pt>
                <c:pt idx="445" formatCode="0.0">
                  <c:v>#N/A</c:v>
                </c:pt>
                <c:pt idx="446" formatCode="0.0">
                  <c:v>#N/A</c:v>
                </c:pt>
                <c:pt idx="447" formatCode="0.0">
                  <c:v>#N/A</c:v>
                </c:pt>
                <c:pt idx="448" formatCode="0.0">
                  <c:v>#N/A</c:v>
                </c:pt>
                <c:pt idx="449" formatCode="0.0">
                  <c:v>#N/A</c:v>
                </c:pt>
                <c:pt idx="450" formatCode="0.0">
                  <c:v>#N/A</c:v>
                </c:pt>
                <c:pt idx="451" formatCode="0.0">
                  <c:v>#N/A</c:v>
                </c:pt>
                <c:pt idx="452" formatCode="0.0">
                  <c:v>#N/A</c:v>
                </c:pt>
                <c:pt idx="453" formatCode="0.0">
                  <c:v>#N/A</c:v>
                </c:pt>
                <c:pt idx="454" formatCode="0.0">
                  <c:v>#N/A</c:v>
                </c:pt>
                <c:pt idx="455" formatCode="0.0">
                  <c:v>#N/A</c:v>
                </c:pt>
                <c:pt idx="456" formatCode="0.0">
                  <c:v>#N/A</c:v>
                </c:pt>
                <c:pt idx="457" formatCode="0.0">
                  <c:v>#N/A</c:v>
                </c:pt>
                <c:pt idx="458" formatCode="0.0">
                  <c:v>#N/A</c:v>
                </c:pt>
                <c:pt idx="459" formatCode="0.0">
                  <c:v>#N/A</c:v>
                </c:pt>
                <c:pt idx="460" formatCode="0.0">
                  <c:v>#N/A</c:v>
                </c:pt>
                <c:pt idx="461" formatCode="0.0">
                  <c:v>#N/A</c:v>
                </c:pt>
                <c:pt idx="462" formatCode="0.0">
                  <c:v>#N/A</c:v>
                </c:pt>
                <c:pt idx="463" formatCode="0.0">
                  <c:v>#N/A</c:v>
                </c:pt>
                <c:pt idx="464" formatCode="0.0">
                  <c:v>#N/A</c:v>
                </c:pt>
                <c:pt idx="465" formatCode="0.0">
                  <c:v>#N/A</c:v>
                </c:pt>
                <c:pt idx="466" formatCode="0.0">
                  <c:v>#N/A</c:v>
                </c:pt>
                <c:pt idx="467" formatCode="0.0">
                  <c:v>#N/A</c:v>
                </c:pt>
                <c:pt idx="468" formatCode="0.0">
                  <c:v>#N/A</c:v>
                </c:pt>
                <c:pt idx="469" formatCode="0.0">
                  <c:v>#N/A</c:v>
                </c:pt>
                <c:pt idx="470" formatCode="0.0">
                  <c:v>#N/A</c:v>
                </c:pt>
                <c:pt idx="471" formatCode="0.0">
                  <c:v>#N/A</c:v>
                </c:pt>
                <c:pt idx="472" formatCode="0.0">
                  <c:v>#N/A</c:v>
                </c:pt>
                <c:pt idx="473" formatCode="0.0">
                  <c:v>#N/A</c:v>
                </c:pt>
                <c:pt idx="474" formatCode="0.0">
                  <c:v>#N/A</c:v>
                </c:pt>
                <c:pt idx="475" formatCode="0.0">
                  <c:v>#N/A</c:v>
                </c:pt>
                <c:pt idx="476" formatCode="0.0">
                  <c:v>#N/A</c:v>
                </c:pt>
                <c:pt idx="477" formatCode="0.0">
                  <c:v>#N/A</c:v>
                </c:pt>
                <c:pt idx="478" formatCode="0.0">
                  <c:v>#N/A</c:v>
                </c:pt>
                <c:pt idx="479" formatCode="0.0">
                  <c:v>#N/A</c:v>
                </c:pt>
                <c:pt idx="480" formatCode="0.0">
                  <c:v>#N/A</c:v>
                </c:pt>
                <c:pt idx="481" formatCode="0.0">
                  <c:v>#N/A</c:v>
                </c:pt>
                <c:pt idx="482" formatCode="0.0">
                  <c:v>#N/A</c:v>
                </c:pt>
                <c:pt idx="483" formatCode="0.0">
                  <c:v>#N/A</c:v>
                </c:pt>
                <c:pt idx="484" formatCode="0.0">
                  <c:v>#N/A</c:v>
                </c:pt>
                <c:pt idx="485" formatCode="0.0">
                  <c:v>#N/A</c:v>
                </c:pt>
                <c:pt idx="486" formatCode="0.0">
                  <c:v>#N/A</c:v>
                </c:pt>
                <c:pt idx="487" formatCode="0.0">
                  <c:v>#N/A</c:v>
                </c:pt>
                <c:pt idx="488" formatCode="0.0">
                  <c:v>#N/A</c:v>
                </c:pt>
                <c:pt idx="489" formatCode="0.0">
                  <c:v>#N/A</c:v>
                </c:pt>
                <c:pt idx="490" formatCode="0.0">
                  <c:v>#N/A</c:v>
                </c:pt>
                <c:pt idx="491" formatCode="0.0">
                  <c:v>#N/A</c:v>
                </c:pt>
                <c:pt idx="492" formatCode="0.0">
                  <c:v>#N/A</c:v>
                </c:pt>
                <c:pt idx="493" formatCode="0.0">
                  <c:v>#N/A</c:v>
                </c:pt>
                <c:pt idx="494" formatCode="0.0">
                  <c:v>#N/A</c:v>
                </c:pt>
                <c:pt idx="495" formatCode="0.0">
                  <c:v>#N/A</c:v>
                </c:pt>
                <c:pt idx="496" formatCode="0.0">
                  <c:v>#N/A</c:v>
                </c:pt>
                <c:pt idx="497" formatCode="0.0">
                  <c:v>#N/A</c:v>
                </c:pt>
                <c:pt idx="498" formatCode="0.0">
                  <c:v>#N/A</c:v>
                </c:pt>
                <c:pt idx="499" formatCode="0.0">
                  <c:v>#N/A</c:v>
                </c:pt>
                <c:pt idx="500" formatCode="0.0">
                  <c:v>#N/A</c:v>
                </c:pt>
                <c:pt idx="501" formatCode="0.0">
                  <c:v>#N/A</c:v>
                </c:pt>
                <c:pt idx="502" formatCode="0.0">
                  <c:v>#N/A</c:v>
                </c:pt>
                <c:pt idx="503" formatCode="0.0">
                  <c:v>#N/A</c:v>
                </c:pt>
              </c:numCache>
            </c:numRef>
          </c:val>
          <c:smooth val="0"/>
          <c:extLst>
            <c:ext xmlns:c16="http://schemas.microsoft.com/office/drawing/2014/chart" uri="{C3380CC4-5D6E-409C-BE32-E72D297353CC}">
              <c16:uniqueId val="{00000001-0415-4372-AB25-8BD23A9CE80D}"/>
            </c:ext>
          </c:extLst>
        </c:ser>
        <c:ser>
          <c:idx val="5"/>
          <c:order val="2"/>
          <c:tx>
            <c:v>UMR forecast</c:v>
          </c:tx>
          <c:spPr>
            <a:ln w="38100" cmpd="sng">
              <a:solidFill>
                <a:srgbClr val="9BBB59">
                  <a:lumMod val="75000"/>
                </a:srgbClr>
              </a:solidFill>
              <a:prstDash val="solid"/>
            </a:ln>
          </c:spPr>
          <c:marker>
            <c:symbol val="none"/>
          </c:marker>
          <c:cat>
            <c:numRef>
              <c:f>Company!$A$3:$A$1202</c:f>
              <c:numCache>
                <c:formatCode>mmm\-yy</c:formatCode>
                <c:ptCount val="1200"/>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pt idx="329">
                  <c:v>42887</c:v>
                </c:pt>
                <c:pt idx="330">
                  <c:v>42917</c:v>
                </c:pt>
                <c:pt idx="331">
                  <c:v>42948</c:v>
                </c:pt>
                <c:pt idx="332">
                  <c:v>42979</c:v>
                </c:pt>
                <c:pt idx="333">
                  <c:v>43009</c:v>
                </c:pt>
                <c:pt idx="334">
                  <c:v>43040</c:v>
                </c:pt>
                <c:pt idx="335">
                  <c:v>43070</c:v>
                </c:pt>
                <c:pt idx="336">
                  <c:v>43101</c:v>
                </c:pt>
                <c:pt idx="337">
                  <c:v>43132</c:v>
                </c:pt>
                <c:pt idx="338">
                  <c:v>43160</c:v>
                </c:pt>
                <c:pt idx="339">
                  <c:v>43191</c:v>
                </c:pt>
                <c:pt idx="340">
                  <c:v>43221</c:v>
                </c:pt>
                <c:pt idx="341">
                  <c:v>43252</c:v>
                </c:pt>
                <c:pt idx="342">
                  <c:v>43282</c:v>
                </c:pt>
                <c:pt idx="343">
                  <c:v>43313</c:v>
                </c:pt>
                <c:pt idx="344">
                  <c:v>43344</c:v>
                </c:pt>
                <c:pt idx="345">
                  <c:v>43374</c:v>
                </c:pt>
                <c:pt idx="346">
                  <c:v>43405</c:v>
                </c:pt>
                <c:pt idx="347">
                  <c:v>43435</c:v>
                </c:pt>
                <c:pt idx="348">
                  <c:v>43466</c:v>
                </c:pt>
                <c:pt idx="349">
                  <c:v>43497</c:v>
                </c:pt>
                <c:pt idx="350">
                  <c:v>43525</c:v>
                </c:pt>
                <c:pt idx="351">
                  <c:v>43556</c:v>
                </c:pt>
                <c:pt idx="352">
                  <c:v>43586</c:v>
                </c:pt>
                <c:pt idx="353">
                  <c:v>43617</c:v>
                </c:pt>
                <c:pt idx="354">
                  <c:v>43647</c:v>
                </c:pt>
                <c:pt idx="355">
                  <c:v>43678</c:v>
                </c:pt>
                <c:pt idx="356">
                  <c:v>43709</c:v>
                </c:pt>
                <c:pt idx="357">
                  <c:v>43739</c:v>
                </c:pt>
                <c:pt idx="358">
                  <c:v>43770</c:v>
                </c:pt>
                <c:pt idx="359">
                  <c:v>43800</c:v>
                </c:pt>
                <c:pt idx="360">
                  <c:v>43831</c:v>
                </c:pt>
                <c:pt idx="361">
                  <c:v>43862</c:v>
                </c:pt>
                <c:pt idx="362">
                  <c:v>43891</c:v>
                </c:pt>
                <c:pt idx="363">
                  <c:v>43922</c:v>
                </c:pt>
                <c:pt idx="364">
                  <c:v>43952</c:v>
                </c:pt>
                <c:pt idx="365">
                  <c:v>43983</c:v>
                </c:pt>
                <c:pt idx="366">
                  <c:v>44013</c:v>
                </c:pt>
                <c:pt idx="367">
                  <c:v>44044</c:v>
                </c:pt>
                <c:pt idx="368">
                  <c:v>44075</c:v>
                </c:pt>
                <c:pt idx="369">
                  <c:v>44105</c:v>
                </c:pt>
                <c:pt idx="370">
                  <c:v>44136</c:v>
                </c:pt>
                <c:pt idx="371">
                  <c:v>44166</c:v>
                </c:pt>
                <c:pt idx="372">
                  <c:v>44197</c:v>
                </c:pt>
                <c:pt idx="373">
                  <c:v>44228</c:v>
                </c:pt>
                <c:pt idx="374">
                  <c:v>44256</c:v>
                </c:pt>
                <c:pt idx="375">
                  <c:v>44287</c:v>
                </c:pt>
                <c:pt idx="376">
                  <c:v>44317</c:v>
                </c:pt>
                <c:pt idx="377">
                  <c:v>44348</c:v>
                </c:pt>
                <c:pt idx="378">
                  <c:v>44378</c:v>
                </c:pt>
                <c:pt idx="379">
                  <c:v>44409</c:v>
                </c:pt>
                <c:pt idx="380">
                  <c:v>44440</c:v>
                </c:pt>
                <c:pt idx="381">
                  <c:v>44470</c:v>
                </c:pt>
                <c:pt idx="382">
                  <c:v>44501</c:v>
                </c:pt>
                <c:pt idx="383">
                  <c:v>44531</c:v>
                </c:pt>
                <c:pt idx="384">
                  <c:v>44562</c:v>
                </c:pt>
                <c:pt idx="385">
                  <c:v>44593</c:v>
                </c:pt>
                <c:pt idx="386">
                  <c:v>44621</c:v>
                </c:pt>
                <c:pt idx="387">
                  <c:v>44652</c:v>
                </c:pt>
                <c:pt idx="388">
                  <c:v>44682</c:v>
                </c:pt>
                <c:pt idx="389">
                  <c:v>44713</c:v>
                </c:pt>
                <c:pt idx="390">
                  <c:v>44743</c:v>
                </c:pt>
                <c:pt idx="391">
                  <c:v>44774</c:v>
                </c:pt>
                <c:pt idx="392">
                  <c:v>44805</c:v>
                </c:pt>
                <c:pt idx="393">
                  <c:v>44835</c:v>
                </c:pt>
                <c:pt idx="394">
                  <c:v>44866</c:v>
                </c:pt>
                <c:pt idx="395">
                  <c:v>44896</c:v>
                </c:pt>
                <c:pt idx="396">
                  <c:v>44927</c:v>
                </c:pt>
                <c:pt idx="397">
                  <c:v>44958</c:v>
                </c:pt>
                <c:pt idx="398">
                  <c:v>44986</c:v>
                </c:pt>
                <c:pt idx="399">
                  <c:v>45017</c:v>
                </c:pt>
                <c:pt idx="400">
                  <c:v>45047</c:v>
                </c:pt>
                <c:pt idx="401">
                  <c:v>45078</c:v>
                </c:pt>
                <c:pt idx="402">
                  <c:v>45108</c:v>
                </c:pt>
                <c:pt idx="403">
                  <c:v>45139</c:v>
                </c:pt>
                <c:pt idx="404">
                  <c:v>45170</c:v>
                </c:pt>
                <c:pt idx="405">
                  <c:v>45200</c:v>
                </c:pt>
                <c:pt idx="406">
                  <c:v>45231</c:v>
                </c:pt>
                <c:pt idx="407">
                  <c:v>45261</c:v>
                </c:pt>
                <c:pt idx="408">
                  <c:v>45292</c:v>
                </c:pt>
                <c:pt idx="409">
                  <c:v>45323</c:v>
                </c:pt>
                <c:pt idx="410">
                  <c:v>45352</c:v>
                </c:pt>
                <c:pt idx="411">
                  <c:v>45383</c:v>
                </c:pt>
                <c:pt idx="412">
                  <c:v>45413</c:v>
                </c:pt>
                <c:pt idx="413">
                  <c:v>45444</c:v>
                </c:pt>
                <c:pt idx="414">
                  <c:v>45474</c:v>
                </c:pt>
                <c:pt idx="415">
                  <c:v>45505</c:v>
                </c:pt>
                <c:pt idx="416">
                  <c:v>45536</c:v>
                </c:pt>
                <c:pt idx="417">
                  <c:v>45566</c:v>
                </c:pt>
                <c:pt idx="418">
                  <c:v>45597</c:v>
                </c:pt>
                <c:pt idx="419">
                  <c:v>45627</c:v>
                </c:pt>
                <c:pt idx="420">
                  <c:v>45658</c:v>
                </c:pt>
                <c:pt idx="421">
                  <c:v>45689</c:v>
                </c:pt>
                <c:pt idx="422">
                  <c:v>45717</c:v>
                </c:pt>
                <c:pt idx="423">
                  <c:v>45748</c:v>
                </c:pt>
                <c:pt idx="424">
                  <c:v>45778</c:v>
                </c:pt>
                <c:pt idx="425">
                  <c:v>45809</c:v>
                </c:pt>
                <c:pt idx="426">
                  <c:v>45839</c:v>
                </c:pt>
                <c:pt idx="427">
                  <c:v>45870</c:v>
                </c:pt>
                <c:pt idx="428">
                  <c:v>45901</c:v>
                </c:pt>
                <c:pt idx="429">
                  <c:v>45931</c:v>
                </c:pt>
                <c:pt idx="430">
                  <c:v>45962</c:v>
                </c:pt>
                <c:pt idx="431">
                  <c:v>45992</c:v>
                </c:pt>
                <c:pt idx="432">
                  <c:v>46023</c:v>
                </c:pt>
                <c:pt idx="433">
                  <c:v>46054</c:v>
                </c:pt>
                <c:pt idx="434">
                  <c:v>46082</c:v>
                </c:pt>
                <c:pt idx="435">
                  <c:v>46113</c:v>
                </c:pt>
                <c:pt idx="436">
                  <c:v>46143</c:v>
                </c:pt>
                <c:pt idx="437">
                  <c:v>46174</c:v>
                </c:pt>
                <c:pt idx="438">
                  <c:v>46204</c:v>
                </c:pt>
                <c:pt idx="439">
                  <c:v>46235</c:v>
                </c:pt>
                <c:pt idx="440">
                  <c:v>46266</c:v>
                </c:pt>
                <c:pt idx="441">
                  <c:v>46296</c:v>
                </c:pt>
                <c:pt idx="442">
                  <c:v>46327</c:v>
                </c:pt>
                <c:pt idx="443">
                  <c:v>46357</c:v>
                </c:pt>
                <c:pt idx="444">
                  <c:v>46388</c:v>
                </c:pt>
                <c:pt idx="445">
                  <c:v>46419</c:v>
                </c:pt>
                <c:pt idx="446">
                  <c:v>46447</c:v>
                </c:pt>
                <c:pt idx="447">
                  <c:v>46478</c:v>
                </c:pt>
                <c:pt idx="448">
                  <c:v>46508</c:v>
                </c:pt>
                <c:pt idx="449">
                  <c:v>46539</c:v>
                </c:pt>
                <c:pt idx="450">
                  <c:v>46569</c:v>
                </c:pt>
                <c:pt idx="451">
                  <c:v>46600</c:v>
                </c:pt>
                <c:pt idx="452">
                  <c:v>46631</c:v>
                </c:pt>
                <c:pt idx="453">
                  <c:v>46661</c:v>
                </c:pt>
                <c:pt idx="454">
                  <c:v>46692</c:v>
                </c:pt>
                <c:pt idx="455">
                  <c:v>46722</c:v>
                </c:pt>
                <c:pt idx="456">
                  <c:v>46753</c:v>
                </c:pt>
                <c:pt idx="457">
                  <c:v>46784</c:v>
                </c:pt>
                <c:pt idx="458">
                  <c:v>46813</c:v>
                </c:pt>
                <c:pt idx="459">
                  <c:v>46844</c:v>
                </c:pt>
                <c:pt idx="460">
                  <c:v>46874</c:v>
                </c:pt>
                <c:pt idx="461">
                  <c:v>46905</c:v>
                </c:pt>
                <c:pt idx="462">
                  <c:v>46935</c:v>
                </c:pt>
                <c:pt idx="463">
                  <c:v>46966</c:v>
                </c:pt>
                <c:pt idx="464">
                  <c:v>46997</c:v>
                </c:pt>
                <c:pt idx="465">
                  <c:v>47027</c:v>
                </c:pt>
                <c:pt idx="466">
                  <c:v>47058</c:v>
                </c:pt>
                <c:pt idx="467">
                  <c:v>47088</c:v>
                </c:pt>
                <c:pt idx="468">
                  <c:v>47119</c:v>
                </c:pt>
                <c:pt idx="469">
                  <c:v>47150</c:v>
                </c:pt>
                <c:pt idx="470">
                  <c:v>47178</c:v>
                </c:pt>
                <c:pt idx="471">
                  <c:v>47209</c:v>
                </c:pt>
                <c:pt idx="472">
                  <c:v>47239</c:v>
                </c:pt>
                <c:pt idx="473">
                  <c:v>47270</c:v>
                </c:pt>
                <c:pt idx="474">
                  <c:v>47300</c:v>
                </c:pt>
                <c:pt idx="475">
                  <c:v>47331</c:v>
                </c:pt>
                <c:pt idx="476">
                  <c:v>47362</c:v>
                </c:pt>
                <c:pt idx="477">
                  <c:v>47392</c:v>
                </c:pt>
                <c:pt idx="478">
                  <c:v>47423</c:v>
                </c:pt>
                <c:pt idx="479">
                  <c:v>47453</c:v>
                </c:pt>
                <c:pt idx="480">
                  <c:v>47484</c:v>
                </c:pt>
                <c:pt idx="481">
                  <c:v>47515</c:v>
                </c:pt>
                <c:pt idx="482">
                  <c:v>47543</c:v>
                </c:pt>
                <c:pt idx="483">
                  <c:v>47574</c:v>
                </c:pt>
                <c:pt idx="484">
                  <c:v>47604</c:v>
                </c:pt>
                <c:pt idx="485">
                  <c:v>47635</c:v>
                </c:pt>
                <c:pt idx="486">
                  <c:v>47665</c:v>
                </c:pt>
                <c:pt idx="487">
                  <c:v>47696</c:v>
                </c:pt>
                <c:pt idx="488">
                  <c:v>47727</c:v>
                </c:pt>
                <c:pt idx="489">
                  <c:v>47757</c:v>
                </c:pt>
                <c:pt idx="490">
                  <c:v>47788</c:v>
                </c:pt>
                <c:pt idx="491">
                  <c:v>47818</c:v>
                </c:pt>
                <c:pt idx="492">
                  <c:v>47849</c:v>
                </c:pt>
                <c:pt idx="493">
                  <c:v>47880</c:v>
                </c:pt>
                <c:pt idx="494">
                  <c:v>47908</c:v>
                </c:pt>
                <c:pt idx="495">
                  <c:v>47939</c:v>
                </c:pt>
                <c:pt idx="496">
                  <c:v>47969</c:v>
                </c:pt>
                <c:pt idx="497">
                  <c:v>48000</c:v>
                </c:pt>
                <c:pt idx="498">
                  <c:v>48030</c:v>
                </c:pt>
                <c:pt idx="499">
                  <c:v>48061</c:v>
                </c:pt>
                <c:pt idx="500">
                  <c:v>48092</c:v>
                </c:pt>
                <c:pt idx="501">
                  <c:v>48122</c:v>
                </c:pt>
                <c:pt idx="502">
                  <c:v>48153</c:v>
                </c:pt>
                <c:pt idx="503">
                  <c:v>48183</c:v>
                </c:pt>
                <c:pt idx="504">
                  <c:v>48214</c:v>
                </c:pt>
                <c:pt idx="505">
                  <c:v>48245</c:v>
                </c:pt>
                <c:pt idx="506">
                  <c:v>48274</c:v>
                </c:pt>
                <c:pt idx="507">
                  <c:v>48305</c:v>
                </c:pt>
                <c:pt idx="508">
                  <c:v>48335</c:v>
                </c:pt>
                <c:pt idx="509">
                  <c:v>48366</c:v>
                </c:pt>
                <c:pt idx="510">
                  <c:v>48396</c:v>
                </c:pt>
                <c:pt idx="511">
                  <c:v>48427</c:v>
                </c:pt>
                <c:pt idx="512">
                  <c:v>48458</c:v>
                </c:pt>
                <c:pt idx="513">
                  <c:v>48488</c:v>
                </c:pt>
                <c:pt idx="514">
                  <c:v>48519</c:v>
                </c:pt>
                <c:pt idx="515">
                  <c:v>48549</c:v>
                </c:pt>
                <c:pt idx="516">
                  <c:v>48580</c:v>
                </c:pt>
                <c:pt idx="517">
                  <c:v>48611</c:v>
                </c:pt>
                <c:pt idx="518">
                  <c:v>48639</c:v>
                </c:pt>
                <c:pt idx="519">
                  <c:v>48670</c:v>
                </c:pt>
                <c:pt idx="520">
                  <c:v>48700</c:v>
                </c:pt>
                <c:pt idx="521">
                  <c:v>48731</c:v>
                </c:pt>
                <c:pt idx="522">
                  <c:v>48761</c:v>
                </c:pt>
                <c:pt idx="523">
                  <c:v>48792</c:v>
                </c:pt>
                <c:pt idx="524">
                  <c:v>48823</c:v>
                </c:pt>
                <c:pt idx="525">
                  <c:v>48853</c:v>
                </c:pt>
                <c:pt idx="526">
                  <c:v>48884</c:v>
                </c:pt>
                <c:pt idx="527">
                  <c:v>48914</c:v>
                </c:pt>
                <c:pt idx="528">
                  <c:v>48945</c:v>
                </c:pt>
                <c:pt idx="529">
                  <c:v>48976</c:v>
                </c:pt>
                <c:pt idx="530">
                  <c:v>49004</c:v>
                </c:pt>
                <c:pt idx="531">
                  <c:v>49035</c:v>
                </c:pt>
                <c:pt idx="532">
                  <c:v>49065</c:v>
                </c:pt>
                <c:pt idx="533">
                  <c:v>49096</c:v>
                </c:pt>
                <c:pt idx="534">
                  <c:v>49126</c:v>
                </c:pt>
                <c:pt idx="535">
                  <c:v>49157</c:v>
                </c:pt>
                <c:pt idx="536">
                  <c:v>49188</c:v>
                </c:pt>
                <c:pt idx="537">
                  <c:v>49218</c:v>
                </c:pt>
                <c:pt idx="538">
                  <c:v>49249</c:v>
                </c:pt>
                <c:pt idx="539">
                  <c:v>49279</c:v>
                </c:pt>
                <c:pt idx="540">
                  <c:v>49310</c:v>
                </c:pt>
                <c:pt idx="541">
                  <c:v>49341</c:v>
                </c:pt>
                <c:pt idx="542">
                  <c:v>49369</c:v>
                </c:pt>
                <c:pt idx="543">
                  <c:v>49400</c:v>
                </c:pt>
                <c:pt idx="544">
                  <c:v>49430</c:v>
                </c:pt>
                <c:pt idx="545">
                  <c:v>49461</c:v>
                </c:pt>
                <c:pt idx="546">
                  <c:v>49491</c:v>
                </c:pt>
                <c:pt idx="547">
                  <c:v>49522</c:v>
                </c:pt>
                <c:pt idx="548">
                  <c:v>49553</c:v>
                </c:pt>
                <c:pt idx="549">
                  <c:v>49583</c:v>
                </c:pt>
                <c:pt idx="550">
                  <c:v>49614</c:v>
                </c:pt>
                <c:pt idx="551">
                  <c:v>49644</c:v>
                </c:pt>
                <c:pt idx="552">
                  <c:v>49675</c:v>
                </c:pt>
                <c:pt idx="553">
                  <c:v>49706</c:v>
                </c:pt>
                <c:pt idx="554">
                  <c:v>49735</c:v>
                </c:pt>
                <c:pt idx="555">
                  <c:v>49766</c:v>
                </c:pt>
                <c:pt idx="556">
                  <c:v>49796</c:v>
                </c:pt>
                <c:pt idx="557">
                  <c:v>49827</c:v>
                </c:pt>
                <c:pt idx="558">
                  <c:v>49857</c:v>
                </c:pt>
                <c:pt idx="559">
                  <c:v>49888</c:v>
                </c:pt>
                <c:pt idx="560">
                  <c:v>49919</c:v>
                </c:pt>
                <c:pt idx="561">
                  <c:v>49949</c:v>
                </c:pt>
                <c:pt idx="562">
                  <c:v>49980</c:v>
                </c:pt>
                <c:pt idx="563">
                  <c:v>50010</c:v>
                </c:pt>
                <c:pt idx="564">
                  <c:v>50041</c:v>
                </c:pt>
                <c:pt idx="565">
                  <c:v>50072</c:v>
                </c:pt>
                <c:pt idx="566">
                  <c:v>50100</c:v>
                </c:pt>
                <c:pt idx="567">
                  <c:v>50131</c:v>
                </c:pt>
                <c:pt idx="568">
                  <c:v>50161</c:v>
                </c:pt>
                <c:pt idx="569">
                  <c:v>50192</c:v>
                </c:pt>
                <c:pt idx="570">
                  <c:v>50222</c:v>
                </c:pt>
                <c:pt idx="571">
                  <c:v>50253</c:v>
                </c:pt>
                <c:pt idx="572">
                  <c:v>50284</c:v>
                </c:pt>
                <c:pt idx="573">
                  <c:v>50314</c:v>
                </c:pt>
                <c:pt idx="574">
                  <c:v>50345</c:v>
                </c:pt>
                <c:pt idx="575">
                  <c:v>50375</c:v>
                </c:pt>
                <c:pt idx="576">
                  <c:v>50406</c:v>
                </c:pt>
                <c:pt idx="577">
                  <c:v>50437</c:v>
                </c:pt>
                <c:pt idx="578">
                  <c:v>50465</c:v>
                </c:pt>
                <c:pt idx="579">
                  <c:v>50496</c:v>
                </c:pt>
                <c:pt idx="580">
                  <c:v>50526</c:v>
                </c:pt>
                <c:pt idx="581">
                  <c:v>50557</c:v>
                </c:pt>
                <c:pt idx="582">
                  <c:v>50587</c:v>
                </c:pt>
                <c:pt idx="583">
                  <c:v>50618</c:v>
                </c:pt>
                <c:pt idx="584">
                  <c:v>50649</c:v>
                </c:pt>
                <c:pt idx="585">
                  <c:v>50679</c:v>
                </c:pt>
                <c:pt idx="586">
                  <c:v>50710</c:v>
                </c:pt>
                <c:pt idx="587">
                  <c:v>50740</c:v>
                </c:pt>
                <c:pt idx="588">
                  <c:v>50771</c:v>
                </c:pt>
                <c:pt idx="589">
                  <c:v>50802</c:v>
                </c:pt>
                <c:pt idx="590">
                  <c:v>50830</c:v>
                </c:pt>
                <c:pt idx="591">
                  <c:v>50861</c:v>
                </c:pt>
                <c:pt idx="592">
                  <c:v>50891</c:v>
                </c:pt>
                <c:pt idx="593">
                  <c:v>50922</c:v>
                </c:pt>
                <c:pt idx="594">
                  <c:v>50952</c:v>
                </c:pt>
                <c:pt idx="595">
                  <c:v>50983</c:v>
                </c:pt>
                <c:pt idx="596">
                  <c:v>51014</c:v>
                </c:pt>
                <c:pt idx="597">
                  <c:v>51044</c:v>
                </c:pt>
                <c:pt idx="598">
                  <c:v>51075</c:v>
                </c:pt>
                <c:pt idx="599">
                  <c:v>51105</c:v>
                </c:pt>
                <c:pt idx="600">
                  <c:v>51136</c:v>
                </c:pt>
                <c:pt idx="601">
                  <c:v>51167</c:v>
                </c:pt>
                <c:pt idx="602">
                  <c:v>51196</c:v>
                </c:pt>
                <c:pt idx="603">
                  <c:v>51227</c:v>
                </c:pt>
                <c:pt idx="604">
                  <c:v>51257</c:v>
                </c:pt>
                <c:pt idx="605">
                  <c:v>51288</c:v>
                </c:pt>
                <c:pt idx="606">
                  <c:v>51318</c:v>
                </c:pt>
                <c:pt idx="607">
                  <c:v>51349</c:v>
                </c:pt>
                <c:pt idx="608">
                  <c:v>51380</c:v>
                </c:pt>
                <c:pt idx="609">
                  <c:v>51410</c:v>
                </c:pt>
                <c:pt idx="610">
                  <c:v>51441</c:v>
                </c:pt>
                <c:pt idx="611">
                  <c:v>51471</c:v>
                </c:pt>
                <c:pt idx="612">
                  <c:v>51502</c:v>
                </c:pt>
                <c:pt idx="613">
                  <c:v>51533</c:v>
                </c:pt>
                <c:pt idx="614">
                  <c:v>51561</c:v>
                </c:pt>
                <c:pt idx="615">
                  <c:v>51592</c:v>
                </c:pt>
                <c:pt idx="616">
                  <c:v>51622</c:v>
                </c:pt>
                <c:pt idx="617">
                  <c:v>51653</c:v>
                </c:pt>
                <c:pt idx="618">
                  <c:v>51683</c:v>
                </c:pt>
                <c:pt idx="619">
                  <c:v>51714</c:v>
                </c:pt>
                <c:pt idx="620">
                  <c:v>51745</c:v>
                </c:pt>
                <c:pt idx="621">
                  <c:v>51775</c:v>
                </c:pt>
                <c:pt idx="622">
                  <c:v>51806</c:v>
                </c:pt>
                <c:pt idx="623">
                  <c:v>51836</c:v>
                </c:pt>
                <c:pt idx="624">
                  <c:v>51867</c:v>
                </c:pt>
                <c:pt idx="625">
                  <c:v>51898</c:v>
                </c:pt>
                <c:pt idx="626">
                  <c:v>51926</c:v>
                </c:pt>
                <c:pt idx="627">
                  <c:v>51957</c:v>
                </c:pt>
                <c:pt idx="628">
                  <c:v>51987</c:v>
                </c:pt>
                <c:pt idx="629">
                  <c:v>52018</c:v>
                </c:pt>
                <c:pt idx="630">
                  <c:v>52048</c:v>
                </c:pt>
                <c:pt idx="631">
                  <c:v>52079</c:v>
                </c:pt>
                <c:pt idx="632">
                  <c:v>52110</c:v>
                </c:pt>
                <c:pt idx="633">
                  <c:v>52140</c:v>
                </c:pt>
                <c:pt idx="634">
                  <c:v>52171</c:v>
                </c:pt>
                <c:pt idx="635">
                  <c:v>52201</c:v>
                </c:pt>
                <c:pt idx="636">
                  <c:v>52232</c:v>
                </c:pt>
                <c:pt idx="637">
                  <c:v>52263</c:v>
                </c:pt>
                <c:pt idx="638">
                  <c:v>52291</c:v>
                </c:pt>
                <c:pt idx="639">
                  <c:v>52322</c:v>
                </c:pt>
                <c:pt idx="640">
                  <c:v>52352</c:v>
                </c:pt>
                <c:pt idx="641">
                  <c:v>52383</c:v>
                </c:pt>
                <c:pt idx="642">
                  <c:v>52413</c:v>
                </c:pt>
                <c:pt idx="643">
                  <c:v>52444</c:v>
                </c:pt>
                <c:pt idx="644">
                  <c:v>52475</c:v>
                </c:pt>
                <c:pt idx="645">
                  <c:v>52505</c:v>
                </c:pt>
                <c:pt idx="646">
                  <c:v>52536</c:v>
                </c:pt>
                <c:pt idx="647">
                  <c:v>52566</c:v>
                </c:pt>
                <c:pt idx="648">
                  <c:v>52597</c:v>
                </c:pt>
                <c:pt idx="649">
                  <c:v>52628</c:v>
                </c:pt>
                <c:pt idx="650">
                  <c:v>52657</c:v>
                </c:pt>
                <c:pt idx="651">
                  <c:v>52688</c:v>
                </c:pt>
                <c:pt idx="652">
                  <c:v>52718</c:v>
                </c:pt>
                <c:pt idx="653">
                  <c:v>52749</c:v>
                </c:pt>
                <c:pt idx="654">
                  <c:v>52779</c:v>
                </c:pt>
                <c:pt idx="655">
                  <c:v>52810</c:v>
                </c:pt>
                <c:pt idx="656">
                  <c:v>52841</c:v>
                </c:pt>
                <c:pt idx="657">
                  <c:v>52871</c:v>
                </c:pt>
                <c:pt idx="658">
                  <c:v>52902</c:v>
                </c:pt>
                <c:pt idx="659">
                  <c:v>52932</c:v>
                </c:pt>
                <c:pt idx="660">
                  <c:v>52963</c:v>
                </c:pt>
                <c:pt idx="661">
                  <c:v>52994</c:v>
                </c:pt>
                <c:pt idx="662">
                  <c:v>53022</c:v>
                </c:pt>
                <c:pt idx="663">
                  <c:v>53053</c:v>
                </c:pt>
                <c:pt idx="664">
                  <c:v>53083</c:v>
                </c:pt>
                <c:pt idx="665">
                  <c:v>53114</c:v>
                </c:pt>
                <c:pt idx="666">
                  <c:v>53144</c:v>
                </c:pt>
                <c:pt idx="667">
                  <c:v>53175</c:v>
                </c:pt>
                <c:pt idx="668">
                  <c:v>53206</c:v>
                </c:pt>
                <c:pt idx="669">
                  <c:v>53236</c:v>
                </c:pt>
                <c:pt idx="670">
                  <c:v>53267</c:v>
                </c:pt>
                <c:pt idx="671">
                  <c:v>53297</c:v>
                </c:pt>
                <c:pt idx="672">
                  <c:v>53328</c:v>
                </c:pt>
                <c:pt idx="673">
                  <c:v>53359</c:v>
                </c:pt>
                <c:pt idx="674">
                  <c:v>53387</c:v>
                </c:pt>
                <c:pt idx="675">
                  <c:v>53418</c:v>
                </c:pt>
                <c:pt idx="676">
                  <c:v>53448</c:v>
                </c:pt>
                <c:pt idx="677">
                  <c:v>53479</c:v>
                </c:pt>
                <c:pt idx="678">
                  <c:v>53509</c:v>
                </c:pt>
                <c:pt idx="679">
                  <c:v>53540</c:v>
                </c:pt>
                <c:pt idx="680">
                  <c:v>53571</c:v>
                </c:pt>
                <c:pt idx="681">
                  <c:v>53601</c:v>
                </c:pt>
                <c:pt idx="682">
                  <c:v>53632</c:v>
                </c:pt>
                <c:pt idx="683">
                  <c:v>53662</c:v>
                </c:pt>
                <c:pt idx="684">
                  <c:v>53693</c:v>
                </c:pt>
                <c:pt idx="685">
                  <c:v>53724</c:v>
                </c:pt>
                <c:pt idx="686">
                  <c:v>53752</c:v>
                </c:pt>
                <c:pt idx="687">
                  <c:v>53783</c:v>
                </c:pt>
                <c:pt idx="688">
                  <c:v>53813</c:v>
                </c:pt>
                <c:pt idx="689">
                  <c:v>53844</c:v>
                </c:pt>
                <c:pt idx="690">
                  <c:v>53874</c:v>
                </c:pt>
                <c:pt idx="691">
                  <c:v>53905</c:v>
                </c:pt>
                <c:pt idx="692">
                  <c:v>53936</c:v>
                </c:pt>
                <c:pt idx="693">
                  <c:v>53966</c:v>
                </c:pt>
                <c:pt idx="694">
                  <c:v>53997</c:v>
                </c:pt>
                <c:pt idx="695">
                  <c:v>54027</c:v>
                </c:pt>
                <c:pt idx="696">
                  <c:v>54058</c:v>
                </c:pt>
                <c:pt idx="697">
                  <c:v>54089</c:v>
                </c:pt>
                <c:pt idx="698">
                  <c:v>54118</c:v>
                </c:pt>
                <c:pt idx="699">
                  <c:v>54149</c:v>
                </c:pt>
                <c:pt idx="700">
                  <c:v>54179</c:v>
                </c:pt>
                <c:pt idx="701">
                  <c:v>54210</c:v>
                </c:pt>
                <c:pt idx="702">
                  <c:v>54240</c:v>
                </c:pt>
                <c:pt idx="703">
                  <c:v>54271</c:v>
                </c:pt>
                <c:pt idx="704">
                  <c:v>54302</c:v>
                </c:pt>
                <c:pt idx="705">
                  <c:v>54332</c:v>
                </c:pt>
                <c:pt idx="706">
                  <c:v>54363</c:v>
                </c:pt>
                <c:pt idx="707">
                  <c:v>54393</c:v>
                </c:pt>
                <c:pt idx="708">
                  <c:v>54424</c:v>
                </c:pt>
                <c:pt idx="709">
                  <c:v>54455</c:v>
                </c:pt>
                <c:pt idx="710">
                  <c:v>54483</c:v>
                </c:pt>
                <c:pt idx="711">
                  <c:v>54514</c:v>
                </c:pt>
                <c:pt idx="712">
                  <c:v>54544</c:v>
                </c:pt>
                <c:pt idx="713">
                  <c:v>54575</c:v>
                </c:pt>
                <c:pt idx="714">
                  <c:v>54605</c:v>
                </c:pt>
                <c:pt idx="715">
                  <c:v>54636</c:v>
                </c:pt>
                <c:pt idx="716">
                  <c:v>54667</c:v>
                </c:pt>
                <c:pt idx="717">
                  <c:v>54697</c:v>
                </c:pt>
                <c:pt idx="718">
                  <c:v>54728</c:v>
                </c:pt>
                <c:pt idx="719">
                  <c:v>54758</c:v>
                </c:pt>
                <c:pt idx="720">
                  <c:v>54789</c:v>
                </c:pt>
                <c:pt idx="721">
                  <c:v>54820</c:v>
                </c:pt>
                <c:pt idx="722">
                  <c:v>54848</c:v>
                </c:pt>
                <c:pt idx="723">
                  <c:v>54879</c:v>
                </c:pt>
                <c:pt idx="724">
                  <c:v>54909</c:v>
                </c:pt>
                <c:pt idx="725">
                  <c:v>54940</c:v>
                </c:pt>
                <c:pt idx="726">
                  <c:v>54970</c:v>
                </c:pt>
                <c:pt idx="727">
                  <c:v>55001</c:v>
                </c:pt>
                <c:pt idx="728">
                  <c:v>55032</c:v>
                </c:pt>
                <c:pt idx="729">
                  <c:v>55062</c:v>
                </c:pt>
                <c:pt idx="730">
                  <c:v>55093</c:v>
                </c:pt>
                <c:pt idx="731">
                  <c:v>55123</c:v>
                </c:pt>
                <c:pt idx="732">
                  <c:v>55154</c:v>
                </c:pt>
                <c:pt idx="733">
                  <c:v>55185</c:v>
                </c:pt>
                <c:pt idx="734">
                  <c:v>55213</c:v>
                </c:pt>
                <c:pt idx="735">
                  <c:v>55244</c:v>
                </c:pt>
                <c:pt idx="736">
                  <c:v>55274</c:v>
                </c:pt>
                <c:pt idx="737">
                  <c:v>55305</c:v>
                </c:pt>
                <c:pt idx="738">
                  <c:v>55335</c:v>
                </c:pt>
                <c:pt idx="739">
                  <c:v>55366</c:v>
                </c:pt>
                <c:pt idx="740">
                  <c:v>55397</c:v>
                </c:pt>
                <c:pt idx="741">
                  <c:v>55427</c:v>
                </c:pt>
                <c:pt idx="742">
                  <c:v>55458</c:v>
                </c:pt>
                <c:pt idx="743">
                  <c:v>55488</c:v>
                </c:pt>
                <c:pt idx="744">
                  <c:v>55519</c:v>
                </c:pt>
                <c:pt idx="745">
                  <c:v>55550</c:v>
                </c:pt>
                <c:pt idx="746">
                  <c:v>55579</c:v>
                </c:pt>
                <c:pt idx="747">
                  <c:v>55610</c:v>
                </c:pt>
                <c:pt idx="748">
                  <c:v>55640</c:v>
                </c:pt>
                <c:pt idx="749">
                  <c:v>55671</c:v>
                </c:pt>
                <c:pt idx="750">
                  <c:v>55701</c:v>
                </c:pt>
                <c:pt idx="751">
                  <c:v>55732</c:v>
                </c:pt>
                <c:pt idx="752">
                  <c:v>55763</c:v>
                </c:pt>
                <c:pt idx="753">
                  <c:v>55793</c:v>
                </c:pt>
                <c:pt idx="754">
                  <c:v>55824</c:v>
                </c:pt>
                <c:pt idx="755">
                  <c:v>55854</c:v>
                </c:pt>
                <c:pt idx="756">
                  <c:v>55885</c:v>
                </c:pt>
                <c:pt idx="757">
                  <c:v>55916</c:v>
                </c:pt>
                <c:pt idx="758">
                  <c:v>55944</c:v>
                </c:pt>
                <c:pt idx="759">
                  <c:v>55975</c:v>
                </c:pt>
                <c:pt idx="760">
                  <c:v>56005</c:v>
                </c:pt>
                <c:pt idx="761">
                  <c:v>56036</c:v>
                </c:pt>
                <c:pt idx="762">
                  <c:v>56066</c:v>
                </c:pt>
                <c:pt idx="763">
                  <c:v>56097</c:v>
                </c:pt>
                <c:pt idx="764">
                  <c:v>56128</c:v>
                </c:pt>
                <c:pt idx="765">
                  <c:v>56158</c:v>
                </c:pt>
                <c:pt idx="766">
                  <c:v>56189</c:v>
                </c:pt>
                <c:pt idx="767">
                  <c:v>56219</c:v>
                </c:pt>
                <c:pt idx="768">
                  <c:v>56250</c:v>
                </c:pt>
                <c:pt idx="769">
                  <c:v>56281</c:v>
                </c:pt>
                <c:pt idx="770">
                  <c:v>56309</c:v>
                </c:pt>
                <c:pt idx="771">
                  <c:v>56340</c:v>
                </c:pt>
                <c:pt idx="772">
                  <c:v>56370</c:v>
                </c:pt>
                <c:pt idx="773">
                  <c:v>56401</c:v>
                </c:pt>
                <c:pt idx="774">
                  <c:v>56431</c:v>
                </c:pt>
                <c:pt idx="775">
                  <c:v>56462</c:v>
                </c:pt>
                <c:pt idx="776">
                  <c:v>56493</c:v>
                </c:pt>
                <c:pt idx="777">
                  <c:v>56523</c:v>
                </c:pt>
                <c:pt idx="778">
                  <c:v>56554</c:v>
                </c:pt>
                <c:pt idx="779">
                  <c:v>56584</c:v>
                </c:pt>
                <c:pt idx="780">
                  <c:v>56615</c:v>
                </c:pt>
                <c:pt idx="781">
                  <c:v>56646</c:v>
                </c:pt>
                <c:pt idx="782">
                  <c:v>56674</c:v>
                </c:pt>
                <c:pt idx="783">
                  <c:v>56705</c:v>
                </c:pt>
                <c:pt idx="784">
                  <c:v>56735</c:v>
                </c:pt>
                <c:pt idx="785">
                  <c:v>56766</c:v>
                </c:pt>
                <c:pt idx="786">
                  <c:v>56796</c:v>
                </c:pt>
                <c:pt idx="787">
                  <c:v>56827</c:v>
                </c:pt>
                <c:pt idx="788">
                  <c:v>56858</c:v>
                </c:pt>
                <c:pt idx="789">
                  <c:v>56888</c:v>
                </c:pt>
                <c:pt idx="790">
                  <c:v>56919</c:v>
                </c:pt>
                <c:pt idx="791">
                  <c:v>56949</c:v>
                </c:pt>
                <c:pt idx="792">
                  <c:v>56980</c:v>
                </c:pt>
                <c:pt idx="793">
                  <c:v>57011</c:v>
                </c:pt>
                <c:pt idx="794">
                  <c:v>57040</c:v>
                </c:pt>
                <c:pt idx="795">
                  <c:v>57071</c:v>
                </c:pt>
                <c:pt idx="796">
                  <c:v>57101</c:v>
                </c:pt>
                <c:pt idx="797">
                  <c:v>57132</c:v>
                </c:pt>
                <c:pt idx="798">
                  <c:v>57162</c:v>
                </c:pt>
                <c:pt idx="799">
                  <c:v>57193</c:v>
                </c:pt>
                <c:pt idx="800">
                  <c:v>57224</c:v>
                </c:pt>
                <c:pt idx="801">
                  <c:v>57254</c:v>
                </c:pt>
                <c:pt idx="802">
                  <c:v>57285</c:v>
                </c:pt>
                <c:pt idx="803">
                  <c:v>57315</c:v>
                </c:pt>
                <c:pt idx="804">
                  <c:v>57346</c:v>
                </c:pt>
                <c:pt idx="805">
                  <c:v>57377</c:v>
                </c:pt>
                <c:pt idx="806">
                  <c:v>57405</c:v>
                </c:pt>
                <c:pt idx="807">
                  <c:v>57436</c:v>
                </c:pt>
                <c:pt idx="808">
                  <c:v>57466</c:v>
                </c:pt>
                <c:pt idx="809">
                  <c:v>57497</c:v>
                </c:pt>
                <c:pt idx="810">
                  <c:v>57527</c:v>
                </c:pt>
                <c:pt idx="811">
                  <c:v>57558</c:v>
                </c:pt>
                <c:pt idx="812">
                  <c:v>57589</c:v>
                </c:pt>
                <c:pt idx="813">
                  <c:v>57619</c:v>
                </c:pt>
                <c:pt idx="814">
                  <c:v>57650</c:v>
                </c:pt>
                <c:pt idx="815">
                  <c:v>57680</c:v>
                </c:pt>
                <c:pt idx="816">
                  <c:v>57711</c:v>
                </c:pt>
                <c:pt idx="817">
                  <c:v>57742</c:v>
                </c:pt>
                <c:pt idx="818">
                  <c:v>57770</c:v>
                </c:pt>
                <c:pt idx="819">
                  <c:v>57801</c:v>
                </c:pt>
                <c:pt idx="820">
                  <c:v>57831</c:v>
                </c:pt>
                <c:pt idx="821">
                  <c:v>57862</c:v>
                </c:pt>
                <c:pt idx="822">
                  <c:v>57892</c:v>
                </c:pt>
                <c:pt idx="823">
                  <c:v>57923</c:v>
                </c:pt>
                <c:pt idx="824">
                  <c:v>57954</c:v>
                </c:pt>
                <c:pt idx="825">
                  <c:v>57984</c:v>
                </c:pt>
                <c:pt idx="826">
                  <c:v>58015</c:v>
                </c:pt>
                <c:pt idx="827">
                  <c:v>58045</c:v>
                </c:pt>
                <c:pt idx="828">
                  <c:v>58076</c:v>
                </c:pt>
                <c:pt idx="829">
                  <c:v>58107</c:v>
                </c:pt>
                <c:pt idx="830">
                  <c:v>58135</c:v>
                </c:pt>
                <c:pt idx="831">
                  <c:v>58166</c:v>
                </c:pt>
                <c:pt idx="832">
                  <c:v>58196</c:v>
                </c:pt>
                <c:pt idx="833">
                  <c:v>58227</c:v>
                </c:pt>
                <c:pt idx="834">
                  <c:v>58257</c:v>
                </c:pt>
                <c:pt idx="835">
                  <c:v>58288</c:v>
                </c:pt>
                <c:pt idx="836">
                  <c:v>58319</c:v>
                </c:pt>
                <c:pt idx="837">
                  <c:v>58349</c:v>
                </c:pt>
                <c:pt idx="838">
                  <c:v>58380</c:v>
                </c:pt>
                <c:pt idx="839">
                  <c:v>58410</c:v>
                </c:pt>
                <c:pt idx="840">
                  <c:v>58441</c:v>
                </c:pt>
                <c:pt idx="841">
                  <c:v>58472</c:v>
                </c:pt>
                <c:pt idx="842">
                  <c:v>58501</c:v>
                </c:pt>
                <c:pt idx="843">
                  <c:v>58532</c:v>
                </c:pt>
                <c:pt idx="844">
                  <c:v>58562</c:v>
                </c:pt>
                <c:pt idx="845">
                  <c:v>58593</c:v>
                </c:pt>
                <c:pt idx="846">
                  <c:v>58623</c:v>
                </c:pt>
                <c:pt idx="847">
                  <c:v>58654</c:v>
                </c:pt>
                <c:pt idx="848">
                  <c:v>58685</c:v>
                </c:pt>
                <c:pt idx="849">
                  <c:v>58715</c:v>
                </c:pt>
                <c:pt idx="850">
                  <c:v>58746</c:v>
                </c:pt>
                <c:pt idx="851">
                  <c:v>58776</c:v>
                </c:pt>
                <c:pt idx="852">
                  <c:v>58807</c:v>
                </c:pt>
                <c:pt idx="853">
                  <c:v>58838</c:v>
                </c:pt>
                <c:pt idx="854">
                  <c:v>58866</c:v>
                </c:pt>
                <c:pt idx="855">
                  <c:v>58897</c:v>
                </c:pt>
                <c:pt idx="856">
                  <c:v>58927</c:v>
                </c:pt>
                <c:pt idx="857">
                  <c:v>58958</c:v>
                </c:pt>
                <c:pt idx="858">
                  <c:v>58988</c:v>
                </c:pt>
                <c:pt idx="859">
                  <c:v>59019</c:v>
                </c:pt>
                <c:pt idx="860">
                  <c:v>59050</c:v>
                </c:pt>
                <c:pt idx="861">
                  <c:v>59080</c:v>
                </c:pt>
                <c:pt idx="862">
                  <c:v>59111</c:v>
                </c:pt>
                <c:pt idx="863">
                  <c:v>59141</c:v>
                </c:pt>
                <c:pt idx="864">
                  <c:v>59172</c:v>
                </c:pt>
                <c:pt idx="865">
                  <c:v>59203</c:v>
                </c:pt>
                <c:pt idx="866">
                  <c:v>59231</c:v>
                </c:pt>
                <c:pt idx="867">
                  <c:v>59262</c:v>
                </c:pt>
                <c:pt idx="868">
                  <c:v>59292</c:v>
                </c:pt>
                <c:pt idx="869">
                  <c:v>59323</c:v>
                </c:pt>
                <c:pt idx="870">
                  <c:v>59353</c:v>
                </c:pt>
                <c:pt idx="871">
                  <c:v>59384</c:v>
                </c:pt>
                <c:pt idx="872">
                  <c:v>59415</c:v>
                </c:pt>
                <c:pt idx="873">
                  <c:v>59445</c:v>
                </c:pt>
                <c:pt idx="874">
                  <c:v>59476</c:v>
                </c:pt>
                <c:pt idx="875">
                  <c:v>59506</c:v>
                </c:pt>
                <c:pt idx="876">
                  <c:v>59537</c:v>
                </c:pt>
                <c:pt idx="877">
                  <c:v>59568</c:v>
                </c:pt>
                <c:pt idx="878">
                  <c:v>59596</c:v>
                </c:pt>
                <c:pt idx="879">
                  <c:v>59627</c:v>
                </c:pt>
                <c:pt idx="880">
                  <c:v>59657</c:v>
                </c:pt>
                <c:pt idx="881">
                  <c:v>59688</c:v>
                </c:pt>
                <c:pt idx="882">
                  <c:v>59718</c:v>
                </c:pt>
                <c:pt idx="883">
                  <c:v>59749</c:v>
                </c:pt>
                <c:pt idx="884">
                  <c:v>59780</c:v>
                </c:pt>
                <c:pt idx="885">
                  <c:v>59810</c:v>
                </c:pt>
                <c:pt idx="886">
                  <c:v>59841</c:v>
                </c:pt>
                <c:pt idx="887">
                  <c:v>59871</c:v>
                </c:pt>
                <c:pt idx="888">
                  <c:v>59902</c:v>
                </c:pt>
                <c:pt idx="889">
                  <c:v>59933</c:v>
                </c:pt>
                <c:pt idx="890">
                  <c:v>59962</c:v>
                </c:pt>
                <c:pt idx="891">
                  <c:v>59993</c:v>
                </c:pt>
                <c:pt idx="892">
                  <c:v>60023</c:v>
                </c:pt>
                <c:pt idx="893">
                  <c:v>60054</c:v>
                </c:pt>
                <c:pt idx="894">
                  <c:v>60084</c:v>
                </c:pt>
                <c:pt idx="895">
                  <c:v>60115</c:v>
                </c:pt>
                <c:pt idx="896">
                  <c:v>60146</c:v>
                </c:pt>
                <c:pt idx="897">
                  <c:v>60176</c:v>
                </c:pt>
                <c:pt idx="898">
                  <c:v>60207</c:v>
                </c:pt>
                <c:pt idx="899">
                  <c:v>60237</c:v>
                </c:pt>
                <c:pt idx="900">
                  <c:v>60268</c:v>
                </c:pt>
                <c:pt idx="901">
                  <c:v>60299</c:v>
                </c:pt>
                <c:pt idx="902">
                  <c:v>60327</c:v>
                </c:pt>
                <c:pt idx="903">
                  <c:v>60358</c:v>
                </c:pt>
                <c:pt idx="904">
                  <c:v>60388</c:v>
                </c:pt>
                <c:pt idx="905">
                  <c:v>60419</c:v>
                </c:pt>
                <c:pt idx="906">
                  <c:v>60449</c:v>
                </c:pt>
                <c:pt idx="907">
                  <c:v>60480</c:v>
                </c:pt>
                <c:pt idx="908">
                  <c:v>60511</c:v>
                </c:pt>
                <c:pt idx="909">
                  <c:v>60541</c:v>
                </c:pt>
                <c:pt idx="910">
                  <c:v>60572</c:v>
                </c:pt>
                <c:pt idx="911">
                  <c:v>60602</c:v>
                </c:pt>
                <c:pt idx="912">
                  <c:v>60633</c:v>
                </c:pt>
                <c:pt idx="913">
                  <c:v>60664</c:v>
                </c:pt>
                <c:pt idx="914">
                  <c:v>60692</c:v>
                </c:pt>
                <c:pt idx="915">
                  <c:v>60723</c:v>
                </c:pt>
                <c:pt idx="916">
                  <c:v>60753</c:v>
                </c:pt>
                <c:pt idx="917">
                  <c:v>60784</c:v>
                </c:pt>
                <c:pt idx="918">
                  <c:v>60814</c:v>
                </c:pt>
                <c:pt idx="919">
                  <c:v>60845</c:v>
                </c:pt>
                <c:pt idx="920">
                  <c:v>60876</c:v>
                </c:pt>
                <c:pt idx="921">
                  <c:v>60906</c:v>
                </c:pt>
                <c:pt idx="922">
                  <c:v>60937</c:v>
                </c:pt>
                <c:pt idx="923">
                  <c:v>60967</c:v>
                </c:pt>
                <c:pt idx="924">
                  <c:v>60998</c:v>
                </c:pt>
                <c:pt idx="925">
                  <c:v>61029</c:v>
                </c:pt>
                <c:pt idx="926">
                  <c:v>61057</c:v>
                </c:pt>
                <c:pt idx="927">
                  <c:v>61088</c:v>
                </c:pt>
                <c:pt idx="928">
                  <c:v>61118</c:v>
                </c:pt>
                <c:pt idx="929">
                  <c:v>61149</c:v>
                </c:pt>
                <c:pt idx="930">
                  <c:v>61179</c:v>
                </c:pt>
                <c:pt idx="931">
                  <c:v>61210</c:v>
                </c:pt>
                <c:pt idx="932">
                  <c:v>61241</c:v>
                </c:pt>
                <c:pt idx="933">
                  <c:v>61271</c:v>
                </c:pt>
                <c:pt idx="934">
                  <c:v>61302</c:v>
                </c:pt>
                <c:pt idx="935">
                  <c:v>61332</c:v>
                </c:pt>
                <c:pt idx="936">
                  <c:v>61363</c:v>
                </c:pt>
                <c:pt idx="937">
                  <c:v>61394</c:v>
                </c:pt>
                <c:pt idx="938">
                  <c:v>61423</c:v>
                </c:pt>
                <c:pt idx="939">
                  <c:v>61454</c:v>
                </c:pt>
                <c:pt idx="940">
                  <c:v>61484</c:v>
                </c:pt>
                <c:pt idx="941">
                  <c:v>61515</c:v>
                </c:pt>
                <c:pt idx="942">
                  <c:v>61545</c:v>
                </c:pt>
                <c:pt idx="943">
                  <c:v>61576</c:v>
                </c:pt>
                <c:pt idx="944">
                  <c:v>61607</c:v>
                </c:pt>
                <c:pt idx="945">
                  <c:v>61637</c:v>
                </c:pt>
                <c:pt idx="946">
                  <c:v>61668</c:v>
                </c:pt>
                <c:pt idx="947">
                  <c:v>61698</c:v>
                </c:pt>
                <c:pt idx="948">
                  <c:v>61729</c:v>
                </c:pt>
                <c:pt idx="949">
                  <c:v>61760</c:v>
                </c:pt>
                <c:pt idx="950">
                  <c:v>61788</c:v>
                </c:pt>
                <c:pt idx="951">
                  <c:v>61819</c:v>
                </c:pt>
                <c:pt idx="952">
                  <c:v>61849</c:v>
                </c:pt>
                <c:pt idx="953">
                  <c:v>61880</c:v>
                </c:pt>
                <c:pt idx="954">
                  <c:v>61910</c:v>
                </c:pt>
                <c:pt idx="955">
                  <c:v>61941</c:v>
                </c:pt>
                <c:pt idx="956">
                  <c:v>61972</c:v>
                </c:pt>
                <c:pt idx="957">
                  <c:v>62002</c:v>
                </c:pt>
                <c:pt idx="958">
                  <c:v>62033</c:v>
                </c:pt>
                <c:pt idx="959">
                  <c:v>62063</c:v>
                </c:pt>
                <c:pt idx="960">
                  <c:v>62094</c:v>
                </c:pt>
                <c:pt idx="961">
                  <c:v>62125</c:v>
                </c:pt>
                <c:pt idx="962">
                  <c:v>62153</c:v>
                </c:pt>
                <c:pt idx="963">
                  <c:v>62184</c:v>
                </c:pt>
                <c:pt idx="964">
                  <c:v>62214</c:v>
                </c:pt>
                <c:pt idx="965">
                  <c:v>62245</c:v>
                </c:pt>
                <c:pt idx="966">
                  <c:v>62275</c:v>
                </c:pt>
                <c:pt idx="967">
                  <c:v>62306</c:v>
                </c:pt>
                <c:pt idx="968">
                  <c:v>62337</c:v>
                </c:pt>
                <c:pt idx="969">
                  <c:v>62367</c:v>
                </c:pt>
                <c:pt idx="970">
                  <c:v>62398</c:v>
                </c:pt>
                <c:pt idx="971">
                  <c:v>62428</c:v>
                </c:pt>
                <c:pt idx="972">
                  <c:v>62459</c:v>
                </c:pt>
                <c:pt idx="973">
                  <c:v>62490</c:v>
                </c:pt>
                <c:pt idx="974">
                  <c:v>62518</c:v>
                </c:pt>
                <c:pt idx="975">
                  <c:v>62549</c:v>
                </c:pt>
                <c:pt idx="976">
                  <c:v>62579</c:v>
                </c:pt>
                <c:pt idx="977">
                  <c:v>62610</c:v>
                </c:pt>
                <c:pt idx="978">
                  <c:v>62640</c:v>
                </c:pt>
                <c:pt idx="979">
                  <c:v>62671</c:v>
                </c:pt>
                <c:pt idx="980">
                  <c:v>62702</c:v>
                </c:pt>
                <c:pt idx="981">
                  <c:v>62732</c:v>
                </c:pt>
                <c:pt idx="982">
                  <c:v>62763</c:v>
                </c:pt>
                <c:pt idx="983">
                  <c:v>62793</c:v>
                </c:pt>
                <c:pt idx="984">
                  <c:v>62824</c:v>
                </c:pt>
                <c:pt idx="985">
                  <c:v>62855</c:v>
                </c:pt>
                <c:pt idx="986">
                  <c:v>62884</c:v>
                </c:pt>
                <c:pt idx="987">
                  <c:v>62915</c:v>
                </c:pt>
                <c:pt idx="988">
                  <c:v>62945</c:v>
                </c:pt>
                <c:pt idx="989">
                  <c:v>62976</c:v>
                </c:pt>
                <c:pt idx="990">
                  <c:v>63006</c:v>
                </c:pt>
                <c:pt idx="991">
                  <c:v>63037</c:v>
                </c:pt>
                <c:pt idx="992">
                  <c:v>63068</c:v>
                </c:pt>
                <c:pt idx="993">
                  <c:v>63098</c:v>
                </c:pt>
                <c:pt idx="994">
                  <c:v>63129</c:v>
                </c:pt>
                <c:pt idx="995">
                  <c:v>63159</c:v>
                </c:pt>
                <c:pt idx="996">
                  <c:v>63190</c:v>
                </c:pt>
                <c:pt idx="997">
                  <c:v>63221</c:v>
                </c:pt>
                <c:pt idx="998">
                  <c:v>63249</c:v>
                </c:pt>
                <c:pt idx="999">
                  <c:v>63280</c:v>
                </c:pt>
                <c:pt idx="1000">
                  <c:v>63310</c:v>
                </c:pt>
                <c:pt idx="1001">
                  <c:v>63341</c:v>
                </c:pt>
                <c:pt idx="1002">
                  <c:v>63371</c:v>
                </c:pt>
                <c:pt idx="1003">
                  <c:v>63402</c:v>
                </c:pt>
                <c:pt idx="1004">
                  <c:v>63433</c:v>
                </c:pt>
                <c:pt idx="1005">
                  <c:v>63463</c:v>
                </c:pt>
                <c:pt idx="1006">
                  <c:v>63494</c:v>
                </c:pt>
                <c:pt idx="1007">
                  <c:v>63524</c:v>
                </c:pt>
                <c:pt idx="1008">
                  <c:v>63555</c:v>
                </c:pt>
                <c:pt idx="1009">
                  <c:v>63586</c:v>
                </c:pt>
                <c:pt idx="1010">
                  <c:v>63614</c:v>
                </c:pt>
                <c:pt idx="1011">
                  <c:v>63645</c:v>
                </c:pt>
                <c:pt idx="1012">
                  <c:v>63675</c:v>
                </c:pt>
                <c:pt idx="1013">
                  <c:v>63706</c:v>
                </c:pt>
                <c:pt idx="1014">
                  <c:v>63736</c:v>
                </c:pt>
                <c:pt idx="1015">
                  <c:v>63767</c:v>
                </c:pt>
                <c:pt idx="1016">
                  <c:v>63798</c:v>
                </c:pt>
                <c:pt idx="1017">
                  <c:v>63828</c:v>
                </c:pt>
                <c:pt idx="1018">
                  <c:v>63859</c:v>
                </c:pt>
                <c:pt idx="1019">
                  <c:v>63889</c:v>
                </c:pt>
                <c:pt idx="1020">
                  <c:v>63920</c:v>
                </c:pt>
                <c:pt idx="1021">
                  <c:v>63951</c:v>
                </c:pt>
                <c:pt idx="1022">
                  <c:v>63979</c:v>
                </c:pt>
                <c:pt idx="1023">
                  <c:v>64010</c:v>
                </c:pt>
                <c:pt idx="1024">
                  <c:v>64040</c:v>
                </c:pt>
                <c:pt idx="1025">
                  <c:v>64071</c:v>
                </c:pt>
                <c:pt idx="1026">
                  <c:v>64101</c:v>
                </c:pt>
                <c:pt idx="1027">
                  <c:v>64132</c:v>
                </c:pt>
                <c:pt idx="1028">
                  <c:v>64163</c:v>
                </c:pt>
                <c:pt idx="1029">
                  <c:v>64193</c:v>
                </c:pt>
                <c:pt idx="1030">
                  <c:v>64224</c:v>
                </c:pt>
                <c:pt idx="1031">
                  <c:v>64254</c:v>
                </c:pt>
                <c:pt idx="1032">
                  <c:v>64285</c:v>
                </c:pt>
                <c:pt idx="1033">
                  <c:v>64316</c:v>
                </c:pt>
                <c:pt idx="1034">
                  <c:v>64345</c:v>
                </c:pt>
                <c:pt idx="1035">
                  <c:v>64376</c:v>
                </c:pt>
                <c:pt idx="1036">
                  <c:v>64406</c:v>
                </c:pt>
                <c:pt idx="1037">
                  <c:v>64437</c:v>
                </c:pt>
                <c:pt idx="1038">
                  <c:v>64467</c:v>
                </c:pt>
                <c:pt idx="1039">
                  <c:v>64498</c:v>
                </c:pt>
                <c:pt idx="1040">
                  <c:v>64529</c:v>
                </c:pt>
                <c:pt idx="1041">
                  <c:v>64559</c:v>
                </c:pt>
                <c:pt idx="1042">
                  <c:v>64590</c:v>
                </c:pt>
                <c:pt idx="1043">
                  <c:v>64620</c:v>
                </c:pt>
                <c:pt idx="1044">
                  <c:v>64651</c:v>
                </c:pt>
                <c:pt idx="1045">
                  <c:v>64682</c:v>
                </c:pt>
                <c:pt idx="1046">
                  <c:v>64710</c:v>
                </c:pt>
                <c:pt idx="1047">
                  <c:v>64741</c:v>
                </c:pt>
                <c:pt idx="1048">
                  <c:v>64771</c:v>
                </c:pt>
                <c:pt idx="1049">
                  <c:v>64802</c:v>
                </c:pt>
                <c:pt idx="1050">
                  <c:v>64832</c:v>
                </c:pt>
                <c:pt idx="1051">
                  <c:v>64863</c:v>
                </c:pt>
                <c:pt idx="1052">
                  <c:v>64894</c:v>
                </c:pt>
                <c:pt idx="1053">
                  <c:v>64924</c:v>
                </c:pt>
                <c:pt idx="1054">
                  <c:v>64955</c:v>
                </c:pt>
                <c:pt idx="1055">
                  <c:v>64985</c:v>
                </c:pt>
                <c:pt idx="1056">
                  <c:v>65016</c:v>
                </c:pt>
                <c:pt idx="1057">
                  <c:v>65047</c:v>
                </c:pt>
                <c:pt idx="1058">
                  <c:v>65075</c:v>
                </c:pt>
                <c:pt idx="1059">
                  <c:v>65106</c:v>
                </c:pt>
                <c:pt idx="1060">
                  <c:v>65136</c:v>
                </c:pt>
                <c:pt idx="1061">
                  <c:v>65167</c:v>
                </c:pt>
                <c:pt idx="1062">
                  <c:v>65197</c:v>
                </c:pt>
                <c:pt idx="1063">
                  <c:v>65228</c:v>
                </c:pt>
                <c:pt idx="1064">
                  <c:v>65259</c:v>
                </c:pt>
                <c:pt idx="1065">
                  <c:v>65289</c:v>
                </c:pt>
                <c:pt idx="1066">
                  <c:v>65320</c:v>
                </c:pt>
                <c:pt idx="1067">
                  <c:v>65350</c:v>
                </c:pt>
                <c:pt idx="1068">
                  <c:v>65381</c:v>
                </c:pt>
                <c:pt idx="1069">
                  <c:v>65412</c:v>
                </c:pt>
                <c:pt idx="1070">
                  <c:v>65440</c:v>
                </c:pt>
                <c:pt idx="1071">
                  <c:v>65471</c:v>
                </c:pt>
                <c:pt idx="1072">
                  <c:v>65501</c:v>
                </c:pt>
                <c:pt idx="1073">
                  <c:v>65532</c:v>
                </c:pt>
                <c:pt idx="1074">
                  <c:v>65562</c:v>
                </c:pt>
                <c:pt idx="1075">
                  <c:v>65593</c:v>
                </c:pt>
                <c:pt idx="1076">
                  <c:v>65624</c:v>
                </c:pt>
                <c:pt idx="1077">
                  <c:v>65654</c:v>
                </c:pt>
                <c:pt idx="1078">
                  <c:v>65685</c:v>
                </c:pt>
                <c:pt idx="1079">
                  <c:v>65715</c:v>
                </c:pt>
                <c:pt idx="1080">
                  <c:v>65746</c:v>
                </c:pt>
                <c:pt idx="1081">
                  <c:v>65777</c:v>
                </c:pt>
                <c:pt idx="1082">
                  <c:v>65806</c:v>
                </c:pt>
                <c:pt idx="1083">
                  <c:v>65837</c:v>
                </c:pt>
                <c:pt idx="1084">
                  <c:v>65867</c:v>
                </c:pt>
                <c:pt idx="1085">
                  <c:v>65898</c:v>
                </c:pt>
                <c:pt idx="1086">
                  <c:v>65928</c:v>
                </c:pt>
                <c:pt idx="1087">
                  <c:v>65959</c:v>
                </c:pt>
                <c:pt idx="1088">
                  <c:v>65990</c:v>
                </c:pt>
                <c:pt idx="1089">
                  <c:v>66020</c:v>
                </c:pt>
                <c:pt idx="1090">
                  <c:v>66051</c:v>
                </c:pt>
                <c:pt idx="1091">
                  <c:v>66081</c:v>
                </c:pt>
                <c:pt idx="1092">
                  <c:v>66112</c:v>
                </c:pt>
                <c:pt idx="1093">
                  <c:v>66143</c:v>
                </c:pt>
                <c:pt idx="1094">
                  <c:v>66171</c:v>
                </c:pt>
                <c:pt idx="1095">
                  <c:v>66202</c:v>
                </c:pt>
                <c:pt idx="1096">
                  <c:v>66232</c:v>
                </c:pt>
                <c:pt idx="1097">
                  <c:v>66263</c:v>
                </c:pt>
                <c:pt idx="1098">
                  <c:v>66293</c:v>
                </c:pt>
                <c:pt idx="1099">
                  <c:v>66324</c:v>
                </c:pt>
                <c:pt idx="1100">
                  <c:v>66355</c:v>
                </c:pt>
                <c:pt idx="1101">
                  <c:v>66385</c:v>
                </c:pt>
                <c:pt idx="1102">
                  <c:v>66416</c:v>
                </c:pt>
                <c:pt idx="1103">
                  <c:v>66446</c:v>
                </c:pt>
                <c:pt idx="1104">
                  <c:v>66477</c:v>
                </c:pt>
                <c:pt idx="1105">
                  <c:v>66508</c:v>
                </c:pt>
                <c:pt idx="1106">
                  <c:v>66536</c:v>
                </c:pt>
                <c:pt idx="1107">
                  <c:v>66567</c:v>
                </c:pt>
                <c:pt idx="1108">
                  <c:v>66597</c:v>
                </c:pt>
                <c:pt idx="1109">
                  <c:v>66628</c:v>
                </c:pt>
                <c:pt idx="1110">
                  <c:v>66658</c:v>
                </c:pt>
                <c:pt idx="1111">
                  <c:v>66689</c:v>
                </c:pt>
                <c:pt idx="1112">
                  <c:v>66720</c:v>
                </c:pt>
                <c:pt idx="1113">
                  <c:v>66750</c:v>
                </c:pt>
                <c:pt idx="1114">
                  <c:v>66781</c:v>
                </c:pt>
                <c:pt idx="1115">
                  <c:v>66811</c:v>
                </c:pt>
                <c:pt idx="1116">
                  <c:v>66842</c:v>
                </c:pt>
                <c:pt idx="1117">
                  <c:v>66873</c:v>
                </c:pt>
                <c:pt idx="1118">
                  <c:v>66901</c:v>
                </c:pt>
                <c:pt idx="1119">
                  <c:v>66932</c:v>
                </c:pt>
                <c:pt idx="1120">
                  <c:v>66962</c:v>
                </c:pt>
                <c:pt idx="1121">
                  <c:v>66993</c:v>
                </c:pt>
                <c:pt idx="1122">
                  <c:v>67023</c:v>
                </c:pt>
                <c:pt idx="1123">
                  <c:v>67054</c:v>
                </c:pt>
                <c:pt idx="1124">
                  <c:v>67085</c:v>
                </c:pt>
                <c:pt idx="1125">
                  <c:v>67115</c:v>
                </c:pt>
                <c:pt idx="1126">
                  <c:v>67146</c:v>
                </c:pt>
                <c:pt idx="1127">
                  <c:v>67176</c:v>
                </c:pt>
                <c:pt idx="1128">
                  <c:v>67207</c:v>
                </c:pt>
                <c:pt idx="1129">
                  <c:v>67238</c:v>
                </c:pt>
                <c:pt idx="1130">
                  <c:v>67267</c:v>
                </c:pt>
                <c:pt idx="1131">
                  <c:v>67298</c:v>
                </c:pt>
                <c:pt idx="1132">
                  <c:v>67328</c:v>
                </c:pt>
                <c:pt idx="1133">
                  <c:v>67359</c:v>
                </c:pt>
                <c:pt idx="1134">
                  <c:v>67389</c:v>
                </c:pt>
                <c:pt idx="1135">
                  <c:v>67420</c:v>
                </c:pt>
                <c:pt idx="1136">
                  <c:v>67451</c:v>
                </c:pt>
                <c:pt idx="1137">
                  <c:v>67481</c:v>
                </c:pt>
                <c:pt idx="1138">
                  <c:v>67512</c:v>
                </c:pt>
                <c:pt idx="1139">
                  <c:v>67542</c:v>
                </c:pt>
                <c:pt idx="1140">
                  <c:v>67573</c:v>
                </c:pt>
                <c:pt idx="1141">
                  <c:v>67604</c:v>
                </c:pt>
                <c:pt idx="1142">
                  <c:v>67632</c:v>
                </c:pt>
                <c:pt idx="1143">
                  <c:v>67663</c:v>
                </c:pt>
                <c:pt idx="1144">
                  <c:v>67693</c:v>
                </c:pt>
                <c:pt idx="1145">
                  <c:v>67724</c:v>
                </c:pt>
                <c:pt idx="1146">
                  <c:v>67754</c:v>
                </c:pt>
                <c:pt idx="1147">
                  <c:v>67785</c:v>
                </c:pt>
                <c:pt idx="1148">
                  <c:v>67816</c:v>
                </c:pt>
                <c:pt idx="1149">
                  <c:v>67846</c:v>
                </c:pt>
                <c:pt idx="1150">
                  <c:v>67877</c:v>
                </c:pt>
                <c:pt idx="1151">
                  <c:v>67907</c:v>
                </c:pt>
                <c:pt idx="1152">
                  <c:v>67938</c:v>
                </c:pt>
                <c:pt idx="1153">
                  <c:v>67969</c:v>
                </c:pt>
                <c:pt idx="1154">
                  <c:v>67997</c:v>
                </c:pt>
                <c:pt idx="1155">
                  <c:v>68028</c:v>
                </c:pt>
                <c:pt idx="1156">
                  <c:v>68058</c:v>
                </c:pt>
                <c:pt idx="1157">
                  <c:v>68089</c:v>
                </c:pt>
                <c:pt idx="1158">
                  <c:v>68119</c:v>
                </c:pt>
                <c:pt idx="1159">
                  <c:v>68150</c:v>
                </c:pt>
                <c:pt idx="1160">
                  <c:v>68181</c:v>
                </c:pt>
                <c:pt idx="1161">
                  <c:v>68211</c:v>
                </c:pt>
                <c:pt idx="1162">
                  <c:v>68242</c:v>
                </c:pt>
                <c:pt idx="1163">
                  <c:v>68272</c:v>
                </c:pt>
                <c:pt idx="1164">
                  <c:v>68303</c:v>
                </c:pt>
                <c:pt idx="1165">
                  <c:v>68334</c:v>
                </c:pt>
                <c:pt idx="1166">
                  <c:v>68362</c:v>
                </c:pt>
                <c:pt idx="1167">
                  <c:v>68393</c:v>
                </c:pt>
                <c:pt idx="1168">
                  <c:v>68423</c:v>
                </c:pt>
                <c:pt idx="1169">
                  <c:v>68454</c:v>
                </c:pt>
                <c:pt idx="1170">
                  <c:v>68484</c:v>
                </c:pt>
                <c:pt idx="1171">
                  <c:v>68515</c:v>
                </c:pt>
                <c:pt idx="1172">
                  <c:v>68546</c:v>
                </c:pt>
                <c:pt idx="1173">
                  <c:v>68576</c:v>
                </c:pt>
                <c:pt idx="1174">
                  <c:v>68607</c:v>
                </c:pt>
                <c:pt idx="1175">
                  <c:v>68637</c:v>
                </c:pt>
                <c:pt idx="1176">
                  <c:v>68668</c:v>
                </c:pt>
                <c:pt idx="1177">
                  <c:v>68699</c:v>
                </c:pt>
                <c:pt idx="1178">
                  <c:v>68728</c:v>
                </c:pt>
                <c:pt idx="1179">
                  <c:v>68759</c:v>
                </c:pt>
                <c:pt idx="1180">
                  <c:v>68789</c:v>
                </c:pt>
                <c:pt idx="1181">
                  <c:v>68820</c:v>
                </c:pt>
                <c:pt idx="1182">
                  <c:v>68850</c:v>
                </c:pt>
                <c:pt idx="1183">
                  <c:v>68881</c:v>
                </c:pt>
                <c:pt idx="1184">
                  <c:v>68912</c:v>
                </c:pt>
                <c:pt idx="1185">
                  <c:v>68942</c:v>
                </c:pt>
                <c:pt idx="1186">
                  <c:v>68973</c:v>
                </c:pt>
                <c:pt idx="1187">
                  <c:v>69003</c:v>
                </c:pt>
                <c:pt idx="1188">
                  <c:v>69034</c:v>
                </c:pt>
                <c:pt idx="1189">
                  <c:v>69065</c:v>
                </c:pt>
                <c:pt idx="1190">
                  <c:v>69093</c:v>
                </c:pt>
                <c:pt idx="1191">
                  <c:v>69124</c:v>
                </c:pt>
                <c:pt idx="1192">
                  <c:v>69154</c:v>
                </c:pt>
                <c:pt idx="1193">
                  <c:v>69185</c:v>
                </c:pt>
                <c:pt idx="1194">
                  <c:v>69215</c:v>
                </c:pt>
                <c:pt idx="1195">
                  <c:v>69246</c:v>
                </c:pt>
                <c:pt idx="1196">
                  <c:v>69277</c:v>
                </c:pt>
                <c:pt idx="1197">
                  <c:v>69307</c:v>
                </c:pt>
                <c:pt idx="1198">
                  <c:v>69338</c:v>
                </c:pt>
                <c:pt idx="1199">
                  <c:v>69368</c:v>
                </c:pt>
              </c:numCache>
            </c:numRef>
          </c:cat>
          <c:val>
            <c:numRef>
              <c:f>Company!$S$3:$S$1202</c:f>
              <c:numCache>
                <c:formatCode>General</c:formatCode>
                <c:ptCount val="1200"/>
                <c:pt idx="288" formatCode="0.0">
                  <c:v>#N/A</c:v>
                </c:pt>
                <c:pt idx="289" formatCode="0.0">
                  <c:v>#N/A</c:v>
                </c:pt>
                <c:pt idx="290" formatCode="0.0">
                  <c:v>#N/A</c:v>
                </c:pt>
                <c:pt idx="291" formatCode="0.0">
                  <c:v>#N/A</c:v>
                </c:pt>
                <c:pt idx="292" formatCode="0.0">
                  <c:v>#N/A</c:v>
                </c:pt>
                <c:pt idx="293" formatCode="0.0">
                  <c:v>#N/A</c:v>
                </c:pt>
                <c:pt idx="294" formatCode="0.0">
                  <c:v>#N/A</c:v>
                </c:pt>
                <c:pt idx="295" formatCode="0.0">
                  <c:v>#N/A</c:v>
                </c:pt>
                <c:pt idx="296" formatCode="0.0">
                  <c:v>#N/A</c:v>
                </c:pt>
                <c:pt idx="297" formatCode="0.0">
                  <c:v>#N/A</c:v>
                </c:pt>
                <c:pt idx="298" formatCode="0.0">
                  <c:v>#N/A</c:v>
                </c:pt>
                <c:pt idx="299" formatCode="0.0">
                  <c:v>#N/A</c:v>
                </c:pt>
                <c:pt idx="300" formatCode="0.0">
                  <c:v>#N/A</c:v>
                </c:pt>
                <c:pt idx="301" formatCode="0.0">
                  <c:v>#N/A</c:v>
                </c:pt>
                <c:pt idx="302" formatCode="0.0">
                  <c:v>#N/A</c:v>
                </c:pt>
                <c:pt idx="303" formatCode="0.0">
                  <c:v>#N/A</c:v>
                </c:pt>
                <c:pt idx="304" formatCode="0.0">
                  <c:v>#N/A</c:v>
                </c:pt>
                <c:pt idx="305" formatCode="0.0">
                  <c:v>#N/A</c:v>
                </c:pt>
                <c:pt idx="306" formatCode="0.0">
                  <c:v>#N/A</c:v>
                </c:pt>
                <c:pt idx="307" formatCode="0.0">
                  <c:v>#N/A</c:v>
                </c:pt>
                <c:pt idx="308" formatCode="0.0">
                  <c:v>#N/A</c:v>
                </c:pt>
                <c:pt idx="309" formatCode="0.0">
                  <c:v>#N/A</c:v>
                </c:pt>
                <c:pt idx="310" formatCode="0.0">
                  <c:v>#N/A</c:v>
                </c:pt>
                <c:pt idx="311" formatCode="0.0">
                  <c:v>#N/A</c:v>
                </c:pt>
                <c:pt idx="312" formatCode="0.0">
                  <c:v>#N/A</c:v>
                </c:pt>
                <c:pt idx="313" formatCode="0.0">
                  <c:v>#N/A</c:v>
                </c:pt>
                <c:pt idx="314" formatCode="0.0">
                  <c:v>#N/A</c:v>
                </c:pt>
                <c:pt idx="315" formatCode="0.0">
                  <c:v>#N/A</c:v>
                </c:pt>
                <c:pt idx="316" formatCode="0.0">
                  <c:v>#N/A</c:v>
                </c:pt>
                <c:pt idx="317" formatCode="0.0">
                  <c:v>#N/A</c:v>
                </c:pt>
                <c:pt idx="318" formatCode="0.0">
                  <c:v>#N/A</c:v>
                </c:pt>
                <c:pt idx="319" formatCode="0.0">
                  <c:v>#N/A</c:v>
                </c:pt>
                <c:pt idx="320" formatCode="0.0">
                  <c:v>#N/A</c:v>
                </c:pt>
                <c:pt idx="321" formatCode="0.0">
                  <c:v>#N/A</c:v>
                </c:pt>
                <c:pt idx="322" formatCode="0.0">
                  <c:v>#N/A</c:v>
                </c:pt>
                <c:pt idx="323" formatCode="0.0">
                  <c:v>#N/A</c:v>
                </c:pt>
                <c:pt idx="324" formatCode="0.0">
                  <c:v>#N/A</c:v>
                </c:pt>
                <c:pt idx="325" formatCode="0.0">
                  <c:v>#N/A</c:v>
                </c:pt>
                <c:pt idx="326" formatCode="0.0">
                  <c:v>#N/A</c:v>
                </c:pt>
                <c:pt idx="327" formatCode="0.0">
                  <c:v>#N/A</c:v>
                </c:pt>
                <c:pt idx="328" formatCode="0.0">
                  <c:v>#N/A</c:v>
                </c:pt>
                <c:pt idx="329" formatCode="0.0">
                  <c:v>#N/A</c:v>
                </c:pt>
                <c:pt idx="330" formatCode="0.0">
                  <c:v>#N/A</c:v>
                </c:pt>
                <c:pt idx="331" formatCode="0.0">
                  <c:v>#N/A</c:v>
                </c:pt>
                <c:pt idx="332" formatCode="0.0">
                  <c:v>#N/A</c:v>
                </c:pt>
                <c:pt idx="333" formatCode="0.0">
                  <c:v>#N/A</c:v>
                </c:pt>
                <c:pt idx="334" formatCode="0.0">
                  <c:v>#N/A</c:v>
                </c:pt>
                <c:pt idx="335" formatCode="0.0">
                  <c:v>#N/A</c:v>
                </c:pt>
                <c:pt idx="336" formatCode="0.0">
                  <c:v>#N/A</c:v>
                </c:pt>
                <c:pt idx="337" formatCode="0.0">
                  <c:v>#N/A</c:v>
                </c:pt>
                <c:pt idx="338" formatCode="0.0">
                  <c:v>#N/A</c:v>
                </c:pt>
                <c:pt idx="339" formatCode="0.0">
                  <c:v>#N/A</c:v>
                </c:pt>
                <c:pt idx="340" formatCode="0.0">
                  <c:v>#N/A</c:v>
                </c:pt>
                <c:pt idx="341" formatCode="0.0">
                  <c:v>#N/A</c:v>
                </c:pt>
                <c:pt idx="342" formatCode="0.0">
                  <c:v>#N/A</c:v>
                </c:pt>
                <c:pt idx="343" formatCode="0.0">
                  <c:v>#N/A</c:v>
                </c:pt>
                <c:pt idx="344" formatCode="0.0">
                  <c:v>#N/A</c:v>
                </c:pt>
                <c:pt idx="345" formatCode="0.0">
                  <c:v>#N/A</c:v>
                </c:pt>
                <c:pt idx="346" formatCode="0.0">
                  <c:v>#N/A</c:v>
                </c:pt>
                <c:pt idx="347" formatCode="0.0">
                  <c:v>#N/A</c:v>
                </c:pt>
                <c:pt idx="348" formatCode="0.0">
                  <c:v>#N/A</c:v>
                </c:pt>
                <c:pt idx="349" formatCode="0.0">
                  <c:v>#N/A</c:v>
                </c:pt>
                <c:pt idx="350" formatCode="0.0">
                  <c:v>5.8999999999999995</c:v>
                </c:pt>
                <c:pt idx="351" formatCode="0.0">
                  <c:v>5.833333333333333</c:v>
                </c:pt>
                <c:pt idx="352" formatCode="0.0">
                  <c:v>5.7666666666666666</c:v>
                </c:pt>
                <c:pt idx="353" formatCode="0.0">
                  <c:v>5.7</c:v>
                </c:pt>
                <c:pt idx="354" formatCode="0.0">
                  <c:v>5.4666666666666668</c:v>
                </c:pt>
                <c:pt idx="355" formatCode="0.0">
                  <c:v>5.2333333333333334</c:v>
                </c:pt>
                <c:pt idx="356" formatCode="0.0">
                  <c:v>5</c:v>
                </c:pt>
                <c:pt idx="357" formatCode="0.0">
                  <c:v>4.7666666666666666</c:v>
                </c:pt>
                <c:pt idx="358" formatCode="0.0">
                  <c:v>4.5333333333333332</c:v>
                </c:pt>
                <c:pt idx="359" formatCode="0.0">
                  <c:v>4.3</c:v>
                </c:pt>
                <c:pt idx="360" formatCode="0.0">
                  <c:v>4.0999999999999996</c:v>
                </c:pt>
                <c:pt idx="361" formatCode="0.0">
                  <c:v>3.9</c:v>
                </c:pt>
                <c:pt idx="362" formatCode="0.0">
                  <c:v>3.6999999999999997</c:v>
                </c:pt>
                <c:pt idx="363" formatCode="0.0">
                  <c:v>3.6</c:v>
                </c:pt>
                <c:pt idx="364" formatCode="0.0">
                  <c:v>3.5</c:v>
                </c:pt>
                <c:pt idx="365" formatCode="0.0">
                  <c:v>3.4000000000000004</c:v>
                </c:pt>
                <c:pt idx="366" formatCode="0.0">
                  <c:v>3.4333333333333336</c:v>
                </c:pt>
                <c:pt idx="367" formatCode="0.0">
                  <c:v>3.4666666666666672</c:v>
                </c:pt>
                <c:pt idx="368" formatCode="0.0">
                  <c:v>3.5000000000000004</c:v>
                </c:pt>
                <c:pt idx="369" formatCode="0.0">
                  <c:v>3.666666666666667</c:v>
                </c:pt>
                <c:pt idx="370" formatCode="0.0">
                  <c:v>3.8333333333333335</c:v>
                </c:pt>
                <c:pt idx="371" formatCode="0.0">
                  <c:v>4</c:v>
                </c:pt>
                <c:pt idx="372" formatCode="0.0">
                  <c:v>4.0666666666666664</c:v>
                </c:pt>
                <c:pt idx="373" formatCode="0.0">
                  <c:v>4.1333333333333337</c:v>
                </c:pt>
                <c:pt idx="374" formatCode="0.0">
                  <c:v>4.2</c:v>
                </c:pt>
                <c:pt idx="375" formatCode="0.0">
                  <c:v>4.2333333333333334</c:v>
                </c:pt>
                <c:pt idx="376" formatCode="0.0">
                  <c:v>4.2666666666666666</c:v>
                </c:pt>
                <c:pt idx="377" formatCode="0.0">
                  <c:v>4.3</c:v>
                </c:pt>
                <c:pt idx="378" formatCode="0.0">
                  <c:v>4.2333333333333334</c:v>
                </c:pt>
                <c:pt idx="379" formatCode="0.0">
                  <c:v>4.166666666666667</c:v>
                </c:pt>
                <c:pt idx="380" formatCode="0.0">
                  <c:v>4.1000000000000005</c:v>
                </c:pt>
                <c:pt idx="381" formatCode="0.0">
                  <c:v>3.9333333333333336</c:v>
                </c:pt>
                <c:pt idx="382" formatCode="0.0">
                  <c:v>3.7666666666666666</c:v>
                </c:pt>
                <c:pt idx="383" formatCode="0.0">
                  <c:v>3.5999999999999996</c:v>
                </c:pt>
                <c:pt idx="384" formatCode="0.0">
                  <c:v>#N/A</c:v>
                </c:pt>
                <c:pt idx="385" formatCode="0.0">
                  <c:v>#N/A</c:v>
                </c:pt>
                <c:pt idx="386" formatCode="0.0">
                  <c:v>#N/A</c:v>
                </c:pt>
                <c:pt idx="387" formatCode="0.0">
                  <c:v>#N/A</c:v>
                </c:pt>
                <c:pt idx="388" formatCode="0.0">
                  <c:v>#N/A</c:v>
                </c:pt>
                <c:pt idx="389" formatCode="0.0">
                  <c:v>#N/A</c:v>
                </c:pt>
                <c:pt idx="390" formatCode="0.0">
                  <c:v>#N/A</c:v>
                </c:pt>
                <c:pt idx="391" formatCode="0.0">
                  <c:v>#N/A</c:v>
                </c:pt>
                <c:pt idx="392" formatCode="0.0">
                  <c:v>#N/A</c:v>
                </c:pt>
                <c:pt idx="393" formatCode="0.0">
                  <c:v>#N/A</c:v>
                </c:pt>
                <c:pt idx="394" formatCode="0.0">
                  <c:v>#N/A</c:v>
                </c:pt>
                <c:pt idx="395" formatCode="0.0">
                  <c:v>#N/A</c:v>
                </c:pt>
                <c:pt idx="396" formatCode="0.0">
                  <c:v>#N/A</c:v>
                </c:pt>
                <c:pt idx="397" formatCode="0.0">
                  <c:v>#N/A</c:v>
                </c:pt>
                <c:pt idx="398" formatCode="0.0">
                  <c:v>#N/A</c:v>
                </c:pt>
                <c:pt idx="399" formatCode="0.0">
                  <c:v>#N/A</c:v>
                </c:pt>
                <c:pt idx="400" formatCode="0.0">
                  <c:v>#N/A</c:v>
                </c:pt>
                <c:pt idx="401" formatCode="0.0">
                  <c:v>#N/A</c:v>
                </c:pt>
                <c:pt idx="402" formatCode="0.0">
                  <c:v>#N/A</c:v>
                </c:pt>
                <c:pt idx="403" formatCode="0.0">
                  <c:v>#N/A</c:v>
                </c:pt>
                <c:pt idx="404" formatCode="0.0">
                  <c:v>#N/A</c:v>
                </c:pt>
                <c:pt idx="405" formatCode="0.0">
                  <c:v>#N/A</c:v>
                </c:pt>
                <c:pt idx="406" formatCode="0.0">
                  <c:v>#N/A</c:v>
                </c:pt>
                <c:pt idx="407" formatCode="0.0">
                  <c:v>#N/A</c:v>
                </c:pt>
                <c:pt idx="408" formatCode="0.0">
                  <c:v>#N/A</c:v>
                </c:pt>
                <c:pt idx="409" formatCode="0.0">
                  <c:v>#N/A</c:v>
                </c:pt>
                <c:pt idx="410" formatCode="0.0">
                  <c:v>#N/A</c:v>
                </c:pt>
                <c:pt idx="411" formatCode="0.0">
                  <c:v>#N/A</c:v>
                </c:pt>
                <c:pt idx="412" formatCode="0.0">
                  <c:v>#N/A</c:v>
                </c:pt>
                <c:pt idx="413" formatCode="0.0">
                  <c:v>#N/A</c:v>
                </c:pt>
                <c:pt idx="414" formatCode="0.0">
                  <c:v>#N/A</c:v>
                </c:pt>
                <c:pt idx="415" formatCode="0.0">
                  <c:v>#N/A</c:v>
                </c:pt>
                <c:pt idx="416" formatCode="0.0">
                  <c:v>#N/A</c:v>
                </c:pt>
                <c:pt idx="417" formatCode="0.0">
                  <c:v>#N/A</c:v>
                </c:pt>
                <c:pt idx="418" formatCode="0.0">
                  <c:v>#N/A</c:v>
                </c:pt>
                <c:pt idx="419" formatCode="0.0">
                  <c:v>#N/A</c:v>
                </c:pt>
                <c:pt idx="420" formatCode="0.0">
                  <c:v>#N/A</c:v>
                </c:pt>
                <c:pt idx="421" formatCode="0.0">
                  <c:v>#N/A</c:v>
                </c:pt>
                <c:pt idx="422" formatCode="0.0">
                  <c:v>#N/A</c:v>
                </c:pt>
                <c:pt idx="423" formatCode="0.0">
                  <c:v>#N/A</c:v>
                </c:pt>
                <c:pt idx="424" formatCode="0.0">
                  <c:v>#N/A</c:v>
                </c:pt>
                <c:pt idx="425" formatCode="0.0">
                  <c:v>#N/A</c:v>
                </c:pt>
                <c:pt idx="426" formatCode="0.0">
                  <c:v>#N/A</c:v>
                </c:pt>
                <c:pt idx="427" formatCode="0.0">
                  <c:v>#N/A</c:v>
                </c:pt>
                <c:pt idx="428" formatCode="0.0">
                  <c:v>#N/A</c:v>
                </c:pt>
                <c:pt idx="429" formatCode="0.0">
                  <c:v>#N/A</c:v>
                </c:pt>
                <c:pt idx="430" formatCode="0.0">
                  <c:v>#N/A</c:v>
                </c:pt>
                <c:pt idx="431" formatCode="0.0">
                  <c:v>#N/A</c:v>
                </c:pt>
                <c:pt idx="432" formatCode="0.0">
                  <c:v>#N/A</c:v>
                </c:pt>
                <c:pt idx="433" formatCode="0.0">
                  <c:v>#N/A</c:v>
                </c:pt>
                <c:pt idx="434" formatCode="0.0">
                  <c:v>#N/A</c:v>
                </c:pt>
                <c:pt idx="435" formatCode="0.0">
                  <c:v>#N/A</c:v>
                </c:pt>
                <c:pt idx="436" formatCode="0.0">
                  <c:v>#N/A</c:v>
                </c:pt>
                <c:pt idx="437" formatCode="0.0">
                  <c:v>#N/A</c:v>
                </c:pt>
                <c:pt idx="438" formatCode="0.0">
                  <c:v>#N/A</c:v>
                </c:pt>
                <c:pt idx="439" formatCode="0.0">
                  <c:v>#N/A</c:v>
                </c:pt>
                <c:pt idx="440" formatCode="0.0">
                  <c:v>#N/A</c:v>
                </c:pt>
                <c:pt idx="441" formatCode="0.0">
                  <c:v>#N/A</c:v>
                </c:pt>
                <c:pt idx="442" formatCode="0.0">
                  <c:v>#N/A</c:v>
                </c:pt>
                <c:pt idx="443" formatCode="0.0">
                  <c:v>#N/A</c:v>
                </c:pt>
                <c:pt idx="444" formatCode="0.0">
                  <c:v>#N/A</c:v>
                </c:pt>
                <c:pt idx="445" formatCode="0.0">
                  <c:v>#N/A</c:v>
                </c:pt>
                <c:pt idx="446" formatCode="0.0">
                  <c:v>#N/A</c:v>
                </c:pt>
                <c:pt idx="447" formatCode="0.0">
                  <c:v>#N/A</c:v>
                </c:pt>
                <c:pt idx="448" formatCode="0.0">
                  <c:v>#N/A</c:v>
                </c:pt>
                <c:pt idx="449" formatCode="0.0">
                  <c:v>#N/A</c:v>
                </c:pt>
                <c:pt idx="450" formatCode="0.0">
                  <c:v>#N/A</c:v>
                </c:pt>
                <c:pt idx="451" formatCode="0.0">
                  <c:v>#N/A</c:v>
                </c:pt>
                <c:pt idx="452" formatCode="0.0">
                  <c:v>#N/A</c:v>
                </c:pt>
                <c:pt idx="453" formatCode="0.0">
                  <c:v>#N/A</c:v>
                </c:pt>
                <c:pt idx="454" formatCode="0.0">
                  <c:v>#N/A</c:v>
                </c:pt>
                <c:pt idx="455" formatCode="0.0">
                  <c:v>#N/A</c:v>
                </c:pt>
                <c:pt idx="456" formatCode="0.0">
                  <c:v>#N/A</c:v>
                </c:pt>
                <c:pt idx="457" formatCode="0.0">
                  <c:v>#N/A</c:v>
                </c:pt>
                <c:pt idx="458" formatCode="0.0">
                  <c:v>#N/A</c:v>
                </c:pt>
                <c:pt idx="459" formatCode="0.0">
                  <c:v>#N/A</c:v>
                </c:pt>
                <c:pt idx="460" formatCode="0.0">
                  <c:v>#N/A</c:v>
                </c:pt>
                <c:pt idx="461" formatCode="0.0">
                  <c:v>#N/A</c:v>
                </c:pt>
                <c:pt idx="462" formatCode="0.0">
                  <c:v>#N/A</c:v>
                </c:pt>
                <c:pt idx="463" formatCode="0.0">
                  <c:v>#N/A</c:v>
                </c:pt>
                <c:pt idx="464" formatCode="0.0">
                  <c:v>#N/A</c:v>
                </c:pt>
                <c:pt idx="465" formatCode="0.0">
                  <c:v>#N/A</c:v>
                </c:pt>
                <c:pt idx="466" formatCode="0.0">
                  <c:v>#N/A</c:v>
                </c:pt>
                <c:pt idx="467" formatCode="0.0">
                  <c:v>#N/A</c:v>
                </c:pt>
                <c:pt idx="468" formatCode="0.0">
                  <c:v>#N/A</c:v>
                </c:pt>
                <c:pt idx="469" formatCode="0.0">
                  <c:v>#N/A</c:v>
                </c:pt>
                <c:pt idx="470" formatCode="0.0">
                  <c:v>#N/A</c:v>
                </c:pt>
                <c:pt idx="471" formatCode="0.0">
                  <c:v>#N/A</c:v>
                </c:pt>
                <c:pt idx="472" formatCode="0.0">
                  <c:v>#N/A</c:v>
                </c:pt>
                <c:pt idx="473" formatCode="0.0">
                  <c:v>#N/A</c:v>
                </c:pt>
                <c:pt idx="474" formatCode="0.0">
                  <c:v>#N/A</c:v>
                </c:pt>
                <c:pt idx="475" formatCode="0.0">
                  <c:v>#N/A</c:v>
                </c:pt>
                <c:pt idx="476" formatCode="0.0">
                  <c:v>#N/A</c:v>
                </c:pt>
                <c:pt idx="477" formatCode="0.0">
                  <c:v>#N/A</c:v>
                </c:pt>
                <c:pt idx="478" formatCode="0.0">
                  <c:v>#N/A</c:v>
                </c:pt>
                <c:pt idx="479" formatCode="0.0">
                  <c:v>#N/A</c:v>
                </c:pt>
                <c:pt idx="480" formatCode="0.0">
                  <c:v>#N/A</c:v>
                </c:pt>
                <c:pt idx="481" formatCode="0.0">
                  <c:v>#N/A</c:v>
                </c:pt>
                <c:pt idx="482" formatCode="0.0">
                  <c:v>#N/A</c:v>
                </c:pt>
                <c:pt idx="483" formatCode="0.0">
                  <c:v>#N/A</c:v>
                </c:pt>
                <c:pt idx="484" formatCode="0.0">
                  <c:v>#N/A</c:v>
                </c:pt>
                <c:pt idx="485" formatCode="0.0">
                  <c:v>#N/A</c:v>
                </c:pt>
                <c:pt idx="486" formatCode="0.0">
                  <c:v>#N/A</c:v>
                </c:pt>
                <c:pt idx="487" formatCode="0.0">
                  <c:v>#N/A</c:v>
                </c:pt>
                <c:pt idx="488" formatCode="0.0">
                  <c:v>#N/A</c:v>
                </c:pt>
                <c:pt idx="489" formatCode="0.0">
                  <c:v>#N/A</c:v>
                </c:pt>
                <c:pt idx="490" formatCode="0.0">
                  <c:v>#N/A</c:v>
                </c:pt>
                <c:pt idx="491" formatCode="0.0">
                  <c:v>#N/A</c:v>
                </c:pt>
                <c:pt idx="492" formatCode="0.0">
                  <c:v>#N/A</c:v>
                </c:pt>
                <c:pt idx="493" formatCode="0.0">
                  <c:v>#N/A</c:v>
                </c:pt>
                <c:pt idx="494" formatCode="0.0">
                  <c:v>#N/A</c:v>
                </c:pt>
                <c:pt idx="495" formatCode="0.0">
                  <c:v>#N/A</c:v>
                </c:pt>
                <c:pt idx="496" formatCode="0.0">
                  <c:v>#N/A</c:v>
                </c:pt>
                <c:pt idx="497" formatCode="0.0">
                  <c:v>#N/A</c:v>
                </c:pt>
                <c:pt idx="498" formatCode="0.0">
                  <c:v>#N/A</c:v>
                </c:pt>
                <c:pt idx="499" formatCode="0.0">
                  <c:v>#N/A</c:v>
                </c:pt>
                <c:pt idx="500" formatCode="0.0">
                  <c:v>#N/A</c:v>
                </c:pt>
                <c:pt idx="501" formatCode="0.0">
                  <c:v>#N/A</c:v>
                </c:pt>
                <c:pt idx="502" formatCode="0.0">
                  <c:v>#N/A</c:v>
                </c:pt>
                <c:pt idx="503" formatCode="0.0">
                  <c:v>#N/A</c:v>
                </c:pt>
              </c:numCache>
            </c:numRef>
          </c:val>
          <c:smooth val="0"/>
          <c:extLst>
            <c:ext xmlns:c16="http://schemas.microsoft.com/office/drawing/2014/chart" uri="{C3380CC4-5D6E-409C-BE32-E72D297353CC}">
              <c16:uniqueId val="{00000002-0415-4372-AB25-8BD23A9CE80D}"/>
            </c:ext>
          </c:extLst>
        </c:ser>
        <c:ser>
          <c:idx val="2"/>
          <c:order val="5"/>
          <c:tx>
            <c:v>0</c:v>
          </c:tx>
          <c:spPr>
            <a:ln w="25400">
              <a:solidFill>
                <a:srgbClr val="000000"/>
              </a:solidFill>
              <a:prstDash val="solid"/>
            </a:ln>
          </c:spPr>
          <c:marker>
            <c:symbol val="none"/>
          </c:marker>
          <c:dPt>
            <c:idx val="260"/>
            <c:bubble3D val="0"/>
            <c:spPr>
              <a:ln w="28575">
                <a:solidFill>
                  <a:srgbClr val="000000"/>
                </a:solidFill>
                <a:prstDash val="solid"/>
              </a:ln>
            </c:spPr>
            <c:extLst>
              <c:ext xmlns:c16="http://schemas.microsoft.com/office/drawing/2014/chart" uri="{C3380CC4-5D6E-409C-BE32-E72D297353CC}">
                <c16:uniqueId val="{00000000-591E-4893-887F-AB60763B316F}"/>
              </c:ext>
            </c:extLst>
          </c:dPt>
          <c:cat>
            <c:numRef>
              <c:f>Company!$A$3:$A$1202</c:f>
              <c:numCache>
                <c:formatCode>mmm\-yy</c:formatCode>
                <c:ptCount val="1200"/>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pt idx="329">
                  <c:v>42887</c:v>
                </c:pt>
                <c:pt idx="330">
                  <c:v>42917</c:v>
                </c:pt>
                <c:pt idx="331">
                  <c:v>42948</c:v>
                </c:pt>
                <c:pt idx="332">
                  <c:v>42979</c:v>
                </c:pt>
                <c:pt idx="333">
                  <c:v>43009</c:v>
                </c:pt>
                <c:pt idx="334">
                  <c:v>43040</c:v>
                </c:pt>
                <c:pt idx="335">
                  <c:v>43070</c:v>
                </c:pt>
                <c:pt idx="336">
                  <c:v>43101</c:v>
                </c:pt>
                <c:pt idx="337">
                  <c:v>43132</c:v>
                </c:pt>
                <c:pt idx="338">
                  <c:v>43160</c:v>
                </c:pt>
                <c:pt idx="339">
                  <c:v>43191</c:v>
                </c:pt>
                <c:pt idx="340">
                  <c:v>43221</c:v>
                </c:pt>
                <c:pt idx="341">
                  <c:v>43252</c:v>
                </c:pt>
                <c:pt idx="342">
                  <c:v>43282</c:v>
                </c:pt>
                <c:pt idx="343">
                  <c:v>43313</c:v>
                </c:pt>
                <c:pt idx="344">
                  <c:v>43344</c:v>
                </c:pt>
                <c:pt idx="345">
                  <c:v>43374</c:v>
                </c:pt>
                <c:pt idx="346">
                  <c:v>43405</c:v>
                </c:pt>
                <c:pt idx="347">
                  <c:v>43435</c:v>
                </c:pt>
                <c:pt idx="348">
                  <c:v>43466</c:v>
                </c:pt>
                <c:pt idx="349">
                  <c:v>43497</c:v>
                </c:pt>
                <c:pt idx="350">
                  <c:v>43525</c:v>
                </c:pt>
                <c:pt idx="351">
                  <c:v>43556</c:v>
                </c:pt>
                <c:pt idx="352">
                  <c:v>43586</c:v>
                </c:pt>
                <c:pt idx="353">
                  <c:v>43617</c:v>
                </c:pt>
                <c:pt idx="354">
                  <c:v>43647</c:v>
                </c:pt>
                <c:pt idx="355">
                  <c:v>43678</c:v>
                </c:pt>
                <c:pt idx="356">
                  <c:v>43709</c:v>
                </c:pt>
                <c:pt idx="357">
                  <c:v>43739</c:v>
                </c:pt>
                <c:pt idx="358">
                  <c:v>43770</c:v>
                </c:pt>
                <c:pt idx="359">
                  <c:v>43800</c:v>
                </c:pt>
                <c:pt idx="360">
                  <c:v>43831</c:v>
                </c:pt>
                <c:pt idx="361">
                  <c:v>43862</c:v>
                </c:pt>
                <c:pt idx="362">
                  <c:v>43891</c:v>
                </c:pt>
                <c:pt idx="363">
                  <c:v>43922</c:v>
                </c:pt>
                <c:pt idx="364">
                  <c:v>43952</c:v>
                </c:pt>
                <c:pt idx="365">
                  <c:v>43983</c:v>
                </c:pt>
                <c:pt idx="366">
                  <c:v>44013</c:v>
                </c:pt>
                <c:pt idx="367">
                  <c:v>44044</c:v>
                </c:pt>
                <c:pt idx="368">
                  <c:v>44075</c:v>
                </c:pt>
                <c:pt idx="369">
                  <c:v>44105</c:v>
                </c:pt>
                <c:pt idx="370">
                  <c:v>44136</c:v>
                </c:pt>
                <c:pt idx="371">
                  <c:v>44166</c:v>
                </c:pt>
                <c:pt idx="372">
                  <c:v>44197</c:v>
                </c:pt>
                <c:pt idx="373">
                  <c:v>44228</c:v>
                </c:pt>
                <c:pt idx="374">
                  <c:v>44256</c:v>
                </c:pt>
                <c:pt idx="375">
                  <c:v>44287</c:v>
                </c:pt>
                <c:pt idx="376">
                  <c:v>44317</c:v>
                </c:pt>
                <c:pt idx="377">
                  <c:v>44348</c:v>
                </c:pt>
                <c:pt idx="378">
                  <c:v>44378</c:v>
                </c:pt>
                <c:pt idx="379">
                  <c:v>44409</c:v>
                </c:pt>
                <c:pt idx="380">
                  <c:v>44440</c:v>
                </c:pt>
                <c:pt idx="381">
                  <c:v>44470</c:v>
                </c:pt>
                <c:pt idx="382">
                  <c:v>44501</c:v>
                </c:pt>
                <c:pt idx="383">
                  <c:v>44531</c:v>
                </c:pt>
                <c:pt idx="384">
                  <c:v>44562</c:v>
                </c:pt>
                <c:pt idx="385">
                  <c:v>44593</c:v>
                </c:pt>
                <c:pt idx="386">
                  <c:v>44621</c:v>
                </c:pt>
                <c:pt idx="387">
                  <c:v>44652</c:v>
                </c:pt>
                <c:pt idx="388">
                  <c:v>44682</c:v>
                </c:pt>
                <c:pt idx="389">
                  <c:v>44713</c:v>
                </c:pt>
                <c:pt idx="390">
                  <c:v>44743</c:v>
                </c:pt>
                <c:pt idx="391">
                  <c:v>44774</c:v>
                </c:pt>
                <c:pt idx="392">
                  <c:v>44805</c:v>
                </c:pt>
                <c:pt idx="393">
                  <c:v>44835</c:v>
                </c:pt>
                <c:pt idx="394">
                  <c:v>44866</c:v>
                </c:pt>
                <c:pt idx="395">
                  <c:v>44896</c:v>
                </c:pt>
                <c:pt idx="396">
                  <c:v>44927</c:v>
                </c:pt>
                <c:pt idx="397">
                  <c:v>44958</c:v>
                </c:pt>
                <c:pt idx="398">
                  <c:v>44986</c:v>
                </c:pt>
                <c:pt idx="399">
                  <c:v>45017</c:v>
                </c:pt>
                <c:pt idx="400">
                  <c:v>45047</c:v>
                </c:pt>
                <c:pt idx="401">
                  <c:v>45078</c:v>
                </c:pt>
                <c:pt idx="402">
                  <c:v>45108</c:v>
                </c:pt>
                <c:pt idx="403">
                  <c:v>45139</c:v>
                </c:pt>
                <c:pt idx="404">
                  <c:v>45170</c:v>
                </c:pt>
                <c:pt idx="405">
                  <c:v>45200</c:v>
                </c:pt>
                <c:pt idx="406">
                  <c:v>45231</c:v>
                </c:pt>
                <c:pt idx="407">
                  <c:v>45261</c:v>
                </c:pt>
                <c:pt idx="408">
                  <c:v>45292</c:v>
                </c:pt>
                <c:pt idx="409">
                  <c:v>45323</c:v>
                </c:pt>
                <c:pt idx="410">
                  <c:v>45352</c:v>
                </c:pt>
                <c:pt idx="411">
                  <c:v>45383</c:v>
                </c:pt>
                <c:pt idx="412">
                  <c:v>45413</c:v>
                </c:pt>
                <c:pt idx="413">
                  <c:v>45444</c:v>
                </c:pt>
                <c:pt idx="414">
                  <c:v>45474</c:v>
                </c:pt>
                <c:pt idx="415">
                  <c:v>45505</c:v>
                </c:pt>
                <c:pt idx="416">
                  <c:v>45536</c:v>
                </c:pt>
                <c:pt idx="417">
                  <c:v>45566</c:v>
                </c:pt>
                <c:pt idx="418">
                  <c:v>45597</c:v>
                </c:pt>
                <c:pt idx="419">
                  <c:v>45627</c:v>
                </c:pt>
                <c:pt idx="420">
                  <c:v>45658</c:v>
                </c:pt>
                <c:pt idx="421">
                  <c:v>45689</c:v>
                </c:pt>
                <c:pt idx="422">
                  <c:v>45717</c:v>
                </c:pt>
                <c:pt idx="423">
                  <c:v>45748</c:v>
                </c:pt>
                <c:pt idx="424">
                  <c:v>45778</c:v>
                </c:pt>
                <c:pt idx="425">
                  <c:v>45809</c:v>
                </c:pt>
                <c:pt idx="426">
                  <c:v>45839</c:v>
                </c:pt>
                <c:pt idx="427">
                  <c:v>45870</c:v>
                </c:pt>
                <c:pt idx="428">
                  <c:v>45901</c:v>
                </c:pt>
                <c:pt idx="429">
                  <c:v>45931</c:v>
                </c:pt>
                <c:pt idx="430">
                  <c:v>45962</c:v>
                </c:pt>
                <c:pt idx="431">
                  <c:v>45992</c:v>
                </c:pt>
                <c:pt idx="432">
                  <c:v>46023</c:v>
                </c:pt>
                <c:pt idx="433">
                  <c:v>46054</c:v>
                </c:pt>
                <c:pt idx="434">
                  <c:v>46082</c:v>
                </c:pt>
                <c:pt idx="435">
                  <c:v>46113</c:v>
                </c:pt>
                <c:pt idx="436">
                  <c:v>46143</c:v>
                </c:pt>
                <c:pt idx="437">
                  <c:v>46174</c:v>
                </c:pt>
                <c:pt idx="438">
                  <c:v>46204</c:v>
                </c:pt>
                <c:pt idx="439">
                  <c:v>46235</c:v>
                </c:pt>
                <c:pt idx="440">
                  <c:v>46266</c:v>
                </c:pt>
                <c:pt idx="441">
                  <c:v>46296</c:v>
                </c:pt>
                <c:pt idx="442">
                  <c:v>46327</c:v>
                </c:pt>
                <c:pt idx="443">
                  <c:v>46357</c:v>
                </c:pt>
                <c:pt idx="444">
                  <c:v>46388</c:v>
                </c:pt>
                <c:pt idx="445">
                  <c:v>46419</c:v>
                </c:pt>
                <c:pt idx="446">
                  <c:v>46447</c:v>
                </c:pt>
                <c:pt idx="447">
                  <c:v>46478</c:v>
                </c:pt>
                <c:pt idx="448">
                  <c:v>46508</c:v>
                </c:pt>
                <c:pt idx="449">
                  <c:v>46539</c:v>
                </c:pt>
                <c:pt idx="450">
                  <c:v>46569</c:v>
                </c:pt>
                <c:pt idx="451">
                  <c:v>46600</c:v>
                </c:pt>
                <c:pt idx="452">
                  <c:v>46631</c:v>
                </c:pt>
                <c:pt idx="453">
                  <c:v>46661</c:v>
                </c:pt>
                <c:pt idx="454">
                  <c:v>46692</c:v>
                </c:pt>
                <c:pt idx="455">
                  <c:v>46722</c:v>
                </c:pt>
                <c:pt idx="456">
                  <c:v>46753</c:v>
                </c:pt>
                <c:pt idx="457">
                  <c:v>46784</c:v>
                </c:pt>
                <c:pt idx="458">
                  <c:v>46813</c:v>
                </c:pt>
                <c:pt idx="459">
                  <c:v>46844</c:v>
                </c:pt>
                <c:pt idx="460">
                  <c:v>46874</c:v>
                </c:pt>
                <c:pt idx="461">
                  <c:v>46905</c:v>
                </c:pt>
                <c:pt idx="462">
                  <c:v>46935</c:v>
                </c:pt>
                <c:pt idx="463">
                  <c:v>46966</c:v>
                </c:pt>
                <c:pt idx="464">
                  <c:v>46997</c:v>
                </c:pt>
                <c:pt idx="465">
                  <c:v>47027</c:v>
                </c:pt>
                <c:pt idx="466">
                  <c:v>47058</c:v>
                </c:pt>
                <c:pt idx="467">
                  <c:v>47088</c:v>
                </c:pt>
                <c:pt idx="468">
                  <c:v>47119</c:v>
                </c:pt>
                <c:pt idx="469">
                  <c:v>47150</c:v>
                </c:pt>
                <c:pt idx="470">
                  <c:v>47178</c:v>
                </c:pt>
                <c:pt idx="471">
                  <c:v>47209</c:v>
                </c:pt>
                <c:pt idx="472">
                  <c:v>47239</c:v>
                </c:pt>
                <c:pt idx="473">
                  <c:v>47270</c:v>
                </c:pt>
                <c:pt idx="474">
                  <c:v>47300</c:v>
                </c:pt>
                <c:pt idx="475">
                  <c:v>47331</c:v>
                </c:pt>
                <c:pt idx="476">
                  <c:v>47362</c:v>
                </c:pt>
                <c:pt idx="477">
                  <c:v>47392</c:v>
                </c:pt>
                <c:pt idx="478">
                  <c:v>47423</c:v>
                </c:pt>
                <c:pt idx="479">
                  <c:v>47453</c:v>
                </c:pt>
                <c:pt idx="480">
                  <c:v>47484</c:v>
                </c:pt>
                <c:pt idx="481">
                  <c:v>47515</c:v>
                </c:pt>
                <c:pt idx="482">
                  <c:v>47543</c:v>
                </c:pt>
                <c:pt idx="483">
                  <c:v>47574</c:v>
                </c:pt>
                <c:pt idx="484">
                  <c:v>47604</c:v>
                </c:pt>
                <c:pt idx="485">
                  <c:v>47635</c:v>
                </c:pt>
                <c:pt idx="486">
                  <c:v>47665</c:v>
                </c:pt>
                <c:pt idx="487">
                  <c:v>47696</c:v>
                </c:pt>
                <c:pt idx="488">
                  <c:v>47727</c:v>
                </c:pt>
                <c:pt idx="489">
                  <c:v>47757</c:v>
                </c:pt>
                <c:pt idx="490">
                  <c:v>47788</c:v>
                </c:pt>
                <c:pt idx="491">
                  <c:v>47818</c:v>
                </c:pt>
                <c:pt idx="492">
                  <c:v>47849</c:v>
                </c:pt>
                <c:pt idx="493">
                  <c:v>47880</c:v>
                </c:pt>
                <c:pt idx="494">
                  <c:v>47908</c:v>
                </c:pt>
                <c:pt idx="495">
                  <c:v>47939</c:v>
                </c:pt>
                <c:pt idx="496">
                  <c:v>47969</c:v>
                </c:pt>
                <c:pt idx="497">
                  <c:v>48000</c:v>
                </c:pt>
                <c:pt idx="498">
                  <c:v>48030</c:v>
                </c:pt>
                <c:pt idx="499">
                  <c:v>48061</c:v>
                </c:pt>
                <c:pt idx="500">
                  <c:v>48092</c:v>
                </c:pt>
                <c:pt idx="501">
                  <c:v>48122</c:v>
                </c:pt>
                <c:pt idx="502">
                  <c:v>48153</c:v>
                </c:pt>
                <c:pt idx="503">
                  <c:v>48183</c:v>
                </c:pt>
                <c:pt idx="504">
                  <c:v>48214</c:v>
                </c:pt>
                <c:pt idx="505">
                  <c:v>48245</c:v>
                </c:pt>
                <c:pt idx="506">
                  <c:v>48274</c:v>
                </c:pt>
                <c:pt idx="507">
                  <c:v>48305</c:v>
                </c:pt>
                <c:pt idx="508">
                  <c:v>48335</c:v>
                </c:pt>
                <c:pt idx="509">
                  <c:v>48366</c:v>
                </c:pt>
                <c:pt idx="510">
                  <c:v>48396</c:v>
                </c:pt>
                <c:pt idx="511">
                  <c:v>48427</c:v>
                </c:pt>
                <c:pt idx="512">
                  <c:v>48458</c:v>
                </c:pt>
                <c:pt idx="513">
                  <c:v>48488</c:v>
                </c:pt>
                <c:pt idx="514">
                  <c:v>48519</c:v>
                </c:pt>
                <c:pt idx="515">
                  <c:v>48549</c:v>
                </c:pt>
                <c:pt idx="516">
                  <c:v>48580</c:v>
                </c:pt>
                <c:pt idx="517">
                  <c:v>48611</c:v>
                </c:pt>
                <c:pt idx="518">
                  <c:v>48639</c:v>
                </c:pt>
                <c:pt idx="519">
                  <c:v>48670</c:v>
                </c:pt>
                <c:pt idx="520">
                  <c:v>48700</c:v>
                </c:pt>
                <c:pt idx="521">
                  <c:v>48731</c:v>
                </c:pt>
                <c:pt idx="522">
                  <c:v>48761</c:v>
                </c:pt>
                <c:pt idx="523">
                  <c:v>48792</c:v>
                </c:pt>
                <c:pt idx="524">
                  <c:v>48823</c:v>
                </c:pt>
                <c:pt idx="525">
                  <c:v>48853</c:v>
                </c:pt>
                <c:pt idx="526">
                  <c:v>48884</c:v>
                </c:pt>
                <c:pt idx="527">
                  <c:v>48914</c:v>
                </c:pt>
                <c:pt idx="528">
                  <c:v>48945</c:v>
                </c:pt>
                <c:pt idx="529">
                  <c:v>48976</c:v>
                </c:pt>
                <c:pt idx="530">
                  <c:v>49004</c:v>
                </c:pt>
                <c:pt idx="531">
                  <c:v>49035</c:v>
                </c:pt>
                <c:pt idx="532">
                  <c:v>49065</c:v>
                </c:pt>
                <c:pt idx="533">
                  <c:v>49096</c:v>
                </c:pt>
                <c:pt idx="534">
                  <c:v>49126</c:v>
                </c:pt>
                <c:pt idx="535">
                  <c:v>49157</c:v>
                </c:pt>
                <c:pt idx="536">
                  <c:v>49188</c:v>
                </c:pt>
                <c:pt idx="537">
                  <c:v>49218</c:v>
                </c:pt>
                <c:pt idx="538">
                  <c:v>49249</c:v>
                </c:pt>
                <c:pt idx="539">
                  <c:v>49279</c:v>
                </c:pt>
                <c:pt idx="540">
                  <c:v>49310</c:v>
                </c:pt>
                <c:pt idx="541">
                  <c:v>49341</c:v>
                </c:pt>
                <c:pt idx="542">
                  <c:v>49369</c:v>
                </c:pt>
                <c:pt idx="543">
                  <c:v>49400</c:v>
                </c:pt>
                <c:pt idx="544">
                  <c:v>49430</c:v>
                </c:pt>
                <c:pt idx="545">
                  <c:v>49461</c:v>
                </c:pt>
                <c:pt idx="546">
                  <c:v>49491</c:v>
                </c:pt>
                <c:pt idx="547">
                  <c:v>49522</c:v>
                </c:pt>
                <c:pt idx="548">
                  <c:v>49553</c:v>
                </c:pt>
                <c:pt idx="549">
                  <c:v>49583</c:v>
                </c:pt>
                <c:pt idx="550">
                  <c:v>49614</c:v>
                </c:pt>
                <c:pt idx="551">
                  <c:v>49644</c:v>
                </c:pt>
                <c:pt idx="552">
                  <c:v>49675</c:v>
                </c:pt>
                <c:pt idx="553">
                  <c:v>49706</c:v>
                </c:pt>
                <c:pt idx="554">
                  <c:v>49735</c:v>
                </c:pt>
                <c:pt idx="555">
                  <c:v>49766</c:v>
                </c:pt>
                <c:pt idx="556">
                  <c:v>49796</c:v>
                </c:pt>
                <c:pt idx="557">
                  <c:v>49827</c:v>
                </c:pt>
                <c:pt idx="558">
                  <c:v>49857</c:v>
                </c:pt>
                <c:pt idx="559">
                  <c:v>49888</c:v>
                </c:pt>
                <c:pt idx="560">
                  <c:v>49919</c:v>
                </c:pt>
                <c:pt idx="561">
                  <c:v>49949</c:v>
                </c:pt>
                <c:pt idx="562">
                  <c:v>49980</c:v>
                </c:pt>
                <c:pt idx="563">
                  <c:v>50010</c:v>
                </c:pt>
                <c:pt idx="564">
                  <c:v>50041</c:v>
                </c:pt>
                <c:pt idx="565">
                  <c:v>50072</c:v>
                </c:pt>
                <c:pt idx="566">
                  <c:v>50100</c:v>
                </c:pt>
                <c:pt idx="567">
                  <c:v>50131</c:v>
                </c:pt>
                <c:pt idx="568">
                  <c:v>50161</c:v>
                </c:pt>
                <c:pt idx="569">
                  <c:v>50192</c:v>
                </c:pt>
                <c:pt idx="570">
                  <c:v>50222</c:v>
                </c:pt>
                <c:pt idx="571">
                  <c:v>50253</c:v>
                </c:pt>
                <c:pt idx="572">
                  <c:v>50284</c:v>
                </c:pt>
                <c:pt idx="573">
                  <c:v>50314</c:v>
                </c:pt>
                <c:pt idx="574">
                  <c:v>50345</c:v>
                </c:pt>
                <c:pt idx="575">
                  <c:v>50375</c:v>
                </c:pt>
                <c:pt idx="576">
                  <c:v>50406</c:v>
                </c:pt>
                <c:pt idx="577">
                  <c:v>50437</c:v>
                </c:pt>
                <c:pt idx="578">
                  <c:v>50465</c:v>
                </c:pt>
                <c:pt idx="579">
                  <c:v>50496</c:v>
                </c:pt>
                <c:pt idx="580">
                  <c:v>50526</c:v>
                </c:pt>
                <c:pt idx="581">
                  <c:v>50557</c:v>
                </c:pt>
                <c:pt idx="582">
                  <c:v>50587</c:v>
                </c:pt>
                <c:pt idx="583">
                  <c:v>50618</c:v>
                </c:pt>
                <c:pt idx="584">
                  <c:v>50649</c:v>
                </c:pt>
                <c:pt idx="585">
                  <c:v>50679</c:v>
                </c:pt>
                <c:pt idx="586">
                  <c:v>50710</c:v>
                </c:pt>
                <c:pt idx="587">
                  <c:v>50740</c:v>
                </c:pt>
                <c:pt idx="588">
                  <c:v>50771</c:v>
                </c:pt>
                <c:pt idx="589">
                  <c:v>50802</c:v>
                </c:pt>
                <c:pt idx="590">
                  <c:v>50830</c:v>
                </c:pt>
                <c:pt idx="591">
                  <c:v>50861</c:v>
                </c:pt>
                <c:pt idx="592">
                  <c:v>50891</c:v>
                </c:pt>
                <c:pt idx="593">
                  <c:v>50922</c:v>
                </c:pt>
                <c:pt idx="594">
                  <c:v>50952</c:v>
                </c:pt>
                <c:pt idx="595">
                  <c:v>50983</c:v>
                </c:pt>
                <c:pt idx="596">
                  <c:v>51014</c:v>
                </c:pt>
                <c:pt idx="597">
                  <c:v>51044</c:v>
                </c:pt>
                <c:pt idx="598">
                  <c:v>51075</c:v>
                </c:pt>
                <c:pt idx="599">
                  <c:v>51105</c:v>
                </c:pt>
                <c:pt idx="600">
                  <c:v>51136</c:v>
                </c:pt>
                <c:pt idx="601">
                  <c:v>51167</c:v>
                </c:pt>
                <c:pt idx="602">
                  <c:v>51196</c:v>
                </c:pt>
                <c:pt idx="603">
                  <c:v>51227</c:v>
                </c:pt>
                <c:pt idx="604">
                  <c:v>51257</c:v>
                </c:pt>
                <c:pt idx="605">
                  <c:v>51288</c:v>
                </c:pt>
                <c:pt idx="606">
                  <c:v>51318</c:v>
                </c:pt>
                <c:pt idx="607">
                  <c:v>51349</c:v>
                </c:pt>
                <c:pt idx="608">
                  <c:v>51380</c:v>
                </c:pt>
                <c:pt idx="609">
                  <c:v>51410</c:v>
                </c:pt>
                <c:pt idx="610">
                  <c:v>51441</c:v>
                </c:pt>
                <c:pt idx="611">
                  <c:v>51471</c:v>
                </c:pt>
                <c:pt idx="612">
                  <c:v>51502</c:v>
                </c:pt>
                <c:pt idx="613">
                  <c:v>51533</c:v>
                </c:pt>
                <c:pt idx="614">
                  <c:v>51561</c:v>
                </c:pt>
                <c:pt idx="615">
                  <c:v>51592</c:v>
                </c:pt>
                <c:pt idx="616">
                  <c:v>51622</c:v>
                </c:pt>
                <c:pt idx="617">
                  <c:v>51653</c:v>
                </c:pt>
                <c:pt idx="618">
                  <c:v>51683</c:v>
                </c:pt>
                <c:pt idx="619">
                  <c:v>51714</c:v>
                </c:pt>
                <c:pt idx="620">
                  <c:v>51745</c:v>
                </c:pt>
                <c:pt idx="621">
                  <c:v>51775</c:v>
                </c:pt>
                <c:pt idx="622">
                  <c:v>51806</c:v>
                </c:pt>
                <c:pt idx="623">
                  <c:v>51836</c:v>
                </c:pt>
                <c:pt idx="624">
                  <c:v>51867</c:v>
                </c:pt>
                <c:pt idx="625">
                  <c:v>51898</c:v>
                </c:pt>
                <c:pt idx="626">
                  <c:v>51926</c:v>
                </c:pt>
                <c:pt idx="627">
                  <c:v>51957</c:v>
                </c:pt>
                <c:pt idx="628">
                  <c:v>51987</c:v>
                </c:pt>
                <c:pt idx="629">
                  <c:v>52018</c:v>
                </c:pt>
                <c:pt idx="630">
                  <c:v>52048</c:v>
                </c:pt>
                <c:pt idx="631">
                  <c:v>52079</c:v>
                </c:pt>
                <c:pt idx="632">
                  <c:v>52110</c:v>
                </c:pt>
                <c:pt idx="633">
                  <c:v>52140</c:v>
                </c:pt>
                <c:pt idx="634">
                  <c:v>52171</c:v>
                </c:pt>
                <c:pt idx="635">
                  <c:v>52201</c:v>
                </c:pt>
                <c:pt idx="636">
                  <c:v>52232</c:v>
                </c:pt>
                <c:pt idx="637">
                  <c:v>52263</c:v>
                </c:pt>
                <c:pt idx="638">
                  <c:v>52291</c:v>
                </c:pt>
                <c:pt idx="639">
                  <c:v>52322</c:v>
                </c:pt>
                <c:pt idx="640">
                  <c:v>52352</c:v>
                </c:pt>
                <c:pt idx="641">
                  <c:v>52383</c:v>
                </c:pt>
                <c:pt idx="642">
                  <c:v>52413</c:v>
                </c:pt>
                <c:pt idx="643">
                  <c:v>52444</c:v>
                </c:pt>
                <c:pt idx="644">
                  <c:v>52475</c:v>
                </c:pt>
                <c:pt idx="645">
                  <c:v>52505</c:v>
                </c:pt>
                <c:pt idx="646">
                  <c:v>52536</c:v>
                </c:pt>
                <c:pt idx="647">
                  <c:v>52566</c:v>
                </c:pt>
                <c:pt idx="648">
                  <c:v>52597</c:v>
                </c:pt>
                <c:pt idx="649">
                  <c:v>52628</c:v>
                </c:pt>
                <c:pt idx="650">
                  <c:v>52657</c:v>
                </c:pt>
                <c:pt idx="651">
                  <c:v>52688</c:v>
                </c:pt>
                <c:pt idx="652">
                  <c:v>52718</c:v>
                </c:pt>
                <c:pt idx="653">
                  <c:v>52749</c:v>
                </c:pt>
                <c:pt idx="654">
                  <c:v>52779</c:v>
                </c:pt>
                <c:pt idx="655">
                  <c:v>52810</c:v>
                </c:pt>
                <c:pt idx="656">
                  <c:v>52841</c:v>
                </c:pt>
                <c:pt idx="657">
                  <c:v>52871</c:v>
                </c:pt>
                <c:pt idx="658">
                  <c:v>52902</c:v>
                </c:pt>
                <c:pt idx="659">
                  <c:v>52932</c:v>
                </c:pt>
                <c:pt idx="660">
                  <c:v>52963</c:v>
                </c:pt>
                <c:pt idx="661">
                  <c:v>52994</c:v>
                </c:pt>
                <c:pt idx="662">
                  <c:v>53022</c:v>
                </c:pt>
                <c:pt idx="663">
                  <c:v>53053</c:v>
                </c:pt>
                <c:pt idx="664">
                  <c:v>53083</c:v>
                </c:pt>
                <c:pt idx="665">
                  <c:v>53114</c:v>
                </c:pt>
                <c:pt idx="666">
                  <c:v>53144</c:v>
                </c:pt>
                <c:pt idx="667">
                  <c:v>53175</c:v>
                </c:pt>
                <c:pt idx="668">
                  <c:v>53206</c:v>
                </c:pt>
                <c:pt idx="669">
                  <c:v>53236</c:v>
                </c:pt>
                <c:pt idx="670">
                  <c:v>53267</c:v>
                </c:pt>
                <c:pt idx="671">
                  <c:v>53297</c:v>
                </c:pt>
                <c:pt idx="672">
                  <c:v>53328</c:v>
                </c:pt>
                <c:pt idx="673">
                  <c:v>53359</c:v>
                </c:pt>
                <c:pt idx="674">
                  <c:v>53387</c:v>
                </c:pt>
                <c:pt idx="675">
                  <c:v>53418</c:v>
                </c:pt>
                <c:pt idx="676">
                  <c:v>53448</c:v>
                </c:pt>
                <c:pt idx="677">
                  <c:v>53479</c:v>
                </c:pt>
                <c:pt idx="678">
                  <c:v>53509</c:v>
                </c:pt>
                <c:pt idx="679">
                  <c:v>53540</c:v>
                </c:pt>
                <c:pt idx="680">
                  <c:v>53571</c:v>
                </c:pt>
                <c:pt idx="681">
                  <c:v>53601</c:v>
                </c:pt>
                <c:pt idx="682">
                  <c:v>53632</c:v>
                </c:pt>
                <c:pt idx="683">
                  <c:v>53662</c:v>
                </c:pt>
                <c:pt idx="684">
                  <c:v>53693</c:v>
                </c:pt>
                <c:pt idx="685">
                  <c:v>53724</c:v>
                </c:pt>
                <c:pt idx="686">
                  <c:v>53752</c:v>
                </c:pt>
                <c:pt idx="687">
                  <c:v>53783</c:v>
                </c:pt>
                <c:pt idx="688">
                  <c:v>53813</c:v>
                </c:pt>
                <c:pt idx="689">
                  <c:v>53844</c:v>
                </c:pt>
                <c:pt idx="690">
                  <c:v>53874</c:v>
                </c:pt>
                <c:pt idx="691">
                  <c:v>53905</c:v>
                </c:pt>
                <c:pt idx="692">
                  <c:v>53936</c:v>
                </c:pt>
                <c:pt idx="693">
                  <c:v>53966</c:v>
                </c:pt>
                <c:pt idx="694">
                  <c:v>53997</c:v>
                </c:pt>
                <c:pt idx="695">
                  <c:v>54027</c:v>
                </c:pt>
                <c:pt idx="696">
                  <c:v>54058</c:v>
                </c:pt>
                <c:pt idx="697">
                  <c:v>54089</c:v>
                </c:pt>
                <c:pt idx="698">
                  <c:v>54118</c:v>
                </c:pt>
                <c:pt idx="699">
                  <c:v>54149</c:v>
                </c:pt>
                <c:pt idx="700">
                  <c:v>54179</c:v>
                </c:pt>
                <c:pt idx="701">
                  <c:v>54210</c:v>
                </c:pt>
                <c:pt idx="702">
                  <c:v>54240</c:v>
                </c:pt>
                <c:pt idx="703">
                  <c:v>54271</c:v>
                </c:pt>
                <c:pt idx="704">
                  <c:v>54302</c:v>
                </c:pt>
                <c:pt idx="705">
                  <c:v>54332</c:v>
                </c:pt>
                <c:pt idx="706">
                  <c:v>54363</c:v>
                </c:pt>
                <c:pt idx="707">
                  <c:v>54393</c:v>
                </c:pt>
                <c:pt idx="708">
                  <c:v>54424</c:v>
                </c:pt>
                <c:pt idx="709">
                  <c:v>54455</c:v>
                </c:pt>
                <c:pt idx="710">
                  <c:v>54483</c:v>
                </c:pt>
                <c:pt idx="711">
                  <c:v>54514</c:v>
                </c:pt>
                <c:pt idx="712">
                  <c:v>54544</c:v>
                </c:pt>
                <c:pt idx="713">
                  <c:v>54575</c:v>
                </c:pt>
                <c:pt idx="714">
                  <c:v>54605</c:v>
                </c:pt>
                <c:pt idx="715">
                  <c:v>54636</c:v>
                </c:pt>
                <c:pt idx="716">
                  <c:v>54667</c:v>
                </c:pt>
                <c:pt idx="717">
                  <c:v>54697</c:v>
                </c:pt>
                <c:pt idx="718">
                  <c:v>54728</c:v>
                </c:pt>
                <c:pt idx="719">
                  <c:v>54758</c:v>
                </c:pt>
                <c:pt idx="720">
                  <c:v>54789</c:v>
                </c:pt>
                <c:pt idx="721">
                  <c:v>54820</c:v>
                </c:pt>
                <c:pt idx="722">
                  <c:v>54848</c:v>
                </c:pt>
                <c:pt idx="723">
                  <c:v>54879</c:v>
                </c:pt>
                <c:pt idx="724">
                  <c:v>54909</c:v>
                </c:pt>
                <c:pt idx="725">
                  <c:v>54940</c:v>
                </c:pt>
                <c:pt idx="726">
                  <c:v>54970</c:v>
                </c:pt>
                <c:pt idx="727">
                  <c:v>55001</c:v>
                </c:pt>
                <c:pt idx="728">
                  <c:v>55032</c:v>
                </c:pt>
                <c:pt idx="729">
                  <c:v>55062</c:v>
                </c:pt>
                <c:pt idx="730">
                  <c:v>55093</c:v>
                </c:pt>
                <c:pt idx="731">
                  <c:v>55123</c:v>
                </c:pt>
                <c:pt idx="732">
                  <c:v>55154</c:v>
                </c:pt>
                <c:pt idx="733">
                  <c:v>55185</c:v>
                </c:pt>
                <c:pt idx="734">
                  <c:v>55213</c:v>
                </c:pt>
                <c:pt idx="735">
                  <c:v>55244</c:v>
                </c:pt>
                <c:pt idx="736">
                  <c:v>55274</c:v>
                </c:pt>
                <c:pt idx="737">
                  <c:v>55305</c:v>
                </c:pt>
                <c:pt idx="738">
                  <c:v>55335</c:v>
                </c:pt>
                <c:pt idx="739">
                  <c:v>55366</c:v>
                </c:pt>
                <c:pt idx="740">
                  <c:v>55397</c:v>
                </c:pt>
                <c:pt idx="741">
                  <c:v>55427</c:v>
                </c:pt>
                <c:pt idx="742">
                  <c:v>55458</c:v>
                </c:pt>
                <c:pt idx="743">
                  <c:v>55488</c:v>
                </c:pt>
                <c:pt idx="744">
                  <c:v>55519</c:v>
                </c:pt>
                <c:pt idx="745">
                  <c:v>55550</c:v>
                </c:pt>
                <c:pt idx="746">
                  <c:v>55579</c:v>
                </c:pt>
                <c:pt idx="747">
                  <c:v>55610</c:v>
                </c:pt>
                <c:pt idx="748">
                  <c:v>55640</c:v>
                </c:pt>
                <c:pt idx="749">
                  <c:v>55671</c:v>
                </c:pt>
                <c:pt idx="750">
                  <c:v>55701</c:v>
                </c:pt>
                <c:pt idx="751">
                  <c:v>55732</c:v>
                </c:pt>
                <c:pt idx="752">
                  <c:v>55763</c:v>
                </c:pt>
                <c:pt idx="753">
                  <c:v>55793</c:v>
                </c:pt>
                <c:pt idx="754">
                  <c:v>55824</c:v>
                </c:pt>
                <c:pt idx="755">
                  <c:v>55854</c:v>
                </c:pt>
                <c:pt idx="756">
                  <c:v>55885</c:v>
                </c:pt>
                <c:pt idx="757">
                  <c:v>55916</c:v>
                </c:pt>
                <c:pt idx="758">
                  <c:v>55944</c:v>
                </c:pt>
                <c:pt idx="759">
                  <c:v>55975</c:v>
                </c:pt>
                <c:pt idx="760">
                  <c:v>56005</c:v>
                </c:pt>
                <c:pt idx="761">
                  <c:v>56036</c:v>
                </c:pt>
                <c:pt idx="762">
                  <c:v>56066</c:v>
                </c:pt>
                <c:pt idx="763">
                  <c:v>56097</c:v>
                </c:pt>
                <c:pt idx="764">
                  <c:v>56128</c:v>
                </c:pt>
                <c:pt idx="765">
                  <c:v>56158</c:v>
                </c:pt>
                <c:pt idx="766">
                  <c:v>56189</c:v>
                </c:pt>
                <c:pt idx="767">
                  <c:v>56219</c:v>
                </c:pt>
                <c:pt idx="768">
                  <c:v>56250</c:v>
                </c:pt>
                <c:pt idx="769">
                  <c:v>56281</c:v>
                </c:pt>
                <c:pt idx="770">
                  <c:v>56309</c:v>
                </c:pt>
                <c:pt idx="771">
                  <c:v>56340</c:v>
                </c:pt>
                <c:pt idx="772">
                  <c:v>56370</c:v>
                </c:pt>
                <c:pt idx="773">
                  <c:v>56401</c:v>
                </c:pt>
                <c:pt idx="774">
                  <c:v>56431</c:v>
                </c:pt>
                <c:pt idx="775">
                  <c:v>56462</c:v>
                </c:pt>
                <c:pt idx="776">
                  <c:v>56493</c:v>
                </c:pt>
                <c:pt idx="777">
                  <c:v>56523</c:v>
                </c:pt>
                <c:pt idx="778">
                  <c:v>56554</c:v>
                </c:pt>
                <c:pt idx="779">
                  <c:v>56584</c:v>
                </c:pt>
                <c:pt idx="780">
                  <c:v>56615</c:v>
                </c:pt>
                <c:pt idx="781">
                  <c:v>56646</c:v>
                </c:pt>
                <c:pt idx="782">
                  <c:v>56674</c:v>
                </c:pt>
                <c:pt idx="783">
                  <c:v>56705</c:v>
                </c:pt>
                <c:pt idx="784">
                  <c:v>56735</c:v>
                </c:pt>
                <c:pt idx="785">
                  <c:v>56766</c:v>
                </c:pt>
                <c:pt idx="786">
                  <c:v>56796</c:v>
                </c:pt>
                <c:pt idx="787">
                  <c:v>56827</c:v>
                </c:pt>
                <c:pt idx="788">
                  <c:v>56858</c:v>
                </c:pt>
                <c:pt idx="789">
                  <c:v>56888</c:v>
                </c:pt>
                <c:pt idx="790">
                  <c:v>56919</c:v>
                </c:pt>
                <c:pt idx="791">
                  <c:v>56949</c:v>
                </c:pt>
                <c:pt idx="792">
                  <c:v>56980</c:v>
                </c:pt>
                <c:pt idx="793">
                  <c:v>57011</c:v>
                </c:pt>
                <c:pt idx="794">
                  <c:v>57040</c:v>
                </c:pt>
                <c:pt idx="795">
                  <c:v>57071</c:v>
                </c:pt>
                <c:pt idx="796">
                  <c:v>57101</c:v>
                </c:pt>
                <c:pt idx="797">
                  <c:v>57132</c:v>
                </c:pt>
                <c:pt idx="798">
                  <c:v>57162</c:v>
                </c:pt>
                <c:pt idx="799">
                  <c:v>57193</c:v>
                </c:pt>
                <c:pt idx="800">
                  <c:v>57224</c:v>
                </c:pt>
                <c:pt idx="801">
                  <c:v>57254</c:v>
                </c:pt>
                <c:pt idx="802">
                  <c:v>57285</c:v>
                </c:pt>
                <c:pt idx="803">
                  <c:v>57315</c:v>
                </c:pt>
                <c:pt idx="804">
                  <c:v>57346</c:v>
                </c:pt>
                <c:pt idx="805">
                  <c:v>57377</c:v>
                </c:pt>
                <c:pt idx="806">
                  <c:v>57405</c:v>
                </c:pt>
                <c:pt idx="807">
                  <c:v>57436</c:v>
                </c:pt>
                <c:pt idx="808">
                  <c:v>57466</c:v>
                </c:pt>
                <c:pt idx="809">
                  <c:v>57497</c:v>
                </c:pt>
                <c:pt idx="810">
                  <c:v>57527</c:v>
                </c:pt>
                <c:pt idx="811">
                  <c:v>57558</c:v>
                </c:pt>
                <c:pt idx="812">
                  <c:v>57589</c:v>
                </c:pt>
                <c:pt idx="813">
                  <c:v>57619</c:v>
                </c:pt>
                <c:pt idx="814">
                  <c:v>57650</c:v>
                </c:pt>
                <c:pt idx="815">
                  <c:v>57680</c:v>
                </c:pt>
                <c:pt idx="816">
                  <c:v>57711</c:v>
                </c:pt>
                <c:pt idx="817">
                  <c:v>57742</c:v>
                </c:pt>
                <c:pt idx="818">
                  <c:v>57770</c:v>
                </c:pt>
                <c:pt idx="819">
                  <c:v>57801</c:v>
                </c:pt>
                <c:pt idx="820">
                  <c:v>57831</c:v>
                </c:pt>
                <c:pt idx="821">
                  <c:v>57862</c:v>
                </c:pt>
                <c:pt idx="822">
                  <c:v>57892</c:v>
                </c:pt>
                <c:pt idx="823">
                  <c:v>57923</c:v>
                </c:pt>
                <c:pt idx="824">
                  <c:v>57954</c:v>
                </c:pt>
                <c:pt idx="825">
                  <c:v>57984</c:v>
                </c:pt>
                <c:pt idx="826">
                  <c:v>58015</c:v>
                </c:pt>
                <c:pt idx="827">
                  <c:v>58045</c:v>
                </c:pt>
                <c:pt idx="828">
                  <c:v>58076</c:v>
                </c:pt>
                <c:pt idx="829">
                  <c:v>58107</c:v>
                </c:pt>
                <c:pt idx="830">
                  <c:v>58135</c:v>
                </c:pt>
                <c:pt idx="831">
                  <c:v>58166</c:v>
                </c:pt>
                <c:pt idx="832">
                  <c:v>58196</c:v>
                </c:pt>
                <c:pt idx="833">
                  <c:v>58227</c:v>
                </c:pt>
                <c:pt idx="834">
                  <c:v>58257</c:v>
                </c:pt>
                <c:pt idx="835">
                  <c:v>58288</c:v>
                </c:pt>
                <c:pt idx="836">
                  <c:v>58319</c:v>
                </c:pt>
                <c:pt idx="837">
                  <c:v>58349</c:v>
                </c:pt>
                <c:pt idx="838">
                  <c:v>58380</c:v>
                </c:pt>
                <c:pt idx="839">
                  <c:v>58410</c:v>
                </c:pt>
                <c:pt idx="840">
                  <c:v>58441</c:v>
                </c:pt>
                <c:pt idx="841">
                  <c:v>58472</c:v>
                </c:pt>
                <c:pt idx="842">
                  <c:v>58501</c:v>
                </c:pt>
                <c:pt idx="843">
                  <c:v>58532</c:v>
                </c:pt>
                <c:pt idx="844">
                  <c:v>58562</c:v>
                </c:pt>
                <c:pt idx="845">
                  <c:v>58593</c:v>
                </c:pt>
                <c:pt idx="846">
                  <c:v>58623</c:v>
                </c:pt>
                <c:pt idx="847">
                  <c:v>58654</c:v>
                </c:pt>
                <c:pt idx="848">
                  <c:v>58685</c:v>
                </c:pt>
                <c:pt idx="849">
                  <c:v>58715</c:v>
                </c:pt>
                <c:pt idx="850">
                  <c:v>58746</c:v>
                </c:pt>
                <c:pt idx="851">
                  <c:v>58776</c:v>
                </c:pt>
                <c:pt idx="852">
                  <c:v>58807</c:v>
                </c:pt>
                <c:pt idx="853">
                  <c:v>58838</c:v>
                </c:pt>
                <c:pt idx="854">
                  <c:v>58866</c:v>
                </c:pt>
                <c:pt idx="855">
                  <c:v>58897</c:v>
                </c:pt>
                <c:pt idx="856">
                  <c:v>58927</c:v>
                </c:pt>
                <c:pt idx="857">
                  <c:v>58958</c:v>
                </c:pt>
                <c:pt idx="858">
                  <c:v>58988</c:v>
                </c:pt>
                <c:pt idx="859">
                  <c:v>59019</c:v>
                </c:pt>
                <c:pt idx="860">
                  <c:v>59050</c:v>
                </c:pt>
                <c:pt idx="861">
                  <c:v>59080</c:v>
                </c:pt>
                <c:pt idx="862">
                  <c:v>59111</c:v>
                </c:pt>
                <c:pt idx="863">
                  <c:v>59141</c:v>
                </c:pt>
                <c:pt idx="864">
                  <c:v>59172</c:v>
                </c:pt>
                <c:pt idx="865">
                  <c:v>59203</c:v>
                </c:pt>
                <c:pt idx="866">
                  <c:v>59231</c:v>
                </c:pt>
                <c:pt idx="867">
                  <c:v>59262</c:v>
                </c:pt>
                <c:pt idx="868">
                  <c:v>59292</c:v>
                </c:pt>
                <c:pt idx="869">
                  <c:v>59323</c:v>
                </c:pt>
                <c:pt idx="870">
                  <c:v>59353</c:v>
                </c:pt>
                <c:pt idx="871">
                  <c:v>59384</c:v>
                </c:pt>
                <c:pt idx="872">
                  <c:v>59415</c:v>
                </c:pt>
                <c:pt idx="873">
                  <c:v>59445</c:v>
                </c:pt>
                <c:pt idx="874">
                  <c:v>59476</c:v>
                </c:pt>
                <c:pt idx="875">
                  <c:v>59506</c:v>
                </c:pt>
                <c:pt idx="876">
                  <c:v>59537</c:v>
                </c:pt>
                <c:pt idx="877">
                  <c:v>59568</c:v>
                </c:pt>
                <c:pt idx="878">
                  <c:v>59596</c:v>
                </c:pt>
                <c:pt idx="879">
                  <c:v>59627</c:v>
                </c:pt>
                <c:pt idx="880">
                  <c:v>59657</c:v>
                </c:pt>
                <c:pt idx="881">
                  <c:v>59688</c:v>
                </c:pt>
                <c:pt idx="882">
                  <c:v>59718</c:v>
                </c:pt>
                <c:pt idx="883">
                  <c:v>59749</c:v>
                </c:pt>
                <c:pt idx="884">
                  <c:v>59780</c:v>
                </c:pt>
                <c:pt idx="885">
                  <c:v>59810</c:v>
                </c:pt>
                <c:pt idx="886">
                  <c:v>59841</c:v>
                </c:pt>
                <c:pt idx="887">
                  <c:v>59871</c:v>
                </c:pt>
                <c:pt idx="888">
                  <c:v>59902</c:v>
                </c:pt>
                <c:pt idx="889">
                  <c:v>59933</c:v>
                </c:pt>
                <c:pt idx="890">
                  <c:v>59962</c:v>
                </c:pt>
                <c:pt idx="891">
                  <c:v>59993</c:v>
                </c:pt>
                <c:pt idx="892">
                  <c:v>60023</c:v>
                </c:pt>
                <c:pt idx="893">
                  <c:v>60054</c:v>
                </c:pt>
                <c:pt idx="894">
                  <c:v>60084</c:v>
                </c:pt>
                <c:pt idx="895">
                  <c:v>60115</c:v>
                </c:pt>
                <c:pt idx="896">
                  <c:v>60146</c:v>
                </c:pt>
                <c:pt idx="897">
                  <c:v>60176</c:v>
                </c:pt>
                <c:pt idx="898">
                  <c:v>60207</c:v>
                </c:pt>
                <c:pt idx="899">
                  <c:v>60237</c:v>
                </c:pt>
                <c:pt idx="900">
                  <c:v>60268</c:v>
                </c:pt>
                <c:pt idx="901">
                  <c:v>60299</c:v>
                </c:pt>
                <c:pt idx="902">
                  <c:v>60327</c:v>
                </c:pt>
                <c:pt idx="903">
                  <c:v>60358</c:v>
                </c:pt>
                <c:pt idx="904">
                  <c:v>60388</c:v>
                </c:pt>
                <c:pt idx="905">
                  <c:v>60419</c:v>
                </c:pt>
                <c:pt idx="906">
                  <c:v>60449</c:v>
                </c:pt>
                <c:pt idx="907">
                  <c:v>60480</c:v>
                </c:pt>
                <c:pt idx="908">
                  <c:v>60511</c:v>
                </c:pt>
                <c:pt idx="909">
                  <c:v>60541</c:v>
                </c:pt>
                <c:pt idx="910">
                  <c:v>60572</c:v>
                </c:pt>
                <c:pt idx="911">
                  <c:v>60602</c:v>
                </c:pt>
                <c:pt idx="912">
                  <c:v>60633</c:v>
                </c:pt>
                <c:pt idx="913">
                  <c:v>60664</c:v>
                </c:pt>
                <c:pt idx="914">
                  <c:v>60692</c:v>
                </c:pt>
                <c:pt idx="915">
                  <c:v>60723</c:v>
                </c:pt>
                <c:pt idx="916">
                  <c:v>60753</c:v>
                </c:pt>
                <c:pt idx="917">
                  <c:v>60784</c:v>
                </c:pt>
                <c:pt idx="918">
                  <c:v>60814</c:v>
                </c:pt>
                <c:pt idx="919">
                  <c:v>60845</c:v>
                </c:pt>
                <c:pt idx="920">
                  <c:v>60876</c:v>
                </c:pt>
                <c:pt idx="921">
                  <c:v>60906</c:v>
                </c:pt>
                <c:pt idx="922">
                  <c:v>60937</c:v>
                </c:pt>
                <c:pt idx="923">
                  <c:v>60967</c:v>
                </c:pt>
                <c:pt idx="924">
                  <c:v>60998</c:v>
                </c:pt>
                <c:pt idx="925">
                  <c:v>61029</c:v>
                </c:pt>
                <c:pt idx="926">
                  <c:v>61057</c:v>
                </c:pt>
                <c:pt idx="927">
                  <c:v>61088</c:v>
                </c:pt>
                <c:pt idx="928">
                  <c:v>61118</c:v>
                </c:pt>
                <c:pt idx="929">
                  <c:v>61149</c:v>
                </c:pt>
                <c:pt idx="930">
                  <c:v>61179</c:v>
                </c:pt>
                <c:pt idx="931">
                  <c:v>61210</c:v>
                </c:pt>
                <c:pt idx="932">
                  <c:v>61241</c:v>
                </c:pt>
                <c:pt idx="933">
                  <c:v>61271</c:v>
                </c:pt>
                <c:pt idx="934">
                  <c:v>61302</c:v>
                </c:pt>
                <c:pt idx="935">
                  <c:v>61332</c:v>
                </c:pt>
                <c:pt idx="936">
                  <c:v>61363</c:v>
                </c:pt>
                <c:pt idx="937">
                  <c:v>61394</c:v>
                </c:pt>
                <c:pt idx="938">
                  <c:v>61423</c:v>
                </c:pt>
                <c:pt idx="939">
                  <c:v>61454</c:v>
                </c:pt>
                <c:pt idx="940">
                  <c:v>61484</c:v>
                </c:pt>
                <c:pt idx="941">
                  <c:v>61515</c:v>
                </c:pt>
                <c:pt idx="942">
                  <c:v>61545</c:v>
                </c:pt>
                <c:pt idx="943">
                  <c:v>61576</c:v>
                </c:pt>
                <c:pt idx="944">
                  <c:v>61607</c:v>
                </c:pt>
                <c:pt idx="945">
                  <c:v>61637</c:v>
                </c:pt>
                <c:pt idx="946">
                  <c:v>61668</c:v>
                </c:pt>
                <c:pt idx="947">
                  <c:v>61698</c:v>
                </c:pt>
                <c:pt idx="948">
                  <c:v>61729</c:v>
                </c:pt>
                <c:pt idx="949">
                  <c:v>61760</c:v>
                </c:pt>
                <c:pt idx="950">
                  <c:v>61788</c:v>
                </c:pt>
                <c:pt idx="951">
                  <c:v>61819</c:v>
                </c:pt>
                <c:pt idx="952">
                  <c:v>61849</c:v>
                </c:pt>
                <c:pt idx="953">
                  <c:v>61880</c:v>
                </c:pt>
                <c:pt idx="954">
                  <c:v>61910</c:v>
                </c:pt>
                <c:pt idx="955">
                  <c:v>61941</c:v>
                </c:pt>
                <c:pt idx="956">
                  <c:v>61972</c:v>
                </c:pt>
                <c:pt idx="957">
                  <c:v>62002</c:v>
                </c:pt>
                <c:pt idx="958">
                  <c:v>62033</c:v>
                </c:pt>
                <c:pt idx="959">
                  <c:v>62063</c:v>
                </c:pt>
                <c:pt idx="960">
                  <c:v>62094</c:v>
                </c:pt>
                <c:pt idx="961">
                  <c:v>62125</c:v>
                </c:pt>
                <c:pt idx="962">
                  <c:v>62153</c:v>
                </c:pt>
                <c:pt idx="963">
                  <c:v>62184</c:v>
                </c:pt>
                <c:pt idx="964">
                  <c:v>62214</c:v>
                </c:pt>
                <c:pt idx="965">
                  <c:v>62245</c:v>
                </c:pt>
                <c:pt idx="966">
                  <c:v>62275</c:v>
                </c:pt>
                <c:pt idx="967">
                  <c:v>62306</c:v>
                </c:pt>
                <c:pt idx="968">
                  <c:v>62337</c:v>
                </c:pt>
                <c:pt idx="969">
                  <c:v>62367</c:v>
                </c:pt>
                <c:pt idx="970">
                  <c:v>62398</c:v>
                </c:pt>
                <c:pt idx="971">
                  <c:v>62428</c:v>
                </c:pt>
                <c:pt idx="972">
                  <c:v>62459</c:v>
                </c:pt>
                <c:pt idx="973">
                  <c:v>62490</c:v>
                </c:pt>
                <c:pt idx="974">
                  <c:v>62518</c:v>
                </c:pt>
                <c:pt idx="975">
                  <c:v>62549</c:v>
                </c:pt>
                <c:pt idx="976">
                  <c:v>62579</c:v>
                </c:pt>
                <c:pt idx="977">
                  <c:v>62610</c:v>
                </c:pt>
                <c:pt idx="978">
                  <c:v>62640</c:v>
                </c:pt>
                <c:pt idx="979">
                  <c:v>62671</c:v>
                </c:pt>
                <c:pt idx="980">
                  <c:v>62702</c:v>
                </c:pt>
                <c:pt idx="981">
                  <c:v>62732</c:v>
                </c:pt>
                <c:pt idx="982">
                  <c:v>62763</c:v>
                </c:pt>
                <c:pt idx="983">
                  <c:v>62793</c:v>
                </c:pt>
                <c:pt idx="984">
                  <c:v>62824</c:v>
                </c:pt>
                <c:pt idx="985">
                  <c:v>62855</c:v>
                </c:pt>
                <c:pt idx="986">
                  <c:v>62884</c:v>
                </c:pt>
                <c:pt idx="987">
                  <c:v>62915</c:v>
                </c:pt>
                <c:pt idx="988">
                  <c:v>62945</c:v>
                </c:pt>
                <c:pt idx="989">
                  <c:v>62976</c:v>
                </c:pt>
                <c:pt idx="990">
                  <c:v>63006</c:v>
                </c:pt>
                <c:pt idx="991">
                  <c:v>63037</c:v>
                </c:pt>
                <c:pt idx="992">
                  <c:v>63068</c:v>
                </c:pt>
                <c:pt idx="993">
                  <c:v>63098</c:v>
                </c:pt>
                <c:pt idx="994">
                  <c:v>63129</c:v>
                </c:pt>
                <c:pt idx="995">
                  <c:v>63159</c:v>
                </c:pt>
                <c:pt idx="996">
                  <c:v>63190</c:v>
                </c:pt>
                <c:pt idx="997">
                  <c:v>63221</c:v>
                </c:pt>
                <c:pt idx="998">
                  <c:v>63249</c:v>
                </c:pt>
                <c:pt idx="999">
                  <c:v>63280</c:v>
                </c:pt>
                <c:pt idx="1000">
                  <c:v>63310</c:v>
                </c:pt>
                <c:pt idx="1001">
                  <c:v>63341</c:v>
                </c:pt>
                <c:pt idx="1002">
                  <c:v>63371</c:v>
                </c:pt>
                <c:pt idx="1003">
                  <c:v>63402</c:v>
                </c:pt>
                <c:pt idx="1004">
                  <c:v>63433</c:v>
                </c:pt>
                <c:pt idx="1005">
                  <c:v>63463</c:v>
                </c:pt>
                <c:pt idx="1006">
                  <c:v>63494</c:v>
                </c:pt>
                <c:pt idx="1007">
                  <c:v>63524</c:v>
                </c:pt>
                <c:pt idx="1008">
                  <c:v>63555</c:v>
                </c:pt>
                <c:pt idx="1009">
                  <c:v>63586</c:v>
                </c:pt>
                <c:pt idx="1010">
                  <c:v>63614</c:v>
                </c:pt>
                <c:pt idx="1011">
                  <c:v>63645</c:v>
                </c:pt>
                <c:pt idx="1012">
                  <c:v>63675</c:v>
                </c:pt>
                <c:pt idx="1013">
                  <c:v>63706</c:v>
                </c:pt>
                <c:pt idx="1014">
                  <c:v>63736</c:v>
                </c:pt>
                <c:pt idx="1015">
                  <c:v>63767</c:v>
                </c:pt>
                <c:pt idx="1016">
                  <c:v>63798</c:v>
                </c:pt>
                <c:pt idx="1017">
                  <c:v>63828</c:v>
                </c:pt>
                <c:pt idx="1018">
                  <c:v>63859</c:v>
                </c:pt>
                <c:pt idx="1019">
                  <c:v>63889</c:v>
                </c:pt>
                <c:pt idx="1020">
                  <c:v>63920</c:v>
                </c:pt>
                <c:pt idx="1021">
                  <c:v>63951</c:v>
                </c:pt>
                <c:pt idx="1022">
                  <c:v>63979</c:v>
                </c:pt>
                <c:pt idx="1023">
                  <c:v>64010</c:v>
                </c:pt>
                <c:pt idx="1024">
                  <c:v>64040</c:v>
                </c:pt>
                <c:pt idx="1025">
                  <c:v>64071</c:v>
                </c:pt>
                <c:pt idx="1026">
                  <c:v>64101</c:v>
                </c:pt>
                <c:pt idx="1027">
                  <c:v>64132</c:v>
                </c:pt>
                <c:pt idx="1028">
                  <c:v>64163</c:v>
                </c:pt>
                <c:pt idx="1029">
                  <c:v>64193</c:v>
                </c:pt>
                <c:pt idx="1030">
                  <c:v>64224</c:v>
                </c:pt>
                <c:pt idx="1031">
                  <c:v>64254</c:v>
                </c:pt>
                <c:pt idx="1032">
                  <c:v>64285</c:v>
                </c:pt>
                <c:pt idx="1033">
                  <c:v>64316</c:v>
                </c:pt>
                <c:pt idx="1034">
                  <c:v>64345</c:v>
                </c:pt>
                <c:pt idx="1035">
                  <c:v>64376</c:v>
                </c:pt>
                <c:pt idx="1036">
                  <c:v>64406</c:v>
                </c:pt>
                <c:pt idx="1037">
                  <c:v>64437</c:v>
                </c:pt>
                <c:pt idx="1038">
                  <c:v>64467</c:v>
                </c:pt>
                <c:pt idx="1039">
                  <c:v>64498</c:v>
                </c:pt>
                <c:pt idx="1040">
                  <c:v>64529</c:v>
                </c:pt>
                <c:pt idx="1041">
                  <c:v>64559</c:v>
                </c:pt>
                <c:pt idx="1042">
                  <c:v>64590</c:v>
                </c:pt>
                <c:pt idx="1043">
                  <c:v>64620</c:v>
                </c:pt>
                <c:pt idx="1044">
                  <c:v>64651</c:v>
                </c:pt>
                <c:pt idx="1045">
                  <c:v>64682</c:v>
                </c:pt>
                <c:pt idx="1046">
                  <c:v>64710</c:v>
                </c:pt>
                <c:pt idx="1047">
                  <c:v>64741</c:v>
                </c:pt>
                <c:pt idx="1048">
                  <c:v>64771</c:v>
                </c:pt>
                <c:pt idx="1049">
                  <c:v>64802</c:v>
                </c:pt>
                <c:pt idx="1050">
                  <c:v>64832</c:v>
                </c:pt>
                <c:pt idx="1051">
                  <c:v>64863</c:v>
                </c:pt>
                <c:pt idx="1052">
                  <c:v>64894</c:v>
                </c:pt>
                <c:pt idx="1053">
                  <c:v>64924</c:v>
                </c:pt>
                <c:pt idx="1054">
                  <c:v>64955</c:v>
                </c:pt>
                <c:pt idx="1055">
                  <c:v>64985</c:v>
                </c:pt>
                <c:pt idx="1056">
                  <c:v>65016</c:v>
                </c:pt>
                <c:pt idx="1057">
                  <c:v>65047</c:v>
                </c:pt>
                <c:pt idx="1058">
                  <c:v>65075</c:v>
                </c:pt>
                <c:pt idx="1059">
                  <c:v>65106</c:v>
                </c:pt>
                <c:pt idx="1060">
                  <c:v>65136</c:v>
                </c:pt>
                <c:pt idx="1061">
                  <c:v>65167</c:v>
                </c:pt>
                <c:pt idx="1062">
                  <c:v>65197</c:v>
                </c:pt>
                <c:pt idx="1063">
                  <c:v>65228</c:v>
                </c:pt>
                <c:pt idx="1064">
                  <c:v>65259</c:v>
                </c:pt>
                <c:pt idx="1065">
                  <c:v>65289</c:v>
                </c:pt>
                <c:pt idx="1066">
                  <c:v>65320</c:v>
                </c:pt>
                <c:pt idx="1067">
                  <c:v>65350</c:v>
                </c:pt>
                <c:pt idx="1068">
                  <c:v>65381</c:v>
                </c:pt>
                <c:pt idx="1069">
                  <c:v>65412</c:v>
                </c:pt>
                <c:pt idx="1070">
                  <c:v>65440</c:v>
                </c:pt>
                <c:pt idx="1071">
                  <c:v>65471</c:v>
                </c:pt>
                <c:pt idx="1072">
                  <c:v>65501</c:v>
                </c:pt>
                <c:pt idx="1073">
                  <c:v>65532</c:v>
                </c:pt>
                <c:pt idx="1074">
                  <c:v>65562</c:v>
                </c:pt>
                <c:pt idx="1075">
                  <c:v>65593</c:v>
                </c:pt>
                <c:pt idx="1076">
                  <c:v>65624</c:v>
                </c:pt>
                <c:pt idx="1077">
                  <c:v>65654</c:v>
                </c:pt>
                <c:pt idx="1078">
                  <c:v>65685</c:v>
                </c:pt>
                <c:pt idx="1079">
                  <c:v>65715</c:v>
                </c:pt>
                <c:pt idx="1080">
                  <c:v>65746</c:v>
                </c:pt>
                <c:pt idx="1081">
                  <c:v>65777</c:v>
                </c:pt>
                <c:pt idx="1082">
                  <c:v>65806</c:v>
                </c:pt>
                <c:pt idx="1083">
                  <c:v>65837</c:v>
                </c:pt>
                <c:pt idx="1084">
                  <c:v>65867</c:v>
                </c:pt>
                <c:pt idx="1085">
                  <c:v>65898</c:v>
                </c:pt>
                <c:pt idx="1086">
                  <c:v>65928</c:v>
                </c:pt>
                <c:pt idx="1087">
                  <c:v>65959</c:v>
                </c:pt>
                <c:pt idx="1088">
                  <c:v>65990</c:v>
                </c:pt>
                <c:pt idx="1089">
                  <c:v>66020</c:v>
                </c:pt>
                <c:pt idx="1090">
                  <c:v>66051</c:v>
                </c:pt>
                <c:pt idx="1091">
                  <c:v>66081</c:v>
                </c:pt>
                <c:pt idx="1092">
                  <c:v>66112</c:v>
                </c:pt>
                <c:pt idx="1093">
                  <c:v>66143</c:v>
                </c:pt>
                <c:pt idx="1094">
                  <c:v>66171</c:v>
                </c:pt>
                <c:pt idx="1095">
                  <c:v>66202</c:v>
                </c:pt>
                <c:pt idx="1096">
                  <c:v>66232</c:v>
                </c:pt>
                <c:pt idx="1097">
                  <c:v>66263</c:v>
                </c:pt>
                <c:pt idx="1098">
                  <c:v>66293</c:v>
                </c:pt>
                <c:pt idx="1099">
                  <c:v>66324</c:v>
                </c:pt>
                <c:pt idx="1100">
                  <c:v>66355</c:v>
                </c:pt>
                <c:pt idx="1101">
                  <c:v>66385</c:v>
                </c:pt>
                <c:pt idx="1102">
                  <c:v>66416</c:v>
                </c:pt>
                <c:pt idx="1103">
                  <c:v>66446</c:v>
                </c:pt>
                <c:pt idx="1104">
                  <c:v>66477</c:v>
                </c:pt>
                <c:pt idx="1105">
                  <c:v>66508</c:v>
                </c:pt>
                <c:pt idx="1106">
                  <c:v>66536</c:v>
                </c:pt>
                <c:pt idx="1107">
                  <c:v>66567</c:v>
                </c:pt>
                <c:pt idx="1108">
                  <c:v>66597</c:v>
                </c:pt>
                <c:pt idx="1109">
                  <c:v>66628</c:v>
                </c:pt>
                <c:pt idx="1110">
                  <c:v>66658</c:v>
                </c:pt>
                <c:pt idx="1111">
                  <c:v>66689</c:v>
                </c:pt>
                <c:pt idx="1112">
                  <c:v>66720</c:v>
                </c:pt>
                <c:pt idx="1113">
                  <c:v>66750</c:v>
                </c:pt>
                <c:pt idx="1114">
                  <c:v>66781</c:v>
                </c:pt>
                <c:pt idx="1115">
                  <c:v>66811</c:v>
                </c:pt>
                <c:pt idx="1116">
                  <c:v>66842</c:v>
                </c:pt>
                <c:pt idx="1117">
                  <c:v>66873</c:v>
                </c:pt>
                <c:pt idx="1118">
                  <c:v>66901</c:v>
                </c:pt>
                <c:pt idx="1119">
                  <c:v>66932</c:v>
                </c:pt>
                <c:pt idx="1120">
                  <c:v>66962</c:v>
                </c:pt>
                <c:pt idx="1121">
                  <c:v>66993</c:v>
                </c:pt>
                <c:pt idx="1122">
                  <c:v>67023</c:v>
                </c:pt>
                <c:pt idx="1123">
                  <c:v>67054</c:v>
                </c:pt>
                <c:pt idx="1124">
                  <c:v>67085</c:v>
                </c:pt>
                <c:pt idx="1125">
                  <c:v>67115</c:v>
                </c:pt>
                <c:pt idx="1126">
                  <c:v>67146</c:v>
                </c:pt>
                <c:pt idx="1127">
                  <c:v>67176</c:v>
                </c:pt>
                <c:pt idx="1128">
                  <c:v>67207</c:v>
                </c:pt>
                <c:pt idx="1129">
                  <c:v>67238</c:v>
                </c:pt>
                <c:pt idx="1130">
                  <c:v>67267</c:v>
                </c:pt>
                <c:pt idx="1131">
                  <c:v>67298</c:v>
                </c:pt>
                <c:pt idx="1132">
                  <c:v>67328</c:v>
                </c:pt>
                <c:pt idx="1133">
                  <c:v>67359</c:v>
                </c:pt>
                <c:pt idx="1134">
                  <c:v>67389</c:v>
                </c:pt>
                <c:pt idx="1135">
                  <c:v>67420</c:v>
                </c:pt>
                <c:pt idx="1136">
                  <c:v>67451</c:v>
                </c:pt>
                <c:pt idx="1137">
                  <c:v>67481</c:v>
                </c:pt>
                <c:pt idx="1138">
                  <c:v>67512</c:v>
                </c:pt>
                <c:pt idx="1139">
                  <c:v>67542</c:v>
                </c:pt>
                <c:pt idx="1140">
                  <c:v>67573</c:v>
                </c:pt>
                <c:pt idx="1141">
                  <c:v>67604</c:v>
                </c:pt>
                <c:pt idx="1142">
                  <c:v>67632</c:v>
                </c:pt>
                <c:pt idx="1143">
                  <c:v>67663</c:v>
                </c:pt>
                <c:pt idx="1144">
                  <c:v>67693</c:v>
                </c:pt>
                <c:pt idx="1145">
                  <c:v>67724</c:v>
                </c:pt>
                <c:pt idx="1146">
                  <c:v>67754</c:v>
                </c:pt>
                <c:pt idx="1147">
                  <c:v>67785</c:v>
                </c:pt>
                <c:pt idx="1148">
                  <c:v>67816</c:v>
                </c:pt>
                <c:pt idx="1149">
                  <c:v>67846</c:v>
                </c:pt>
                <c:pt idx="1150">
                  <c:v>67877</c:v>
                </c:pt>
                <c:pt idx="1151">
                  <c:v>67907</c:v>
                </c:pt>
                <c:pt idx="1152">
                  <c:v>67938</c:v>
                </c:pt>
                <c:pt idx="1153">
                  <c:v>67969</c:v>
                </c:pt>
                <c:pt idx="1154">
                  <c:v>67997</c:v>
                </c:pt>
                <c:pt idx="1155">
                  <c:v>68028</c:v>
                </c:pt>
                <c:pt idx="1156">
                  <c:v>68058</c:v>
                </c:pt>
                <c:pt idx="1157">
                  <c:v>68089</c:v>
                </c:pt>
                <c:pt idx="1158">
                  <c:v>68119</c:v>
                </c:pt>
                <c:pt idx="1159">
                  <c:v>68150</c:v>
                </c:pt>
                <c:pt idx="1160">
                  <c:v>68181</c:v>
                </c:pt>
                <c:pt idx="1161">
                  <c:v>68211</c:v>
                </c:pt>
                <c:pt idx="1162">
                  <c:v>68242</c:v>
                </c:pt>
                <c:pt idx="1163">
                  <c:v>68272</c:v>
                </c:pt>
                <c:pt idx="1164">
                  <c:v>68303</c:v>
                </c:pt>
                <c:pt idx="1165">
                  <c:v>68334</c:v>
                </c:pt>
                <c:pt idx="1166">
                  <c:v>68362</c:v>
                </c:pt>
                <c:pt idx="1167">
                  <c:v>68393</c:v>
                </c:pt>
                <c:pt idx="1168">
                  <c:v>68423</c:v>
                </c:pt>
                <c:pt idx="1169">
                  <c:v>68454</c:v>
                </c:pt>
                <c:pt idx="1170">
                  <c:v>68484</c:v>
                </c:pt>
                <c:pt idx="1171">
                  <c:v>68515</c:v>
                </c:pt>
                <c:pt idx="1172">
                  <c:v>68546</c:v>
                </c:pt>
                <c:pt idx="1173">
                  <c:v>68576</c:v>
                </c:pt>
                <c:pt idx="1174">
                  <c:v>68607</c:v>
                </c:pt>
                <c:pt idx="1175">
                  <c:v>68637</c:v>
                </c:pt>
                <c:pt idx="1176">
                  <c:v>68668</c:v>
                </c:pt>
                <c:pt idx="1177">
                  <c:v>68699</c:v>
                </c:pt>
                <c:pt idx="1178">
                  <c:v>68728</c:v>
                </c:pt>
                <c:pt idx="1179">
                  <c:v>68759</c:v>
                </c:pt>
                <c:pt idx="1180">
                  <c:v>68789</c:v>
                </c:pt>
                <c:pt idx="1181">
                  <c:v>68820</c:v>
                </c:pt>
                <c:pt idx="1182">
                  <c:v>68850</c:v>
                </c:pt>
                <c:pt idx="1183">
                  <c:v>68881</c:v>
                </c:pt>
                <c:pt idx="1184">
                  <c:v>68912</c:v>
                </c:pt>
                <c:pt idx="1185">
                  <c:v>68942</c:v>
                </c:pt>
                <c:pt idx="1186">
                  <c:v>68973</c:v>
                </c:pt>
                <c:pt idx="1187">
                  <c:v>69003</c:v>
                </c:pt>
                <c:pt idx="1188">
                  <c:v>69034</c:v>
                </c:pt>
                <c:pt idx="1189">
                  <c:v>69065</c:v>
                </c:pt>
                <c:pt idx="1190">
                  <c:v>69093</c:v>
                </c:pt>
                <c:pt idx="1191">
                  <c:v>69124</c:v>
                </c:pt>
                <c:pt idx="1192">
                  <c:v>69154</c:v>
                </c:pt>
                <c:pt idx="1193">
                  <c:v>69185</c:v>
                </c:pt>
                <c:pt idx="1194">
                  <c:v>69215</c:v>
                </c:pt>
                <c:pt idx="1195">
                  <c:v>69246</c:v>
                </c:pt>
                <c:pt idx="1196">
                  <c:v>69277</c:v>
                </c:pt>
                <c:pt idx="1197">
                  <c:v>69307</c:v>
                </c:pt>
                <c:pt idx="1198">
                  <c:v>69338</c:v>
                </c:pt>
                <c:pt idx="1199">
                  <c:v>69368</c:v>
                </c:pt>
              </c:numCache>
            </c:numRef>
          </c:cat>
          <c:val>
            <c:numRef>
              <c:f>Company!$C$3:$C$1202</c:f>
              <c:numCache>
                <c:formatCode>General</c:formatCode>
                <c:ptCount val="12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numCache>
            </c:numRef>
          </c:val>
          <c:smooth val="0"/>
          <c:extLst>
            <c:ext xmlns:c16="http://schemas.microsoft.com/office/drawing/2014/chart" uri="{C3380CC4-5D6E-409C-BE32-E72D297353CC}">
              <c16:uniqueId val="{00000003-0415-4372-AB25-8BD23A9CE80D}"/>
            </c:ext>
          </c:extLst>
        </c:ser>
        <c:dLbls>
          <c:showLegendKey val="0"/>
          <c:showVal val="0"/>
          <c:showCatName val="0"/>
          <c:showSerName val="0"/>
          <c:showPercent val="0"/>
          <c:showBubbleSize val="0"/>
        </c:dLbls>
        <c:marker val="1"/>
        <c:smooth val="0"/>
        <c:axId val="999838208"/>
        <c:axId val="1000154816"/>
      </c:lineChart>
      <c:lineChart>
        <c:grouping val="standard"/>
        <c:varyColors val="0"/>
        <c:ser>
          <c:idx val="0"/>
          <c:order val="3"/>
          <c:tx>
            <c:strRef>
              <c:f>'Industry Labels'!$C$7</c:f>
              <c:strCache>
                <c:ptCount val="1"/>
                <c:pt idx="0">
                  <c:v>Indicator - Monthly</c:v>
                </c:pt>
              </c:strCache>
            </c:strRef>
          </c:tx>
          <c:spPr>
            <a:ln w="57150">
              <a:solidFill>
                <a:srgbClr val="00B0F0"/>
              </a:solidFill>
              <a:prstDash val="solid"/>
            </a:ln>
            <a:effectLst>
              <a:outerShdw blurRad="50800" dist="25400" dir="5400000" algn="ctr" rotWithShape="0">
                <a:srgbClr val="000000">
                  <a:alpha val="99000"/>
                </a:srgbClr>
              </a:outerShdw>
            </a:effectLst>
          </c:spPr>
          <c:marker>
            <c:symbol val="none"/>
          </c:marker>
          <c:val>
            <c:numRef>
              <c:f>'Lagged Data2'!$S$3:$S$1202</c:f>
              <c:numCache>
                <c:formatCode>0.00</c:formatCode>
                <c:ptCount val="12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6.4475334696281159</c:v>
                </c:pt>
                <c:pt idx="39">
                  <c:v>6.8062598996352959</c:v>
                </c:pt>
                <c:pt idx="40">
                  <c:v>7.2826367012906035</c:v>
                </c:pt>
                <c:pt idx="41">
                  <c:v>7.660091426682941</c:v>
                </c:pt>
                <c:pt idx="42">
                  <c:v>7.5970980337821175</c:v>
                </c:pt>
                <c:pt idx="43">
                  <c:v>7.6925130999507632</c:v>
                </c:pt>
                <c:pt idx="44">
                  <c:v>7.4215450029771901</c:v>
                </c:pt>
                <c:pt idx="45">
                  <c:v>7.351222278788522</c:v>
                </c:pt>
                <c:pt idx="46">
                  <c:v>7.2865175226912999</c:v>
                </c:pt>
                <c:pt idx="47">
                  <c:v>7.5830129702727493</c:v>
                </c:pt>
                <c:pt idx="48">
                  <c:v>8.0681139549716114</c:v>
                </c:pt>
                <c:pt idx="49">
                  <c:v>8.2930095896854432</c:v>
                </c:pt>
                <c:pt idx="50">
                  <c:v>8.3050952243526233</c:v>
                </c:pt>
                <c:pt idx="51">
                  <c:v>8.0808010528312693</c:v>
                </c:pt>
                <c:pt idx="52">
                  <c:v>7.8876081852534297</c:v>
                </c:pt>
                <c:pt idx="53">
                  <c:v>7.6340470679650601</c:v>
                </c:pt>
                <c:pt idx="54">
                  <c:v>7.8895460449034935</c:v>
                </c:pt>
                <c:pt idx="55">
                  <c:v>7.947728133452217</c:v>
                </c:pt>
                <c:pt idx="56">
                  <c:v>8.1561714932447167</c:v>
                </c:pt>
                <c:pt idx="57">
                  <c:v>8.4283647178525438</c:v>
                </c:pt>
                <c:pt idx="58">
                  <c:v>8.7819427135169228</c:v>
                </c:pt>
                <c:pt idx="59">
                  <c:v>8.6743729606029323</c:v>
                </c:pt>
                <c:pt idx="60">
                  <c:v>8.5059778708352631</c:v>
                </c:pt>
                <c:pt idx="61">
                  <c:v>8.0509798213054413</c:v>
                </c:pt>
                <c:pt idx="62">
                  <c:v>7.8233366990205981</c:v>
                </c:pt>
                <c:pt idx="63">
                  <c:v>8.0362164590172327</c:v>
                </c:pt>
                <c:pt idx="64">
                  <c:v>8.1371458641358778</c:v>
                </c:pt>
                <c:pt idx="65">
                  <c:v>8.3308852791180179</c:v>
                </c:pt>
                <c:pt idx="66">
                  <c:v>8.0761793824268526</c:v>
                </c:pt>
                <c:pt idx="67">
                  <c:v>7.6618664469837139</c:v>
                </c:pt>
                <c:pt idx="68">
                  <c:v>7.196178962578645</c:v>
                </c:pt>
                <c:pt idx="69">
                  <c:v>6.6204731361656908</c:v>
                </c:pt>
                <c:pt idx="70">
                  <c:v>5.9789049347431158</c:v>
                </c:pt>
                <c:pt idx="71">
                  <c:v>5.32005823146838</c:v>
                </c:pt>
                <c:pt idx="72">
                  <c:v>4.9569763809112324</c:v>
                </c:pt>
                <c:pt idx="73">
                  <c:v>4.6987451708251253</c:v>
                </c:pt>
                <c:pt idx="74">
                  <c:v>4.6611973865600582</c:v>
                </c:pt>
                <c:pt idx="75">
                  <c:v>4.3388561799985705</c:v>
                </c:pt>
                <c:pt idx="76">
                  <c:v>3.8982603168803935</c:v>
                </c:pt>
                <c:pt idx="77">
                  <c:v>3.350760314759035</c:v>
                </c:pt>
                <c:pt idx="78">
                  <c:v>3.0889461028770846</c:v>
                </c:pt>
                <c:pt idx="79">
                  <c:v>3.0700841043895912</c:v>
                </c:pt>
                <c:pt idx="80">
                  <c:v>3.395394885940779</c:v>
                </c:pt>
                <c:pt idx="81">
                  <c:v>3.9526529742144714</c:v>
                </c:pt>
                <c:pt idx="82">
                  <c:v>4.5172770279507333</c:v>
                </c:pt>
                <c:pt idx="83">
                  <c:v>4.9965599274785895</c:v>
                </c:pt>
                <c:pt idx="84">
                  <c:v>5.2114329142808451</c:v>
                </c:pt>
                <c:pt idx="85">
                  <c:v>5.230884039998708</c:v>
                </c:pt>
                <c:pt idx="86">
                  <c:v>5.243150659149082</c:v>
                </c:pt>
                <c:pt idx="87">
                  <c:v>5.3611658487752418</c:v>
                </c:pt>
                <c:pt idx="88">
                  <c:v>5.622672109451571</c:v>
                </c:pt>
                <c:pt idx="89">
                  <c:v>6.2462921094880066</c:v>
                </c:pt>
                <c:pt idx="90">
                  <c:v>6.568154304163107</c:v>
                </c:pt>
                <c:pt idx="91">
                  <c:v>6.5702038093759443</c:v>
                </c:pt>
                <c:pt idx="92">
                  <c:v>6.5967767647216125</c:v>
                </c:pt>
                <c:pt idx="93">
                  <c:v>6.141443320670172</c:v>
                </c:pt>
                <c:pt idx="94">
                  <c:v>6.0413308457895507</c:v>
                </c:pt>
                <c:pt idx="95">
                  <c:v>5.6514027980005279</c:v>
                </c:pt>
                <c:pt idx="96">
                  <c:v>5.4140223329924178</c:v>
                </c:pt>
                <c:pt idx="97">
                  <c:v>5.2694991898074424</c:v>
                </c:pt>
                <c:pt idx="98">
                  <c:v>5.3016961220866587</c:v>
                </c:pt>
                <c:pt idx="99">
                  <c:v>5.124792835221708</c:v>
                </c:pt>
                <c:pt idx="100">
                  <c:v>5.0669725064376649</c:v>
                </c:pt>
                <c:pt idx="101">
                  <c:v>4.7337620891250713</c:v>
                </c:pt>
                <c:pt idx="102">
                  <c:v>4.434140269925507</c:v>
                </c:pt>
                <c:pt idx="103">
                  <c:v>4.3612352727091555</c:v>
                </c:pt>
                <c:pt idx="104">
                  <c:v>4.1631976939690221</c:v>
                </c:pt>
                <c:pt idx="105">
                  <c:v>4.2451862180980182</c:v>
                </c:pt>
                <c:pt idx="106">
                  <c:v>4.1204089703810389</c:v>
                </c:pt>
                <c:pt idx="107">
                  <c:v>4.3156855465982691</c:v>
                </c:pt>
                <c:pt idx="108">
                  <c:v>4.4497660914963326</c:v>
                </c:pt>
                <c:pt idx="109">
                  <c:v>4.8927381822478289</c:v>
                </c:pt>
                <c:pt idx="110">
                  <c:v>4.84467779183651</c:v>
                </c:pt>
                <c:pt idx="111">
                  <c:v>4.8205327791584853</c:v>
                </c:pt>
                <c:pt idx="112">
                  <c:v>4.7905037775011525</c:v>
                </c:pt>
                <c:pt idx="113">
                  <c:v>4.9499081075942568</c:v>
                </c:pt>
                <c:pt idx="114">
                  <c:v>5.1044799913950918</c:v>
                </c:pt>
                <c:pt idx="115">
                  <c:v>5.2430156611255443</c:v>
                </c:pt>
                <c:pt idx="116">
                  <c:v>5.2271387444748338</c:v>
                </c:pt>
                <c:pt idx="117">
                  <c:v>5.4334791518161349</c:v>
                </c:pt>
                <c:pt idx="118">
                  <c:v>5.6628155253163825</c:v>
                </c:pt>
                <c:pt idx="119">
                  <c:v>5.7752271270812496</c:v>
                </c:pt>
                <c:pt idx="120">
                  <c:v>5.7570102635080946</c:v>
                </c:pt>
                <c:pt idx="121">
                  <c:v>5.5743299789453875</c:v>
                </c:pt>
                <c:pt idx="122">
                  <c:v>5.7134082386375642</c:v>
                </c:pt>
                <c:pt idx="123">
                  <c:v>5.8547231855686857</c:v>
                </c:pt>
                <c:pt idx="124">
                  <c:v>5.8840719308763028</c:v>
                </c:pt>
                <c:pt idx="125">
                  <c:v>5.5652247706861324</c:v>
                </c:pt>
                <c:pt idx="126">
                  <c:v>5.6074265974720969</c:v>
                </c:pt>
                <c:pt idx="127">
                  <c:v>5.808406191520211</c:v>
                </c:pt>
                <c:pt idx="128">
                  <c:v>6.1202068748022</c:v>
                </c:pt>
                <c:pt idx="129">
                  <c:v>6.3966938637164112</c:v>
                </c:pt>
                <c:pt idx="130">
                  <c:v>6.4448301776651817</c:v>
                </c:pt>
                <c:pt idx="131">
                  <c:v>6.1181426497583766</c:v>
                </c:pt>
                <c:pt idx="132">
                  <c:v>5.7200486381991604</c:v>
                </c:pt>
                <c:pt idx="133">
                  <c:v>5.2705704507016513</c:v>
                </c:pt>
                <c:pt idx="134">
                  <c:v>4.8033176857571256</c:v>
                </c:pt>
                <c:pt idx="135">
                  <c:v>4.4115112741284284</c:v>
                </c:pt>
                <c:pt idx="136">
                  <c:v>4.1085366585480374</c:v>
                </c:pt>
                <c:pt idx="137">
                  <c:v>4.0806603393112049</c:v>
                </c:pt>
                <c:pt idx="138">
                  <c:v>3.7401526228903785</c:v>
                </c:pt>
                <c:pt idx="139">
                  <c:v>3.0567169788667301</c:v>
                </c:pt>
                <c:pt idx="140">
                  <c:v>2.8138018333434585</c:v>
                </c:pt>
                <c:pt idx="141">
                  <c:v>2.143486978591421</c:v>
                </c:pt>
                <c:pt idx="142">
                  <c:v>1.8191168180550346</c:v>
                </c:pt>
                <c:pt idx="143">
                  <c:v>1.5591166836029968</c:v>
                </c:pt>
                <c:pt idx="144">
                  <c:v>1.7274945099081209</c:v>
                </c:pt>
                <c:pt idx="145">
                  <c:v>1.8069602541254173</c:v>
                </c:pt>
                <c:pt idx="146">
                  <c:v>1.8110476202521311</c:v>
                </c:pt>
                <c:pt idx="147">
                  <c:v>2.0664175205130775</c:v>
                </c:pt>
                <c:pt idx="148">
                  <c:v>1.979027548476187</c:v>
                </c:pt>
                <c:pt idx="149">
                  <c:v>2.3392653668458148</c:v>
                </c:pt>
                <c:pt idx="150">
                  <c:v>2.4235527927589526</c:v>
                </c:pt>
                <c:pt idx="151">
                  <c:v>2.7377186623472838</c:v>
                </c:pt>
                <c:pt idx="152">
                  <c:v>2.6130120324750936</c:v>
                </c:pt>
                <c:pt idx="153">
                  <c:v>2.7623829771445445</c:v>
                </c:pt>
                <c:pt idx="154">
                  <c:v>2.9573483486881438</c:v>
                </c:pt>
                <c:pt idx="155">
                  <c:v>3.2233016069638554</c:v>
                </c:pt>
                <c:pt idx="156">
                  <c:v>3.3261984844369259</c:v>
                </c:pt>
                <c:pt idx="157">
                  <c:v>3.6285206880688712</c:v>
                </c:pt>
                <c:pt idx="158">
                  <c:v>4.0607798716701593</c:v>
                </c:pt>
                <c:pt idx="159">
                  <c:v>4.2577305586035479</c:v>
                </c:pt>
                <c:pt idx="160">
                  <c:v>4.5195555890304968</c:v>
                </c:pt>
                <c:pt idx="161">
                  <c:v>4.2304533649416367</c:v>
                </c:pt>
                <c:pt idx="162">
                  <c:v>4.2630072338640881</c:v>
                </c:pt>
                <c:pt idx="163">
                  <c:v>4.2923484288608531</c:v>
                </c:pt>
                <c:pt idx="164">
                  <c:v>4.4987890655112315</c:v>
                </c:pt>
                <c:pt idx="165">
                  <c:v>4.4557913479853744</c:v>
                </c:pt>
                <c:pt idx="166">
                  <c:v>4.5053074555729165</c:v>
                </c:pt>
                <c:pt idx="167">
                  <c:v>4.4967296744869127</c:v>
                </c:pt>
                <c:pt idx="168">
                  <c:v>4.6887916270105414</c:v>
                </c:pt>
                <c:pt idx="169">
                  <c:v>4.6904042060220927</c:v>
                </c:pt>
                <c:pt idx="170">
                  <c:v>4.7354224596226775</c:v>
                </c:pt>
                <c:pt idx="171">
                  <c:v>4.7425612504457746</c:v>
                </c:pt>
                <c:pt idx="172">
                  <c:v>4.9540346800621595</c:v>
                </c:pt>
                <c:pt idx="173">
                  <c:v>4.9590866731095531</c:v>
                </c:pt>
                <c:pt idx="174">
                  <c:v>4.888646153920309</c:v>
                </c:pt>
                <c:pt idx="175">
                  <c:v>4.9955691927978201</c:v>
                </c:pt>
                <c:pt idx="176">
                  <c:v>5.2883275888706924</c:v>
                </c:pt>
                <c:pt idx="177">
                  <c:v>5.9659076092217038</c:v>
                </c:pt>
                <c:pt idx="178">
                  <c:v>6.3105319436340732</c:v>
                </c:pt>
                <c:pt idx="179">
                  <c:v>6.5943542568272608</c:v>
                </c:pt>
                <c:pt idx="180">
                  <c:v>6.4157375118409501</c:v>
                </c:pt>
                <c:pt idx="181">
                  <c:v>6.2653554720475153</c:v>
                </c:pt>
                <c:pt idx="182">
                  <c:v>6.0557771417467805</c:v>
                </c:pt>
                <c:pt idx="183">
                  <c:v>5.7218773823084934</c:v>
                </c:pt>
                <c:pt idx="184">
                  <c:v>5.7527115126292871</c:v>
                </c:pt>
                <c:pt idx="185">
                  <c:v>5.83721076428436</c:v>
                </c:pt>
                <c:pt idx="186">
                  <c:v>6.207587604971665</c:v>
                </c:pt>
                <c:pt idx="187">
                  <c:v>6.3330105524787008</c:v>
                </c:pt>
                <c:pt idx="188">
                  <c:v>6.0830194739901096</c:v>
                </c:pt>
                <c:pt idx="189">
                  <c:v>5.5747340929690239</c:v>
                </c:pt>
                <c:pt idx="190">
                  <c:v>5.0696777759140161</c:v>
                </c:pt>
                <c:pt idx="191">
                  <c:v>4.8988494765957071</c:v>
                </c:pt>
                <c:pt idx="192">
                  <c:v>4.8057910668991006</c:v>
                </c:pt>
                <c:pt idx="193">
                  <c:v>4.9164084775201591</c:v>
                </c:pt>
                <c:pt idx="194">
                  <c:v>5.0127719584446577</c:v>
                </c:pt>
                <c:pt idx="195">
                  <c:v>5.3576186366682714</c:v>
                </c:pt>
                <c:pt idx="196">
                  <c:v>5.0515787573851494</c:v>
                </c:pt>
                <c:pt idx="197">
                  <c:v>4.7551805574867547</c:v>
                </c:pt>
                <c:pt idx="198">
                  <c:v>4.3370149540979881</c:v>
                </c:pt>
                <c:pt idx="199">
                  <c:v>3.9865932071670089</c:v>
                </c:pt>
                <c:pt idx="200">
                  <c:v>3.9831831625490777</c:v>
                </c:pt>
                <c:pt idx="201">
                  <c:v>4.1025378431878563</c:v>
                </c:pt>
                <c:pt idx="202">
                  <c:v>4.1984364318512943</c:v>
                </c:pt>
                <c:pt idx="203">
                  <c:v>3.9091194991149747</c:v>
                </c:pt>
                <c:pt idx="204">
                  <c:v>3.7865468699654832</c:v>
                </c:pt>
                <c:pt idx="205">
                  <c:v>3.4144908342103251</c:v>
                </c:pt>
                <c:pt idx="206">
                  <c:v>3.0064656036186483</c:v>
                </c:pt>
                <c:pt idx="207">
                  <c:v>2.5248310225469348</c:v>
                </c:pt>
                <c:pt idx="208">
                  <c:v>2.1298310483737994</c:v>
                </c:pt>
                <c:pt idx="209">
                  <c:v>1.7868344208750098</c:v>
                </c:pt>
                <c:pt idx="210">
                  <c:v>1.4444977473605858</c:v>
                </c:pt>
                <c:pt idx="211">
                  <c:v>1.1894262221691145</c:v>
                </c:pt>
                <c:pt idx="212">
                  <c:v>1.0095768555617413</c:v>
                </c:pt>
                <c:pt idx="213">
                  <c:v>0.59603834271370149</c:v>
                </c:pt>
                <c:pt idx="214">
                  <c:v>0.42555113771441011</c:v>
                </c:pt>
                <c:pt idx="215">
                  <c:v>0.22861713880048118</c:v>
                </c:pt>
                <c:pt idx="216">
                  <c:v>0.33559566212631653</c:v>
                </c:pt>
                <c:pt idx="217">
                  <c:v>0.2529917319362589</c:v>
                </c:pt>
                <c:pt idx="218">
                  <c:v>0.22422155371729691</c:v>
                </c:pt>
                <c:pt idx="219">
                  <c:v>8.1589364120016938E-2</c:v>
                </c:pt>
                <c:pt idx="220">
                  <c:v>-7.6732977187812246E-3</c:v>
                </c:pt>
                <c:pt idx="221">
                  <c:v>7.2227883035927309E-2</c:v>
                </c:pt>
                <c:pt idx="222">
                  <c:v>-6.4614229595766126E-2</c:v>
                </c:pt>
                <c:pt idx="223">
                  <c:v>-0.44300800078992797</c:v>
                </c:pt>
                <c:pt idx="224">
                  <c:v>-0.75464188242501073</c:v>
                </c:pt>
                <c:pt idx="225">
                  <c:v>-1.1550559042503479</c:v>
                </c:pt>
                <c:pt idx="226">
                  <c:v>-1.7510005558263471</c:v>
                </c:pt>
                <c:pt idx="227">
                  <c:v>-2.3203193939406592</c:v>
                </c:pt>
                <c:pt idx="228">
                  <c:v>-3.0969518722229825</c:v>
                </c:pt>
                <c:pt idx="229">
                  <c:v>-3.6323894930351175</c:v>
                </c:pt>
                <c:pt idx="230">
                  <c:v>-4.1008282528821223</c:v>
                </c:pt>
                <c:pt idx="231">
                  <c:v>-4.6419471069721174</c:v>
                </c:pt>
                <c:pt idx="232">
                  <c:v>-4.9503654782487851</c:v>
                </c:pt>
                <c:pt idx="233">
                  <c:v>-5.6639930222601595</c:v>
                </c:pt>
                <c:pt idx="234">
                  <c:v>-6.1559935308843237</c:v>
                </c:pt>
                <c:pt idx="235">
                  <c:v>-6.6675647443512602</c:v>
                </c:pt>
                <c:pt idx="236">
                  <c:v>-7.4188436590665034</c:v>
                </c:pt>
                <c:pt idx="237">
                  <c:v>-7.4524915493433426</c:v>
                </c:pt>
                <c:pt idx="238">
                  <c:v>-7.2278314595223421</c:v>
                </c:pt>
                <c:pt idx="239">
                  <c:v>-6.8787225658289159</c:v>
                </c:pt>
                <c:pt idx="240">
                  <c:v>-6.5148814964731958</c:v>
                </c:pt>
                <c:pt idx="241">
                  <c:v>-5.6435404478413176</c:v>
                </c:pt>
                <c:pt idx="242">
                  <c:v>-4.6336016230486123</c:v>
                </c:pt>
                <c:pt idx="243">
                  <c:v>-3.6423330046352289</c:v>
                </c:pt>
                <c:pt idx="244">
                  <c:v>-2.9221021733823189</c:v>
                </c:pt>
                <c:pt idx="245">
                  <c:v>-1.8158058817015901</c:v>
                </c:pt>
                <c:pt idx="246">
                  <c:v>-0.68494691317909551</c:v>
                </c:pt>
                <c:pt idx="247">
                  <c:v>1.0000831559276562</c:v>
                </c:pt>
                <c:pt idx="248">
                  <c:v>3.1405910650470275</c:v>
                </c:pt>
                <c:pt idx="249">
                  <c:v>4.5199065067284927</c:v>
                </c:pt>
                <c:pt idx="250">
                  <c:v>5.7994728784932121</c:v>
                </c:pt>
                <c:pt idx="251">
                  <c:v>7.0507643619645846</c:v>
                </c:pt>
                <c:pt idx="252">
                  <c:v>8.1703866427331082</c:v>
                </c:pt>
                <c:pt idx="253">
                  <c:v>8.4051981155470781</c:v>
                </c:pt>
                <c:pt idx="254">
                  <c:v>8.4677706654131484</c:v>
                </c:pt>
                <c:pt idx="255">
                  <c:v>8.3978662120772096</c:v>
                </c:pt>
                <c:pt idx="256">
                  <c:v>8.7503893453363055</c:v>
                </c:pt>
                <c:pt idx="257">
                  <c:v>8.9097102635479715</c:v>
                </c:pt>
                <c:pt idx="258">
                  <c:v>9.3150219249232862</c:v>
                </c:pt>
                <c:pt idx="259">
                  <c:v>9.0578098638758657</c:v>
                </c:pt>
                <c:pt idx="260">
                  <c:v>8.1152359338534463</c:v>
                </c:pt>
                <c:pt idx="261">
                  <c:v>7.449541520736827</c:v>
                </c:pt>
                <c:pt idx="262">
                  <c:v>6.7357526121220292</c:v>
                </c:pt>
                <c:pt idx="263">
                  <c:v>5.8122936837996146</c:v>
                </c:pt>
                <c:pt idx="264">
                  <c:v>4.7146893199514475</c:v>
                </c:pt>
                <c:pt idx="265">
                  <c:v>4.3012676866944783</c:v>
                </c:pt>
                <c:pt idx="266">
                  <c:v>3.913282427657323</c:v>
                </c:pt>
                <c:pt idx="267">
                  <c:v>4.0154150466589167</c:v>
                </c:pt>
                <c:pt idx="268">
                  <c:v>3.8187113880711916</c:v>
                </c:pt>
                <c:pt idx="269">
                  <c:v>3.6198991421786317</c:v>
                </c:pt>
                <c:pt idx="270">
                  <c:v>3.1297793128081302</c:v>
                </c:pt>
                <c:pt idx="271">
                  <c:v>2.7426491034470648</c:v>
                </c:pt>
                <c:pt idx="272">
                  <c:v>3.0127104052043778</c:v>
                </c:pt>
                <c:pt idx="273">
                  <c:v>3.4694789757508779</c:v>
                </c:pt>
                <c:pt idx="274">
                  <c:v>3.8450173362558058</c:v>
                </c:pt>
                <c:pt idx="275">
                  <c:v>4.2198198810339216</c:v>
                </c:pt>
                <c:pt idx="276">
                  <c:v>4.5633815740923502</c:v>
                </c:pt>
                <c:pt idx="277">
                  <c:v>4.4446135701563101</c:v>
                </c:pt>
                <c:pt idx="278">
                  <c:v>4.3666766695318877</c:v>
                </c:pt>
                <c:pt idx="279">
                  <c:v>4.3416200400016773</c:v>
                </c:pt>
                <c:pt idx="280">
                  <c:v>4.4941487992501585</c:v>
                </c:pt>
                <c:pt idx="281">
                  <c:v>4.8560098356194885</c:v>
                </c:pt>
                <c:pt idx="282">
                  <c:v>5.2776718756285819</c:v>
                </c:pt>
                <c:pt idx="283">
                  <c:v>5.6007302221656694</c:v>
                </c:pt>
                <c:pt idx="284">
                  <c:v>5.6477641922886619</c:v>
                </c:pt>
                <c:pt idx="285">
                  <c:v>5.492427479207981</c:v>
                </c:pt>
                <c:pt idx="286">
                  <c:v>5.686524572728807</c:v>
                </c:pt>
                <c:pt idx="287">
                  <c:v>5.7462904274208189</c:v>
                </c:pt>
                <c:pt idx="288">
                  <c:v>6.1135770689065989</c:v>
                </c:pt>
                <c:pt idx="289">
                  <c:v>6.493313598080567</c:v>
                </c:pt>
                <c:pt idx="290">
                  <c:v>6.9242355924399615</c:v>
                </c:pt>
                <c:pt idx="291">
                  <c:v>7.1270082487886928</c:v>
                </c:pt>
                <c:pt idx="292">
                  <c:v>7.2261797190100925</c:v>
                </c:pt>
                <c:pt idx="293">
                  <c:v>7.274416316979651</c:v>
                </c:pt>
                <c:pt idx="294">
                  <c:v>7.2175176813476165</c:v>
                </c:pt>
                <c:pt idx="295">
                  <c:v>7.3124973592464562</c:v>
                </c:pt>
                <c:pt idx="296">
                  <c:v>7.3744432591014579</c:v>
                </c:pt>
                <c:pt idx="297">
                  <c:v>7.4410385739121629</c:v>
                </c:pt>
                <c:pt idx="298">
                  <c:v>7.1883377674792044</c:v>
                </c:pt>
                <c:pt idx="299">
                  <c:v>7.060578715046919</c:v>
                </c:pt>
                <c:pt idx="300">
                  <c:v>6.9492905272056351</c:v>
                </c:pt>
                <c:pt idx="301">
                  <c:v>6.7143871443648528</c:v>
                </c:pt>
                <c:pt idx="302">
                  <c:v>6.3714207956633304</c:v>
                </c:pt>
                <c:pt idx="303">
                  <c:v>5.926400354462146</c:v>
                </c:pt>
                <c:pt idx="304">
                  <c:v>5.7629274857564976</c:v>
                </c:pt>
                <c:pt idx="305">
                  <c:v>5.4104008663667091</c:v>
                </c:pt>
                <c:pt idx="306">
                  <c:v>5.1213606515615027</c:v>
                </c:pt>
                <c:pt idx="307">
                  <c:v>4.7402233592530898</c:v>
                </c:pt>
                <c:pt idx="308">
                  <c:v>4.1884338891009776</c:v>
                </c:pt>
                <c:pt idx="309">
                  <c:v>3.636450334614636</c:v>
                </c:pt>
                <c:pt idx="310">
                  <c:v>3.3751141506929967</c:v>
                </c:pt>
                <c:pt idx="311">
                  <c:v>3.3531494712680958</c:v>
                </c:pt>
                <c:pt idx="312">
                  <c:v>3.3759396436485503</c:v>
                </c:pt>
                <c:pt idx="313">
                  <c:v>3.5624589149314621</c:v>
                </c:pt>
                <c:pt idx="314">
                  <c:v>3.8065840014365047</c:v>
                </c:pt>
                <c:pt idx="315">
                  <c:v>3.9187846194211104</c:v>
                </c:pt>
                <c:pt idx="316">
                  <c:v>3.9564702177114839</c:v>
                </c:pt>
                <c:pt idx="317">
                  <c:v>4.0393532551912088</c:v>
                </c:pt>
                <c:pt idx="318">
                  <c:v>4.2433711305223607</c:v>
                </c:pt>
                <c:pt idx="319">
                  <c:v>4.4865278299876508</c:v>
                </c:pt>
                <c:pt idx="320">
                  <c:v>4.7129832442181003</c:v>
                </c:pt>
                <c:pt idx="321">
                  <c:v>5.1365188736794192</c:v>
                </c:pt>
                <c:pt idx="322">
                  <c:v>5.2528770936851199</c:v>
                </c:pt>
                <c:pt idx="323">
                  <c:v>5.339554737230447</c:v>
                </c:pt>
                <c:pt idx="324">
                  <c:v>4.9022921794111323</c:v>
                </c:pt>
                <c:pt idx="325">
                  <c:v>4.9412444878283601</c:v>
                </c:pt>
                <c:pt idx="326">
                  <c:v>4.8845126213589118</c:v>
                </c:pt>
                <c:pt idx="327">
                  <c:v>5.0353961516329058</c:v>
                </c:pt>
                <c:pt idx="328">
                  <c:v>5.0476181876112935</c:v>
                </c:pt>
                <c:pt idx="329">
                  <c:v>5.2002237876904376</c:v>
                </c:pt>
                <c:pt idx="330">
                  <c:v>5.2778564005030173</c:v>
                </c:pt>
                <c:pt idx="331">
                  <c:v>5.2581420500440172</c:v>
                </c:pt>
                <c:pt idx="332">
                  <c:v>5.218358273007162</c:v>
                </c:pt>
                <c:pt idx="333">
                  <c:v>4.9542565585571907</c:v>
                </c:pt>
                <c:pt idx="334">
                  <c:v>4.9779074082095427</c:v>
                </c:pt>
                <c:pt idx="335">
                  <c:v>4.9523073836837304</c:v>
                </c:pt>
                <c:pt idx="336">
                  <c:v>5.5019140359540799</c:v>
                </c:pt>
                <c:pt idx="337">
                  <c:v>5.3243321225977986</c:v>
                </c:pt>
                <c:pt idx="338">
                  <c:v>5.1504689709536589</c:v>
                </c:pt>
                <c:pt idx="339">
                  <c:v>5.0303034191917062</c:v>
                </c:pt>
                <c:pt idx="340">
                  <c:v>5.0812890952871976</c:v>
                </c:pt>
                <c:pt idx="341">
                  <c:v>5.0009629263127451</c:v>
                </c:pt>
                <c:pt idx="342">
                  <c:v>5.065318536621362</c:v>
                </c:pt>
                <c:pt idx="343">
                  <c:v>4.9099525044016827</c:v>
                </c:pt>
                <c:pt idx="344">
                  <c:v>5.0495734938628845</c:v>
                </c:pt>
                <c:pt idx="345">
                  <c:v>4.9450705295909341</c:v>
                </c:pt>
                <c:pt idx="346">
                  <c:v>5.0560442687140039</c:v>
                </c:pt>
                <c:pt idx="347">
                  <c:v>4.916610973957571</c:v>
                </c:pt>
                <c:pt idx="348">
                  <c:v>4.8850854192753115</c:v>
                </c:pt>
                <c:pt idx="349">
                  <c:v>4.8647192360553859</c:v>
                </c:pt>
                <c:pt idx="350">
                  <c:v>4.9674982358672359</c:v>
                </c:pt>
                <c:pt idx="351">
                  <c:v>4.9330104072166385</c:v>
                </c:pt>
                <c:pt idx="352">
                  <c:v>4.5967454003656893</c:v>
                </c:pt>
                <c:pt idx="353">
                  <c:v>4.5604514362281297</c:v>
                </c:pt>
                <c:pt idx="354">
                  <c:v>4.4269726229406672</c:v>
                </c:pt>
                <c:pt idx="355">
                  <c:v>4.3220394772994322</c:v>
                </c:pt>
                <c:pt idx="356">
                  <c:v>4.05484823175592</c:v>
                </c:pt>
                <c:pt idx="357">
                  <c:v>3.7638565751823672</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numCache>
            </c:numRef>
          </c:val>
          <c:smooth val="0"/>
          <c:extLst>
            <c:ext xmlns:c16="http://schemas.microsoft.com/office/drawing/2014/chart" uri="{C3380CC4-5D6E-409C-BE32-E72D297353CC}">
              <c16:uniqueId val="{00000004-0415-4372-AB25-8BD23A9CE80D}"/>
            </c:ext>
          </c:extLst>
        </c:ser>
        <c:ser>
          <c:idx val="3"/>
          <c:order val="4"/>
          <c:tx>
            <c:strRef>
              <c:f>'Industry Labels'!$D$7</c:f>
              <c:strCache>
                <c:ptCount val="1"/>
                <c:pt idx="0">
                  <c:v>Indicator Forecast - Monthly</c:v>
                </c:pt>
              </c:strCache>
            </c:strRef>
          </c:tx>
          <c:spPr>
            <a:ln>
              <a:noFill/>
            </a:ln>
          </c:spPr>
          <c:marker>
            <c:symbol val="diamond"/>
            <c:size val="8"/>
            <c:spPr>
              <a:solidFill>
                <a:srgbClr val="33CC33"/>
              </a:solidFill>
              <a:ln>
                <a:noFill/>
              </a:ln>
            </c:spPr>
          </c:marker>
          <c:val>
            <c:numRef>
              <c:f>'Lagged Data'!$R$6:$R$1205</c:f>
              <c:numCache>
                <c:formatCode>0.0</c:formatCode>
                <c:ptCount val="1200"/>
                <c:pt idx="0">
                  <c:v>0</c:v>
                </c:pt>
                <c:pt idx="1">
                  <c:v>0</c:v>
                </c:pt>
                <c:pt idx="2">
                  <c:v>0</c:v>
                </c:pt>
                <c:pt idx="3">
                  <c:v>#N/A</c:v>
                </c:pt>
                <c:pt idx="4">
                  <c:v>#N/A</c:v>
                </c:pt>
                <c:pt idx="5">
                  <c:v>0</c:v>
                </c:pt>
                <c:pt idx="6">
                  <c:v>0</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numCache>
            </c:numRef>
          </c:val>
          <c:smooth val="0"/>
          <c:extLst>
            <c:ext xmlns:c16="http://schemas.microsoft.com/office/drawing/2014/chart" uri="{C3380CC4-5D6E-409C-BE32-E72D297353CC}">
              <c16:uniqueId val="{00000005-0415-4372-AB25-8BD23A9CE80D}"/>
            </c:ext>
          </c:extLst>
        </c:ser>
        <c:dLbls>
          <c:showLegendKey val="0"/>
          <c:showVal val="0"/>
          <c:showCatName val="0"/>
          <c:showSerName val="0"/>
          <c:showPercent val="0"/>
          <c:showBubbleSize val="0"/>
        </c:dLbls>
        <c:marker val="1"/>
        <c:smooth val="0"/>
        <c:axId val="999838720"/>
        <c:axId val="1000155392"/>
      </c:lineChart>
      <c:dateAx>
        <c:axId val="999838208"/>
        <c:scaling>
          <c:orientation val="minMax"/>
          <c:max val="45292"/>
          <c:min val="33239"/>
        </c:scaling>
        <c:delete val="0"/>
        <c:axPos val="b"/>
        <c:numFmt formatCode="\'yy" sourceLinked="0"/>
        <c:majorTickMark val="out"/>
        <c:minorTickMark val="none"/>
        <c:tickLblPos val="nextTo"/>
        <c:spPr>
          <a:ln w="3175">
            <a:solidFill>
              <a:sysClr val="window" lastClr="FFFFFF">
                <a:lumMod val="65000"/>
              </a:sysClr>
            </a:solidFill>
            <a:prstDash val="solid"/>
          </a:ln>
        </c:spPr>
        <c:txPr>
          <a:bodyPr rot="0" vert="horz"/>
          <a:lstStyle/>
          <a:p>
            <a:pPr>
              <a:defRPr>
                <a:solidFill>
                  <a:schemeClr val="bg1">
                    <a:lumMod val="65000"/>
                  </a:schemeClr>
                </a:solidFill>
              </a:defRPr>
            </a:pPr>
            <a:endParaRPr lang="en-US"/>
          </a:p>
        </c:txPr>
        <c:crossAx val="1000154816"/>
        <c:crossesAt val="-2000"/>
        <c:auto val="0"/>
        <c:lblOffset val="100"/>
        <c:baseTimeUnit val="months"/>
        <c:majorUnit val="2"/>
        <c:majorTimeUnit val="years"/>
        <c:minorUnit val="6"/>
        <c:minorTimeUnit val="months"/>
      </c:dateAx>
      <c:valAx>
        <c:axId val="1000154816"/>
        <c:scaling>
          <c:orientation val="minMax"/>
          <c:max val="10"/>
          <c:min val="-10"/>
        </c:scaling>
        <c:delete val="0"/>
        <c:axPos val="l"/>
        <c:numFmt formatCode="0" sourceLinked="0"/>
        <c:majorTickMark val="out"/>
        <c:minorTickMark val="none"/>
        <c:tickLblPos val="nextTo"/>
        <c:spPr>
          <a:ln w="3175">
            <a:solidFill>
              <a:sysClr val="window" lastClr="FFFFFF">
                <a:lumMod val="65000"/>
              </a:sysClr>
            </a:solidFill>
            <a:prstDash val="solid"/>
          </a:ln>
        </c:spPr>
        <c:txPr>
          <a:bodyPr rot="0" vert="horz"/>
          <a:lstStyle/>
          <a:p>
            <a:pPr>
              <a:defRPr>
                <a:solidFill>
                  <a:schemeClr val="bg1">
                    <a:lumMod val="65000"/>
                  </a:schemeClr>
                </a:solidFill>
              </a:defRPr>
            </a:pPr>
            <a:endParaRPr lang="en-US"/>
          </a:p>
        </c:txPr>
        <c:crossAx val="999838208"/>
        <c:crossesAt val="1080"/>
        <c:crossBetween val="between"/>
        <c:majorUnit val="3"/>
        <c:minorUnit val="0.5"/>
      </c:valAx>
      <c:catAx>
        <c:axId val="999838720"/>
        <c:scaling>
          <c:orientation val="minMax"/>
        </c:scaling>
        <c:delete val="1"/>
        <c:axPos val="b"/>
        <c:numFmt formatCode="mmm\-yy" sourceLinked="1"/>
        <c:majorTickMark val="out"/>
        <c:minorTickMark val="none"/>
        <c:tickLblPos val="nextTo"/>
        <c:crossAx val="1000155392"/>
        <c:crossesAt val="-30"/>
        <c:auto val="1"/>
        <c:lblAlgn val="ctr"/>
        <c:lblOffset val="100"/>
        <c:noMultiLvlLbl val="1"/>
      </c:catAx>
      <c:valAx>
        <c:axId val="1000155392"/>
        <c:scaling>
          <c:orientation val="minMax"/>
          <c:max val="10"/>
          <c:min val="-10"/>
        </c:scaling>
        <c:delete val="0"/>
        <c:axPos val="r"/>
        <c:numFmt formatCode="0" sourceLinked="0"/>
        <c:majorTickMark val="out"/>
        <c:minorTickMark val="none"/>
        <c:tickLblPos val="nextTo"/>
        <c:spPr>
          <a:ln w="3175">
            <a:solidFill>
              <a:sysClr val="window" lastClr="FFFFFF">
                <a:lumMod val="65000"/>
              </a:sysClr>
            </a:solidFill>
            <a:prstDash val="solid"/>
          </a:ln>
        </c:spPr>
        <c:txPr>
          <a:bodyPr rot="0" vert="horz"/>
          <a:lstStyle/>
          <a:p>
            <a:pPr>
              <a:defRPr>
                <a:solidFill>
                  <a:schemeClr val="bg1">
                    <a:lumMod val="65000"/>
                  </a:schemeClr>
                </a:solidFill>
              </a:defRPr>
            </a:pPr>
            <a:endParaRPr lang="en-US"/>
          </a:p>
        </c:txPr>
        <c:crossAx val="999838720"/>
        <c:crosses val="max"/>
        <c:crossBetween val="between"/>
        <c:majorUnit val="3"/>
        <c:minorUnit val="0.5"/>
      </c:valAx>
      <c:spPr>
        <a:noFill/>
        <a:ln w="25400">
          <a:noFill/>
        </a:ln>
      </c:spPr>
    </c:plotArea>
    <c:legend>
      <c:legendPos val="l"/>
      <c:legendEntry>
        <c:idx val="2"/>
        <c:delete val="1"/>
      </c:legendEntry>
      <c:legendEntry>
        <c:idx val="3"/>
        <c:delete val="1"/>
      </c:legendEntry>
      <c:legendEntry>
        <c:idx val="5"/>
        <c:delete val="1"/>
      </c:legendEntry>
      <c:layout>
        <c:manualLayout>
          <c:xMode val="edge"/>
          <c:yMode val="edge"/>
          <c:x val="0.65669068908759287"/>
          <c:y val="0.67109798775153107"/>
          <c:w val="0.2916677788157836"/>
          <c:h val="0.19213807832844423"/>
        </c:manualLayout>
      </c:layout>
      <c:overlay val="0"/>
    </c:legend>
    <c:plotVisOnly val="0"/>
    <c:dispBlanksAs val="gap"/>
    <c:showDLblsOverMax val="0"/>
  </c:chart>
  <c:spPr>
    <a:noFill/>
    <a:ln w="9525">
      <a:noFill/>
    </a:ln>
  </c:spPr>
  <c:txPr>
    <a:bodyPr/>
    <a:lstStyle/>
    <a:p>
      <a:pPr>
        <a:defRPr sz="1200" b="1"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7514711302017384E-2"/>
          <c:y val="8.1101332921620098E-2"/>
          <c:w val="0.91359325605900943"/>
          <c:h val="0.82451597962019452"/>
        </c:manualLayout>
      </c:layout>
      <c:lineChart>
        <c:grouping val="standard"/>
        <c:varyColors val="0"/>
        <c:ser>
          <c:idx val="4"/>
          <c:order val="0"/>
          <c:tx>
            <c:v>100</c:v>
          </c:tx>
          <c:spPr>
            <a:ln w="28575">
              <a:solidFill>
                <a:schemeClr val="tx1"/>
              </a:solidFill>
              <a:prstDash val="solid"/>
            </a:ln>
          </c:spPr>
          <c:marker>
            <c:symbol val="none"/>
          </c:marker>
          <c:cat>
            <c:strRef>
              <c:f>Years!$B$315:$B$542</c:f>
              <c:strCache>
                <c:ptCount val="223"/>
                <c:pt idx="6">
                  <c:v>'06</c:v>
                </c:pt>
                <c:pt idx="30">
                  <c:v>'08</c:v>
                </c:pt>
                <c:pt idx="54">
                  <c:v>'10</c:v>
                </c:pt>
                <c:pt idx="78">
                  <c:v>'12</c:v>
                </c:pt>
                <c:pt idx="102">
                  <c:v>'14</c:v>
                </c:pt>
                <c:pt idx="126">
                  <c:v>'16</c:v>
                </c:pt>
                <c:pt idx="150">
                  <c:v>'18</c:v>
                </c:pt>
                <c:pt idx="174">
                  <c:v>'20</c:v>
                </c:pt>
                <c:pt idx="198">
                  <c:v>'22</c:v>
                </c:pt>
                <c:pt idx="222">
                  <c:v>'24</c:v>
                </c:pt>
              </c:strCache>
            </c:strRef>
          </c:cat>
          <c:val>
            <c:numRef>
              <c:f>Years!$G$315:$G$542</c:f>
              <c:numCache>
                <c:formatCode>General</c:formatCode>
                <c:ptCount val="22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numCache>
            </c:numRef>
          </c:val>
          <c:smooth val="0"/>
          <c:extLst>
            <c:ext xmlns:c16="http://schemas.microsoft.com/office/drawing/2014/chart" uri="{C3380CC4-5D6E-409C-BE32-E72D297353CC}">
              <c16:uniqueId val="{00000000-24E1-4078-A42B-44C0FF25F35C}"/>
            </c:ext>
          </c:extLst>
        </c:ser>
        <c:ser>
          <c:idx val="3"/>
          <c:order val="2"/>
          <c:tx>
            <c:v>Retail Sales - 12/12</c:v>
          </c:tx>
          <c:spPr>
            <a:ln w="38100">
              <a:solidFill>
                <a:srgbClr val="0070C0"/>
              </a:solidFill>
            </a:ln>
            <a:effectLst>
              <a:outerShdw blurRad="12700" dist="12700" dir="5400000" algn="ctr" rotWithShape="0">
                <a:schemeClr val="tx1"/>
              </a:outerShdw>
            </a:effectLst>
          </c:spPr>
          <c:marker>
            <c:symbol val="none"/>
          </c:marker>
          <c:cat>
            <c:numRef>
              <c:f>[1]Years!$B$243:$B$542</c:f>
              <c:numCache>
                <c:formatCode>General</c:formatCode>
                <c:ptCount val="3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numCache>
            </c:numRef>
          </c:cat>
          <c:val>
            <c:numRef>
              <c:f>'RS22'!$J$711:$J$938</c:f>
              <c:numCache>
                <c:formatCode>0.0</c:formatCode>
                <c:ptCount val="228"/>
                <c:pt idx="0">
                  <c:v>6.5473928871145262</c:v>
                </c:pt>
                <c:pt idx="1">
                  <c:v>6.690632762803844</c:v>
                </c:pt>
                <c:pt idx="2">
                  <c:v>6.7277841056280181</c:v>
                </c:pt>
                <c:pt idx="3">
                  <c:v>6.5799844510931536</c:v>
                </c:pt>
                <c:pt idx="4">
                  <c:v>6.8385419358024393</c:v>
                </c:pt>
                <c:pt idx="5">
                  <c:v>6.4273678306979889</c:v>
                </c:pt>
                <c:pt idx="6">
                  <c:v>6.0511320760876259</c:v>
                </c:pt>
                <c:pt idx="7">
                  <c:v>5.7752292674633452</c:v>
                </c:pt>
                <c:pt idx="8">
                  <c:v>5.5772439279585484</c:v>
                </c:pt>
                <c:pt idx="9">
                  <c:v>5.4620908286422463</c:v>
                </c:pt>
                <c:pt idx="10">
                  <c:v>5.2782772227130152</c:v>
                </c:pt>
                <c:pt idx="11">
                  <c:v>5.1058729544127175</c:v>
                </c:pt>
                <c:pt idx="12">
                  <c:v>4.7107161196303196</c:v>
                </c:pt>
                <c:pt idx="13">
                  <c:v>4.449881598636324</c:v>
                </c:pt>
                <c:pt idx="14">
                  <c:v>4.1676699883839632</c:v>
                </c:pt>
                <c:pt idx="15">
                  <c:v>3.9317499766725348</c:v>
                </c:pt>
                <c:pt idx="16">
                  <c:v>3.6608683242004787</c:v>
                </c:pt>
                <c:pt idx="17">
                  <c:v>3.5132307836922081</c:v>
                </c:pt>
                <c:pt idx="18">
                  <c:v>3.499271281136302</c:v>
                </c:pt>
                <c:pt idx="19">
                  <c:v>3.2971590939888671</c:v>
                </c:pt>
                <c:pt idx="20">
                  <c:v>3.1649007655684187</c:v>
                </c:pt>
                <c:pt idx="21">
                  <c:v>3.3247158599771325</c:v>
                </c:pt>
                <c:pt idx="22">
                  <c:v>3.4953722300171677</c:v>
                </c:pt>
                <c:pt idx="23">
                  <c:v>3.3852316492403105</c:v>
                </c:pt>
                <c:pt idx="24">
                  <c:v>3.4568110595652826</c:v>
                </c:pt>
                <c:pt idx="25">
                  <c:v>3.7188780845477112</c:v>
                </c:pt>
                <c:pt idx="26">
                  <c:v>3.3990452964088718</c:v>
                </c:pt>
                <c:pt idx="27">
                  <c:v>3.4748286219268891</c:v>
                </c:pt>
                <c:pt idx="28">
                  <c:v>3.1959859978808396</c:v>
                </c:pt>
                <c:pt idx="29">
                  <c:v>3.0016093399504769</c:v>
                </c:pt>
                <c:pt idx="30">
                  <c:v>3.0225729218738877</c:v>
                </c:pt>
                <c:pt idx="31">
                  <c:v>2.6177425176231282</c:v>
                </c:pt>
                <c:pt idx="32">
                  <c:v>2.3599782094191397</c:v>
                </c:pt>
                <c:pt idx="33">
                  <c:v>1.4715107760023329</c:v>
                </c:pt>
                <c:pt idx="34">
                  <c:v>4.0030264143339878E-2</c:v>
                </c:pt>
                <c:pt idx="35">
                  <c:v>-1.0845922491285194</c:v>
                </c:pt>
                <c:pt idx="36">
                  <c:v>-2.118920084113725</c:v>
                </c:pt>
                <c:pt idx="37">
                  <c:v>-3.5666057101272912</c:v>
                </c:pt>
                <c:pt idx="38">
                  <c:v>-4.5321799216676197</c:v>
                </c:pt>
                <c:pt idx="39">
                  <c:v>-5.6246676611553283</c:v>
                </c:pt>
                <c:pt idx="40">
                  <c:v>-6.8788281044674449</c:v>
                </c:pt>
                <c:pt idx="41">
                  <c:v>-7.6767798653868908</c:v>
                </c:pt>
                <c:pt idx="42">
                  <c:v>-8.7017272699008998</c:v>
                </c:pt>
                <c:pt idx="43">
                  <c:v>-9.2523054061156387</c:v>
                </c:pt>
                <c:pt idx="44">
                  <c:v>-9.7599472423257794</c:v>
                </c:pt>
                <c:pt idx="45">
                  <c:v>-9.63127821080964</c:v>
                </c:pt>
                <c:pt idx="46">
                  <c:v>-8.6838132448959868</c:v>
                </c:pt>
                <c:pt idx="47">
                  <c:v>-7.44843541504423</c:v>
                </c:pt>
                <c:pt idx="48">
                  <c:v>-6.6592202249577639</c:v>
                </c:pt>
                <c:pt idx="49">
                  <c:v>-5.430106928769149</c:v>
                </c:pt>
                <c:pt idx="50">
                  <c:v>-3.6942889051199757</c:v>
                </c:pt>
                <c:pt idx="51">
                  <c:v>-2.1793103187487333</c:v>
                </c:pt>
                <c:pt idx="52">
                  <c:v>-0.57656435475662704</c:v>
                </c:pt>
                <c:pt idx="53">
                  <c:v>0.58345195690918672</c:v>
                </c:pt>
                <c:pt idx="54">
                  <c:v>1.79309479239231</c:v>
                </c:pt>
                <c:pt idx="55">
                  <c:v>2.7542870134496127</c:v>
                </c:pt>
                <c:pt idx="56">
                  <c:v>3.9368319834313752</c:v>
                </c:pt>
                <c:pt idx="57">
                  <c:v>4.6359936043324836</c:v>
                </c:pt>
                <c:pt idx="58">
                  <c:v>5.1910233865909845</c:v>
                </c:pt>
                <c:pt idx="59">
                  <c:v>5.4248567342997944</c:v>
                </c:pt>
                <c:pt idx="60">
                  <c:v>5.8285090732136382</c:v>
                </c:pt>
                <c:pt idx="61">
                  <c:v>6.1766394027190614</c:v>
                </c:pt>
                <c:pt idx="62">
                  <c:v>5.9886769907727739</c:v>
                </c:pt>
                <c:pt idx="63">
                  <c:v>5.9011497974143339</c:v>
                </c:pt>
                <c:pt idx="64">
                  <c:v>6.0806612287571227</c:v>
                </c:pt>
                <c:pt idx="65">
                  <c:v>6.4410872424459171</c:v>
                </c:pt>
                <c:pt idx="66">
                  <c:v>6.6318130704092368</c:v>
                </c:pt>
                <c:pt idx="67">
                  <c:v>7.1595589018944992</c:v>
                </c:pt>
                <c:pt idx="68">
                  <c:v>7.3053111809165756</c:v>
                </c:pt>
                <c:pt idx="69">
                  <c:v>7.4579861965194567</c:v>
                </c:pt>
                <c:pt idx="70">
                  <c:v>7.386442354340133</c:v>
                </c:pt>
                <c:pt idx="71">
                  <c:v>7.3123999992532163</c:v>
                </c:pt>
                <c:pt idx="72">
                  <c:v>7.243407916120745</c:v>
                </c:pt>
                <c:pt idx="73">
                  <c:v>7.4000545195985552</c:v>
                </c:pt>
                <c:pt idx="74">
                  <c:v>7.3701774526727206</c:v>
                </c:pt>
                <c:pt idx="75">
                  <c:v>7.0491951383885265</c:v>
                </c:pt>
                <c:pt idx="76">
                  <c:v>7.0118776351405074</c:v>
                </c:pt>
                <c:pt idx="77">
                  <c:v>6.562947099461951</c:v>
                </c:pt>
                <c:pt idx="78">
                  <c:v>6.274057579309769</c:v>
                </c:pt>
                <c:pt idx="79">
                  <c:v>6.0365299181012659</c:v>
                </c:pt>
                <c:pt idx="80">
                  <c:v>5.5901000093069939</c:v>
                </c:pt>
                <c:pt idx="81">
                  <c:v>5.4645020220979177</c:v>
                </c:pt>
                <c:pt idx="82">
                  <c:v>5.312865722137758</c:v>
                </c:pt>
                <c:pt idx="83">
                  <c:v>4.9602657676681758</c:v>
                </c:pt>
                <c:pt idx="84">
                  <c:v>4.9567346535729655</c:v>
                </c:pt>
                <c:pt idx="85">
                  <c:v>4.1993678897808593</c:v>
                </c:pt>
                <c:pt idx="86">
                  <c:v>3.7585733647546533</c:v>
                </c:pt>
                <c:pt idx="87">
                  <c:v>3.8216017531996158</c:v>
                </c:pt>
                <c:pt idx="88">
                  <c:v>3.6297768726570041</c:v>
                </c:pt>
                <c:pt idx="89">
                  <c:v>3.6510920810254817</c:v>
                </c:pt>
                <c:pt idx="90">
                  <c:v>3.9593467425796547</c:v>
                </c:pt>
                <c:pt idx="91">
                  <c:v>3.8091495127117128</c:v>
                </c:pt>
                <c:pt idx="92">
                  <c:v>3.801085599745079</c:v>
                </c:pt>
                <c:pt idx="93">
                  <c:v>3.7102628212292217</c:v>
                </c:pt>
                <c:pt idx="94">
                  <c:v>3.5470750350542488</c:v>
                </c:pt>
                <c:pt idx="95">
                  <c:v>3.6336267893808838</c:v>
                </c:pt>
                <c:pt idx="96">
                  <c:v>3.357290053057767</c:v>
                </c:pt>
                <c:pt idx="97">
                  <c:v>3.4520176009233978</c:v>
                </c:pt>
                <c:pt idx="98">
                  <c:v>3.51966144626698</c:v>
                </c:pt>
                <c:pt idx="99">
                  <c:v>3.6600959163008042</c:v>
                </c:pt>
                <c:pt idx="100">
                  <c:v>3.7181758376544991</c:v>
                </c:pt>
                <c:pt idx="101">
                  <c:v>3.8075044016507889</c:v>
                </c:pt>
                <c:pt idx="102">
                  <c:v>3.6754148243718845</c:v>
                </c:pt>
                <c:pt idx="103">
                  <c:v>3.6474058460610053</c:v>
                </c:pt>
                <c:pt idx="104">
                  <c:v>3.9326537309453187</c:v>
                </c:pt>
                <c:pt idx="105">
                  <c:v>4.0465456077719182</c:v>
                </c:pt>
                <c:pt idx="106">
                  <c:v>4.0847894700958989</c:v>
                </c:pt>
                <c:pt idx="107">
                  <c:v>4.2763521582290167</c:v>
                </c:pt>
                <c:pt idx="108">
                  <c:v>4.4072312759892753</c:v>
                </c:pt>
                <c:pt idx="109">
                  <c:v>4.4330168834206205</c:v>
                </c:pt>
                <c:pt idx="110">
                  <c:v>4.4622660295297436</c:v>
                </c:pt>
                <c:pt idx="111">
                  <c:v>4.1459118918968159</c:v>
                </c:pt>
                <c:pt idx="112">
                  <c:v>3.7991212822874587</c:v>
                </c:pt>
                <c:pt idx="113">
                  <c:v>3.7417130859576133</c:v>
                </c:pt>
                <c:pt idx="114">
                  <c:v>3.6357962799023653</c:v>
                </c:pt>
                <c:pt idx="115">
                  <c:v>3.4341996335620877</c:v>
                </c:pt>
                <c:pt idx="116">
                  <c:v>3.1513857504042306</c:v>
                </c:pt>
                <c:pt idx="117">
                  <c:v>2.8605727521697588</c:v>
                </c:pt>
                <c:pt idx="118">
                  <c:v>2.7110113076484197</c:v>
                </c:pt>
                <c:pt idx="119">
                  <c:v>2.5659476008387259</c:v>
                </c:pt>
                <c:pt idx="120">
                  <c:v>2.3604773571219084</c:v>
                </c:pt>
                <c:pt idx="121">
                  <c:v>2.7316594687613645</c:v>
                </c:pt>
                <c:pt idx="122">
                  <c:v>2.7759501444914605</c:v>
                </c:pt>
                <c:pt idx="123">
                  <c:v>2.8547856291560407</c:v>
                </c:pt>
                <c:pt idx="124">
                  <c:v>2.8678016003039346</c:v>
                </c:pt>
                <c:pt idx="125">
                  <c:v>2.8458463595169974</c:v>
                </c:pt>
                <c:pt idx="126">
                  <c:v>2.5913933715996222</c:v>
                </c:pt>
                <c:pt idx="127">
                  <c:v>2.7389013473629262</c:v>
                </c:pt>
                <c:pt idx="128">
                  <c:v>2.8270849438682575</c:v>
                </c:pt>
                <c:pt idx="129">
                  <c:v>2.7972869988471842</c:v>
                </c:pt>
                <c:pt idx="130">
                  <c:v>3.0480186593864858</c:v>
                </c:pt>
                <c:pt idx="131">
                  <c:v>3.0921469666156582</c:v>
                </c:pt>
                <c:pt idx="132">
                  <c:v>3.3810642916620282</c:v>
                </c:pt>
                <c:pt idx="133">
                  <c:v>2.9127970883736367</c:v>
                </c:pt>
                <c:pt idx="134">
                  <c:v>3.0241182743200028</c:v>
                </c:pt>
                <c:pt idx="135">
                  <c:v>3.0678402164551244</c:v>
                </c:pt>
                <c:pt idx="136">
                  <c:v>3.4186583804872015</c:v>
                </c:pt>
                <c:pt idx="137">
                  <c:v>3.4488485303756562</c:v>
                </c:pt>
                <c:pt idx="138">
                  <c:v>3.649895602920509</c:v>
                </c:pt>
                <c:pt idx="139">
                  <c:v>3.7318027589464435</c:v>
                </c:pt>
                <c:pt idx="140">
                  <c:v>3.8200869815004239</c:v>
                </c:pt>
                <c:pt idx="141">
                  <c:v>4.1274811026692504</c:v>
                </c:pt>
                <c:pt idx="142">
                  <c:v>4.298666913244702</c:v>
                </c:pt>
                <c:pt idx="143">
                  <c:v>4.2694148090781852</c:v>
                </c:pt>
                <c:pt idx="144">
                  <c:v>4.3035738418854379</c:v>
                </c:pt>
                <c:pt idx="145">
                  <c:v>4.5857403707668425</c:v>
                </c:pt>
                <c:pt idx="146">
                  <c:v>4.66639868852576</c:v>
                </c:pt>
                <c:pt idx="147">
                  <c:v>4.6847762081741848</c:v>
                </c:pt>
                <c:pt idx="148">
                  <c:v>4.8268400007498826</c:v>
                </c:pt>
                <c:pt idx="149">
                  <c:v>4.9915299757699501</c:v>
                </c:pt>
                <c:pt idx="150">
                  <c:v>5.2902291433142778</c:v>
                </c:pt>
                <c:pt idx="151">
                  <c:v>5.5015702015707149</c:v>
                </c:pt>
                <c:pt idx="152">
                  <c:v>5.285815846062917</c:v>
                </c:pt>
                <c:pt idx="153">
                  <c:v>5.3573838420691402</c:v>
                </c:pt>
                <c:pt idx="154">
                  <c:v>5.2064657962464196</c:v>
                </c:pt>
                <c:pt idx="155">
                  <c:v>4.9064970771369758</c:v>
                </c:pt>
                <c:pt idx="156">
                  <c:v>4.7509901757589006</c:v>
                </c:pt>
                <c:pt idx="157">
                  <c:v>4.5716911063293395</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numCache>
            </c:numRef>
          </c:val>
          <c:smooth val="0"/>
          <c:extLst>
            <c:ext xmlns:c16="http://schemas.microsoft.com/office/drawing/2014/chart" uri="{C3380CC4-5D6E-409C-BE32-E72D297353CC}">
              <c16:uniqueId val="{00000001-24E1-4078-A42B-44C0FF25F35C}"/>
            </c:ext>
          </c:extLst>
        </c:ser>
        <c:ser>
          <c:idx val="5"/>
          <c:order val="3"/>
          <c:tx>
            <c:strRef>
              <c:f>GOOGRECSNNA!$R$2</c:f>
              <c:strCache>
                <c:ptCount val="1"/>
                <c:pt idx="0">
                  <c:v>13.9%</c:v>
                </c:pt>
              </c:strCache>
            </c:strRef>
          </c:tx>
          <c:marker>
            <c:symbol val="none"/>
          </c:marker>
          <c:cat>
            <c:strRef>
              <c:f>Years!$B$315:$B$542</c:f>
              <c:strCache>
                <c:ptCount val="223"/>
                <c:pt idx="6">
                  <c:v>'06</c:v>
                </c:pt>
                <c:pt idx="30">
                  <c:v>'08</c:v>
                </c:pt>
                <c:pt idx="54">
                  <c:v>'10</c:v>
                </c:pt>
                <c:pt idx="78">
                  <c:v>'12</c:v>
                </c:pt>
                <c:pt idx="102">
                  <c:v>'14</c:v>
                </c:pt>
                <c:pt idx="126">
                  <c:v>'16</c:v>
                </c:pt>
                <c:pt idx="150">
                  <c:v>'18</c:v>
                </c:pt>
                <c:pt idx="174">
                  <c:v>'20</c:v>
                </c:pt>
                <c:pt idx="198">
                  <c:v>'22</c:v>
                </c:pt>
                <c:pt idx="222">
                  <c:v>'24</c:v>
                </c:pt>
              </c:strCache>
            </c:strRef>
          </c:cat>
          <c:val>
            <c:numRef>
              <c:f>GOOGRECSNNA!$R$27:$R$254</c:f>
              <c:numCache>
                <c:formatCode>General</c:formatCode>
                <c:ptCount val="22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13.934200626433579</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numCache>
            </c:numRef>
          </c:val>
          <c:smooth val="0"/>
          <c:extLst>
            <c:ext xmlns:c16="http://schemas.microsoft.com/office/drawing/2014/chart" uri="{C3380CC4-5D6E-409C-BE32-E72D297353CC}">
              <c16:uniqueId val="{00000002-24E1-4078-A42B-44C0FF25F35C}"/>
            </c:ext>
          </c:extLst>
        </c:ser>
        <c:dLbls>
          <c:showLegendKey val="0"/>
          <c:showVal val="0"/>
          <c:showCatName val="0"/>
          <c:showSerName val="0"/>
          <c:showPercent val="0"/>
          <c:showBubbleSize val="0"/>
        </c:dLbls>
        <c:marker val="1"/>
        <c:smooth val="0"/>
        <c:axId val="1667545600"/>
        <c:axId val="1665161408"/>
      </c:lineChart>
      <c:lineChart>
        <c:grouping val="standard"/>
        <c:varyColors val="0"/>
        <c:ser>
          <c:idx val="0"/>
          <c:order val="1"/>
          <c:tx>
            <c:v>Search Interest - 3/12</c:v>
          </c:tx>
          <c:spPr>
            <a:ln w="57150">
              <a:solidFill>
                <a:srgbClr val="FF0000"/>
              </a:solidFill>
            </a:ln>
            <a:effectLst>
              <a:outerShdw blurRad="25400" dist="25400" dir="5400000" algn="ctr" rotWithShape="0">
                <a:schemeClr val="tx1"/>
              </a:outerShdw>
            </a:effectLst>
          </c:spPr>
          <c:marker>
            <c:symbol val="none"/>
          </c:marker>
          <c:cat>
            <c:strRef>
              <c:f>Years!$B$315:$B$542</c:f>
              <c:strCache>
                <c:ptCount val="223"/>
                <c:pt idx="6">
                  <c:v>'06</c:v>
                </c:pt>
                <c:pt idx="30">
                  <c:v>'08</c:v>
                </c:pt>
                <c:pt idx="54">
                  <c:v>'10</c:v>
                </c:pt>
                <c:pt idx="78">
                  <c:v>'12</c:v>
                </c:pt>
                <c:pt idx="102">
                  <c:v>'14</c:v>
                </c:pt>
                <c:pt idx="126">
                  <c:v>'16</c:v>
                </c:pt>
                <c:pt idx="150">
                  <c:v>'18</c:v>
                </c:pt>
                <c:pt idx="174">
                  <c:v>'20</c:v>
                </c:pt>
                <c:pt idx="198">
                  <c:v>'22</c:v>
                </c:pt>
                <c:pt idx="222">
                  <c:v>'24</c:v>
                </c:pt>
              </c:strCache>
            </c:strRef>
          </c:cat>
          <c:val>
            <c:numRef>
              <c:f>GOOGRECSNNA!$H$11:$H$238</c:f>
              <c:numCache>
                <c:formatCode>General</c:formatCode>
                <c:ptCount val="228"/>
                <c:pt idx="6" formatCode="0.0">
                  <c:v>-20.094799774907798</c:v>
                </c:pt>
                <c:pt idx="7" formatCode="0.0">
                  <c:v>-15.179665460570604</c:v>
                </c:pt>
                <c:pt idx="8" formatCode="0.0">
                  <c:v>-5.482867575851742</c:v>
                </c:pt>
                <c:pt idx="9" formatCode="0.0">
                  <c:v>0</c:v>
                </c:pt>
                <c:pt idx="10" formatCode="0.0">
                  <c:v>-4.4533983859716813</c:v>
                </c:pt>
                <c:pt idx="11" formatCode="0.0">
                  <c:v>-13.875489514044318</c:v>
                </c:pt>
                <c:pt idx="12" formatCode="0.0">
                  <c:v>-11.775580529307234</c:v>
                </c:pt>
                <c:pt idx="13" formatCode="0.0">
                  <c:v>-9.4460339187501745</c:v>
                </c:pt>
                <c:pt idx="14" formatCode="0.0">
                  <c:v>-4.0387520771810443</c:v>
                </c:pt>
                <c:pt idx="15" formatCode="0.0">
                  <c:v>0.865873752269124</c:v>
                </c:pt>
                <c:pt idx="16" formatCode="0.0">
                  <c:v>11.894560849098298</c:v>
                </c:pt>
                <c:pt idx="17" formatCode="0.0">
                  <c:v>16.722687557546536</c:v>
                </c:pt>
                <c:pt idx="18" formatCode="0.0">
                  <c:v>12.277549424253451</c:v>
                </c:pt>
                <c:pt idx="19" formatCode="0.0">
                  <c:v>-5.2490608572395701</c:v>
                </c:pt>
                <c:pt idx="20" formatCode="0.0">
                  <c:v>-8.2996099106531744</c:v>
                </c:pt>
                <c:pt idx="21" formatCode="0.0">
                  <c:v>-5.2490608572395701</c:v>
                </c:pt>
                <c:pt idx="22" formatCode="0.0">
                  <c:v>8.469259685292883</c:v>
                </c:pt>
                <c:pt idx="23" formatCode="0.0">
                  <c:v>16.110964736695934</c:v>
                </c:pt>
                <c:pt idx="24" formatCode="0.0">
                  <c:v>11.026534426380792</c:v>
                </c:pt>
                <c:pt idx="25" formatCode="0.0">
                  <c:v>3.2356408958270606</c:v>
                </c:pt>
                <c:pt idx="26" formatCode="0.0">
                  <c:v>-2.581542795528577</c:v>
                </c:pt>
                <c:pt idx="27" formatCode="0.0">
                  <c:v>0</c:v>
                </c:pt>
                <c:pt idx="28" formatCode="0.0">
                  <c:v>-0.50947171074717801</c:v>
                </c:pt>
                <c:pt idx="29" formatCode="0.0">
                  <c:v>8.9791581048029485</c:v>
                </c:pt>
                <c:pt idx="30" formatCode="0.0">
                  <c:v>15.614627319362185</c:v>
                </c:pt>
                <c:pt idx="31" formatCode="0.0">
                  <c:v>26.153182534539596</c:v>
                </c:pt>
                <c:pt idx="32" formatCode="0.0">
                  <c:v>16.31628924938893</c:v>
                </c:pt>
                <c:pt idx="33" formatCode="0.0">
                  <c:v>2.9684567820129786</c:v>
                </c:pt>
                <c:pt idx="34" formatCode="0.0">
                  <c:v>-3.5109391822252434</c:v>
                </c:pt>
                <c:pt idx="35" formatCode="0.0">
                  <c:v>5.043167084259494</c:v>
                </c:pt>
                <c:pt idx="36" formatCode="0.0">
                  <c:v>22.412821576320582</c:v>
                </c:pt>
                <c:pt idx="37" formatCode="0.0">
                  <c:v>37.461998093351326</c:v>
                </c:pt>
                <c:pt idx="38" formatCode="0.0">
                  <c:v>50.873441266710046</c:v>
                </c:pt>
                <c:pt idx="39" formatCode="0.0">
                  <c:v>57.948807834045624</c:v>
                </c:pt>
                <c:pt idx="40" formatCode="0.0">
                  <c:v>97.668716019377655</c:v>
                </c:pt>
                <c:pt idx="41" formatCode="0.0">
                  <c:v>97.106384394626986</c:v>
                </c:pt>
                <c:pt idx="42" formatCode="0.0">
                  <c:v>100.82794088982018</c:v>
                </c:pt>
                <c:pt idx="43" formatCode="0.0">
                  <c:v>79.624107608777592</c:v>
                </c:pt>
                <c:pt idx="44" formatCode="0.0">
                  <c:v>86.821059015336999</c:v>
                </c:pt>
                <c:pt idx="45" formatCode="0.0">
                  <c:v>93.565558986741479</c:v>
                </c:pt>
                <c:pt idx="46" formatCode="0.0">
                  <c:v>95.39523870467346</c:v>
                </c:pt>
                <c:pt idx="47" formatCode="0.0">
                  <c:v>74.309093663926831</c:v>
                </c:pt>
                <c:pt idx="48" formatCode="0.0">
                  <c:v>55.993093926508834</c:v>
                </c:pt>
                <c:pt idx="49" formatCode="0.0">
                  <c:v>49.023292408666265</c:v>
                </c:pt>
                <c:pt idx="50" formatCode="0.0">
                  <c:v>45.146348352813902</c:v>
                </c:pt>
                <c:pt idx="51" formatCode="0.0">
                  <c:v>46.159388068945162</c:v>
                </c:pt>
                <c:pt idx="52" formatCode="0.0">
                  <c:v>17.483241380118187</c:v>
                </c:pt>
                <c:pt idx="53" formatCode="0.0">
                  <c:v>12.310826501366833</c:v>
                </c:pt>
                <c:pt idx="54" formatCode="0.0">
                  <c:v>3.0064510847502106</c:v>
                </c:pt>
                <c:pt idx="55" formatCode="0.0">
                  <c:v>8.6933801741146937</c:v>
                </c:pt>
                <c:pt idx="56" formatCode="0.0">
                  <c:v>8.2455413056989499</c:v>
                </c:pt>
                <c:pt idx="57" formatCode="0.0">
                  <c:v>11.319899137064795</c:v>
                </c:pt>
                <c:pt idx="58" formatCode="0.0">
                  <c:v>12.916789143273476</c:v>
                </c:pt>
                <c:pt idx="59" formatCode="0.0">
                  <c:v>9.7488858426605844</c:v>
                </c:pt>
                <c:pt idx="60" formatCode="0.0">
                  <c:v>-0.13877133349427595</c:v>
                </c:pt>
                <c:pt idx="61" formatCode="0.0">
                  <c:v>-9.3880884346343123</c:v>
                </c:pt>
                <c:pt idx="62" formatCode="0.0">
                  <c:v>-14.130133649393329</c:v>
                </c:pt>
                <c:pt idx="63" formatCode="0.0">
                  <c:v>-18.183201259088477</c:v>
                </c:pt>
                <c:pt idx="64" formatCode="0.0">
                  <c:v>-18.564235094430131</c:v>
                </c:pt>
                <c:pt idx="65" formatCode="0.0">
                  <c:v>-21.595188053859061</c:v>
                </c:pt>
                <c:pt idx="66" formatCode="0.0">
                  <c:v>-21.987236277011874</c:v>
                </c:pt>
                <c:pt idx="67" formatCode="0.0">
                  <c:v>-21.312775238456283</c:v>
                </c:pt>
                <c:pt idx="68" formatCode="0.0">
                  <c:v>-20.145489700370746</c:v>
                </c:pt>
                <c:pt idx="69" formatCode="0.0">
                  <c:v>-17.946137167809894</c:v>
                </c:pt>
                <c:pt idx="70" formatCode="0.0">
                  <c:v>-17.843779653489079</c:v>
                </c:pt>
                <c:pt idx="71" formatCode="0.0">
                  <c:v>-15.472339072536727</c:v>
                </c:pt>
                <c:pt idx="72" formatCode="0.0">
                  <c:v>-12.340911689418519</c:v>
                </c:pt>
                <c:pt idx="73" formatCode="0.0">
                  <c:v>-11.079762529387963</c:v>
                </c:pt>
                <c:pt idx="74" formatCode="0.0">
                  <c:v>-11.431138179661787</c:v>
                </c:pt>
                <c:pt idx="75" formatCode="0.0">
                  <c:v>-12.88567935809624</c:v>
                </c:pt>
                <c:pt idx="76" formatCode="0.0">
                  <c:v>-12.876284257151156</c:v>
                </c:pt>
                <c:pt idx="77" formatCode="0.0">
                  <c:v>-13.680142402332905</c:v>
                </c:pt>
                <c:pt idx="78" formatCode="0.0">
                  <c:v>-11.540784067844143</c:v>
                </c:pt>
                <c:pt idx="79" formatCode="0.0">
                  <c:v>-10.802344363272539</c:v>
                </c:pt>
                <c:pt idx="80" formatCode="0.0">
                  <c:v>-7.4118152709059899</c:v>
                </c:pt>
                <c:pt idx="81" formatCode="0.0">
                  <c:v>-6.595334174094873</c:v>
                </c:pt>
                <c:pt idx="82" formatCode="0.0">
                  <c:v>-4.5635298637941872</c:v>
                </c:pt>
                <c:pt idx="83" formatCode="0.0">
                  <c:v>1.1760409794380138</c:v>
                </c:pt>
                <c:pt idx="84" formatCode="0.0">
                  <c:v>1.4658334445231134</c:v>
                </c:pt>
                <c:pt idx="85" formatCode="0.0">
                  <c:v>3.5558460164638319</c:v>
                </c:pt>
                <c:pt idx="86" formatCode="0.0">
                  <c:v>-0.78285660819537384</c:v>
                </c:pt>
                <c:pt idx="87" formatCode="0.0">
                  <c:v>-1.1452092455532181</c:v>
                </c:pt>
                <c:pt idx="88" formatCode="0.0">
                  <c:v>-2.93136074839164</c:v>
                </c:pt>
                <c:pt idx="89" formatCode="0.0">
                  <c:v>-3.1937872544969821</c:v>
                </c:pt>
                <c:pt idx="90" formatCode="0.0">
                  <c:v>-5.5613963448906674</c:v>
                </c:pt>
                <c:pt idx="91" formatCode="0.0">
                  <c:v>-5.3577454866113072</c:v>
                </c:pt>
                <c:pt idx="92" formatCode="0.0">
                  <c:v>-5.9243408394428485</c:v>
                </c:pt>
                <c:pt idx="93" formatCode="0.0">
                  <c:v>-4.5173632819908676</c:v>
                </c:pt>
                <c:pt idx="94" formatCode="0.0">
                  <c:v>-6.4814215239967581</c:v>
                </c:pt>
                <c:pt idx="95" formatCode="0.0">
                  <c:v>-13.899439533264598</c:v>
                </c:pt>
                <c:pt idx="96" formatCode="0.0">
                  <c:v>-15.304596973040731</c:v>
                </c:pt>
                <c:pt idx="97" formatCode="0.0">
                  <c:v>-15.316826960890694</c:v>
                </c:pt>
                <c:pt idx="98" formatCode="0.0">
                  <c:v>-8.6969435224318943</c:v>
                </c:pt>
                <c:pt idx="99" formatCode="0.0">
                  <c:v>-7.7836726357224393</c:v>
                </c:pt>
                <c:pt idx="100" formatCode="0.0">
                  <c:v>-7.7145188167122711</c:v>
                </c:pt>
                <c:pt idx="101" formatCode="0.0">
                  <c:v>-7.8171616710048113</c:v>
                </c:pt>
                <c:pt idx="102" formatCode="0.0">
                  <c:v>-7.4057727294487847</c:v>
                </c:pt>
                <c:pt idx="103" formatCode="0.0">
                  <c:v>-5.3033936535717601</c:v>
                </c:pt>
                <c:pt idx="104" formatCode="0.0">
                  <c:v>-6.1154400277938095</c:v>
                </c:pt>
                <c:pt idx="105" formatCode="0.0">
                  <c:v>-8.5084818356126846</c:v>
                </c:pt>
                <c:pt idx="106" formatCode="0.0">
                  <c:v>-13.386385866822053</c:v>
                </c:pt>
                <c:pt idx="107" formatCode="0.0">
                  <c:v>-18.333901440882428</c:v>
                </c:pt>
                <c:pt idx="108" formatCode="0.0">
                  <c:v>-17.920940090541222</c:v>
                </c:pt>
                <c:pt idx="109" formatCode="0.0">
                  <c:v>-14.446841993750382</c:v>
                </c:pt>
                <c:pt idx="110" formatCode="0.0">
                  <c:v>-12.391790037200394</c:v>
                </c:pt>
                <c:pt idx="111" formatCode="0.0">
                  <c:v>-9.8091753197749512</c:v>
                </c:pt>
                <c:pt idx="112" formatCode="0.0">
                  <c:v>-9.4493085555291145</c:v>
                </c:pt>
                <c:pt idx="113" formatCode="0.0">
                  <c:v>-7.1452346106363507</c:v>
                </c:pt>
                <c:pt idx="114" formatCode="0.0">
                  <c:v>-5.2264760261172256</c:v>
                </c:pt>
                <c:pt idx="115" formatCode="0.0">
                  <c:v>-3.5756499389631813</c:v>
                </c:pt>
                <c:pt idx="116" formatCode="0.0">
                  <c:v>-0.80909859189034705</c:v>
                </c:pt>
                <c:pt idx="117" formatCode="0.0">
                  <c:v>-0.8366163772609525</c:v>
                </c:pt>
                <c:pt idx="118" formatCode="0.0">
                  <c:v>0</c:v>
                </c:pt>
                <c:pt idx="119" formatCode="0.0">
                  <c:v>1.8228525227040677</c:v>
                </c:pt>
                <c:pt idx="120" formatCode="0.0">
                  <c:v>1.7728290687577299</c:v>
                </c:pt>
                <c:pt idx="121" formatCode="0.0">
                  <c:v>1.6351021098514309</c:v>
                </c:pt>
                <c:pt idx="122" formatCode="0.0">
                  <c:v>1.8611322220861979</c:v>
                </c:pt>
                <c:pt idx="123" formatCode="0.0">
                  <c:v>2.9021467863910004</c:v>
                </c:pt>
                <c:pt idx="124" formatCode="0.0">
                  <c:v>5.5147005270770535</c:v>
                </c:pt>
                <c:pt idx="125" formatCode="0.0">
                  <c:v>4.7083087814723257</c:v>
                </c:pt>
                <c:pt idx="126" formatCode="0.0">
                  <c:v>3.5683966847255562</c:v>
                </c:pt>
                <c:pt idx="127" formatCode="0.0">
                  <c:v>1.8636630158722483</c:v>
                </c:pt>
                <c:pt idx="128" formatCode="0.0">
                  <c:v>-0.1209477023660952</c:v>
                </c:pt>
                <c:pt idx="129" formatCode="0.0">
                  <c:v>-0.12509588929739834</c:v>
                </c:pt>
                <c:pt idx="130" formatCode="0.0">
                  <c:v>2.1226861823405017</c:v>
                </c:pt>
                <c:pt idx="131" formatCode="0.0">
                  <c:v>7.7641908980995424</c:v>
                </c:pt>
                <c:pt idx="132" formatCode="0.0">
                  <c:v>10.855006670438016</c:v>
                </c:pt>
                <c:pt idx="133" formatCode="0.0">
                  <c:v>7.9197317588439091</c:v>
                </c:pt>
                <c:pt idx="134" formatCode="0.0">
                  <c:v>3.7300292883574144</c:v>
                </c:pt>
                <c:pt idx="135" formatCode="0.0">
                  <c:v>1.8086427545089094</c:v>
                </c:pt>
                <c:pt idx="136" formatCode="0.0">
                  <c:v>5.4449571195793709</c:v>
                </c:pt>
                <c:pt idx="137" formatCode="0.0">
                  <c:v>11.204456865940713</c:v>
                </c:pt>
                <c:pt idx="138" formatCode="0.0">
                  <c:v>13.754174227604693</c:v>
                </c:pt>
                <c:pt idx="139" formatCode="0.0">
                  <c:v>11.020544689742181</c:v>
                </c:pt>
                <c:pt idx="140" formatCode="0.0">
                  <c:v>8.1968318640205098</c:v>
                </c:pt>
                <c:pt idx="141" formatCode="0.0">
                  <c:v>8.4010934334970244</c:v>
                </c:pt>
                <c:pt idx="142" formatCode="0.0">
                  <c:v>7.884301030469004</c:v>
                </c:pt>
                <c:pt idx="143" formatCode="0.0">
                  <c:v>2.4732156158455325</c:v>
                </c:pt>
                <c:pt idx="144" formatCode="0.0">
                  <c:v>-2.0812937829514482</c:v>
                </c:pt>
                <c:pt idx="145" formatCode="0.0">
                  <c:v>-2.3639506446995853</c:v>
                </c:pt>
                <c:pt idx="146" formatCode="0.0">
                  <c:v>2.8548760238448665</c:v>
                </c:pt>
                <c:pt idx="147" formatCode="0.0">
                  <c:v>2.8158272575109464</c:v>
                </c:pt>
                <c:pt idx="148" formatCode="0.0">
                  <c:v>-1.2955870840103358</c:v>
                </c:pt>
                <c:pt idx="149" formatCode="0.0">
                  <c:v>-7.44040873777233</c:v>
                </c:pt>
                <c:pt idx="150" formatCode="0.0">
                  <c:v>-7.1179792888986668</c:v>
                </c:pt>
                <c:pt idx="151" formatCode="0.0">
                  <c:v>-5.237799897057684</c:v>
                </c:pt>
                <c:pt idx="152" formatCode="0.0">
                  <c:v>-2.7647030862326574</c:v>
                </c:pt>
                <c:pt idx="153" formatCode="0.0">
                  <c:v>-5.290142892223642</c:v>
                </c:pt>
                <c:pt idx="154" formatCode="0.0">
                  <c:v>-6.8202188167871327</c:v>
                </c:pt>
                <c:pt idx="155" formatCode="0.0">
                  <c:v>-7.8232877783986368</c:v>
                </c:pt>
                <c:pt idx="156" formatCode="0.0">
                  <c:v>-6.2699029563560913</c:v>
                </c:pt>
                <c:pt idx="157" formatCode="0.0">
                  <c:v>-5.0950325538540255</c:v>
                </c:pt>
                <c:pt idx="158" formatCode="0.0">
                  <c:v>-7.0973873506701892</c:v>
                </c:pt>
                <c:pt idx="159" formatCode="0.0">
                  <c:v>-4.4048065749152983</c:v>
                </c:pt>
                <c:pt idx="160" formatCode="0.0">
                  <c:v>-2.8643052366605417</c:v>
                </c:pt>
                <c:pt idx="161" formatCode="0.0">
                  <c:v>2.5423885412203049</c:v>
                </c:pt>
                <c:pt idx="162" formatCode="0.0">
                  <c:v>1.5556742227618088</c:v>
                </c:pt>
                <c:pt idx="163" formatCode="0.0">
                  <c:v>2.1929852844379383</c:v>
                </c:pt>
                <c:pt idx="164" formatCode="0.0">
                  <c:v>1.4637851511355393</c:v>
                </c:pt>
                <c:pt idx="165" formatCode="0.0">
                  <c:v>8.3163918139213138</c:v>
                </c:pt>
                <c:pt idx="166" formatCode="0.0">
                  <c:v>15.344254961853593</c:v>
                </c:pt>
                <c:pt idx="167" formatCode="0.0">
                  <c:v>23.17861072809994</c:v>
                </c:pt>
                <c:pt idx="168" formatCode="0.0">
                  <c:v>20.744912695383945</c:v>
                </c:pt>
                <c:pt idx="169" formatCode="0.0">
                  <c:v>18.053842347300076</c:v>
                </c:pt>
                <c:pt idx="170" formatCode="0.0">
                  <c:v>15.040602281982956</c:v>
                </c:pt>
                <c:pt idx="171" formatCode="0.0">
                  <c:v>20.068006953364105</c:v>
                </c:pt>
                <c:pt idx="172" formatCode="0.0">
                  <c:v>22.905053257072552</c:v>
                </c:pt>
                <c:pt idx="173" formatCode="0.0">
                  <c:v>19.936022273397612</c:v>
                </c:pt>
                <c:pt idx="174" formatCode="0.0">
                  <c:v>13.934200626433579</c:v>
                </c:pt>
                <c:pt idx="175" formatCode="0.0">
                  <c:v>#N/A</c:v>
                </c:pt>
                <c:pt idx="176" formatCode="0.0">
                  <c:v>#N/A</c:v>
                </c:pt>
                <c:pt idx="177" formatCode="0.0">
                  <c:v>#N/A</c:v>
                </c:pt>
                <c:pt idx="178" formatCode="0.0">
                  <c:v>#N/A</c:v>
                </c:pt>
                <c:pt idx="179" formatCode="0.0">
                  <c:v>#N/A</c:v>
                </c:pt>
                <c:pt idx="180" formatCode="0.0">
                  <c:v>#N/A</c:v>
                </c:pt>
                <c:pt idx="181" formatCode="0.0">
                  <c:v>#N/A</c:v>
                </c:pt>
                <c:pt idx="182" formatCode="0.0">
                  <c:v>#N/A</c:v>
                </c:pt>
                <c:pt idx="183" formatCode="0.0">
                  <c:v>#N/A</c:v>
                </c:pt>
                <c:pt idx="184" formatCode="0.0">
                  <c:v>#N/A</c:v>
                </c:pt>
                <c:pt idx="185" formatCode="0.0">
                  <c:v>#N/A</c:v>
                </c:pt>
                <c:pt idx="186" formatCode="0.0">
                  <c:v>#N/A</c:v>
                </c:pt>
                <c:pt idx="187" formatCode="0.0">
                  <c:v>#N/A</c:v>
                </c:pt>
                <c:pt idx="188" formatCode="0.0">
                  <c:v>#N/A</c:v>
                </c:pt>
                <c:pt idx="189" formatCode="0.0">
                  <c:v>#N/A</c:v>
                </c:pt>
                <c:pt idx="190" formatCode="0.0">
                  <c:v>#N/A</c:v>
                </c:pt>
                <c:pt idx="191" formatCode="0.0">
                  <c:v>#N/A</c:v>
                </c:pt>
                <c:pt idx="192" formatCode="0.0">
                  <c:v>#N/A</c:v>
                </c:pt>
                <c:pt idx="193" formatCode="0.0">
                  <c:v>#N/A</c:v>
                </c:pt>
                <c:pt idx="194" formatCode="0.0">
                  <c:v>#N/A</c:v>
                </c:pt>
                <c:pt idx="195" formatCode="0.0">
                  <c:v>#N/A</c:v>
                </c:pt>
                <c:pt idx="196" formatCode="0.0">
                  <c:v>#N/A</c:v>
                </c:pt>
                <c:pt idx="197" formatCode="0.0">
                  <c:v>#N/A</c:v>
                </c:pt>
                <c:pt idx="198" formatCode="0.0">
                  <c:v>#N/A</c:v>
                </c:pt>
                <c:pt idx="199" formatCode="0.0">
                  <c:v>#N/A</c:v>
                </c:pt>
                <c:pt idx="200" formatCode="0.0">
                  <c:v>#N/A</c:v>
                </c:pt>
                <c:pt idx="201" formatCode="0.0">
                  <c:v>#N/A</c:v>
                </c:pt>
                <c:pt idx="202" formatCode="0.0">
                  <c:v>#N/A</c:v>
                </c:pt>
                <c:pt idx="203" formatCode="0.0">
                  <c:v>#N/A</c:v>
                </c:pt>
                <c:pt idx="204" formatCode="0.0">
                  <c:v>#N/A</c:v>
                </c:pt>
                <c:pt idx="205" formatCode="0.0">
                  <c:v>#N/A</c:v>
                </c:pt>
                <c:pt idx="206" formatCode="0.0">
                  <c:v>#N/A</c:v>
                </c:pt>
                <c:pt idx="207" formatCode="0.0">
                  <c:v>#N/A</c:v>
                </c:pt>
                <c:pt idx="208" formatCode="0.0">
                  <c:v>#N/A</c:v>
                </c:pt>
                <c:pt idx="209" formatCode="0.0">
                  <c:v>#N/A</c:v>
                </c:pt>
                <c:pt idx="210" formatCode="0.0">
                  <c:v>#N/A</c:v>
                </c:pt>
                <c:pt idx="211" formatCode="0.0">
                  <c:v>#N/A</c:v>
                </c:pt>
                <c:pt idx="212" formatCode="0.0">
                  <c:v>#N/A</c:v>
                </c:pt>
                <c:pt idx="213" formatCode="0.0">
                  <c:v>#N/A</c:v>
                </c:pt>
                <c:pt idx="214" formatCode="0.0">
                  <c:v>#N/A</c:v>
                </c:pt>
                <c:pt idx="215" formatCode="0.0">
                  <c:v>#N/A</c:v>
                </c:pt>
                <c:pt idx="216" formatCode="0.0">
                  <c:v>#N/A</c:v>
                </c:pt>
                <c:pt idx="217" formatCode="0.0">
                  <c:v>#N/A</c:v>
                </c:pt>
                <c:pt idx="218" formatCode="0.0">
                  <c:v>#N/A</c:v>
                </c:pt>
                <c:pt idx="219" formatCode="0.0">
                  <c:v>#N/A</c:v>
                </c:pt>
                <c:pt idx="220" formatCode="0.0">
                  <c:v>#N/A</c:v>
                </c:pt>
                <c:pt idx="221" formatCode="0.0">
                  <c:v>#N/A</c:v>
                </c:pt>
                <c:pt idx="222" formatCode="0.0">
                  <c:v>#N/A</c:v>
                </c:pt>
                <c:pt idx="223" formatCode="0.0">
                  <c:v>#N/A</c:v>
                </c:pt>
                <c:pt idx="224" formatCode="0.0">
                  <c:v>#N/A</c:v>
                </c:pt>
                <c:pt idx="225" formatCode="0.0">
                  <c:v>#N/A</c:v>
                </c:pt>
                <c:pt idx="226" formatCode="0.0">
                  <c:v>#N/A</c:v>
                </c:pt>
                <c:pt idx="227" formatCode="0.0">
                  <c:v>#N/A</c:v>
                </c:pt>
              </c:numCache>
            </c:numRef>
          </c:val>
          <c:smooth val="0"/>
          <c:extLst>
            <c:ext xmlns:c16="http://schemas.microsoft.com/office/drawing/2014/chart" uri="{C3380CC4-5D6E-409C-BE32-E72D297353CC}">
              <c16:uniqueId val="{00000003-24E1-4078-A42B-44C0FF25F35C}"/>
            </c:ext>
          </c:extLst>
        </c:ser>
        <c:ser>
          <c:idx val="7"/>
          <c:order val="4"/>
          <c:tx>
            <c:strRef>
              <c:f>TIPRONSA!$S$2</c:f>
              <c:strCache>
                <c:ptCount val="1"/>
                <c:pt idx="0">
                  <c:v>3.9%</c:v>
                </c:pt>
              </c:strCache>
            </c:strRef>
          </c:tx>
          <c:marker>
            <c:symbol val="none"/>
          </c:marker>
          <c:cat>
            <c:strRef>
              <c:f>Years!$B$315:$B$542</c:f>
              <c:strCache>
                <c:ptCount val="223"/>
                <c:pt idx="6">
                  <c:v>'06</c:v>
                </c:pt>
                <c:pt idx="30">
                  <c:v>'08</c:v>
                </c:pt>
                <c:pt idx="54">
                  <c:v>'10</c:v>
                </c:pt>
                <c:pt idx="78">
                  <c:v>'12</c:v>
                </c:pt>
                <c:pt idx="102">
                  <c:v>'14</c:v>
                </c:pt>
                <c:pt idx="126">
                  <c:v>'16</c:v>
                </c:pt>
                <c:pt idx="150">
                  <c:v>'18</c:v>
                </c:pt>
                <c:pt idx="174">
                  <c:v>'20</c:v>
                </c:pt>
                <c:pt idx="198">
                  <c:v>'22</c:v>
                </c:pt>
                <c:pt idx="222">
                  <c:v>'24</c:v>
                </c:pt>
              </c:strCache>
            </c:strRef>
          </c:cat>
          <c:val>
            <c:numRef>
              <c:f>TIPRONSA!$S$243:$S$470</c:f>
              <c:numCache>
                <c:formatCode>General</c:formatCode>
                <c:ptCount val="22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3.9220478672173726</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numCache>
            </c:numRef>
          </c:val>
          <c:smooth val="0"/>
          <c:extLst>
            <c:ext xmlns:c16="http://schemas.microsoft.com/office/drawing/2014/chart" uri="{C3380CC4-5D6E-409C-BE32-E72D297353CC}">
              <c16:uniqueId val="{00000004-24E1-4078-A42B-44C0FF25F35C}"/>
            </c:ext>
          </c:extLst>
        </c:ser>
        <c:dLbls>
          <c:showLegendKey val="0"/>
          <c:showVal val="0"/>
          <c:showCatName val="0"/>
          <c:showSerName val="0"/>
          <c:showPercent val="0"/>
          <c:showBubbleSize val="0"/>
        </c:dLbls>
        <c:marker val="1"/>
        <c:smooth val="0"/>
        <c:axId val="1413277776"/>
        <c:axId val="1490597008"/>
      </c:lineChart>
      <c:catAx>
        <c:axId val="1667545600"/>
        <c:scaling>
          <c:orientation val="minMax"/>
        </c:scaling>
        <c:delete val="0"/>
        <c:axPos val="b"/>
        <c:numFmt formatCode="General" sourceLinked="1"/>
        <c:majorTickMark val="out"/>
        <c:minorTickMark val="none"/>
        <c:tickLblPos val="nextTo"/>
        <c:spPr>
          <a:ln w="3175">
            <a:solidFill>
              <a:schemeClr val="bg1">
                <a:lumMod val="65000"/>
              </a:schemeClr>
            </a:solidFill>
            <a:prstDash val="solid"/>
          </a:ln>
        </c:spPr>
        <c:txPr>
          <a:bodyPr rot="0" vert="horz"/>
          <a:lstStyle/>
          <a:p>
            <a:pPr>
              <a:defRPr>
                <a:solidFill>
                  <a:schemeClr val="bg1">
                    <a:lumMod val="65000"/>
                  </a:schemeClr>
                </a:solidFill>
              </a:defRPr>
            </a:pPr>
            <a:endParaRPr lang="en-US"/>
          </a:p>
        </c:txPr>
        <c:crossAx val="1665161408"/>
        <c:crossesAt val="-1000"/>
        <c:auto val="0"/>
        <c:lblAlgn val="ctr"/>
        <c:lblOffset val="100"/>
        <c:tickLblSkip val="6"/>
        <c:tickMarkSkip val="12"/>
        <c:noMultiLvlLbl val="0"/>
      </c:catAx>
      <c:valAx>
        <c:axId val="1665161408"/>
        <c:scaling>
          <c:orientation val="minMax"/>
          <c:max val="8"/>
          <c:min val="-12"/>
        </c:scaling>
        <c:delete val="0"/>
        <c:axPos val="l"/>
        <c:title>
          <c:tx>
            <c:rich>
              <a:bodyPr rot="0" vert="horz"/>
              <a:lstStyle/>
              <a:p>
                <a:pPr algn="ctr">
                  <a:defRPr>
                    <a:solidFill>
                      <a:srgbClr val="0070C0"/>
                    </a:solidFill>
                  </a:defRPr>
                </a:pPr>
                <a:r>
                  <a:rPr lang="en-US">
                    <a:solidFill>
                      <a:srgbClr val="0070C0"/>
                    </a:solidFill>
                  </a:rPr>
                  <a:t>Retail Sales</a:t>
                </a:r>
              </a:p>
            </c:rich>
          </c:tx>
          <c:layout>
            <c:manualLayout>
              <c:xMode val="edge"/>
              <c:yMode val="edge"/>
              <c:x val="0"/>
              <c:y val="0"/>
            </c:manualLayout>
          </c:layout>
          <c:overlay val="0"/>
          <c:spPr>
            <a:noFill/>
            <a:ln w="25400">
              <a:noFill/>
            </a:ln>
          </c:spPr>
        </c:title>
        <c:numFmt formatCode="0" sourceLinked="0"/>
        <c:majorTickMark val="out"/>
        <c:minorTickMark val="none"/>
        <c:tickLblPos val="nextTo"/>
        <c:spPr>
          <a:ln w="3175">
            <a:solidFill>
              <a:schemeClr val="bg1">
                <a:lumMod val="65000"/>
              </a:schemeClr>
            </a:solidFill>
            <a:prstDash val="solid"/>
          </a:ln>
        </c:spPr>
        <c:txPr>
          <a:bodyPr rot="0" vert="horz"/>
          <a:lstStyle/>
          <a:p>
            <a:pPr>
              <a:defRPr>
                <a:solidFill>
                  <a:schemeClr val="bg1">
                    <a:lumMod val="65000"/>
                  </a:schemeClr>
                </a:solidFill>
              </a:defRPr>
            </a:pPr>
            <a:endParaRPr lang="en-US"/>
          </a:p>
        </c:txPr>
        <c:crossAx val="1667545600"/>
        <c:crosses val="autoZero"/>
        <c:crossBetween val="between"/>
        <c:majorUnit val="4"/>
      </c:valAx>
      <c:valAx>
        <c:axId val="1490597008"/>
        <c:scaling>
          <c:orientation val="maxMin"/>
          <c:max val="126"/>
          <c:min val="-24"/>
        </c:scaling>
        <c:delete val="0"/>
        <c:axPos val="r"/>
        <c:numFmt formatCode="0" sourceLinked="0"/>
        <c:majorTickMark val="out"/>
        <c:minorTickMark val="none"/>
        <c:tickLblPos val="nextTo"/>
        <c:spPr>
          <a:ln>
            <a:solidFill>
              <a:schemeClr val="bg1">
                <a:lumMod val="65000"/>
              </a:schemeClr>
            </a:solidFill>
          </a:ln>
        </c:spPr>
        <c:txPr>
          <a:bodyPr/>
          <a:lstStyle/>
          <a:p>
            <a:pPr>
              <a:defRPr>
                <a:solidFill>
                  <a:schemeClr val="bg1">
                    <a:lumMod val="65000"/>
                  </a:schemeClr>
                </a:solidFill>
              </a:defRPr>
            </a:pPr>
            <a:endParaRPr lang="en-US"/>
          </a:p>
        </c:txPr>
        <c:crossAx val="1413277776"/>
        <c:crosses val="max"/>
        <c:crossBetween val="between"/>
        <c:majorUnit val="30"/>
      </c:valAx>
      <c:catAx>
        <c:axId val="1413277776"/>
        <c:scaling>
          <c:orientation val="minMax"/>
        </c:scaling>
        <c:delete val="1"/>
        <c:axPos val="t"/>
        <c:numFmt formatCode="General" sourceLinked="1"/>
        <c:majorTickMark val="out"/>
        <c:minorTickMark val="none"/>
        <c:tickLblPos val="nextTo"/>
        <c:crossAx val="1490597008"/>
        <c:crosses val="autoZero"/>
        <c:auto val="0"/>
        <c:lblAlgn val="ctr"/>
        <c:lblOffset val="100"/>
        <c:noMultiLvlLbl val="0"/>
      </c:catAx>
      <c:spPr>
        <a:noFill/>
        <a:ln w="25400">
          <a:noFill/>
        </a:ln>
      </c:spPr>
    </c:plotArea>
    <c:legend>
      <c:legendPos val="r"/>
      <c:legendEntry>
        <c:idx val="0"/>
        <c:delete val="1"/>
      </c:legendEntry>
      <c:legendEntry>
        <c:idx val="2"/>
        <c:delete val="1"/>
      </c:legendEntry>
      <c:legendEntry>
        <c:idx val="4"/>
        <c:delete val="1"/>
      </c:legendEntry>
      <c:layout>
        <c:manualLayout>
          <c:xMode val="edge"/>
          <c:yMode val="edge"/>
          <c:x val="0.67302234542110806"/>
          <c:y val="0.7225037311512531"/>
          <c:w val="0.27219510507615119"/>
          <c:h val="0.17534455251917039"/>
        </c:manualLayout>
      </c:layout>
      <c:overlay val="0"/>
    </c:legend>
    <c:plotVisOnly val="1"/>
    <c:dispBlanksAs val="gap"/>
    <c:showDLblsOverMax val="0"/>
  </c:chart>
  <c:spPr>
    <a:noFill/>
    <a:ln w="9525">
      <a:noFill/>
    </a:ln>
  </c:spPr>
  <c:txPr>
    <a:bodyPr/>
    <a:lstStyle/>
    <a:p>
      <a:pPr>
        <a:defRPr sz="1200" b="1"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6160533793239941E-2"/>
          <c:y val="7.7706887253508897E-2"/>
          <c:w val="0.93256059009483672"/>
          <c:h val="0.84989655704801603"/>
        </c:manualLayout>
      </c:layout>
      <c:lineChart>
        <c:grouping val="standard"/>
        <c:varyColors val="0"/>
        <c:ser>
          <c:idx val="2"/>
          <c:order val="0"/>
          <c:tx>
            <c:v>100</c:v>
          </c:tx>
          <c:spPr>
            <a:ln w="28575">
              <a:solidFill>
                <a:schemeClr val="tx1"/>
              </a:solidFill>
              <a:prstDash val="solid"/>
            </a:ln>
          </c:spPr>
          <c:marker>
            <c:symbol val="none"/>
          </c:marker>
          <c:dLbls>
            <c:delete val="1"/>
          </c:dLbls>
          <c:cat>
            <c:numRef>
              <c:f>'RS22'!$A$639:$A$1034</c:f>
              <c:numCache>
                <c:formatCode>mmm\-yy</c:formatCode>
                <c:ptCount val="396"/>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pt idx="266">
                  <c:v>44621</c:v>
                </c:pt>
                <c:pt idx="267">
                  <c:v>44652</c:v>
                </c:pt>
                <c:pt idx="268">
                  <c:v>44682</c:v>
                </c:pt>
                <c:pt idx="269">
                  <c:v>44713</c:v>
                </c:pt>
                <c:pt idx="270">
                  <c:v>44743</c:v>
                </c:pt>
                <c:pt idx="271">
                  <c:v>44774</c:v>
                </c:pt>
                <c:pt idx="272">
                  <c:v>44805</c:v>
                </c:pt>
                <c:pt idx="273">
                  <c:v>44835</c:v>
                </c:pt>
                <c:pt idx="274">
                  <c:v>44866</c:v>
                </c:pt>
                <c:pt idx="275">
                  <c:v>44896</c:v>
                </c:pt>
                <c:pt idx="276">
                  <c:v>44927</c:v>
                </c:pt>
                <c:pt idx="277">
                  <c:v>44958</c:v>
                </c:pt>
                <c:pt idx="278">
                  <c:v>44986</c:v>
                </c:pt>
                <c:pt idx="279">
                  <c:v>45017</c:v>
                </c:pt>
                <c:pt idx="280">
                  <c:v>45047</c:v>
                </c:pt>
                <c:pt idx="281">
                  <c:v>45078</c:v>
                </c:pt>
                <c:pt idx="282">
                  <c:v>45108</c:v>
                </c:pt>
                <c:pt idx="283">
                  <c:v>45139</c:v>
                </c:pt>
                <c:pt idx="284">
                  <c:v>45170</c:v>
                </c:pt>
                <c:pt idx="285">
                  <c:v>45200</c:v>
                </c:pt>
                <c:pt idx="286">
                  <c:v>45231</c:v>
                </c:pt>
                <c:pt idx="287">
                  <c:v>45261</c:v>
                </c:pt>
                <c:pt idx="288">
                  <c:v>45292</c:v>
                </c:pt>
                <c:pt idx="289">
                  <c:v>45323</c:v>
                </c:pt>
                <c:pt idx="290">
                  <c:v>45352</c:v>
                </c:pt>
                <c:pt idx="291">
                  <c:v>45383</c:v>
                </c:pt>
                <c:pt idx="292">
                  <c:v>45413</c:v>
                </c:pt>
                <c:pt idx="293">
                  <c:v>45444</c:v>
                </c:pt>
                <c:pt idx="294">
                  <c:v>45474</c:v>
                </c:pt>
                <c:pt idx="295">
                  <c:v>45505</c:v>
                </c:pt>
                <c:pt idx="296">
                  <c:v>45536</c:v>
                </c:pt>
                <c:pt idx="297">
                  <c:v>45566</c:v>
                </c:pt>
                <c:pt idx="298">
                  <c:v>45597</c:v>
                </c:pt>
                <c:pt idx="299">
                  <c:v>45627</c:v>
                </c:pt>
                <c:pt idx="300">
                  <c:v>45658</c:v>
                </c:pt>
                <c:pt idx="301">
                  <c:v>45689</c:v>
                </c:pt>
                <c:pt idx="302">
                  <c:v>45717</c:v>
                </c:pt>
                <c:pt idx="303">
                  <c:v>45748</c:v>
                </c:pt>
                <c:pt idx="304">
                  <c:v>45778</c:v>
                </c:pt>
                <c:pt idx="305">
                  <c:v>45809</c:v>
                </c:pt>
                <c:pt idx="306">
                  <c:v>45839</c:v>
                </c:pt>
                <c:pt idx="307">
                  <c:v>45870</c:v>
                </c:pt>
                <c:pt idx="308">
                  <c:v>45901</c:v>
                </c:pt>
                <c:pt idx="309">
                  <c:v>45931</c:v>
                </c:pt>
                <c:pt idx="310">
                  <c:v>45962</c:v>
                </c:pt>
                <c:pt idx="311">
                  <c:v>45992</c:v>
                </c:pt>
                <c:pt idx="312">
                  <c:v>46023</c:v>
                </c:pt>
                <c:pt idx="313">
                  <c:v>46054</c:v>
                </c:pt>
                <c:pt idx="314">
                  <c:v>46082</c:v>
                </c:pt>
                <c:pt idx="315">
                  <c:v>46113</c:v>
                </c:pt>
                <c:pt idx="316">
                  <c:v>46143</c:v>
                </c:pt>
                <c:pt idx="317">
                  <c:v>46174</c:v>
                </c:pt>
                <c:pt idx="318">
                  <c:v>46204</c:v>
                </c:pt>
                <c:pt idx="319">
                  <c:v>46235</c:v>
                </c:pt>
                <c:pt idx="320">
                  <c:v>46266</c:v>
                </c:pt>
                <c:pt idx="321">
                  <c:v>46296</c:v>
                </c:pt>
                <c:pt idx="322">
                  <c:v>46327</c:v>
                </c:pt>
                <c:pt idx="323">
                  <c:v>46357</c:v>
                </c:pt>
                <c:pt idx="324">
                  <c:v>46388</c:v>
                </c:pt>
                <c:pt idx="325">
                  <c:v>46419</c:v>
                </c:pt>
                <c:pt idx="326">
                  <c:v>46447</c:v>
                </c:pt>
                <c:pt idx="327">
                  <c:v>46478</c:v>
                </c:pt>
                <c:pt idx="328">
                  <c:v>46508</c:v>
                </c:pt>
                <c:pt idx="329">
                  <c:v>46539</c:v>
                </c:pt>
                <c:pt idx="330">
                  <c:v>46569</c:v>
                </c:pt>
                <c:pt idx="331">
                  <c:v>46600</c:v>
                </c:pt>
                <c:pt idx="332">
                  <c:v>46631</c:v>
                </c:pt>
                <c:pt idx="333">
                  <c:v>46661</c:v>
                </c:pt>
                <c:pt idx="334">
                  <c:v>46692</c:v>
                </c:pt>
                <c:pt idx="335">
                  <c:v>46722</c:v>
                </c:pt>
                <c:pt idx="336">
                  <c:v>46753</c:v>
                </c:pt>
                <c:pt idx="337">
                  <c:v>46784</c:v>
                </c:pt>
                <c:pt idx="338">
                  <c:v>46813</c:v>
                </c:pt>
                <c:pt idx="339">
                  <c:v>46844</c:v>
                </c:pt>
                <c:pt idx="340">
                  <c:v>46874</c:v>
                </c:pt>
                <c:pt idx="341">
                  <c:v>46905</c:v>
                </c:pt>
                <c:pt idx="342">
                  <c:v>46935</c:v>
                </c:pt>
                <c:pt idx="343">
                  <c:v>46966</c:v>
                </c:pt>
                <c:pt idx="344">
                  <c:v>46997</c:v>
                </c:pt>
                <c:pt idx="345">
                  <c:v>47027</c:v>
                </c:pt>
                <c:pt idx="346">
                  <c:v>47058</c:v>
                </c:pt>
                <c:pt idx="347">
                  <c:v>47088</c:v>
                </c:pt>
                <c:pt idx="348">
                  <c:v>47119</c:v>
                </c:pt>
                <c:pt idx="349">
                  <c:v>47150</c:v>
                </c:pt>
                <c:pt idx="350">
                  <c:v>47178</c:v>
                </c:pt>
                <c:pt idx="351">
                  <c:v>47209</c:v>
                </c:pt>
                <c:pt idx="352">
                  <c:v>47239</c:v>
                </c:pt>
                <c:pt idx="353">
                  <c:v>47270</c:v>
                </c:pt>
                <c:pt idx="354">
                  <c:v>47300</c:v>
                </c:pt>
                <c:pt idx="355">
                  <c:v>47331</c:v>
                </c:pt>
                <c:pt idx="356">
                  <c:v>47362</c:v>
                </c:pt>
                <c:pt idx="357">
                  <c:v>47392</c:v>
                </c:pt>
                <c:pt idx="358">
                  <c:v>47423</c:v>
                </c:pt>
                <c:pt idx="359">
                  <c:v>47453</c:v>
                </c:pt>
                <c:pt idx="360">
                  <c:v>47484</c:v>
                </c:pt>
                <c:pt idx="361">
                  <c:v>47515</c:v>
                </c:pt>
                <c:pt idx="362">
                  <c:v>47543</c:v>
                </c:pt>
                <c:pt idx="363">
                  <c:v>47574</c:v>
                </c:pt>
                <c:pt idx="364">
                  <c:v>47604</c:v>
                </c:pt>
                <c:pt idx="365">
                  <c:v>47635</c:v>
                </c:pt>
                <c:pt idx="366">
                  <c:v>47665</c:v>
                </c:pt>
                <c:pt idx="367">
                  <c:v>47696</c:v>
                </c:pt>
                <c:pt idx="368">
                  <c:v>47727</c:v>
                </c:pt>
                <c:pt idx="369">
                  <c:v>47757</c:v>
                </c:pt>
                <c:pt idx="370">
                  <c:v>47788</c:v>
                </c:pt>
                <c:pt idx="371">
                  <c:v>47818</c:v>
                </c:pt>
                <c:pt idx="372">
                  <c:v>47849</c:v>
                </c:pt>
                <c:pt idx="373">
                  <c:v>47880</c:v>
                </c:pt>
                <c:pt idx="374">
                  <c:v>47908</c:v>
                </c:pt>
                <c:pt idx="375">
                  <c:v>47939</c:v>
                </c:pt>
                <c:pt idx="376">
                  <c:v>47969</c:v>
                </c:pt>
                <c:pt idx="377">
                  <c:v>48000</c:v>
                </c:pt>
                <c:pt idx="378">
                  <c:v>48030</c:v>
                </c:pt>
                <c:pt idx="379">
                  <c:v>48061</c:v>
                </c:pt>
                <c:pt idx="380">
                  <c:v>48092</c:v>
                </c:pt>
                <c:pt idx="381">
                  <c:v>48122</c:v>
                </c:pt>
                <c:pt idx="382">
                  <c:v>48153</c:v>
                </c:pt>
                <c:pt idx="383">
                  <c:v>48183</c:v>
                </c:pt>
                <c:pt idx="384">
                  <c:v>48214</c:v>
                </c:pt>
                <c:pt idx="385">
                  <c:v>48245</c:v>
                </c:pt>
                <c:pt idx="386">
                  <c:v>48274</c:v>
                </c:pt>
                <c:pt idx="387">
                  <c:v>48305</c:v>
                </c:pt>
                <c:pt idx="388">
                  <c:v>48335</c:v>
                </c:pt>
                <c:pt idx="389">
                  <c:v>48366</c:v>
                </c:pt>
                <c:pt idx="390">
                  <c:v>48396</c:v>
                </c:pt>
                <c:pt idx="391">
                  <c:v>48427</c:v>
                </c:pt>
                <c:pt idx="392">
                  <c:v>48458</c:v>
                </c:pt>
                <c:pt idx="393">
                  <c:v>48488</c:v>
                </c:pt>
                <c:pt idx="394">
                  <c:v>48519</c:v>
                </c:pt>
                <c:pt idx="395">
                  <c:v>48549</c:v>
                </c:pt>
              </c:numCache>
            </c:numRef>
          </c:cat>
          <c:val>
            <c:numRef>
              <c:f>'RS22'!$C$639:$C$1034</c:f>
              <c:numCache>
                <c:formatCode>General</c:formatCode>
                <c:ptCount val="39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numCache>
            </c:numRef>
          </c:val>
          <c:smooth val="0"/>
          <c:extLst>
            <c:ext xmlns:c16="http://schemas.microsoft.com/office/drawing/2014/chart" uri="{C3380CC4-5D6E-409C-BE32-E72D297353CC}">
              <c16:uniqueId val="{00000000-58F5-402B-99F2-B0E3A094AC95}"/>
            </c:ext>
          </c:extLst>
        </c:ser>
        <c:ser>
          <c:idx val="0"/>
          <c:order val="2"/>
          <c:tx>
            <c:v>Personal Care</c:v>
          </c:tx>
          <c:spPr>
            <a:ln w="57150">
              <a:solidFill>
                <a:schemeClr val="accent6"/>
              </a:solidFill>
              <a:prstDash val="solid"/>
            </a:ln>
            <a:effectLst>
              <a:outerShdw blurRad="50800" dist="50800" dir="5400000" algn="ctr" rotWithShape="0">
                <a:srgbClr val="000000">
                  <a:alpha val="99000"/>
                </a:srgbClr>
              </a:outerShdw>
            </a:effectLst>
          </c:spPr>
          <c:marker>
            <c:symbol val="none"/>
          </c:marker>
          <c:dLbls>
            <c:delete val="1"/>
          </c:dLbls>
          <c:cat>
            <c:numRef>
              <c:f>'RS22'!$A$639:$A$1034</c:f>
              <c:numCache>
                <c:formatCode>mmm\-yy</c:formatCode>
                <c:ptCount val="396"/>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pt idx="266">
                  <c:v>44621</c:v>
                </c:pt>
                <c:pt idx="267">
                  <c:v>44652</c:v>
                </c:pt>
                <c:pt idx="268">
                  <c:v>44682</c:v>
                </c:pt>
                <c:pt idx="269">
                  <c:v>44713</c:v>
                </c:pt>
                <c:pt idx="270">
                  <c:v>44743</c:v>
                </c:pt>
                <c:pt idx="271">
                  <c:v>44774</c:v>
                </c:pt>
                <c:pt idx="272">
                  <c:v>44805</c:v>
                </c:pt>
                <c:pt idx="273">
                  <c:v>44835</c:v>
                </c:pt>
                <c:pt idx="274">
                  <c:v>44866</c:v>
                </c:pt>
                <c:pt idx="275">
                  <c:v>44896</c:v>
                </c:pt>
                <c:pt idx="276">
                  <c:v>44927</c:v>
                </c:pt>
                <c:pt idx="277">
                  <c:v>44958</c:v>
                </c:pt>
                <c:pt idx="278">
                  <c:v>44986</c:v>
                </c:pt>
                <c:pt idx="279">
                  <c:v>45017</c:v>
                </c:pt>
                <c:pt idx="280">
                  <c:v>45047</c:v>
                </c:pt>
                <c:pt idx="281">
                  <c:v>45078</c:v>
                </c:pt>
                <c:pt idx="282">
                  <c:v>45108</c:v>
                </c:pt>
                <c:pt idx="283">
                  <c:v>45139</c:v>
                </c:pt>
                <c:pt idx="284">
                  <c:v>45170</c:v>
                </c:pt>
                <c:pt idx="285">
                  <c:v>45200</c:v>
                </c:pt>
                <c:pt idx="286">
                  <c:v>45231</c:v>
                </c:pt>
                <c:pt idx="287">
                  <c:v>45261</c:v>
                </c:pt>
                <c:pt idx="288">
                  <c:v>45292</c:v>
                </c:pt>
                <c:pt idx="289">
                  <c:v>45323</c:v>
                </c:pt>
                <c:pt idx="290">
                  <c:v>45352</c:v>
                </c:pt>
                <c:pt idx="291">
                  <c:v>45383</c:v>
                </c:pt>
                <c:pt idx="292">
                  <c:v>45413</c:v>
                </c:pt>
                <c:pt idx="293">
                  <c:v>45444</c:v>
                </c:pt>
                <c:pt idx="294">
                  <c:v>45474</c:v>
                </c:pt>
                <c:pt idx="295">
                  <c:v>45505</c:v>
                </c:pt>
                <c:pt idx="296">
                  <c:v>45536</c:v>
                </c:pt>
                <c:pt idx="297">
                  <c:v>45566</c:v>
                </c:pt>
                <c:pt idx="298">
                  <c:v>45597</c:v>
                </c:pt>
                <c:pt idx="299">
                  <c:v>45627</c:v>
                </c:pt>
                <c:pt idx="300">
                  <c:v>45658</c:v>
                </c:pt>
                <c:pt idx="301">
                  <c:v>45689</c:v>
                </c:pt>
                <c:pt idx="302">
                  <c:v>45717</c:v>
                </c:pt>
                <c:pt idx="303">
                  <c:v>45748</c:v>
                </c:pt>
                <c:pt idx="304">
                  <c:v>45778</c:v>
                </c:pt>
                <c:pt idx="305">
                  <c:v>45809</c:v>
                </c:pt>
                <c:pt idx="306">
                  <c:v>45839</c:v>
                </c:pt>
                <c:pt idx="307">
                  <c:v>45870</c:v>
                </c:pt>
                <c:pt idx="308">
                  <c:v>45901</c:v>
                </c:pt>
                <c:pt idx="309">
                  <c:v>45931</c:v>
                </c:pt>
                <c:pt idx="310">
                  <c:v>45962</c:v>
                </c:pt>
                <c:pt idx="311">
                  <c:v>45992</c:v>
                </c:pt>
                <c:pt idx="312">
                  <c:v>46023</c:v>
                </c:pt>
                <c:pt idx="313">
                  <c:v>46054</c:v>
                </c:pt>
                <c:pt idx="314">
                  <c:v>46082</c:v>
                </c:pt>
                <c:pt idx="315">
                  <c:v>46113</c:v>
                </c:pt>
                <c:pt idx="316">
                  <c:v>46143</c:v>
                </c:pt>
                <c:pt idx="317">
                  <c:v>46174</c:v>
                </c:pt>
                <c:pt idx="318">
                  <c:v>46204</c:v>
                </c:pt>
                <c:pt idx="319">
                  <c:v>46235</c:v>
                </c:pt>
                <c:pt idx="320">
                  <c:v>46266</c:v>
                </c:pt>
                <c:pt idx="321">
                  <c:v>46296</c:v>
                </c:pt>
                <c:pt idx="322">
                  <c:v>46327</c:v>
                </c:pt>
                <c:pt idx="323">
                  <c:v>46357</c:v>
                </c:pt>
                <c:pt idx="324">
                  <c:v>46388</c:v>
                </c:pt>
                <c:pt idx="325">
                  <c:v>46419</c:v>
                </c:pt>
                <c:pt idx="326">
                  <c:v>46447</c:v>
                </c:pt>
                <c:pt idx="327">
                  <c:v>46478</c:v>
                </c:pt>
                <c:pt idx="328">
                  <c:v>46508</c:v>
                </c:pt>
                <c:pt idx="329">
                  <c:v>46539</c:v>
                </c:pt>
                <c:pt idx="330">
                  <c:v>46569</c:v>
                </c:pt>
                <c:pt idx="331">
                  <c:v>46600</c:v>
                </c:pt>
                <c:pt idx="332">
                  <c:v>46631</c:v>
                </c:pt>
                <c:pt idx="333">
                  <c:v>46661</c:v>
                </c:pt>
                <c:pt idx="334">
                  <c:v>46692</c:v>
                </c:pt>
                <c:pt idx="335">
                  <c:v>46722</c:v>
                </c:pt>
                <c:pt idx="336">
                  <c:v>46753</c:v>
                </c:pt>
                <c:pt idx="337">
                  <c:v>46784</c:v>
                </c:pt>
                <c:pt idx="338">
                  <c:v>46813</c:v>
                </c:pt>
                <c:pt idx="339">
                  <c:v>46844</c:v>
                </c:pt>
                <c:pt idx="340">
                  <c:v>46874</c:v>
                </c:pt>
                <c:pt idx="341">
                  <c:v>46905</c:v>
                </c:pt>
                <c:pt idx="342">
                  <c:v>46935</c:v>
                </c:pt>
                <c:pt idx="343">
                  <c:v>46966</c:v>
                </c:pt>
                <c:pt idx="344">
                  <c:v>46997</c:v>
                </c:pt>
                <c:pt idx="345">
                  <c:v>47027</c:v>
                </c:pt>
                <c:pt idx="346">
                  <c:v>47058</c:v>
                </c:pt>
                <c:pt idx="347">
                  <c:v>47088</c:v>
                </c:pt>
                <c:pt idx="348">
                  <c:v>47119</c:v>
                </c:pt>
                <c:pt idx="349">
                  <c:v>47150</c:v>
                </c:pt>
                <c:pt idx="350">
                  <c:v>47178</c:v>
                </c:pt>
                <c:pt idx="351">
                  <c:v>47209</c:v>
                </c:pt>
                <c:pt idx="352">
                  <c:v>47239</c:v>
                </c:pt>
                <c:pt idx="353">
                  <c:v>47270</c:v>
                </c:pt>
                <c:pt idx="354">
                  <c:v>47300</c:v>
                </c:pt>
                <c:pt idx="355">
                  <c:v>47331</c:v>
                </c:pt>
                <c:pt idx="356">
                  <c:v>47362</c:v>
                </c:pt>
                <c:pt idx="357">
                  <c:v>47392</c:v>
                </c:pt>
                <c:pt idx="358">
                  <c:v>47423</c:v>
                </c:pt>
                <c:pt idx="359">
                  <c:v>47453</c:v>
                </c:pt>
                <c:pt idx="360">
                  <c:v>47484</c:v>
                </c:pt>
                <c:pt idx="361">
                  <c:v>47515</c:v>
                </c:pt>
                <c:pt idx="362">
                  <c:v>47543</c:v>
                </c:pt>
                <c:pt idx="363">
                  <c:v>47574</c:v>
                </c:pt>
                <c:pt idx="364">
                  <c:v>47604</c:v>
                </c:pt>
                <c:pt idx="365">
                  <c:v>47635</c:v>
                </c:pt>
                <c:pt idx="366">
                  <c:v>47665</c:v>
                </c:pt>
                <c:pt idx="367">
                  <c:v>47696</c:v>
                </c:pt>
                <c:pt idx="368">
                  <c:v>47727</c:v>
                </c:pt>
                <c:pt idx="369">
                  <c:v>47757</c:v>
                </c:pt>
                <c:pt idx="370">
                  <c:v>47788</c:v>
                </c:pt>
                <c:pt idx="371">
                  <c:v>47818</c:v>
                </c:pt>
                <c:pt idx="372">
                  <c:v>47849</c:v>
                </c:pt>
                <c:pt idx="373">
                  <c:v>47880</c:v>
                </c:pt>
                <c:pt idx="374">
                  <c:v>47908</c:v>
                </c:pt>
                <c:pt idx="375">
                  <c:v>47939</c:v>
                </c:pt>
                <c:pt idx="376">
                  <c:v>47969</c:v>
                </c:pt>
                <c:pt idx="377">
                  <c:v>48000</c:v>
                </c:pt>
                <c:pt idx="378">
                  <c:v>48030</c:v>
                </c:pt>
                <c:pt idx="379">
                  <c:v>48061</c:v>
                </c:pt>
                <c:pt idx="380">
                  <c:v>48092</c:v>
                </c:pt>
                <c:pt idx="381">
                  <c:v>48122</c:v>
                </c:pt>
                <c:pt idx="382">
                  <c:v>48153</c:v>
                </c:pt>
                <c:pt idx="383">
                  <c:v>48183</c:v>
                </c:pt>
                <c:pt idx="384">
                  <c:v>48214</c:v>
                </c:pt>
                <c:pt idx="385">
                  <c:v>48245</c:v>
                </c:pt>
                <c:pt idx="386">
                  <c:v>48274</c:v>
                </c:pt>
                <c:pt idx="387">
                  <c:v>48305</c:v>
                </c:pt>
                <c:pt idx="388">
                  <c:v>48335</c:v>
                </c:pt>
                <c:pt idx="389">
                  <c:v>48366</c:v>
                </c:pt>
                <c:pt idx="390">
                  <c:v>48396</c:v>
                </c:pt>
                <c:pt idx="391">
                  <c:v>48427</c:v>
                </c:pt>
                <c:pt idx="392">
                  <c:v>48458</c:v>
                </c:pt>
                <c:pt idx="393">
                  <c:v>48488</c:v>
                </c:pt>
                <c:pt idx="394">
                  <c:v>48519</c:v>
                </c:pt>
                <c:pt idx="395">
                  <c:v>48549</c:v>
                </c:pt>
              </c:numCache>
            </c:numRef>
          </c:cat>
          <c:val>
            <c:numRef>
              <c:f>'RSHPC Data'!$J$99:$J$494</c:f>
              <c:numCache>
                <c:formatCode>0.0</c:formatCode>
                <c:ptCount val="396"/>
                <c:pt idx="0">
                  <c:v>10.145460958646765</c:v>
                </c:pt>
                <c:pt idx="1">
                  <c:v>10.270627966411112</c:v>
                </c:pt>
                <c:pt idx="2">
                  <c:v>9.7735766763673126</c:v>
                </c:pt>
                <c:pt idx="3">
                  <c:v>9.5851248059237975</c:v>
                </c:pt>
                <c:pt idx="4">
                  <c:v>9.7452262311103652</c:v>
                </c:pt>
                <c:pt idx="5">
                  <c:v>9.6154975913523373</c:v>
                </c:pt>
                <c:pt idx="6">
                  <c:v>9.5009190908295125</c:v>
                </c:pt>
                <c:pt idx="7">
                  <c:v>9.7888160946196336</c:v>
                </c:pt>
                <c:pt idx="8">
                  <c:v>9.862905257097637</c:v>
                </c:pt>
                <c:pt idx="9">
                  <c:v>10.075179364659277</c:v>
                </c:pt>
                <c:pt idx="10">
                  <c:v>9.8654676718176688</c:v>
                </c:pt>
                <c:pt idx="11">
                  <c:v>8.7842241361186808</c:v>
                </c:pt>
                <c:pt idx="12">
                  <c:v>9.0146473225473756</c:v>
                </c:pt>
                <c:pt idx="13">
                  <c:v>8.5042248663562532</c:v>
                </c:pt>
                <c:pt idx="14">
                  <c:v>8.4670292783843877</c:v>
                </c:pt>
                <c:pt idx="15">
                  <c:v>8.5607830582593749</c:v>
                </c:pt>
                <c:pt idx="16">
                  <c:v>8.1923857970760139</c:v>
                </c:pt>
                <c:pt idx="17">
                  <c:v>8.0029476787030376</c:v>
                </c:pt>
                <c:pt idx="18">
                  <c:v>8.0543842469540436</c:v>
                </c:pt>
                <c:pt idx="19">
                  <c:v>7.7509555023070646</c:v>
                </c:pt>
                <c:pt idx="20">
                  <c:v>7.1649417005109228</c:v>
                </c:pt>
                <c:pt idx="21">
                  <c:v>7.1241974474279317</c:v>
                </c:pt>
                <c:pt idx="22">
                  <c:v>7.020488258304411</c:v>
                </c:pt>
                <c:pt idx="23">
                  <c:v>7.2786889470090301</c:v>
                </c:pt>
                <c:pt idx="24">
                  <c:v>7.0807762799103529</c:v>
                </c:pt>
                <c:pt idx="25">
                  <c:v>7.3170421604027922</c:v>
                </c:pt>
                <c:pt idx="26">
                  <c:v>7.2787328373479738</c:v>
                </c:pt>
                <c:pt idx="27">
                  <c:v>7.4571613218971322</c:v>
                </c:pt>
                <c:pt idx="28">
                  <c:v>7.5234151877580331</c:v>
                </c:pt>
                <c:pt idx="29">
                  <c:v>7.4285430726478836</c:v>
                </c:pt>
                <c:pt idx="30">
                  <c:v>7.6136811994476545</c:v>
                </c:pt>
                <c:pt idx="31">
                  <c:v>7.5591332634945303</c:v>
                </c:pt>
                <c:pt idx="32">
                  <c:v>8.2170931184977576</c:v>
                </c:pt>
                <c:pt idx="33">
                  <c:v>7.9952926046576067</c:v>
                </c:pt>
                <c:pt idx="34">
                  <c:v>7.9454021255292275</c:v>
                </c:pt>
                <c:pt idx="35">
                  <c:v>8.0764773348225276</c:v>
                </c:pt>
                <c:pt idx="36">
                  <c:v>7.9728770701510427</c:v>
                </c:pt>
                <c:pt idx="37">
                  <c:v>7.709076261447521</c:v>
                </c:pt>
                <c:pt idx="38">
                  <c:v>7.5201780258207833</c:v>
                </c:pt>
                <c:pt idx="39">
                  <c:v>7.1504478518293411</c:v>
                </c:pt>
                <c:pt idx="40">
                  <c:v>6.8734740272920618</c:v>
                </c:pt>
                <c:pt idx="41">
                  <c:v>7.0274608526952278</c:v>
                </c:pt>
                <c:pt idx="42">
                  <c:v>6.8315402330457289</c:v>
                </c:pt>
                <c:pt idx="43">
                  <c:v>6.7510764814435049</c:v>
                </c:pt>
                <c:pt idx="44">
                  <c:v>6.5916934495399317</c:v>
                </c:pt>
                <c:pt idx="45">
                  <c:v>6.6855027608172009</c:v>
                </c:pt>
                <c:pt idx="46">
                  <c:v>6.5576335302039155</c:v>
                </c:pt>
                <c:pt idx="47">
                  <c:v>6.9134307129006629</c:v>
                </c:pt>
                <c:pt idx="48">
                  <c:v>6.7263186964926973</c:v>
                </c:pt>
                <c:pt idx="49">
                  <c:v>6.7514354224871767</c:v>
                </c:pt>
                <c:pt idx="50">
                  <c:v>7.0018670915532084</c:v>
                </c:pt>
                <c:pt idx="51">
                  <c:v>6.9332127209713121</c:v>
                </c:pt>
                <c:pt idx="52">
                  <c:v>6.6777727733974217</c:v>
                </c:pt>
                <c:pt idx="53">
                  <c:v>6.5331268915587373</c:v>
                </c:pt>
                <c:pt idx="54">
                  <c:v>6.0552436415115523</c:v>
                </c:pt>
                <c:pt idx="55">
                  <c:v>5.7222889155662244</c:v>
                </c:pt>
                <c:pt idx="56">
                  <c:v>5.1438442910058342</c:v>
                </c:pt>
                <c:pt idx="57">
                  <c:v>4.4195462514939834</c:v>
                </c:pt>
                <c:pt idx="58">
                  <c:v>4.3900725211454557</c:v>
                </c:pt>
                <c:pt idx="59">
                  <c:v>3.5670855289825454</c:v>
                </c:pt>
                <c:pt idx="60">
                  <c:v>3.4078911958929297</c:v>
                </c:pt>
                <c:pt idx="61">
                  <c:v>3.3512962123397756</c:v>
                </c:pt>
                <c:pt idx="62">
                  <c:v>3.1060509146731476</c:v>
                </c:pt>
                <c:pt idx="63">
                  <c:v>2.9704786705464556</c:v>
                </c:pt>
                <c:pt idx="64">
                  <c:v>3.3481018775211311</c:v>
                </c:pt>
                <c:pt idx="65">
                  <c:v>3.2971596116937718</c:v>
                </c:pt>
                <c:pt idx="66">
                  <c:v>3.4994311717861279</c:v>
                </c:pt>
                <c:pt idx="67">
                  <c:v>3.9298511228867028</c:v>
                </c:pt>
                <c:pt idx="68">
                  <c:v>4.3534356761986999</c:v>
                </c:pt>
                <c:pt idx="69">
                  <c:v>4.8905069003594974</c:v>
                </c:pt>
                <c:pt idx="70">
                  <c:v>4.9996232575662276</c:v>
                </c:pt>
                <c:pt idx="71">
                  <c:v>5.4167293893321329</c:v>
                </c:pt>
                <c:pt idx="72">
                  <c:v>5.6577900336814793</c:v>
                </c:pt>
                <c:pt idx="73">
                  <c:v>5.6238752997123527</c:v>
                </c:pt>
                <c:pt idx="74">
                  <c:v>5.6398421797066618</c:v>
                </c:pt>
                <c:pt idx="75">
                  <c:v>5.6691081856874064</c:v>
                </c:pt>
                <c:pt idx="76">
                  <c:v>5.7798603147102767</c:v>
                </c:pt>
                <c:pt idx="77">
                  <c:v>5.9725272570397578</c:v>
                </c:pt>
                <c:pt idx="78">
                  <c:v>6.0865869386798011</c:v>
                </c:pt>
                <c:pt idx="79">
                  <c:v>6.0275715388686848</c:v>
                </c:pt>
                <c:pt idx="80">
                  <c:v>5.9351093424001391</c:v>
                </c:pt>
                <c:pt idx="81">
                  <c:v>6.16665544990434</c:v>
                </c:pt>
                <c:pt idx="82">
                  <c:v>6.3369500736743447</c:v>
                </c:pt>
                <c:pt idx="83">
                  <c:v>6.3074469857438658</c:v>
                </c:pt>
                <c:pt idx="84">
                  <c:v>6.5953637302361727</c:v>
                </c:pt>
                <c:pt idx="85">
                  <c:v>6.7789571053041584</c:v>
                </c:pt>
                <c:pt idx="86">
                  <c:v>6.8571213808201747</c:v>
                </c:pt>
                <c:pt idx="87">
                  <c:v>7.2294686555979411</c:v>
                </c:pt>
                <c:pt idx="88">
                  <c:v>7.0632904324520212</c:v>
                </c:pt>
                <c:pt idx="89">
                  <c:v>6.9460185874809781</c:v>
                </c:pt>
                <c:pt idx="90">
                  <c:v>7.0898666850866618</c:v>
                </c:pt>
                <c:pt idx="91">
                  <c:v>7.1179299290130302</c:v>
                </c:pt>
                <c:pt idx="92">
                  <c:v>6.9803277941143023</c:v>
                </c:pt>
                <c:pt idx="93">
                  <c:v>6.8471813448041701</c:v>
                </c:pt>
                <c:pt idx="94">
                  <c:v>6.4996355849087166</c:v>
                </c:pt>
                <c:pt idx="95">
                  <c:v>6.1915678618762939</c:v>
                </c:pt>
                <c:pt idx="96">
                  <c:v>5.6540556873827938</c:v>
                </c:pt>
                <c:pt idx="97">
                  <c:v>5.8058385450045193</c:v>
                </c:pt>
                <c:pt idx="98">
                  <c:v>5.4810841704952651</c:v>
                </c:pt>
                <c:pt idx="99">
                  <c:v>5.1377805731357427</c:v>
                </c:pt>
                <c:pt idx="100">
                  <c:v>4.9305935834919694</c:v>
                </c:pt>
                <c:pt idx="101">
                  <c:v>4.6547741606180324</c:v>
                </c:pt>
                <c:pt idx="102">
                  <c:v>4.4940679678866076</c:v>
                </c:pt>
                <c:pt idx="103">
                  <c:v>3.9355771039625012</c:v>
                </c:pt>
                <c:pt idx="104">
                  <c:v>4.0783103777444154</c:v>
                </c:pt>
                <c:pt idx="105">
                  <c:v>3.7851948536266917</c:v>
                </c:pt>
                <c:pt idx="106">
                  <c:v>3.5387650440814156</c:v>
                </c:pt>
                <c:pt idx="107">
                  <c:v>3.9672968916024161</c:v>
                </c:pt>
                <c:pt idx="108">
                  <c:v>3.9105675327843414</c:v>
                </c:pt>
                <c:pt idx="109">
                  <c:v>3.114987614404896</c:v>
                </c:pt>
                <c:pt idx="110">
                  <c:v>3.211877193421202</c:v>
                </c:pt>
                <c:pt idx="111">
                  <c:v>3.2910424819495319</c:v>
                </c:pt>
                <c:pt idx="112">
                  <c:v>3.0525308670098923</c:v>
                </c:pt>
                <c:pt idx="113">
                  <c:v>3.2201799597425946</c:v>
                </c:pt>
                <c:pt idx="114">
                  <c:v>2.9366013448449024</c:v>
                </c:pt>
                <c:pt idx="115">
                  <c:v>3.0345911302895701</c:v>
                </c:pt>
                <c:pt idx="116">
                  <c:v>2.8129683162317178</c:v>
                </c:pt>
                <c:pt idx="117">
                  <c:v>2.7145330415183366</c:v>
                </c:pt>
                <c:pt idx="118">
                  <c:v>2.9490244718439271</c:v>
                </c:pt>
                <c:pt idx="119">
                  <c:v>2.5229850794693789</c:v>
                </c:pt>
                <c:pt idx="120">
                  <c:v>2.3313797234724802</c:v>
                </c:pt>
                <c:pt idx="121">
                  <c:v>2.5335429089966368</c:v>
                </c:pt>
                <c:pt idx="122">
                  <c:v>2.5897717544058025</c:v>
                </c:pt>
                <c:pt idx="123">
                  <c:v>2.3395646648112205</c:v>
                </c:pt>
                <c:pt idx="124">
                  <c:v>2.3712968582326255</c:v>
                </c:pt>
                <c:pt idx="125">
                  <c:v>2.1903305116644134</c:v>
                </c:pt>
                <c:pt idx="126">
                  <c:v>2.2267708225059692</c:v>
                </c:pt>
                <c:pt idx="127">
                  <c:v>2.4952689700328108</c:v>
                </c:pt>
                <c:pt idx="128">
                  <c:v>2.5129830821677785</c:v>
                </c:pt>
                <c:pt idx="129">
                  <c:v>2.5076326167154264</c:v>
                </c:pt>
                <c:pt idx="130">
                  <c:v>2.6933411539041003</c:v>
                </c:pt>
                <c:pt idx="131">
                  <c:v>3.0226192077343654</c:v>
                </c:pt>
                <c:pt idx="132">
                  <c:v>3.6025060911938596</c:v>
                </c:pt>
                <c:pt idx="133">
                  <c:v>3.9493958957258286</c:v>
                </c:pt>
                <c:pt idx="134">
                  <c:v>4.0174617483004624</c:v>
                </c:pt>
                <c:pt idx="135">
                  <c:v>4.1536157954513868</c:v>
                </c:pt>
                <c:pt idx="136">
                  <c:v>4.6107518776328931</c:v>
                </c:pt>
                <c:pt idx="137">
                  <c:v>4.766382972053691</c:v>
                </c:pt>
                <c:pt idx="138">
                  <c:v>4.764027719117081</c:v>
                </c:pt>
                <c:pt idx="139">
                  <c:v>4.887349838737336</c:v>
                </c:pt>
                <c:pt idx="140">
                  <c:v>4.9497680706743097</c:v>
                </c:pt>
                <c:pt idx="141">
                  <c:v>5.0418831924299923</c:v>
                </c:pt>
                <c:pt idx="142">
                  <c:v>4.7066632705829505</c:v>
                </c:pt>
                <c:pt idx="143">
                  <c:v>4.2916658667229655</c:v>
                </c:pt>
                <c:pt idx="144">
                  <c:v>3.896049356321484</c:v>
                </c:pt>
                <c:pt idx="145">
                  <c:v>3.9388364791826547</c:v>
                </c:pt>
                <c:pt idx="146">
                  <c:v>3.5690092981188286</c:v>
                </c:pt>
                <c:pt idx="147">
                  <c:v>3.4023590494374218</c:v>
                </c:pt>
                <c:pt idx="148">
                  <c:v>3.0714610081327862</c:v>
                </c:pt>
                <c:pt idx="149">
                  <c:v>2.5844528889022058</c:v>
                </c:pt>
                <c:pt idx="150">
                  <c:v>2.4931875023330718</c:v>
                </c:pt>
                <c:pt idx="151">
                  <c:v>1.9623353424616852</c:v>
                </c:pt>
                <c:pt idx="152">
                  <c:v>1.3326078024186643</c:v>
                </c:pt>
                <c:pt idx="153">
                  <c:v>1.1880632501541442</c:v>
                </c:pt>
                <c:pt idx="154">
                  <c:v>1.0157822186511964</c:v>
                </c:pt>
                <c:pt idx="155">
                  <c:v>0.87919532273981815</c:v>
                </c:pt>
                <c:pt idx="156">
                  <c:v>0.91461286043426071</c:v>
                </c:pt>
                <c:pt idx="157">
                  <c:v>0.13895948599621022</c:v>
                </c:pt>
                <c:pt idx="158">
                  <c:v>-1.6442680814691357E-2</c:v>
                </c:pt>
                <c:pt idx="159">
                  <c:v>-2.2989428512005361E-2</c:v>
                </c:pt>
                <c:pt idx="160">
                  <c:v>-0.11433273739518768</c:v>
                </c:pt>
                <c:pt idx="161">
                  <c:v>0.1060967339706167</c:v>
                </c:pt>
                <c:pt idx="162">
                  <c:v>0.39115850660489571</c:v>
                </c:pt>
                <c:pt idx="163">
                  <c:v>0.6009724827448224</c:v>
                </c:pt>
                <c:pt idx="164">
                  <c:v>1.471066349585584</c:v>
                </c:pt>
                <c:pt idx="165">
                  <c:v>1.8684393915622906</c:v>
                </c:pt>
                <c:pt idx="166">
                  <c:v>2.2428249304932137</c:v>
                </c:pt>
                <c:pt idx="167">
                  <c:v>2.8613138686131236</c:v>
                </c:pt>
                <c:pt idx="168">
                  <c:v>2.9188787660309004</c:v>
                </c:pt>
                <c:pt idx="169">
                  <c:v>3.5637468457973682</c:v>
                </c:pt>
                <c:pt idx="170">
                  <c:v>4.0082884739779132</c:v>
                </c:pt>
                <c:pt idx="171">
                  <c:v>4.4182702134493326</c:v>
                </c:pt>
                <c:pt idx="172">
                  <c:v>4.8173138963922213</c:v>
                </c:pt>
                <c:pt idx="173">
                  <c:v>5.5086335310978285</c:v>
                </c:pt>
                <c:pt idx="174">
                  <c:v>5.6729175056141372</c:v>
                </c:pt>
                <c:pt idx="175">
                  <c:v>5.935808547998775</c:v>
                </c:pt>
                <c:pt idx="176">
                  <c:v>6.0149618034805314</c:v>
                </c:pt>
                <c:pt idx="177">
                  <c:v>5.9931948424068509</c:v>
                </c:pt>
                <c:pt idx="178">
                  <c:v>5.943880008992906</c:v>
                </c:pt>
                <c:pt idx="179">
                  <c:v>6.1818762418393476</c:v>
                </c:pt>
                <c:pt idx="180">
                  <c:v>6.4084601722319974</c:v>
                </c:pt>
                <c:pt idx="181">
                  <c:v>6.5162200282087497</c:v>
                </c:pt>
                <c:pt idx="182">
                  <c:v>6.9188091398132912</c:v>
                </c:pt>
                <c:pt idx="183">
                  <c:v>6.7833935144242332</c:v>
                </c:pt>
                <c:pt idx="184">
                  <c:v>6.3828085331330016</c:v>
                </c:pt>
                <c:pt idx="185">
                  <c:v>6.0667462909138834</c:v>
                </c:pt>
                <c:pt idx="186">
                  <c:v>5.8850590497116144</c:v>
                </c:pt>
                <c:pt idx="187">
                  <c:v>5.7611073137388615</c:v>
                </c:pt>
                <c:pt idx="188">
                  <c:v>5.579288377557873</c:v>
                </c:pt>
                <c:pt idx="189">
                  <c:v>5.4238628338171111</c:v>
                </c:pt>
                <c:pt idx="190">
                  <c:v>5.6501514095062646</c:v>
                </c:pt>
                <c:pt idx="191">
                  <c:v>5.3401188920781948</c:v>
                </c:pt>
                <c:pt idx="192">
                  <c:v>4.9568585725922674</c:v>
                </c:pt>
                <c:pt idx="193">
                  <c:v>5.3661281779660897</c:v>
                </c:pt>
                <c:pt idx="194">
                  <c:v>5.0727590603762138</c:v>
                </c:pt>
                <c:pt idx="195">
                  <c:v>5.0751750483654092</c:v>
                </c:pt>
                <c:pt idx="196">
                  <c:v>5.5372665426573633</c:v>
                </c:pt>
                <c:pt idx="197">
                  <c:v>5.5329369379924458</c:v>
                </c:pt>
                <c:pt idx="198">
                  <c:v>5.2687551471684912</c:v>
                </c:pt>
                <c:pt idx="199">
                  <c:v>5.4976943484878404</c:v>
                </c:pt>
                <c:pt idx="200">
                  <c:v>5.2062963153560986</c:v>
                </c:pt>
                <c:pt idx="201">
                  <c:v>4.7066516231601696</c:v>
                </c:pt>
                <c:pt idx="202">
                  <c:v>4.3188129481494002</c:v>
                </c:pt>
                <c:pt idx="203">
                  <c:v>3.6907918945324951</c:v>
                </c:pt>
                <c:pt idx="204">
                  <c:v>3.6833585184199933</c:v>
                </c:pt>
                <c:pt idx="205">
                  <c:v>2.4373998554777359</c:v>
                </c:pt>
                <c:pt idx="206">
                  <c:v>2.0054546364409731</c:v>
                </c:pt>
                <c:pt idx="207">
                  <c:v>1.5299494378347163</c:v>
                </c:pt>
                <c:pt idx="208">
                  <c:v>1.2148846603000152</c:v>
                </c:pt>
                <c:pt idx="209">
                  <c:v>0.90819378912634363</c:v>
                </c:pt>
                <c:pt idx="210">
                  <c:v>0.91230534200667535</c:v>
                </c:pt>
                <c:pt idx="211">
                  <c:v>0.59362269121203326</c:v>
                </c:pt>
                <c:pt idx="212">
                  <c:v>0.52797471102019244</c:v>
                </c:pt>
                <c:pt idx="213">
                  <c:v>1.3273415210550041</c:v>
                </c:pt>
                <c:pt idx="214">
                  <c:v>1.6613844258963155</c:v>
                </c:pt>
                <c:pt idx="215">
                  <c:v>1.9845263843807572</c:v>
                </c:pt>
                <c:pt idx="216">
                  <c:v>2.2982675914327046</c:v>
                </c:pt>
                <c:pt idx="217">
                  <c:v>2.8695161448621036</c:v>
                </c:pt>
                <c:pt idx="218">
                  <c:v>3.0640215858220472</c:v>
                </c:pt>
                <c:pt idx="219">
                  <c:v>3.464538419524871</c:v>
                </c:pt>
                <c:pt idx="220">
                  <c:v>3.6036615037138233</c:v>
                </c:pt>
                <c:pt idx="221">
                  <c:v>3.804532188316557</c:v>
                </c:pt>
                <c:pt idx="222">
                  <c:v>4.1930935128833084</c:v>
                </c:pt>
                <c:pt idx="223">
                  <c:v>4.2931353682005522</c:v>
                </c:pt>
                <c:pt idx="224">
                  <c:v>4.2578749855546789</c:v>
                </c:pt>
                <c:pt idx="225">
                  <c:v>3.8624910877210112</c:v>
                </c:pt>
                <c:pt idx="226">
                  <c:v>3.6878481690030469</c:v>
                </c:pt>
                <c:pt idx="227">
                  <c:v>3.5198550542046974</c:v>
                </c:pt>
                <c:pt idx="228">
                  <c:v>3.3714442732040624</c:v>
                </c:pt>
                <c:pt idx="229">
                  <c:v>3.6350192603546816</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numCache>
            </c:numRef>
          </c:val>
          <c:smooth val="0"/>
          <c:extLst>
            <c:ext xmlns:c16="http://schemas.microsoft.com/office/drawing/2014/chart" uri="{C3380CC4-5D6E-409C-BE32-E72D297353CC}">
              <c16:uniqueId val="{00000001-58F5-402B-99F2-B0E3A094AC95}"/>
            </c:ext>
          </c:extLst>
        </c:ser>
        <c:dLbls>
          <c:showLegendKey val="0"/>
          <c:showVal val="1"/>
          <c:showCatName val="0"/>
          <c:showSerName val="0"/>
          <c:showPercent val="0"/>
          <c:showBubbleSize val="0"/>
        </c:dLbls>
        <c:marker val="1"/>
        <c:smooth val="0"/>
        <c:axId val="953777664"/>
        <c:axId val="946827200"/>
      </c:lineChart>
      <c:lineChart>
        <c:grouping val="standard"/>
        <c:varyColors val="0"/>
        <c:ser>
          <c:idx val="1"/>
          <c:order val="1"/>
          <c:tx>
            <c:v>Retail Sales</c:v>
          </c:tx>
          <c:spPr>
            <a:ln w="57150">
              <a:solidFill>
                <a:srgbClr val="00B0F0"/>
              </a:solidFill>
              <a:prstDash val="solid"/>
            </a:ln>
            <a:effectLst>
              <a:outerShdw blurRad="50800" dist="50800" dir="5400000" algn="ctr" rotWithShape="0">
                <a:srgbClr val="000000">
                  <a:alpha val="99000"/>
                </a:srgbClr>
              </a:outerShdw>
            </a:effectLst>
          </c:spPr>
          <c:marker>
            <c:symbol val="none"/>
          </c:marker>
          <c:dLbls>
            <c:delete val="1"/>
          </c:dLbls>
          <c:cat>
            <c:strLit>
              <c:ptCount val="252"/>
              <c:pt idx="6">
                <c:v>'94</c:v>
              </c:pt>
              <c:pt idx="30">
                <c:v>'96</c:v>
              </c:pt>
              <c:pt idx="54">
                <c:v>'98</c:v>
              </c:pt>
              <c:pt idx="78">
                <c:v>'00</c:v>
              </c:pt>
              <c:pt idx="102">
                <c:v>'02</c:v>
              </c:pt>
              <c:pt idx="126">
                <c:v>'04</c:v>
              </c:pt>
              <c:pt idx="150">
                <c:v>'06</c:v>
              </c:pt>
              <c:pt idx="174">
                <c:v>'08</c:v>
              </c:pt>
              <c:pt idx="198">
                <c:v>'10</c:v>
              </c:pt>
              <c:pt idx="222">
                <c:v>'12</c:v>
              </c:pt>
              <c:pt idx="246">
                <c:v>'14</c:v>
              </c:pt>
            </c:strLit>
          </c:cat>
          <c:val>
            <c:numRef>
              <c:f>'RS22'!$J$639:$J$1034</c:f>
              <c:numCache>
                <c:formatCode>0.0</c:formatCode>
                <c:ptCount val="396"/>
                <c:pt idx="0">
                  <c:v>8.4539867401454956</c:v>
                </c:pt>
                <c:pt idx="1">
                  <c:v>8.8610618829895458</c:v>
                </c:pt>
                <c:pt idx="2">
                  <c:v>8.8841034522310025</c:v>
                </c:pt>
                <c:pt idx="3">
                  <c:v>8.7439326769041656</c:v>
                </c:pt>
                <c:pt idx="4">
                  <c:v>8.8465340583848473</c:v>
                </c:pt>
                <c:pt idx="5">
                  <c:v>8.9152082127125283</c:v>
                </c:pt>
                <c:pt idx="6">
                  <c:v>8.4658836820674424</c:v>
                </c:pt>
                <c:pt idx="7">
                  <c:v>8.2038751906231795</c:v>
                </c:pt>
                <c:pt idx="8">
                  <c:v>7.8970231804748749</c:v>
                </c:pt>
                <c:pt idx="9">
                  <c:v>7.8299016369677759</c:v>
                </c:pt>
                <c:pt idx="10">
                  <c:v>7.4203969525553362</c:v>
                </c:pt>
                <c:pt idx="11">
                  <c:v>6.496522502502458</c:v>
                </c:pt>
                <c:pt idx="12">
                  <c:v>6.3303347904186751</c:v>
                </c:pt>
                <c:pt idx="13">
                  <c:v>5.2257005577925213</c:v>
                </c:pt>
                <c:pt idx="14">
                  <c:v>4.3909538871706388</c:v>
                </c:pt>
                <c:pt idx="15">
                  <c:v>4.2736348417151646</c:v>
                </c:pt>
                <c:pt idx="16">
                  <c:v>3.9542511469123838</c:v>
                </c:pt>
                <c:pt idx="17">
                  <c:v>3.5009254601965125</c:v>
                </c:pt>
                <c:pt idx="18">
                  <c:v>3.4556227105034765</c:v>
                </c:pt>
                <c:pt idx="19">
                  <c:v>3.1878789223626711</c:v>
                </c:pt>
                <c:pt idx="20">
                  <c:v>2.4833603171555296</c:v>
                </c:pt>
                <c:pt idx="21">
                  <c:v>2.7130895916906326</c:v>
                </c:pt>
                <c:pt idx="22">
                  <c:v>2.6611161809281469</c:v>
                </c:pt>
                <c:pt idx="23">
                  <c:v>2.7792538912869986</c:v>
                </c:pt>
                <c:pt idx="24">
                  <c:v>2.4803285177662104</c:v>
                </c:pt>
                <c:pt idx="25">
                  <c:v>2.7286315194087649</c:v>
                </c:pt>
                <c:pt idx="26">
                  <c:v>2.8453748454160745</c:v>
                </c:pt>
                <c:pt idx="27">
                  <c:v>2.8156212288494658</c:v>
                </c:pt>
                <c:pt idx="28">
                  <c:v>2.5668998634285316</c:v>
                </c:pt>
                <c:pt idx="29">
                  <c:v>2.3930173499990417</c:v>
                </c:pt>
                <c:pt idx="30">
                  <c:v>2.6385029785635226</c:v>
                </c:pt>
                <c:pt idx="31">
                  <c:v>2.6799746488077432</c:v>
                </c:pt>
                <c:pt idx="32">
                  <c:v>3.2393925652549171</c:v>
                </c:pt>
                <c:pt idx="33">
                  <c:v>2.4831093944846003</c:v>
                </c:pt>
                <c:pt idx="34">
                  <c:v>2.2418789668220427</c:v>
                </c:pt>
                <c:pt idx="35">
                  <c:v>2.3726910426037193</c:v>
                </c:pt>
                <c:pt idx="36">
                  <c:v>2.6021068882585467</c:v>
                </c:pt>
                <c:pt idx="37">
                  <c:v>2.6172356326451336</c:v>
                </c:pt>
                <c:pt idx="38">
                  <c:v>2.7201872544848413</c:v>
                </c:pt>
                <c:pt idx="39">
                  <c:v>2.7029949120164645</c:v>
                </c:pt>
                <c:pt idx="40">
                  <c:v>2.9224537461543605</c:v>
                </c:pt>
                <c:pt idx="41">
                  <c:v>3.2493045019928957</c:v>
                </c:pt>
                <c:pt idx="42">
                  <c:v>3.1799470018564193</c:v>
                </c:pt>
                <c:pt idx="43">
                  <c:v>3.0900585707071855</c:v>
                </c:pt>
                <c:pt idx="44">
                  <c:v>3.3535401797712581</c:v>
                </c:pt>
                <c:pt idx="45">
                  <c:v>3.9540449420264281</c:v>
                </c:pt>
                <c:pt idx="46">
                  <c:v>4.1647804567677866</c:v>
                </c:pt>
                <c:pt idx="47">
                  <c:v>4.4341308389492298</c:v>
                </c:pt>
                <c:pt idx="48">
                  <c:v>4.4294512915032556</c:v>
                </c:pt>
                <c:pt idx="49">
                  <c:v>4.922979424758168</c:v>
                </c:pt>
                <c:pt idx="50">
                  <c:v>5.3973318830452968</c:v>
                </c:pt>
                <c:pt idx="51">
                  <c:v>5.709801848438147</c:v>
                </c:pt>
                <c:pt idx="52">
                  <c:v>5.8052367722963396</c:v>
                </c:pt>
                <c:pt idx="53">
                  <c:v>6.0097066939709691</c:v>
                </c:pt>
                <c:pt idx="54">
                  <c:v>6.0865584386739329</c:v>
                </c:pt>
                <c:pt idx="55">
                  <c:v>6.0545200245250612</c:v>
                </c:pt>
                <c:pt idx="56">
                  <c:v>5.989430070999191</c:v>
                </c:pt>
                <c:pt idx="57">
                  <c:v>5.9393364357224243</c:v>
                </c:pt>
                <c:pt idx="58">
                  <c:v>6.2680441417127639</c:v>
                </c:pt>
                <c:pt idx="59">
                  <c:v>6.4816826885413406</c:v>
                </c:pt>
                <c:pt idx="60">
                  <c:v>6.4214945488857467</c:v>
                </c:pt>
                <c:pt idx="61">
                  <c:v>6.0850396083071985</c:v>
                </c:pt>
                <c:pt idx="62">
                  <c:v>5.8982148212780316</c:v>
                </c:pt>
                <c:pt idx="63">
                  <c:v>5.8512880935976739</c:v>
                </c:pt>
                <c:pt idx="64">
                  <c:v>5.8508484166706012</c:v>
                </c:pt>
                <c:pt idx="65">
                  <c:v>6.0835280115539234</c:v>
                </c:pt>
                <c:pt idx="66">
                  <c:v>6.2075537519122861</c:v>
                </c:pt>
                <c:pt idx="67">
                  <c:v>6.7276290875404499</c:v>
                </c:pt>
                <c:pt idx="68">
                  <c:v>6.6961363751252918</c:v>
                </c:pt>
                <c:pt idx="69">
                  <c:v>6.6873693507673693</c:v>
                </c:pt>
                <c:pt idx="70">
                  <c:v>6.5565687641192767</c:v>
                </c:pt>
                <c:pt idx="71">
                  <c:v>6.2169367533188478</c:v>
                </c:pt>
                <c:pt idx="72">
                  <c:v>6.5473928871145262</c:v>
                </c:pt>
                <c:pt idx="73">
                  <c:v>6.690632762803844</c:v>
                </c:pt>
                <c:pt idx="74">
                  <c:v>6.7277841056280181</c:v>
                </c:pt>
                <c:pt idx="75">
                  <c:v>6.5799844510931536</c:v>
                </c:pt>
                <c:pt idx="76">
                  <c:v>6.8385419358024393</c:v>
                </c:pt>
                <c:pt idx="77">
                  <c:v>6.4273678306979889</c:v>
                </c:pt>
                <c:pt idx="78">
                  <c:v>6.0511320760876259</c:v>
                </c:pt>
                <c:pt idx="79">
                  <c:v>5.7752292674633452</c:v>
                </c:pt>
                <c:pt idx="80">
                  <c:v>5.5772439279585484</c:v>
                </c:pt>
                <c:pt idx="81">
                  <c:v>5.4620908286422463</c:v>
                </c:pt>
                <c:pt idx="82">
                  <c:v>5.2782772227130152</c:v>
                </c:pt>
                <c:pt idx="83">
                  <c:v>5.1058729544127175</c:v>
                </c:pt>
                <c:pt idx="84">
                  <c:v>4.7107161196303196</c:v>
                </c:pt>
                <c:pt idx="85">
                  <c:v>4.449881598636324</c:v>
                </c:pt>
                <c:pt idx="86">
                  <c:v>4.1676699883839632</c:v>
                </c:pt>
                <c:pt idx="87">
                  <c:v>3.9317499766725348</c:v>
                </c:pt>
                <c:pt idx="88">
                  <c:v>3.6608683242004787</c:v>
                </c:pt>
                <c:pt idx="89">
                  <c:v>3.5132307836922081</c:v>
                </c:pt>
                <c:pt idx="90">
                  <c:v>3.499271281136302</c:v>
                </c:pt>
                <c:pt idx="91">
                  <c:v>3.2971590939888671</c:v>
                </c:pt>
                <c:pt idx="92">
                  <c:v>3.1649007655684187</c:v>
                </c:pt>
                <c:pt idx="93">
                  <c:v>3.3247158599771325</c:v>
                </c:pt>
                <c:pt idx="94">
                  <c:v>3.4953722300171677</c:v>
                </c:pt>
                <c:pt idx="95">
                  <c:v>3.3852316492403105</c:v>
                </c:pt>
                <c:pt idx="96">
                  <c:v>3.4568110595652826</c:v>
                </c:pt>
                <c:pt idx="97">
                  <c:v>3.7188780845477112</c:v>
                </c:pt>
                <c:pt idx="98">
                  <c:v>3.3990452964088718</c:v>
                </c:pt>
                <c:pt idx="99">
                  <c:v>3.4748286219268891</c:v>
                </c:pt>
                <c:pt idx="100">
                  <c:v>3.1959859978808396</c:v>
                </c:pt>
                <c:pt idx="101">
                  <c:v>3.0016093399504769</c:v>
                </c:pt>
                <c:pt idx="102">
                  <c:v>3.0225729218738877</c:v>
                </c:pt>
                <c:pt idx="103">
                  <c:v>2.6177425176231282</c:v>
                </c:pt>
                <c:pt idx="104">
                  <c:v>2.3599782094191397</c:v>
                </c:pt>
                <c:pt idx="105">
                  <c:v>1.4715107760023329</c:v>
                </c:pt>
                <c:pt idx="106">
                  <c:v>4.0030264143339878E-2</c:v>
                </c:pt>
                <c:pt idx="107">
                  <c:v>-1.0845922491285194</c:v>
                </c:pt>
                <c:pt idx="108">
                  <c:v>-2.118920084113725</c:v>
                </c:pt>
                <c:pt idx="109">
                  <c:v>-3.5666057101272912</c:v>
                </c:pt>
                <c:pt idx="110">
                  <c:v>-4.5321799216676197</c:v>
                </c:pt>
                <c:pt idx="111">
                  <c:v>-5.6246676611553283</c:v>
                </c:pt>
                <c:pt idx="112">
                  <c:v>-6.8788281044674449</c:v>
                </c:pt>
                <c:pt idx="113">
                  <c:v>-7.6767798653868908</c:v>
                </c:pt>
                <c:pt idx="114">
                  <c:v>-8.7017272699008998</c:v>
                </c:pt>
                <c:pt idx="115">
                  <c:v>-9.2523054061156387</c:v>
                </c:pt>
                <c:pt idx="116">
                  <c:v>-9.7599472423257794</c:v>
                </c:pt>
                <c:pt idx="117">
                  <c:v>-9.63127821080964</c:v>
                </c:pt>
                <c:pt idx="118">
                  <c:v>-8.6838132448959868</c:v>
                </c:pt>
                <c:pt idx="119">
                  <c:v>-7.44843541504423</c:v>
                </c:pt>
                <c:pt idx="120">
                  <c:v>-6.6592202249577639</c:v>
                </c:pt>
                <c:pt idx="121">
                  <c:v>-5.430106928769149</c:v>
                </c:pt>
                <c:pt idx="122">
                  <c:v>-3.6942889051199757</c:v>
                </c:pt>
                <c:pt idx="123">
                  <c:v>-2.1793103187487333</c:v>
                </c:pt>
                <c:pt idx="124">
                  <c:v>-0.57656435475662704</c:v>
                </c:pt>
                <c:pt idx="125">
                  <c:v>0.58345195690918672</c:v>
                </c:pt>
                <c:pt idx="126">
                  <c:v>1.79309479239231</c:v>
                </c:pt>
                <c:pt idx="127">
                  <c:v>2.7542870134496127</c:v>
                </c:pt>
                <c:pt idx="128">
                  <c:v>3.9368319834313752</c:v>
                </c:pt>
                <c:pt idx="129">
                  <c:v>4.6359936043324836</c:v>
                </c:pt>
                <c:pt idx="130">
                  <c:v>5.1910233865909845</c:v>
                </c:pt>
                <c:pt idx="131">
                  <c:v>5.4248567342997944</c:v>
                </c:pt>
                <c:pt idx="132">
                  <c:v>5.8285090732136382</c:v>
                </c:pt>
                <c:pt idx="133">
                  <c:v>6.1766394027190614</c:v>
                </c:pt>
                <c:pt idx="134">
                  <c:v>5.9886769907727739</c:v>
                </c:pt>
                <c:pt idx="135">
                  <c:v>5.9011497974143339</c:v>
                </c:pt>
                <c:pt idx="136">
                  <c:v>6.0806612287571227</c:v>
                </c:pt>
                <c:pt idx="137">
                  <c:v>6.4410872424459171</c:v>
                </c:pt>
                <c:pt idx="138">
                  <c:v>6.6318130704092368</c:v>
                </c:pt>
                <c:pt idx="139">
                  <c:v>7.1595589018944992</c:v>
                </c:pt>
                <c:pt idx="140">
                  <c:v>7.3053111809165756</c:v>
                </c:pt>
                <c:pt idx="141">
                  <c:v>7.4579861965194567</c:v>
                </c:pt>
                <c:pt idx="142">
                  <c:v>7.386442354340133</c:v>
                </c:pt>
                <c:pt idx="143">
                  <c:v>7.3123999992532163</c:v>
                </c:pt>
                <c:pt idx="144">
                  <c:v>7.243407916120745</c:v>
                </c:pt>
                <c:pt idx="145">
                  <c:v>7.4000545195985552</c:v>
                </c:pt>
                <c:pt idx="146">
                  <c:v>7.3701774526727206</c:v>
                </c:pt>
                <c:pt idx="147">
                  <c:v>7.0491951383885265</c:v>
                </c:pt>
                <c:pt idx="148">
                  <c:v>7.0118776351405074</c:v>
                </c:pt>
                <c:pt idx="149">
                  <c:v>6.562947099461951</c:v>
                </c:pt>
                <c:pt idx="150">
                  <c:v>6.274057579309769</c:v>
                </c:pt>
                <c:pt idx="151">
                  <c:v>6.0365299181012659</c:v>
                </c:pt>
                <c:pt idx="152">
                  <c:v>5.5901000093069939</c:v>
                </c:pt>
                <c:pt idx="153">
                  <c:v>5.4645020220979177</c:v>
                </c:pt>
                <c:pt idx="154">
                  <c:v>5.312865722137758</c:v>
                </c:pt>
                <c:pt idx="155">
                  <c:v>4.9602657676681758</c:v>
                </c:pt>
                <c:pt idx="156">
                  <c:v>4.9567346535729655</c:v>
                </c:pt>
                <c:pt idx="157">
                  <c:v>4.1993678897808593</c:v>
                </c:pt>
                <c:pt idx="158">
                  <c:v>3.7585733647546533</c:v>
                </c:pt>
                <c:pt idx="159">
                  <c:v>3.8216017531996158</c:v>
                </c:pt>
                <c:pt idx="160">
                  <c:v>3.6297768726570041</c:v>
                </c:pt>
                <c:pt idx="161">
                  <c:v>3.6510920810254817</c:v>
                </c:pt>
                <c:pt idx="162">
                  <c:v>3.9593467425796547</c:v>
                </c:pt>
                <c:pt idx="163">
                  <c:v>3.8091495127117128</c:v>
                </c:pt>
                <c:pt idx="164">
                  <c:v>3.801085599745079</c:v>
                </c:pt>
                <c:pt idx="165">
                  <c:v>3.7102628212292217</c:v>
                </c:pt>
                <c:pt idx="166">
                  <c:v>3.5470750350542488</c:v>
                </c:pt>
                <c:pt idx="167">
                  <c:v>3.6336267893808838</c:v>
                </c:pt>
                <c:pt idx="168">
                  <c:v>3.357290053057767</c:v>
                </c:pt>
                <c:pt idx="169">
                  <c:v>3.4520176009233978</c:v>
                </c:pt>
                <c:pt idx="170">
                  <c:v>3.51966144626698</c:v>
                </c:pt>
                <c:pt idx="171">
                  <c:v>3.6600959163008042</c:v>
                </c:pt>
                <c:pt idx="172">
                  <c:v>3.7181758376544991</c:v>
                </c:pt>
                <c:pt idx="173">
                  <c:v>3.8075044016507889</c:v>
                </c:pt>
                <c:pt idx="174">
                  <c:v>3.6754148243718845</c:v>
                </c:pt>
                <c:pt idx="175">
                  <c:v>3.6474058460610053</c:v>
                </c:pt>
                <c:pt idx="176">
                  <c:v>3.9326537309453187</c:v>
                </c:pt>
                <c:pt idx="177">
                  <c:v>4.0465456077719182</c:v>
                </c:pt>
                <c:pt idx="178">
                  <c:v>4.0847894700958989</c:v>
                </c:pt>
                <c:pt idx="179">
                  <c:v>4.2763521582290167</c:v>
                </c:pt>
                <c:pt idx="180">
                  <c:v>4.4072312759892753</c:v>
                </c:pt>
                <c:pt idx="181">
                  <c:v>4.4330168834206205</c:v>
                </c:pt>
                <c:pt idx="182">
                  <c:v>4.4622660295297436</c:v>
                </c:pt>
                <c:pt idx="183">
                  <c:v>4.1459118918968159</c:v>
                </c:pt>
                <c:pt idx="184">
                  <c:v>3.7991212822874587</c:v>
                </c:pt>
                <c:pt idx="185">
                  <c:v>3.7417130859576133</c:v>
                </c:pt>
                <c:pt idx="186">
                  <c:v>3.6357962799023653</c:v>
                </c:pt>
                <c:pt idx="187">
                  <c:v>3.4341996335620877</c:v>
                </c:pt>
                <c:pt idx="188">
                  <c:v>3.1513857504042306</c:v>
                </c:pt>
                <c:pt idx="189">
                  <c:v>2.8605727521697588</c:v>
                </c:pt>
                <c:pt idx="190">
                  <c:v>2.7110113076484197</c:v>
                </c:pt>
                <c:pt idx="191">
                  <c:v>2.5659476008387259</c:v>
                </c:pt>
                <c:pt idx="192">
                  <c:v>2.3604773571219084</c:v>
                </c:pt>
                <c:pt idx="193">
                  <c:v>2.7316594687613645</c:v>
                </c:pt>
                <c:pt idx="194">
                  <c:v>2.7759501444914605</c:v>
                </c:pt>
                <c:pt idx="195">
                  <c:v>2.8547856291560407</c:v>
                </c:pt>
                <c:pt idx="196">
                  <c:v>2.8678016003039346</c:v>
                </c:pt>
                <c:pt idx="197">
                  <c:v>2.8458463595169974</c:v>
                </c:pt>
                <c:pt idx="198">
                  <c:v>2.5913933715996222</c:v>
                </c:pt>
                <c:pt idx="199">
                  <c:v>2.7389013473629262</c:v>
                </c:pt>
                <c:pt idx="200">
                  <c:v>2.8270849438682575</c:v>
                </c:pt>
                <c:pt idx="201">
                  <c:v>2.7972869988471842</c:v>
                </c:pt>
                <c:pt idx="202">
                  <c:v>3.0480186593864858</c:v>
                </c:pt>
                <c:pt idx="203">
                  <c:v>3.0921469666156582</c:v>
                </c:pt>
                <c:pt idx="204">
                  <c:v>3.3810642916620282</c:v>
                </c:pt>
                <c:pt idx="205">
                  <c:v>2.9127970883736367</c:v>
                </c:pt>
                <c:pt idx="206">
                  <c:v>3.0241182743200028</c:v>
                </c:pt>
                <c:pt idx="207">
                  <c:v>3.0678402164551244</c:v>
                </c:pt>
                <c:pt idx="208">
                  <c:v>3.4186583804872015</c:v>
                </c:pt>
                <c:pt idx="209">
                  <c:v>3.4488485303756562</c:v>
                </c:pt>
                <c:pt idx="210">
                  <c:v>3.649895602920509</c:v>
                </c:pt>
                <c:pt idx="211">
                  <c:v>3.7318027589464435</c:v>
                </c:pt>
                <c:pt idx="212">
                  <c:v>3.8200869815004239</c:v>
                </c:pt>
                <c:pt idx="213">
                  <c:v>4.1274811026692504</c:v>
                </c:pt>
                <c:pt idx="214">
                  <c:v>4.298666913244702</c:v>
                </c:pt>
                <c:pt idx="215">
                  <c:v>4.2694148090781852</c:v>
                </c:pt>
                <c:pt idx="216">
                  <c:v>4.3035738418854379</c:v>
                </c:pt>
                <c:pt idx="217">
                  <c:v>4.5857403707668425</c:v>
                </c:pt>
                <c:pt idx="218">
                  <c:v>4.66639868852576</c:v>
                </c:pt>
                <c:pt idx="219">
                  <c:v>4.6847762081741848</c:v>
                </c:pt>
                <c:pt idx="220">
                  <c:v>4.8268400007498826</c:v>
                </c:pt>
                <c:pt idx="221">
                  <c:v>4.9915299757699501</c:v>
                </c:pt>
                <c:pt idx="222">
                  <c:v>5.2902291433142778</c:v>
                </c:pt>
                <c:pt idx="223">
                  <c:v>5.5015702015707149</c:v>
                </c:pt>
                <c:pt idx="224">
                  <c:v>5.285815846062917</c:v>
                </c:pt>
                <c:pt idx="225">
                  <c:v>5.3573838420691402</c:v>
                </c:pt>
                <c:pt idx="226">
                  <c:v>5.2064657962464196</c:v>
                </c:pt>
                <c:pt idx="227">
                  <c:v>4.9064970771369758</c:v>
                </c:pt>
                <c:pt idx="228">
                  <c:v>4.7509901757589006</c:v>
                </c:pt>
                <c:pt idx="229">
                  <c:v>4.5716911063293395</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numCache>
            </c:numRef>
          </c:val>
          <c:smooth val="0"/>
          <c:extLst>
            <c:ext xmlns:c16="http://schemas.microsoft.com/office/drawing/2014/chart" uri="{C3380CC4-5D6E-409C-BE32-E72D297353CC}">
              <c16:uniqueId val="{00000002-58F5-402B-99F2-B0E3A094AC95}"/>
            </c:ext>
          </c:extLst>
        </c:ser>
        <c:ser>
          <c:idx val="3"/>
          <c:order val="3"/>
          <c:tx>
            <c:strRef>
              <c:f>'RSHPC Data'!$O$2</c:f>
              <c:strCache>
                <c:ptCount val="1"/>
                <c:pt idx="0">
                  <c:v>3.6%</c:v>
                </c:pt>
              </c:strCache>
            </c:strRef>
          </c:tx>
          <c:marker>
            <c:symbol val="none"/>
          </c:marker>
          <c:dLbls>
            <c:spPr>
              <a:noFill/>
              <a:ln>
                <a:noFill/>
              </a:ln>
              <a:effectLst/>
            </c:spPr>
            <c:txPr>
              <a:bodyPr wrap="square" lIns="38100" tIns="19050" rIns="38100" bIns="19050" anchor="ctr">
                <a:spAutoFit/>
              </a:bodyPr>
              <a:lstStyle/>
              <a:p>
                <a:pPr>
                  <a:defRPr sz="2000">
                    <a:solidFill>
                      <a:schemeClr val="accent6"/>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val>
            <c:numRef>
              <c:f>'RSHPC Data'!$O$99:$O$494</c:f>
              <c:numCache>
                <c:formatCode>General</c:formatCode>
                <c:ptCount val="39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3.6350192603546816</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numCache>
            </c:numRef>
          </c:val>
          <c:smooth val="0"/>
          <c:extLst>
            <c:ext xmlns:c16="http://schemas.microsoft.com/office/drawing/2014/chart" uri="{C3380CC4-5D6E-409C-BE32-E72D297353CC}">
              <c16:uniqueId val="{00000003-58F5-402B-99F2-B0E3A094AC95}"/>
            </c:ext>
          </c:extLst>
        </c:ser>
        <c:ser>
          <c:idx val="4"/>
          <c:order val="4"/>
          <c:tx>
            <c:strRef>
              <c:f>'RS22'!$U$2</c:f>
              <c:strCache>
                <c:ptCount val="1"/>
                <c:pt idx="0">
                  <c:v>4.6%</c:v>
                </c:pt>
              </c:strCache>
            </c:strRef>
          </c:tx>
          <c:marker>
            <c:symbol val="none"/>
          </c:marker>
          <c:dLbls>
            <c:dLbl>
              <c:idx val="229"/>
              <c:layout>
                <c:manualLayout>
                  <c:x val="0"/>
                  <c:y val="-3.3264037620317002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0B76-4F88-8AA7-079501127EDE}"/>
                </c:ext>
              </c:extLst>
            </c:dLbl>
            <c:spPr>
              <a:noFill/>
              <a:ln>
                <a:noFill/>
              </a:ln>
              <a:effectLst/>
            </c:spPr>
            <c:txPr>
              <a:bodyPr wrap="square" lIns="38100" tIns="19050" rIns="38100" bIns="19050" anchor="ctr">
                <a:spAutoFit/>
              </a:bodyPr>
              <a:lstStyle/>
              <a:p>
                <a:pPr>
                  <a:defRPr sz="2000">
                    <a:solidFill>
                      <a:srgbClr val="00B0F0"/>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val>
            <c:numRef>
              <c:f>'RS22'!$U$639:$U$1034</c:f>
              <c:numCache>
                <c:formatCode>General</c:formatCode>
                <c:ptCount val="39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4.5716911063293395</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numCache>
            </c:numRef>
          </c:val>
          <c:smooth val="0"/>
          <c:extLst>
            <c:ext xmlns:c16="http://schemas.microsoft.com/office/drawing/2014/chart" uri="{C3380CC4-5D6E-409C-BE32-E72D297353CC}">
              <c16:uniqueId val="{00000004-58F5-402B-99F2-B0E3A094AC95}"/>
            </c:ext>
          </c:extLst>
        </c:ser>
        <c:dLbls>
          <c:showLegendKey val="0"/>
          <c:showVal val="1"/>
          <c:showCatName val="0"/>
          <c:showSerName val="0"/>
          <c:showPercent val="0"/>
          <c:showBubbleSize val="0"/>
        </c:dLbls>
        <c:marker val="1"/>
        <c:smooth val="0"/>
        <c:axId val="953837056"/>
        <c:axId val="946827776"/>
      </c:lineChart>
      <c:dateAx>
        <c:axId val="953777664"/>
        <c:scaling>
          <c:orientation val="minMax"/>
          <c:max val="45627"/>
        </c:scaling>
        <c:delete val="0"/>
        <c:axPos val="b"/>
        <c:numFmt formatCode="\'yy" sourceLinked="0"/>
        <c:majorTickMark val="out"/>
        <c:minorTickMark val="none"/>
        <c:tickLblPos val="nextTo"/>
        <c:spPr>
          <a:ln w="3175">
            <a:solidFill>
              <a:schemeClr val="bg1">
                <a:lumMod val="65000"/>
              </a:schemeClr>
            </a:solidFill>
            <a:prstDash val="solid"/>
          </a:ln>
        </c:spPr>
        <c:txPr>
          <a:bodyPr rot="0" vert="horz"/>
          <a:lstStyle/>
          <a:p>
            <a:pPr>
              <a:defRPr sz="1200">
                <a:solidFill>
                  <a:schemeClr val="bg1">
                    <a:lumMod val="65000"/>
                  </a:schemeClr>
                </a:solidFill>
              </a:defRPr>
            </a:pPr>
            <a:endParaRPr lang="en-US"/>
          </a:p>
        </c:txPr>
        <c:crossAx val="946827200"/>
        <c:crossesAt val="-100"/>
        <c:auto val="1"/>
        <c:lblOffset val="100"/>
        <c:baseTimeUnit val="months"/>
        <c:majorUnit val="24"/>
        <c:majorTimeUnit val="months"/>
        <c:minorUnit val="12"/>
      </c:dateAx>
      <c:valAx>
        <c:axId val="946827200"/>
        <c:scaling>
          <c:orientation val="minMax"/>
          <c:max val="12"/>
          <c:min val="-9"/>
        </c:scaling>
        <c:delete val="0"/>
        <c:axPos val="l"/>
        <c:title>
          <c:tx>
            <c:rich>
              <a:bodyPr rot="0" vert="horz"/>
              <a:lstStyle/>
              <a:p>
                <a:pPr algn="ctr">
                  <a:defRPr/>
                </a:pPr>
                <a:r>
                  <a:rPr lang="en-US" sz="1200">
                    <a:solidFill>
                      <a:schemeClr val="accent6"/>
                    </a:solidFill>
                  </a:rPr>
                  <a:t>Personal Care</a:t>
                </a:r>
              </a:p>
            </c:rich>
          </c:tx>
          <c:layout>
            <c:manualLayout>
              <c:xMode val="edge"/>
              <c:yMode val="edge"/>
              <c:x val="0.87812658932698173"/>
              <c:y val="5.5787792968363514E-3"/>
            </c:manualLayout>
          </c:layout>
          <c:overlay val="0"/>
          <c:spPr>
            <a:noFill/>
            <a:ln w="25400">
              <a:noFill/>
            </a:ln>
          </c:spPr>
        </c:title>
        <c:numFmt formatCode="0" sourceLinked="0"/>
        <c:majorTickMark val="out"/>
        <c:minorTickMark val="none"/>
        <c:tickLblPos val="nextTo"/>
        <c:spPr>
          <a:ln w="3175">
            <a:solidFill>
              <a:schemeClr val="bg1">
                <a:lumMod val="65000"/>
              </a:schemeClr>
            </a:solidFill>
            <a:prstDash val="solid"/>
          </a:ln>
        </c:spPr>
        <c:txPr>
          <a:bodyPr rot="0" vert="horz"/>
          <a:lstStyle/>
          <a:p>
            <a:pPr>
              <a:defRPr sz="1200">
                <a:solidFill>
                  <a:schemeClr val="bg1">
                    <a:lumMod val="65000"/>
                  </a:schemeClr>
                </a:solidFill>
              </a:defRPr>
            </a:pPr>
            <a:endParaRPr lang="en-US"/>
          </a:p>
        </c:txPr>
        <c:crossAx val="953777664"/>
        <c:crosses val="autoZero"/>
        <c:crossBetween val="between"/>
        <c:majorUnit val="3"/>
      </c:valAx>
      <c:catAx>
        <c:axId val="953837056"/>
        <c:scaling>
          <c:orientation val="minMax"/>
        </c:scaling>
        <c:delete val="1"/>
        <c:axPos val="b"/>
        <c:numFmt formatCode="General" sourceLinked="1"/>
        <c:majorTickMark val="out"/>
        <c:minorTickMark val="none"/>
        <c:tickLblPos val="nextTo"/>
        <c:crossAx val="946827776"/>
        <c:crossesAt val="-2"/>
        <c:auto val="1"/>
        <c:lblAlgn val="ctr"/>
        <c:lblOffset val="100"/>
        <c:noMultiLvlLbl val="0"/>
      </c:catAx>
      <c:valAx>
        <c:axId val="946827776"/>
        <c:scaling>
          <c:orientation val="minMax"/>
          <c:max val="12"/>
          <c:min val="-9"/>
        </c:scaling>
        <c:delete val="0"/>
        <c:axPos val="r"/>
        <c:title>
          <c:tx>
            <c:rich>
              <a:bodyPr rot="0" vert="horz"/>
              <a:lstStyle/>
              <a:p>
                <a:pPr algn="ctr">
                  <a:defRPr/>
                </a:pPr>
                <a:r>
                  <a:rPr lang="en-US" sz="1200">
                    <a:solidFill>
                      <a:srgbClr val="00B0F0"/>
                    </a:solidFill>
                  </a:rPr>
                  <a:t>Retail Sales</a:t>
                </a:r>
              </a:p>
            </c:rich>
          </c:tx>
          <c:layout>
            <c:manualLayout>
              <c:xMode val="edge"/>
              <c:yMode val="edge"/>
              <c:x val="2.1600461400019739E-4"/>
              <c:y val="3.7230949590027146E-3"/>
            </c:manualLayout>
          </c:layout>
          <c:overlay val="0"/>
          <c:spPr>
            <a:noFill/>
            <a:ln w="25400">
              <a:noFill/>
            </a:ln>
          </c:spPr>
        </c:title>
        <c:numFmt formatCode="0" sourceLinked="0"/>
        <c:majorTickMark val="out"/>
        <c:minorTickMark val="none"/>
        <c:tickLblPos val="nextTo"/>
        <c:spPr>
          <a:ln w="3175">
            <a:solidFill>
              <a:schemeClr val="bg1">
                <a:lumMod val="65000"/>
              </a:schemeClr>
            </a:solidFill>
            <a:prstDash val="solid"/>
          </a:ln>
        </c:spPr>
        <c:txPr>
          <a:bodyPr rot="0" vert="horz"/>
          <a:lstStyle/>
          <a:p>
            <a:pPr>
              <a:defRPr sz="1200">
                <a:solidFill>
                  <a:schemeClr val="bg1">
                    <a:lumMod val="65000"/>
                  </a:schemeClr>
                </a:solidFill>
              </a:defRPr>
            </a:pPr>
            <a:endParaRPr lang="en-US"/>
          </a:p>
        </c:txPr>
        <c:crossAx val="953837056"/>
        <c:crosses val="max"/>
        <c:crossBetween val="between"/>
        <c:majorUnit val="3"/>
      </c:valAx>
      <c:spPr>
        <a:noFill/>
        <a:ln w="25400">
          <a:noFill/>
        </a:ln>
      </c:spPr>
    </c:plotArea>
    <c:legend>
      <c:legendPos val="r"/>
      <c:legendEntry>
        <c:idx val="0"/>
        <c:delete val="1"/>
      </c:legendEntry>
      <c:legendEntry>
        <c:idx val="3"/>
        <c:delete val="1"/>
      </c:legendEntry>
      <c:legendEntry>
        <c:idx val="4"/>
        <c:delete val="1"/>
      </c:legendEntry>
      <c:layout>
        <c:manualLayout>
          <c:xMode val="edge"/>
          <c:yMode val="edge"/>
          <c:x val="5.1973786423667394E-2"/>
          <c:y val="0.83315506939687767"/>
          <c:w val="0.17448248525702115"/>
          <c:h val="7.9846220186834224E-2"/>
        </c:manualLayout>
      </c:layout>
      <c:overlay val="0"/>
      <c:spPr>
        <a:noFill/>
        <a:ln w="25400">
          <a:noFill/>
        </a:ln>
      </c:spPr>
      <c:txPr>
        <a:bodyPr/>
        <a:lstStyle/>
        <a:p>
          <a:pPr>
            <a:defRPr sz="1200"/>
          </a:pPr>
          <a:endParaRPr lang="en-US"/>
        </a:p>
      </c:txPr>
    </c:legend>
    <c:plotVisOnly val="1"/>
    <c:dispBlanksAs val="gap"/>
    <c:showDLblsOverMax val="0"/>
  </c:chart>
  <c:spPr>
    <a:noFill/>
    <a:ln w="9525">
      <a:noFill/>
    </a:ln>
  </c:spPr>
  <c:txPr>
    <a:bodyPr/>
    <a:lstStyle/>
    <a:p>
      <a:pPr>
        <a:defRPr sz="1400" b="1" i="0" u="none" strike="noStrike" baseline="0">
          <a:solidFill>
            <a:srgbClr val="000000"/>
          </a:solidFill>
          <a:latin typeface="Arial"/>
          <a:ea typeface="Arial"/>
          <a:cs typeface="Arial"/>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1898471847212994E-2"/>
          <c:y val="8.0490851472928962E-2"/>
          <c:w val="0.93466807165437304"/>
          <c:h val="0.84711234625083631"/>
        </c:manualLayout>
      </c:layout>
      <c:lineChart>
        <c:grouping val="standard"/>
        <c:varyColors val="0"/>
        <c:ser>
          <c:idx val="2"/>
          <c:order val="0"/>
          <c:tx>
            <c:v>0</c:v>
          </c:tx>
          <c:spPr>
            <a:ln w="28575">
              <a:solidFill>
                <a:schemeClr val="tx1"/>
              </a:solidFill>
              <a:prstDash val="solid"/>
            </a:ln>
          </c:spPr>
          <c:marker>
            <c:symbol val="none"/>
          </c:marker>
          <c:dLbls>
            <c:delete val="1"/>
          </c:dLbls>
          <c:cat>
            <c:numRef>
              <c:f>'RS22'!$A$639:$A$1034</c:f>
              <c:numCache>
                <c:formatCode>mmm\-yy</c:formatCode>
                <c:ptCount val="396"/>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pt idx="266">
                  <c:v>44621</c:v>
                </c:pt>
                <c:pt idx="267">
                  <c:v>44652</c:v>
                </c:pt>
                <c:pt idx="268">
                  <c:v>44682</c:v>
                </c:pt>
                <c:pt idx="269">
                  <c:v>44713</c:v>
                </c:pt>
                <c:pt idx="270">
                  <c:v>44743</c:v>
                </c:pt>
                <c:pt idx="271">
                  <c:v>44774</c:v>
                </c:pt>
                <c:pt idx="272">
                  <c:v>44805</c:v>
                </c:pt>
                <c:pt idx="273">
                  <c:v>44835</c:v>
                </c:pt>
                <c:pt idx="274">
                  <c:v>44866</c:v>
                </c:pt>
                <c:pt idx="275">
                  <c:v>44896</c:v>
                </c:pt>
                <c:pt idx="276">
                  <c:v>44927</c:v>
                </c:pt>
                <c:pt idx="277">
                  <c:v>44958</c:v>
                </c:pt>
                <c:pt idx="278">
                  <c:v>44986</c:v>
                </c:pt>
                <c:pt idx="279">
                  <c:v>45017</c:v>
                </c:pt>
                <c:pt idx="280">
                  <c:v>45047</c:v>
                </c:pt>
                <c:pt idx="281">
                  <c:v>45078</c:v>
                </c:pt>
                <c:pt idx="282">
                  <c:v>45108</c:v>
                </c:pt>
                <c:pt idx="283">
                  <c:v>45139</c:v>
                </c:pt>
                <c:pt idx="284">
                  <c:v>45170</c:v>
                </c:pt>
                <c:pt idx="285">
                  <c:v>45200</c:v>
                </c:pt>
                <c:pt idx="286">
                  <c:v>45231</c:v>
                </c:pt>
                <c:pt idx="287">
                  <c:v>45261</c:v>
                </c:pt>
                <c:pt idx="288">
                  <c:v>45292</c:v>
                </c:pt>
                <c:pt idx="289">
                  <c:v>45323</c:v>
                </c:pt>
                <c:pt idx="290">
                  <c:v>45352</c:v>
                </c:pt>
                <c:pt idx="291">
                  <c:v>45383</c:v>
                </c:pt>
                <c:pt idx="292">
                  <c:v>45413</c:v>
                </c:pt>
                <c:pt idx="293">
                  <c:v>45444</c:v>
                </c:pt>
                <c:pt idx="294">
                  <c:v>45474</c:v>
                </c:pt>
                <c:pt idx="295">
                  <c:v>45505</c:v>
                </c:pt>
                <c:pt idx="296">
                  <c:v>45536</c:v>
                </c:pt>
                <c:pt idx="297">
                  <c:v>45566</c:v>
                </c:pt>
                <c:pt idx="298">
                  <c:v>45597</c:v>
                </c:pt>
                <c:pt idx="299">
                  <c:v>45627</c:v>
                </c:pt>
                <c:pt idx="300">
                  <c:v>45658</c:v>
                </c:pt>
                <c:pt idx="301">
                  <c:v>45689</c:v>
                </c:pt>
                <c:pt idx="302">
                  <c:v>45717</c:v>
                </c:pt>
                <c:pt idx="303">
                  <c:v>45748</c:v>
                </c:pt>
                <c:pt idx="304">
                  <c:v>45778</c:v>
                </c:pt>
                <c:pt idx="305">
                  <c:v>45809</c:v>
                </c:pt>
                <c:pt idx="306">
                  <c:v>45839</c:v>
                </c:pt>
                <c:pt idx="307">
                  <c:v>45870</c:v>
                </c:pt>
                <c:pt idx="308">
                  <c:v>45901</c:v>
                </c:pt>
                <c:pt idx="309">
                  <c:v>45931</c:v>
                </c:pt>
                <c:pt idx="310">
                  <c:v>45962</c:v>
                </c:pt>
                <c:pt idx="311">
                  <c:v>45992</c:v>
                </c:pt>
                <c:pt idx="312">
                  <c:v>46023</c:v>
                </c:pt>
                <c:pt idx="313">
                  <c:v>46054</c:v>
                </c:pt>
                <c:pt idx="314">
                  <c:v>46082</c:v>
                </c:pt>
                <c:pt idx="315">
                  <c:v>46113</c:v>
                </c:pt>
                <c:pt idx="316">
                  <c:v>46143</c:v>
                </c:pt>
                <c:pt idx="317">
                  <c:v>46174</c:v>
                </c:pt>
                <c:pt idx="318">
                  <c:v>46204</c:v>
                </c:pt>
                <c:pt idx="319">
                  <c:v>46235</c:v>
                </c:pt>
                <c:pt idx="320">
                  <c:v>46266</c:v>
                </c:pt>
                <c:pt idx="321">
                  <c:v>46296</c:v>
                </c:pt>
                <c:pt idx="322">
                  <c:v>46327</c:v>
                </c:pt>
                <c:pt idx="323">
                  <c:v>46357</c:v>
                </c:pt>
                <c:pt idx="324">
                  <c:v>46388</c:v>
                </c:pt>
                <c:pt idx="325">
                  <c:v>46419</c:v>
                </c:pt>
                <c:pt idx="326">
                  <c:v>46447</c:v>
                </c:pt>
                <c:pt idx="327">
                  <c:v>46478</c:v>
                </c:pt>
                <c:pt idx="328">
                  <c:v>46508</c:v>
                </c:pt>
                <c:pt idx="329">
                  <c:v>46539</c:v>
                </c:pt>
                <c:pt idx="330">
                  <c:v>46569</c:v>
                </c:pt>
                <c:pt idx="331">
                  <c:v>46600</c:v>
                </c:pt>
                <c:pt idx="332">
                  <c:v>46631</c:v>
                </c:pt>
                <c:pt idx="333">
                  <c:v>46661</c:v>
                </c:pt>
                <c:pt idx="334">
                  <c:v>46692</c:v>
                </c:pt>
                <c:pt idx="335">
                  <c:v>46722</c:v>
                </c:pt>
                <c:pt idx="336">
                  <c:v>46753</c:v>
                </c:pt>
                <c:pt idx="337">
                  <c:v>46784</c:v>
                </c:pt>
                <c:pt idx="338">
                  <c:v>46813</c:v>
                </c:pt>
                <c:pt idx="339">
                  <c:v>46844</c:v>
                </c:pt>
                <c:pt idx="340">
                  <c:v>46874</c:v>
                </c:pt>
                <c:pt idx="341">
                  <c:v>46905</c:v>
                </c:pt>
                <c:pt idx="342">
                  <c:v>46935</c:v>
                </c:pt>
                <c:pt idx="343">
                  <c:v>46966</c:v>
                </c:pt>
                <c:pt idx="344">
                  <c:v>46997</c:v>
                </c:pt>
                <c:pt idx="345">
                  <c:v>47027</c:v>
                </c:pt>
                <c:pt idx="346">
                  <c:v>47058</c:v>
                </c:pt>
                <c:pt idx="347">
                  <c:v>47088</c:v>
                </c:pt>
                <c:pt idx="348">
                  <c:v>47119</c:v>
                </c:pt>
                <c:pt idx="349">
                  <c:v>47150</c:v>
                </c:pt>
                <c:pt idx="350">
                  <c:v>47178</c:v>
                </c:pt>
                <c:pt idx="351">
                  <c:v>47209</c:v>
                </c:pt>
                <c:pt idx="352">
                  <c:v>47239</c:v>
                </c:pt>
                <c:pt idx="353">
                  <c:v>47270</c:v>
                </c:pt>
                <c:pt idx="354">
                  <c:v>47300</c:v>
                </c:pt>
                <c:pt idx="355">
                  <c:v>47331</c:v>
                </c:pt>
                <c:pt idx="356">
                  <c:v>47362</c:v>
                </c:pt>
                <c:pt idx="357">
                  <c:v>47392</c:v>
                </c:pt>
                <c:pt idx="358">
                  <c:v>47423</c:v>
                </c:pt>
                <c:pt idx="359">
                  <c:v>47453</c:v>
                </c:pt>
                <c:pt idx="360">
                  <c:v>47484</c:v>
                </c:pt>
                <c:pt idx="361">
                  <c:v>47515</c:v>
                </c:pt>
                <c:pt idx="362">
                  <c:v>47543</c:v>
                </c:pt>
                <c:pt idx="363">
                  <c:v>47574</c:v>
                </c:pt>
                <c:pt idx="364">
                  <c:v>47604</c:v>
                </c:pt>
                <c:pt idx="365">
                  <c:v>47635</c:v>
                </c:pt>
                <c:pt idx="366">
                  <c:v>47665</c:v>
                </c:pt>
                <c:pt idx="367">
                  <c:v>47696</c:v>
                </c:pt>
                <c:pt idx="368">
                  <c:v>47727</c:v>
                </c:pt>
                <c:pt idx="369">
                  <c:v>47757</c:v>
                </c:pt>
                <c:pt idx="370">
                  <c:v>47788</c:v>
                </c:pt>
                <c:pt idx="371">
                  <c:v>47818</c:v>
                </c:pt>
                <c:pt idx="372">
                  <c:v>47849</c:v>
                </c:pt>
                <c:pt idx="373">
                  <c:v>47880</c:v>
                </c:pt>
                <c:pt idx="374">
                  <c:v>47908</c:v>
                </c:pt>
                <c:pt idx="375">
                  <c:v>47939</c:v>
                </c:pt>
                <c:pt idx="376">
                  <c:v>47969</c:v>
                </c:pt>
                <c:pt idx="377">
                  <c:v>48000</c:v>
                </c:pt>
                <c:pt idx="378">
                  <c:v>48030</c:v>
                </c:pt>
                <c:pt idx="379">
                  <c:v>48061</c:v>
                </c:pt>
                <c:pt idx="380">
                  <c:v>48092</c:v>
                </c:pt>
                <c:pt idx="381">
                  <c:v>48122</c:v>
                </c:pt>
                <c:pt idx="382">
                  <c:v>48153</c:v>
                </c:pt>
                <c:pt idx="383">
                  <c:v>48183</c:v>
                </c:pt>
                <c:pt idx="384">
                  <c:v>48214</c:v>
                </c:pt>
                <c:pt idx="385">
                  <c:v>48245</c:v>
                </c:pt>
                <c:pt idx="386">
                  <c:v>48274</c:v>
                </c:pt>
                <c:pt idx="387">
                  <c:v>48305</c:v>
                </c:pt>
                <c:pt idx="388">
                  <c:v>48335</c:v>
                </c:pt>
                <c:pt idx="389">
                  <c:v>48366</c:v>
                </c:pt>
                <c:pt idx="390">
                  <c:v>48396</c:v>
                </c:pt>
                <c:pt idx="391">
                  <c:v>48427</c:v>
                </c:pt>
                <c:pt idx="392">
                  <c:v>48458</c:v>
                </c:pt>
                <c:pt idx="393">
                  <c:v>48488</c:v>
                </c:pt>
                <c:pt idx="394">
                  <c:v>48519</c:v>
                </c:pt>
                <c:pt idx="395">
                  <c:v>48549</c:v>
                </c:pt>
              </c:numCache>
            </c:numRef>
          </c:cat>
          <c:val>
            <c:numRef>
              <c:f>'RS22'!$C$639:$C$1034</c:f>
              <c:numCache>
                <c:formatCode>General</c:formatCode>
                <c:ptCount val="39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numCache>
            </c:numRef>
          </c:val>
          <c:smooth val="0"/>
          <c:extLst>
            <c:ext xmlns:c16="http://schemas.microsoft.com/office/drawing/2014/chart" uri="{C3380CC4-5D6E-409C-BE32-E72D297353CC}">
              <c16:uniqueId val="{00000000-AB75-4954-B465-3E50430FF60F}"/>
            </c:ext>
          </c:extLst>
        </c:ser>
        <c:ser>
          <c:idx val="0"/>
          <c:order val="1"/>
          <c:tx>
            <c:v>Beverage Production</c:v>
          </c:tx>
          <c:spPr>
            <a:ln w="57150">
              <a:solidFill>
                <a:schemeClr val="accent6"/>
              </a:solidFill>
              <a:prstDash val="solid"/>
            </a:ln>
            <a:effectLst>
              <a:outerShdw blurRad="50800" dist="50800" dir="5400000" algn="ctr" rotWithShape="0">
                <a:srgbClr val="000000">
                  <a:alpha val="99000"/>
                </a:srgbClr>
              </a:outerShdw>
            </a:effectLst>
          </c:spPr>
          <c:marker>
            <c:symbol val="none"/>
          </c:marker>
          <c:dLbls>
            <c:delete val="1"/>
          </c:dLbls>
          <c:cat>
            <c:numRef>
              <c:f>'RS22'!$A$639:$A$1034</c:f>
              <c:numCache>
                <c:formatCode>mmm\-yy</c:formatCode>
                <c:ptCount val="396"/>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pt idx="266">
                  <c:v>44621</c:v>
                </c:pt>
                <c:pt idx="267">
                  <c:v>44652</c:v>
                </c:pt>
                <c:pt idx="268">
                  <c:v>44682</c:v>
                </c:pt>
                <c:pt idx="269">
                  <c:v>44713</c:v>
                </c:pt>
                <c:pt idx="270">
                  <c:v>44743</c:v>
                </c:pt>
                <c:pt idx="271">
                  <c:v>44774</c:v>
                </c:pt>
                <c:pt idx="272">
                  <c:v>44805</c:v>
                </c:pt>
                <c:pt idx="273">
                  <c:v>44835</c:v>
                </c:pt>
                <c:pt idx="274">
                  <c:v>44866</c:v>
                </c:pt>
                <c:pt idx="275">
                  <c:v>44896</c:v>
                </c:pt>
                <c:pt idx="276">
                  <c:v>44927</c:v>
                </c:pt>
                <c:pt idx="277">
                  <c:v>44958</c:v>
                </c:pt>
                <c:pt idx="278">
                  <c:v>44986</c:v>
                </c:pt>
                <c:pt idx="279">
                  <c:v>45017</c:v>
                </c:pt>
                <c:pt idx="280">
                  <c:v>45047</c:v>
                </c:pt>
                <c:pt idx="281">
                  <c:v>45078</c:v>
                </c:pt>
                <c:pt idx="282">
                  <c:v>45108</c:v>
                </c:pt>
                <c:pt idx="283">
                  <c:v>45139</c:v>
                </c:pt>
                <c:pt idx="284">
                  <c:v>45170</c:v>
                </c:pt>
                <c:pt idx="285">
                  <c:v>45200</c:v>
                </c:pt>
                <c:pt idx="286">
                  <c:v>45231</c:v>
                </c:pt>
                <c:pt idx="287">
                  <c:v>45261</c:v>
                </c:pt>
                <c:pt idx="288">
                  <c:v>45292</c:v>
                </c:pt>
                <c:pt idx="289">
                  <c:v>45323</c:v>
                </c:pt>
                <c:pt idx="290">
                  <c:v>45352</c:v>
                </c:pt>
                <c:pt idx="291">
                  <c:v>45383</c:v>
                </c:pt>
                <c:pt idx="292">
                  <c:v>45413</c:v>
                </c:pt>
                <c:pt idx="293">
                  <c:v>45444</c:v>
                </c:pt>
                <c:pt idx="294">
                  <c:v>45474</c:v>
                </c:pt>
                <c:pt idx="295">
                  <c:v>45505</c:v>
                </c:pt>
                <c:pt idx="296">
                  <c:v>45536</c:v>
                </c:pt>
                <c:pt idx="297">
                  <c:v>45566</c:v>
                </c:pt>
                <c:pt idx="298">
                  <c:v>45597</c:v>
                </c:pt>
                <c:pt idx="299">
                  <c:v>45627</c:v>
                </c:pt>
                <c:pt idx="300">
                  <c:v>45658</c:v>
                </c:pt>
                <c:pt idx="301">
                  <c:v>45689</c:v>
                </c:pt>
                <c:pt idx="302">
                  <c:v>45717</c:v>
                </c:pt>
                <c:pt idx="303">
                  <c:v>45748</c:v>
                </c:pt>
                <c:pt idx="304">
                  <c:v>45778</c:v>
                </c:pt>
                <c:pt idx="305">
                  <c:v>45809</c:v>
                </c:pt>
                <c:pt idx="306">
                  <c:v>45839</c:v>
                </c:pt>
                <c:pt idx="307">
                  <c:v>45870</c:v>
                </c:pt>
                <c:pt idx="308">
                  <c:v>45901</c:v>
                </c:pt>
                <c:pt idx="309">
                  <c:v>45931</c:v>
                </c:pt>
                <c:pt idx="310">
                  <c:v>45962</c:v>
                </c:pt>
                <c:pt idx="311">
                  <c:v>45992</c:v>
                </c:pt>
                <c:pt idx="312">
                  <c:v>46023</c:v>
                </c:pt>
                <c:pt idx="313">
                  <c:v>46054</c:v>
                </c:pt>
                <c:pt idx="314">
                  <c:v>46082</c:v>
                </c:pt>
                <c:pt idx="315">
                  <c:v>46113</c:v>
                </c:pt>
                <c:pt idx="316">
                  <c:v>46143</c:v>
                </c:pt>
                <c:pt idx="317">
                  <c:v>46174</c:v>
                </c:pt>
                <c:pt idx="318">
                  <c:v>46204</c:v>
                </c:pt>
                <c:pt idx="319">
                  <c:v>46235</c:v>
                </c:pt>
                <c:pt idx="320">
                  <c:v>46266</c:v>
                </c:pt>
                <c:pt idx="321">
                  <c:v>46296</c:v>
                </c:pt>
                <c:pt idx="322">
                  <c:v>46327</c:v>
                </c:pt>
                <c:pt idx="323">
                  <c:v>46357</c:v>
                </c:pt>
                <c:pt idx="324">
                  <c:v>46388</c:v>
                </c:pt>
                <c:pt idx="325">
                  <c:v>46419</c:v>
                </c:pt>
                <c:pt idx="326">
                  <c:v>46447</c:v>
                </c:pt>
                <c:pt idx="327">
                  <c:v>46478</c:v>
                </c:pt>
                <c:pt idx="328">
                  <c:v>46508</c:v>
                </c:pt>
                <c:pt idx="329">
                  <c:v>46539</c:v>
                </c:pt>
                <c:pt idx="330">
                  <c:v>46569</c:v>
                </c:pt>
                <c:pt idx="331">
                  <c:v>46600</c:v>
                </c:pt>
                <c:pt idx="332">
                  <c:v>46631</c:v>
                </c:pt>
                <c:pt idx="333">
                  <c:v>46661</c:v>
                </c:pt>
                <c:pt idx="334">
                  <c:v>46692</c:v>
                </c:pt>
                <c:pt idx="335">
                  <c:v>46722</c:v>
                </c:pt>
                <c:pt idx="336">
                  <c:v>46753</c:v>
                </c:pt>
                <c:pt idx="337">
                  <c:v>46784</c:v>
                </c:pt>
                <c:pt idx="338">
                  <c:v>46813</c:v>
                </c:pt>
                <c:pt idx="339">
                  <c:v>46844</c:v>
                </c:pt>
                <c:pt idx="340">
                  <c:v>46874</c:v>
                </c:pt>
                <c:pt idx="341">
                  <c:v>46905</c:v>
                </c:pt>
                <c:pt idx="342">
                  <c:v>46935</c:v>
                </c:pt>
                <c:pt idx="343">
                  <c:v>46966</c:v>
                </c:pt>
                <c:pt idx="344">
                  <c:v>46997</c:v>
                </c:pt>
                <c:pt idx="345">
                  <c:v>47027</c:v>
                </c:pt>
                <c:pt idx="346">
                  <c:v>47058</c:v>
                </c:pt>
                <c:pt idx="347">
                  <c:v>47088</c:v>
                </c:pt>
                <c:pt idx="348">
                  <c:v>47119</c:v>
                </c:pt>
                <c:pt idx="349">
                  <c:v>47150</c:v>
                </c:pt>
                <c:pt idx="350">
                  <c:v>47178</c:v>
                </c:pt>
                <c:pt idx="351">
                  <c:v>47209</c:v>
                </c:pt>
                <c:pt idx="352">
                  <c:v>47239</c:v>
                </c:pt>
                <c:pt idx="353">
                  <c:v>47270</c:v>
                </c:pt>
                <c:pt idx="354">
                  <c:v>47300</c:v>
                </c:pt>
                <c:pt idx="355">
                  <c:v>47331</c:v>
                </c:pt>
                <c:pt idx="356">
                  <c:v>47362</c:v>
                </c:pt>
                <c:pt idx="357">
                  <c:v>47392</c:v>
                </c:pt>
                <c:pt idx="358">
                  <c:v>47423</c:v>
                </c:pt>
                <c:pt idx="359">
                  <c:v>47453</c:v>
                </c:pt>
                <c:pt idx="360">
                  <c:v>47484</c:v>
                </c:pt>
                <c:pt idx="361">
                  <c:v>47515</c:v>
                </c:pt>
                <c:pt idx="362">
                  <c:v>47543</c:v>
                </c:pt>
                <c:pt idx="363">
                  <c:v>47574</c:v>
                </c:pt>
                <c:pt idx="364">
                  <c:v>47604</c:v>
                </c:pt>
                <c:pt idx="365">
                  <c:v>47635</c:v>
                </c:pt>
                <c:pt idx="366">
                  <c:v>47665</c:v>
                </c:pt>
                <c:pt idx="367">
                  <c:v>47696</c:v>
                </c:pt>
                <c:pt idx="368">
                  <c:v>47727</c:v>
                </c:pt>
                <c:pt idx="369">
                  <c:v>47757</c:v>
                </c:pt>
                <c:pt idx="370">
                  <c:v>47788</c:v>
                </c:pt>
                <c:pt idx="371">
                  <c:v>47818</c:v>
                </c:pt>
                <c:pt idx="372">
                  <c:v>47849</c:v>
                </c:pt>
                <c:pt idx="373">
                  <c:v>47880</c:v>
                </c:pt>
                <c:pt idx="374">
                  <c:v>47908</c:v>
                </c:pt>
                <c:pt idx="375">
                  <c:v>47939</c:v>
                </c:pt>
                <c:pt idx="376">
                  <c:v>47969</c:v>
                </c:pt>
                <c:pt idx="377">
                  <c:v>48000</c:v>
                </c:pt>
                <c:pt idx="378">
                  <c:v>48030</c:v>
                </c:pt>
                <c:pt idx="379">
                  <c:v>48061</c:v>
                </c:pt>
                <c:pt idx="380">
                  <c:v>48092</c:v>
                </c:pt>
                <c:pt idx="381">
                  <c:v>48122</c:v>
                </c:pt>
                <c:pt idx="382">
                  <c:v>48153</c:v>
                </c:pt>
                <c:pt idx="383">
                  <c:v>48183</c:v>
                </c:pt>
                <c:pt idx="384">
                  <c:v>48214</c:v>
                </c:pt>
                <c:pt idx="385">
                  <c:v>48245</c:v>
                </c:pt>
                <c:pt idx="386">
                  <c:v>48274</c:v>
                </c:pt>
                <c:pt idx="387">
                  <c:v>48305</c:v>
                </c:pt>
                <c:pt idx="388">
                  <c:v>48335</c:v>
                </c:pt>
                <c:pt idx="389">
                  <c:v>48366</c:v>
                </c:pt>
                <c:pt idx="390">
                  <c:v>48396</c:v>
                </c:pt>
                <c:pt idx="391">
                  <c:v>48427</c:v>
                </c:pt>
                <c:pt idx="392">
                  <c:v>48458</c:v>
                </c:pt>
                <c:pt idx="393">
                  <c:v>48488</c:v>
                </c:pt>
                <c:pt idx="394">
                  <c:v>48519</c:v>
                </c:pt>
                <c:pt idx="395">
                  <c:v>48549</c:v>
                </c:pt>
              </c:numCache>
            </c:numRef>
          </c:cat>
          <c:val>
            <c:numRef>
              <c:f>'BEVRGX Data'!$I$339:$I$734</c:f>
              <c:numCache>
                <c:formatCode>0.0</c:formatCode>
                <c:ptCount val="396"/>
                <c:pt idx="0">
                  <c:v>-5.2281002069638873</c:v>
                </c:pt>
                <c:pt idx="1">
                  <c:v>-5.9189812159464168</c:v>
                </c:pt>
                <c:pt idx="2">
                  <c:v>-5.7344454117723842</c:v>
                </c:pt>
                <c:pt idx="3">
                  <c:v>-5.218085894538234</c:v>
                </c:pt>
                <c:pt idx="4">
                  <c:v>-4.6711332057789718</c:v>
                </c:pt>
                <c:pt idx="5">
                  <c:v>-4.1332921137238117</c:v>
                </c:pt>
                <c:pt idx="6">
                  <c:v>-3.6142040366627981</c:v>
                </c:pt>
                <c:pt idx="7">
                  <c:v>-3.0719457114231687</c:v>
                </c:pt>
                <c:pt idx="8">
                  <c:v>-2.2058886080633044</c:v>
                </c:pt>
                <c:pt idx="9">
                  <c:v>-1.6298009627142989</c:v>
                </c:pt>
                <c:pt idx="10">
                  <c:v>-0.73432689707814802</c:v>
                </c:pt>
                <c:pt idx="11">
                  <c:v>-0.24309218579780634</c:v>
                </c:pt>
                <c:pt idx="12">
                  <c:v>6.1312038252950174E-2</c:v>
                </c:pt>
                <c:pt idx="13">
                  <c:v>0.83913564461803958</c:v>
                </c:pt>
                <c:pt idx="14">
                  <c:v>0.93242994318774208</c:v>
                </c:pt>
                <c:pt idx="15">
                  <c:v>0.52597560515101804</c:v>
                </c:pt>
                <c:pt idx="16">
                  <c:v>0.47534378663509358</c:v>
                </c:pt>
                <c:pt idx="17">
                  <c:v>0.67502536380352751</c:v>
                </c:pt>
                <c:pt idx="18">
                  <c:v>0.70011633836581666</c:v>
                </c:pt>
                <c:pt idx="19">
                  <c:v>1.2463518241182783</c:v>
                </c:pt>
                <c:pt idx="20">
                  <c:v>0.92602043878113705</c:v>
                </c:pt>
                <c:pt idx="21">
                  <c:v>0.35041173351208954</c:v>
                </c:pt>
                <c:pt idx="22">
                  <c:v>-8.011776589016506E-2</c:v>
                </c:pt>
                <c:pt idx="23">
                  <c:v>-0.18731181538498731</c:v>
                </c:pt>
                <c:pt idx="24">
                  <c:v>-0.16032775885376793</c:v>
                </c:pt>
                <c:pt idx="25">
                  <c:v>-0.19278487386263521</c:v>
                </c:pt>
                <c:pt idx="26">
                  <c:v>5.6836773610967839E-2</c:v>
                </c:pt>
                <c:pt idx="27">
                  <c:v>0.10965835721421513</c:v>
                </c:pt>
                <c:pt idx="28">
                  <c:v>0.29392655982304916</c:v>
                </c:pt>
                <c:pt idx="29">
                  <c:v>0.22105156305873663</c:v>
                </c:pt>
                <c:pt idx="30">
                  <c:v>0.13176284791897785</c:v>
                </c:pt>
                <c:pt idx="31">
                  <c:v>-0.76506784128984862</c:v>
                </c:pt>
                <c:pt idx="32">
                  <c:v>-0.48410632839298273</c:v>
                </c:pt>
                <c:pt idx="33">
                  <c:v>0.2543532697932136</c:v>
                </c:pt>
                <c:pt idx="34">
                  <c:v>0.28184227088414104</c:v>
                </c:pt>
                <c:pt idx="35">
                  <c:v>0.29985407977260081</c:v>
                </c:pt>
                <c:pt idx="36">
                  <c:v>0.45119510715842637</c:v>
                </c:pt>
                <c:pt idx="37">
                  <c:v>0.77179803531983282</c:v>
                </c:pt>
                <c:pt idx="38">
                  <c:v>1.096597319491849</c:v>
                </c:pt>
                <c:pt idx="39">
                  <c:v>2.0113771865530481</c:v>
                </c:pt>
                <c:pt idx="40">
                  <c:v>2.5365513921087484</c:v>
                </c:pt>
                <c:pt idx="41">
                  <c:v>3.1426186640351403</c:v>
                </c:pt>
                <c:pt idx="42">
                  <c:v>3.8709589140065219</c:v>
                </c:pt>
                <c:pt idx="43">
                  <c:v>4.8881454836815692</c:v>
                </c:pt>
                <c:pt idx="44">
                  <c:v>5.1192017701700934</c:v>
                </c:pt>
                <c:pt idx="45">
                  <c:v>5.2883644794879103</c:v>
                </c:pt>
                <c:pt idx="46">
                  <c:v>6.0791968584617706</c:v>
                </c:pt>
                <c:pt idx="47">
                  <c:v>6.3030290990896418</c:v>
                </c:pt>
                <c:pt idx="48">
                  <c:v>6.6006551032016461</c:v>
                </c:pt>
                <c:pt idx="49">
                  <c:v>6.4320701211651965</c:v>
                </c:pt>
                <c:pt idx="50">
                  <c:v>5.8031400248982123</c:v>
                </c:pt>
                <c:pt idx="51">
                  <c:v>5.42457974627672</c:v>
                </c:pt>
                <c:pt idx="52">
                  <c:v>5.2420379753788495</c:v>
                </c:pt>
                <c:pt idx="53">
                  <c:v>4.7233107354315109</c:v>
                </c:pt>
                <c:pt idx="54">
                  <c:v>4.4835986991470236</c:v>
                </c:pt>
                <c:pt idx="55">
                  <c:v>4.0578359039145369</c:v>
                </c:pt>
                <c:pt idx="56">
                  <c:v>4.2541006901622751</c:v>
                </c:pt>
                <c:pt idx="57">
                  <c:v>4.0841696133605723</c:v>
                </c:pt>
                <c:pt idx="58">
                  <c:v>3.7664997571804122</c:v>
                </c:pt>
                <c:pt idx="59">
                  <c:v>3.9595121048666044</c:v>
                </c:pt>
                <c:pt idx="60">
                  <c:v>4.1114352810721186</c:v>
                </c:pt>
                <c:pt idx="61">
                  <c:v>4.2685646991084809</c:v>
                </c:pt>
                <c:pt idx="62">
                  <c:v>4.6512667386454893</c:v>
                </c:pt>
                <c:pt idx="63">
                  <c:v>4.8250793780609342</c:v>
                </c:pt>
                <c:pt idx="64">
                  <c:v>4.8587167738567416</c:v>
                </c:pt>
                <c:pt idx="65">
                  <c:v>5.3970043286290803</c:v>
                </c:pt>
                <c:pt idx="66">
                  <c:v>5.477203467761143</c:v>
                </c:pt>
                <c:pt idx="67">
                  <c:v>5.9068482565051426</c:v>
                </c:pt>
                <c:pt idx="68">
                  <c:v>5.5726353416321075</c:v>
                </c:pt>
                <c:pt idx="69">
                  <c:v>5.9721085945949142</c:v>
                </c:pt>
                <c:pt idx="70">
                  <c:v>5.9799063758649424</c:v>
                </c:pt>
                <c:pt idx="71">
                  <c:v>5.7256960168139699</c:v>
                </c:pt>
                <c:pt idx="72">
                  <c:v>5.186274570445832</c:v>
                </c:pt>
                <c:pt idx="73">
                  <c:v>5.1123124065008483</c:v>
                </c:pt>
                <c:pt idx="74">
                  <c:v>5.3894864205303037</c:v>
                </c:pt>
                <c:pt idx="75">
                  <c:v>4.9405801722750482</c:v>
                </c:pt>
                <c:pt idx="76">
                  <c:v>4.4617904767943344</c:v>
                </c:pt>
                <c:pt idx="77">
                  <c:v>3.642618003244749</c:v>
                </c:pt>
                <c:pt idx="78">
                  <c:v>2.9777517545367118</c:v>
                </c:pt>
                <c:pt idx="79">
                  <c:v>1.8932374955916913</c:v>
                </c:pt>
                <c:pt idx="80">
                  <c:v>1.3927240595928509</c:v>
                </c:pt>
                <c:pt idx="81">
                  <c:v>1.6875741488490803E-2</c:v>
                </c:pt>
                <c:pt idx="82">
                  <c:v>-0.45279628044879416</c:v>
                </c:pt>
                <c:pt idx="83">
                  <c:v>-0.45304576755280834</c:v>
                </c:pt>
                <c:pt idx="84">
                  <c:v>-0.44311866755812446</c:v>
                </c:pt>
                <c:pt idx="85">
                  <c:v>-0.44790577031440648</c:v>
                </c:pt>
                <c:pt idx="86">
                  <c:v>-0.71083868694562113</c:v>
                </c:pt>
                <c:pt idx="87">
                  <c:v>-0.18816786693146526</c:v>
                </c:pt>
                <c:pt idx="88">
                  <c:v>0.51781307895315365</c:v>
                </c:pt>
                <c:pt idx="89">
                  <c:v>1.6949878444741557</c:v>
                </c:pt>
                <c:pt idx="90">
                  <c:v>2.4801851883493669</c:v>
                </c:pt>
                <c:pt idx="91">
                  <c:v>3.5595769149792318</c:v>
                </c:pt>
                <c:pt idx="92">
                  <c:v>4.5896391421772904</c:v>
                </c:pt>
                <c:pt idx="93">
                  <c:v>5.9364841817088205</c:v>
                </c:pt>
                <c:pt idx="94">
                  <c:v>6.2131832081652618</c:v>
                </c:pt>
                <c:pt idx="95">
                  <c:v>5.935364527619285</c:v>
                </c:pt>
                <c:pt idx="96">
                  <c:v>5.7696811617574184</c:v>
                </c:pt>
                <c:pt idx="97">
                  <c:v>4.8273493361717215</c:v>
                </c:pt>
                <c:pt idx="98">
                  <c:v>4.3107006344615684</c:v>
                </c:pt>
                <c:pt idx="99">
                  <c:v>3.099982758829924</c:v>
                </c:pt>
                <c:pt idx="100">
                  <c:v>2.1138237575049033</c:v>
                </c:pt>
                <c:pt idx="101">
                  <c:v>0.38394299860769365</c:v>
                </c:pt>
                <c:pt idx="102">
                  <c:v>-0.75071159343650606</c:v>
                </c:pt>
                <c:pt idx="103">
                  <c:v>-1.7812470259803348</c:v>
                </c:pt>
                <c:pt idx="104">
                  <c:v>-3.0438402638608011</c:v>
                </c:pt>
                <c:pt idx="105">
                  <c:v>-4.0841536801054588</c:v>
                </c:pt>
                <c:pt idx="106">
                  <c:v>-4.4986105524315434</c:v>
                </c:pt>
                <c:pt idx="107">
                  <c:v>-4.7874221906034222</c:v>
                </c:pt>
                <c:pt idx="108">
                  <c:v>-4.5667701919788044</c:v>
                </c:pt>
                <c:pt idx="109">
                  <c:v>-3.8751351673187031</c:v>
                </c:pt>
                <c:pt idx="110">
                  <c:v>-3.2044851410272344</c:v>
                </c:pt>
                <c:pt idx="111">
                  <c:v>-2.6702601895432707</c:v>
                </c:pt>
                <c:pt idx="112">
                  <c:v>-1.9583688087428897</c:v>
                </c:pt>
                <c:pt idx="113">
                  <c:v>-1.1806592974705978</c:v>
                </c:pt>
                <c:pt idx="114">
                  <c:v>-0.53110810613650017</c:v>
                </c:pt>
                <c:pt idx="115">
                  <c:v>0.15572798570690338</c:v>
                </c:pt>
                <c:pt idx="116">
                  <c:v>1.1749739118430256</c:v>
                </c:pt>
                <c:pt idx="117">
                  <c:v>2.0729835877962017</c:v>
                </c:pt>
                <c:pt idx="118">
                  <c:v>2.802719927429024</c:v>
                </c:pt>
                <c:pt idx="119">
                  <c:v>3.5800479484580023</c:v>
                </c:pt>
                <c:pt idx="120">
                  <c:v>3.7133660557743013</c:v>
                </c:pt>
                <c:pt idx="121">
                  <c:v>3.5715729564028891</c:v>
                </c:pt>
                <c:pt idx="122">
                  <c:v>2.7917303585493869</c:v>
                </c:pt>
                <c:pt idx="123">
                  <c:v>3.063136922534369</c:v>
                </c:pt>
                <c:pt idx="124">
                  <c:v>2.6442160050518027</c:v>
                </c:pt>
                <c:pt idx="125">
                  <c:v>2.7371712757139335</c:v>
                </c:pt>
                <c:pt idx="126">
                  <c:v>2.4652638599211372</c:v>
                </c:pt>
                <c:pt idx="127">
                  <c:v>2.0994983137546654</c:v>
                </c:pt>
                <c:pt idx="128">
                  <c:v>1.1926269893740198</c:v>
                </c:pt>
                <c:pt idx="129">
                  <c:v>0.75840865670787139</c:v>
                </c:pt>
                <c:pt idx="130">
                  <c:v>-0.40019539243417057</c:v>
                </c:pt>
                <c:pt idx="131">
                  <c:v>-1.2370341540495815</c:v>
                </c:pt>
                <c:pt idx="132">
                  <c:v>-1.894680523984988</c:v>
                </c:pt>
                <c:pt idx="133">
                  <c:v>-1.9086214469282368</c:v>
                </c:pt>
                <c:pt idx="134">
                  <c:v>-1.3311257148347124</c:v>
                </c:pt>
                <c:pt idx="135">
                  <c:v>-1.3857545712862844</c:v>
                </c:pt>
                <c:pt idx="136">
                  <c:v>-1.3371278923196144</c:v>
                </c:pt>
                <c:pt idx="137">
                  <c:v>-1.2359118915464222</c:v>
                </c:pt>
                <c:pt idx="138">
                  <c:v>-0.53834140646880257</c:v>
                </c:pt>
                <c:pt idx="139">
                  <c:v>-0.30524048153949934</c:v>
                </c:pt>
                <c:pt idx="140">
                  <c:v>0.58380804043088119</c:v>
                </c:pt>
                <c:pt idx="141">
                  <c:v>0.91558984008743494</c:v>
                </c:pt>
                <c:pt idx="142">
                  <c:v>2.3235749749002963</c:v>
                </c:pt>
                <c:pt idx="143">
                  <c:v>3.4457694574399085</c:v>
                </c:pt>
                <c:pt idx="144">
                  <c:v>4.4133760744034447</c:v>
                </c:pt>
                <c:pt idx="145">
                  <c:v>5.0457201707236692</c:v>
                </c:pt>
                <c:pt idx="146">
                  <c:v>5.1161804505257038</c:v>
                </c:pt>
                <c:pt idx="147">
                  <c:v>5.4607880880042501</c:v>
                </c:pt>
                <c:pt idx="148">
                  <c:v>5.7464339283618102</c:v>
                </c:pt>
                <c:pt idx="149">
                  <c:v>6.2231087033953969</c:v>
                </c:pt>
                <c:pt idx="150">
                  <c:v>6.0889837358650993</c:v>
                </c:pt>
                <c:pt idx="151">
                  <c:v>6.2765076333801488</c:v>
                </c:pt>
                <c:pt idx="152">
                  <c:v>6.5976808456999407</c:v>
                </c:pt>
                <c:pt idx="153">
                  <c:v>6.1649179862072003</c:v>
                </c:pt>
                <c:pt idx="154">
                  <c:v>5.5372945638432469</c:v>
                </c:pt>
                <c:pt idx="155">
                  <c:v>5.5023706382682604</c:v>
                </c:pt>
                <c:pt idx="156">
                  <c:v>5.3471688720313324</c:v>
                </c:pt>
                <c:pt idx="157">
                  <c:v>5.3239438675583841</c:v>
                </c:pt>
                <c:pt idx="158">
                  <c:v>5.5162021041360845</c:v>
                </c:pt>
                <c:pt idx="159">
                  <c:v>5.2688138237142255</c:v>
                </c:pt>
                <c:pt idx="160">
                  <c:v>5.0978126560438568</c:v>
                </c:pt>
                <c:pt idx="161">
                  <c:v>4.8243512118065155</c:v>
                </c:pt>
                <c:pt idx="162">
                  <c:v>4.3798375477881279</c:v>
                </c:pt>
                <c:pt idx="163">
                  <c:v>4.2398557251162714</c:v>
                </c:pt>
                <c:pt idx="164">
                  <c:v>3.4598581118242322</c:v>
                </c:pt>
                <c:pt idx="165">
                  <c:v>3.8768505129996242</c:v>
                </c:pt>
                <c:pt idx="166">
                  <c:v>3.6089759334495568</c:v>
                </c:pt>
                <c:pt idx="167">
                  <c:v>2.7587166666666434</c:v>
                </c:pt>
                <c:pt idx="168">
                  <c:v>2.2415410441143564</c:v>
                </c:pt>
                <c:pt idx="169">
                  <c:v>1.5423370556611786</c:v>
                </c:pt>
                <c:pt idx="170">
                  <c:v>1.1256496886081067</c:v>
                </c:pt>
                <c:pt idx="171">
                  <c:v>0.9838230028481405</c:v>
                </c:pt>
                <c:pt idx="172">
                  <c:v>1.0770575165084892</c:v>
                </c:pt>
                <c:pt idx="173">
                  <c:v>0.75203478512652566</c:v>
                </c:pt>
                <c:pt idx="174">
                  <c:v>0.88953000331753174</c:v>
                </c:pt>
                <c:pt idx="175">
                  <c:v>0.88899400968391262</c:v>
                </c:pt>
                <c:pt idx="176">
                  <c:v>1.1320405325771787</c:v>
                </c:pt>
                <c:pt idx="177">
                  <c:v>1.1440510437454208</c:v>
                </c:pt>
                <c:pt idx="178">
                  <c:v>1.7419486157098873</c:v>
                </c:pt>
                <c:pt idx="179">
                  <c:v>2.2967475751854352</c:v>
                </c:pt>
                <c:pt idx="180">
                  <c:v>2.6412557477055998</c:v>
                </c:pt>
                <c:pt idx="181">
                  <c:v>2.5972728245390755</c:v>
                </c:pt>
                <c:pt idx="182">
                  <c:v>2.7646097691321785</c:v>
                </c:pt>
                <c:pt idx="183">
                  <c:v>2.9566650515251922</c:v>
                </c:pt>
                <c:pt idx="184">
                  <c:v>3.0194844844484834</c:v>
                </c:pt>
                <c:pt idx="185">
                  <c:v>3.0159585100051771</c:v>
                </c:pt>
                <c:pt idx="186">
                  <c:v>3.20705330357778</c:v>
                </c:pt>
                <c:pt idx="187">
                  <c:v>3.3188294143467374</c:v>
                </c:pt>
                <c:pt idx="188">
                  <c:v>3.4704726303269808</c:v>
                </c:pt>
                <c:pt idx="189">
                  <c:v>3.3001691748665962</c:v>
                </c:pt>
                <c:pt idx="190">
                  <c:v>2.9133591149484346</c:v>
                </c:pt>
                <c:pt idx="191">
                  <c:v>2.6794280979960803</c:v>
                </c:pt>
                <c:pt idx="192">
                  <c:v>2.7036972305765232</c:v>
                </c:pt>
                <c:pt idx="193">
                  <c:v>3.0466968560977108</c:v>
                </c:pt>
                <c:pt idx="194">
                  <c:v>2.5703422233345208</c:v>
                </c:pt>
                <c:pt idx="195">
                  <c:v>2.2595081328064026</c:v>
                </c:pt>
                <c:pt idx="196">
                  <c:v>1.5507070017956863</c:v>
                </c:pt>
                <c:pt idx="197">
                  <c:v>1.2773402021946509</c:v>
                </c:pt>
                <c:pt idx="198">
                  <c:v>0.93352444258711387</c:v>
                </c:pt>
                <c:pt idx="199">
                  <c:v>0.20747117370095225</c:v>
                </c:pt>
                <c:pt idx="200">
                  <c:v>-0.53153284913803134</c:v>
                </c:pt>
                <c:pt idx="201">
                  <c:v>-0.86015138621054632</c:v>
                </c:pt>
                <c:pt idx="202">
                  <c:v>-1.0768130731283634</c:v>
                </c:pt>
                <c:pt idx="203">
                  <c:v>-1.1071127492993469</c:v>
                </c:pt>
                <c:pt idx="204">
                  <c:v>-1.5616379434144818</c:v>
                </c:pt>
                <c:pt idx="205">
                  <c:v>-1.8180395903144273</c:v>
                </c:pt>
                <c:pt idx="206">
                  <c:v>-1.4521326704873445</c:v>
                </c:pt>
                <c:pt idx="207">
                  <c:v>-1.3800164250838236</c:v>
                </c:pt>
                <c:pt idx="208">
                  <c:v>-0.68805147619769969</c:v>
                </c:pt>
                <c:pt idx="209">
                  <c:v>-0.35905373046719546</c:v>
                </c:pt>
                <c:pt idx="210">
                  <c:v>-0.21759850128043468</c:v>
                </c:pt>
                <c:pt idx="211">
                  <c:v>0.47868078959292859</c:v>
                </c:pt>
                <c:pt idx="212">
                  <c:v>0.98091472988244277</c:v>
                </c:pt>
                <c:pt idx="213">
                  <c:v>1.4303443162999656</c:v>
                </c:pt>
                <c:pt idx="214">
                  <c:v>1.69097353015826</c:v>
                </c:pt>
                <c:pt idx="215">
                  <c:v>1.6676200437306647</c:v>
                </c:pt>
                <c:pt idx="216">
                  <c:v>1.8765884672671262</c:v>
                </c:pt>
                <c:pt idx="217">
                  <c:v>2.2044684025960777</c:v>
                </c:pt>
                <c:pt idx="218">
                  <c:v>2.2520935784949359</c:v>
                </c:pt>
                <c:pt idx="219">
                  <c:v>2.391185797536906</c:v>
                </c:pt>
                <c:pt idx="220">
                  <c:v>2.1809198663386127</c:v>
                </c:pt>
                <c:pt idx="221">
                  <c:v>2.2069075625853714</c:v>
                </c:pt>
                <c:pt idx="222">
                  <c:v>2.1232532170773624</c:v>
                </c:pt>
                <c:pt idx="223">
                  <c:v>1.8859734158997981</c:v>
                </c:pt>
                <c:pt idx="224">
                  <c:v>1.9940594271909333</c:v>
                </c:pt>
                <c:pt idx="225">
                  <c:v>1.7883293537090879</c:v>
                </c:pt>
                <c:pt idx="226">
                  <c:v>1.6854616613777011</c:v>
                </c:pt>
                <c:pt idx="227">
                  <c:v>1.6073849663996072</c:v>
                </c:pt>
                <c:pt idx="228">
                  <c:v>1.5714867613980488</c:v>
                </c:pt>
                <c:pt idx="229">
                  <c:v>1.10820620731171</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numCache>
            </c:numRef>
          </c:val>
          <c:smooth val="0"/>
          <c:extLst>
            <c:ext xmlns:c16="http://schemas.microsoft.com/office/drawing/2014/chart" uri="{C3380CC4-5D6E-409C-BE32-E72D297353CC}">
              <c16:uniqueId val="{00000001-AB75-4954-B465-3E50430FF60F}"/>
            </c:ext>
          </c:extLst>
        </c:ser>
        <c:ser>
          <c:idx val="3"/>
          <c:order val="3"/>
          <c:tx>
            <c:strRef>
              <c:f>'BEVRGX Data'!$S$2</c:f>
              <c:strCache>
                <c:ptCount val="1"/>
                <c:pt idx="0">
                  <c:v>1.1%</c:v>
                </c:pt>
              </c:strCache>
            </c:strRef>
          </c:tx>
          <c:marker>
            <c:symbol val="none"/>
          </c:marker>
          <c:dLbls>
            <c:spPr>
              <a:noFill/>
              <a:ln>
                <a:noFill/>
              </a:ln>
              <a:effectLst/>
            </c:spPr>
            <c:txPr>
              <a:bodyPr wrap="square" lIns="38100" tIns="19050" rIns="38100" bIns="19050" anchor="ctr">
                <a:spAutoFit/>
              </a:bodyPr>
              <a:lstStyle/>
              <a:p>
                <a:pPr>
                  <a:defRPr sz="2000">
                    <a:solidFill>
                      <a:schemeClr val="accent6"/>
                    </a:solidFill>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'RS22'!$A$639:$A$1034</c:f>
              <c:numCache>
                <c:formatCode>mmm\-yy</c:formatCode>
                <c:ptCount val="396"/>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pt idx="266">
                  <c:v>44621</c:v>
                </c:pt>
                <c:pt idx="267">
                  <c:v>44652</c:v>
                </c:pt>
                <c:pt idx="268">
                  <c:v>44682</c:v>
                </c:pt>
                <c:pt idx="269">
                  <c:v>44713</c:v>
                </c:pt>
                <c:pt idx="270">
                  <c:v>44743</c:v>
                </c:pt>
                <c:pt idx="271">
                  <c:v>44774</c:v>
                </c:pt>
                <c:pt idx="272">
                  <c:v>44805</c:v>
                </c:pt>
                <c:pt idx="273">
                  <c:v>44835</c:v>
                </c:pt>
                <c:pt idx="274">
                  <c:v>44866</c:v>
                </c:pt>
                <c:pt idx="275">
                  <c:v>44896</c:v>
                </c:pt>
                <c:pt idx="276">
                  <c:v>44927</c:v>
                </c:pt>
                <c:pt idx="277">
                  <c:v>44958</c:v>
                </c:pt>
                <c:pt idx="278">
                  <c:v>44986</c:v>
                </c:pt>
                <c:pt idx="279">
                  <c:v>45017</c:v>
                </c:pt>
                <c:pt idx="280">
                  <c:v>45047</c:v>
                </c:pt>
                <c:pt idx="281">
                  <c:v>45078</c:v>
                </c:pt>
                <c:pt idx="282">
                  <c:v>45108</c:v>
                </c:pt>
                <c:pt idx="283">
                  <c:v>45139</c:v>
                </c:pt>
                <c:pt idx="284">
                  <c:v>45170</c:v>
                </c:pt>
                <c:pt idx="285">
                  <c:v>45200</c:v>
                </c:pt>
                <c:pt idx="286">
                  <c:v>45231</c:v>
                </c:pt>
                <c:pt idx="287">
                  <c:v>45261</c:v>
                </c:pt>
                <c:pt idx="288">
                  <c:v>45292</c:v>
                </c:pt>
                <c:pt idx="289">
                  <c:v>45323</c:v>
                </c:pt>
                <c:pt idx="290">
                  <c:v>45352</c:v>
                </c:pt>
                <c:pt idx="291">
                  <c:v>45383</c:v>
                </c:pt>
                <c:pt idx="292">
                  <c:v>45413</c:v>
                </c:pt>
                <c:pt idx="293">
                  <c:v>45444</c:v>
                </c:pt>
                <c:pt idx="294">
                  <c:v>45474</c:v>
                </c:pt>
                <c:pt idx="295">
                  <c:v>45505</c:v>
                </c:pt>
                <c:pt idx="296">
                  <c:v>45536</c:v>
                </c:pt>
                <c:pt idx="297">
                  <c:v>45566</c:v>
                </c:pt>
                <c:pt idx="298">
                  <c:v>45597</c:v>
                </c:pt>
                <c:pt idx="299">
                  <c:v>45627</c:v>
                </c:pt>
                <c:pt idx="300">
                  <c:v>45658</c:v>
                </c:pt>
                <c:pt idx="301">
                  <c:v>45689</c:v>
                </c:pt>
                <c:pt idx="302">
                  <c:v>45717</c:v>
                </c:pt>
                <c:pt idx="303">
                  <c:v>45748</c:v>
                </c:pt>
                <c:pt idx="304">
                  <c:v>45778</c:v>
                </c:pt>
                <c:pt idx="305">
                  <c:v>45809</c:v>
                </c:pt>
                <c:pt idx="306">
                  <c:v>45839</c:v>
                </c:pt>
                <c:pt idx="307">
                  <c:v>45870</c:v>
                </c:pt>
                <c:pt idx="308">
                  <c:v>45901</c:v>
                </c:pt>
                <c:pt idx="309">
                  <c:v>45931</c:v>
                </c:pt>
                <c:pt idx="310">
                  <c:v>45962</c:v>
                </c:pt>
                <c:pt idx="311">
                  <c:v>45992</c:v>
                </c:pt>
                <c:pt idx="312">
                  <c:v>46023</c:v>
                </c:pt>
                <c:pt idx="313">
                  <c:v>46054</c:v>
                </c:pt>
                <c:pt idx="314">
                  <c:v>46082</c:v>
                </c:pt>
                <c:pt idx="315">
                  <c:v>46113</c:v>
                </c:pt>
                <c:pt idx="316">
                  <c:v>46143</c:v>
                </c:pt>
                <c:pt idx="317">
                  <c:v>46174</c:v>
                </c:pt>
                <c:pt idx="318">
                  <c:v>46204</c:v>
                </c:pt>
                <c:pt idx="319">
                  <c:v>46235</c:v>
                </c:pt>
                <c:pt idx="320">
                  <c:v>46266</c:v>
                </c:pt>
                <c:pt idx="321">
                  <c:v>46296</c:v>
                </c:pt>
                <c:pt idx="322">
                  <c:v>46327</c:v>
                </c:pt>
                <c:pt idx="323">
                  <c:v>46357</c:v>
                </c:pt>
                <c:pt idx="324">
                  <c:v>46388</c:v>
                </c:pt>
                <c:pt idx="325">
                  <c:v>46419</c:v>
                </c:pt>
                <c:pt idx="326">
                  <c:v>46447</c:v>
                </c:pt>
                <c:pt idx="327">
                  <c:v>46478</c:v>
                </c:pt>
                <c:pt idx="328">
                  <c:v>46508</c:v>
                </c:pt>
                <c:pt idx="329">
                  <c:v>46539</c:v>
                </c:pt>
                <c:pt idx="330">
                  <c:v>46569</c:v>
                </c:pt>
                <c:pt idx="331">
                  <c:v>46600</c:v>
                </c:pt>
                <c:pt idx="332">
                  <c:v>46631</c:v>
                </c:pt>
                <c:pt idx="333">
                  <c:v>46661</c:v>
                </c:pt>
                <c:pt idx="334">
                  <c:v>46692</c:v>
                </c:pt>
                <c:pt idx="335">
                  <c:v>46722</c:v>
                </c:pt>
                <c:pt idx="336">
                  <c:v>46753</c:v>
                </c:pt>
                <c:pt idx="337">
                  <c:v>46784</c:v>
                </c:pt>
                <c:pt idx="338">
                  <c:v>46813</c:v>
                </c:pt>
                <c:pt idx="339">
                  <c:v>46844</c:v>
                </c:pt>
                <c:pt idx="340">
                  <c:v>46874</c:v>
                </c:pt>
                <c:pt idx="341">
                  <c:v>46905</c:v>
                </c:pt>
                <c:pt idx="342">
                  <c:v>46935</c:v>
                </c:pt>
                <c:pt idx="343">
                  <c:v>46966</c:v>
                </c:pt>
                <c:pt idx="344">
                  <c:v>46997</c:v>
                </c:pt>
                <c:pt idx="345">
                  <c:v>47027</c:v>
                </c:pt>
                <c:pt idx="346">
                  <c:v>47058</c:v>
                </c:pt>
                <c:pt idx="347">
                  <c:v>47088</c:v>
                </c:pt>
                <c:pt idx="348">
                  <c:v>47119</c:v>
                </c:pt>
                <c:pt idx="349">
                  <c:v>47150</c:v>
                </c:pt>
                <c:pt idx="350">
                  <c:v>47178</c:v>
                </c:pt>
                <c:pt idx="351">
                  <c:v>47209</c:v>
                </c:pt>
                <c:pt idx="352">
                  <c:v>47239</c:v>
                </c:pt>
                <c:pt idx="353">
                  <c:v>47270</c:v>
                </c:pt>
                <c:pt idx="354">
                  <c:v>47300</c:v>
                </c:pt>
                <c:pt idx="355">
                  <c:v>47331</c:v>
                </c:pt>
                <c:pt idx="356">
                  <c:v>47362</c:v>
                </c:pt>
                <c:pt idx="357">
                  <c:v>47392</c:v>
                </c:pt>
                <c:pt idx="358">
                  <c:v>47423</c:v>
                </c:pt>
                <c:pt idx="359">
                  <c:v>47453</c:v>
                </c:pt>
                <c:pt idx="360">
                  <c:v>47484</c:v>
                </c:pt>
                <c:pt idx="361">
                  <c:v>47515</c:v>
                </c:pt>
                <c:pt idx="362">
                  <c:v>47543</c:v>
                </c:pt>
                <c:pt idx="363">
                  <c:v>47574</c:v>
                </c:pt>
                <c:pt idx="364">
                  <c:v>47604</c:v>
                </c:pt>
                <c:pt idx="365">
                  <c:v>47635</c:v>
                </c:pt>
                <c:pt idx="366">
                  <c:v>47665</c:v>
                </c:pt>
                <c:pt idx="367">
                  <c:v>47696</c:v>
                </c:pt>
                <c:pt idx="368">
                  <c:v>47727</c:v>
                </c:pt>
                <c:pt idx="369">
                  <c:v>47757</c:v>
                </c:pt>
                <c:pt idx="370">
                  <c:v>47788</c:v>
                </c:pt>
                <c:pt idx="371">
                  <c:v>47818</c:v>
                </c:pt>
                <c:pt idx="372">
                  <c:v>47849</c:v>
                </c:pt>
                <c:pt idx="373">
                  <c:v>47880</c:v>
                </c:pt>
                <c:pt idx="374">
                  <c:v>47908</c:v>
                </c:pt>
                <c:pt idx="375">
                  <c:v>47939</c:v>
                </c:pt>
                <c:pt idx="376">
                  <c:v>47969</c:v>
                </c:pt>
                <c:pt idx="377">
                  <c:v>48000</c:v>
                </c:pt>
                <c:pt idx="378">
                  <c:v>48030</c:v>
                </c:pt>
                <c:pt idx="379">
                  <c:v>48061</c:v>
                </c:pt>
                <c:pt idx="380">
                  <c:v>48092</c:v>
                </c:pt>
                <c:pt idx="381">
                  <c:v>48122</c:v>
                </c:pt>
                <c:pt idx="382">
                  <c:v>48153</c:v>
                </c:pt>
                <c:pt idx="383">
                  <c:v>48183</c:v>
                </c:pt>
                <c:pt idx="384">
                  <c:v>48214</c:v>
                </c:pt>
                <c:pt idx="385">
                  <c:v>48245</c:v>
                </c:pt>
                <c:pt idx="386">
                  <c:v>48274</c:v>
                </c:pt>
                <c:pt idx="387">
                  <c:v>48305</c:v>
                </c:pt>
                <c:pt idx="388">
                  <c:v>48335</c:v>
                </c:pt>
                <c:pt idx="389">
                  <c:v>48366</c:v>
                </c:pt>
                <c:pt idx="390">
                  <c:v>48396</c:v>
                </c:pt>
                <c:pt idx="391">
                  <c:v>48427</c:v>
                </c:pt>
                <c:pt idx="392">
                  <c:v>48458</c:v>
                </c:pt>
                <c:pt idx="393">
                  <c:v>48488</c:v>
                </c:pt>
                <c:pt idx="394">
                  <c:v>48519</c:v>
                </c:pt>
                <c:pt idx="395">
                  <c:v>48549</c:v>
                </c:pt>
              </c:numCache>
            </c:numRef>
          </c:cat>
          <c:val>
            <c:numRef>
              <c:f>'BEVRGX Data'!$S$339:$S$734</c:f>
              <c:numCache>
                <c:formatCode>General</c:formatCode>
                <c:ptCount val="39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1.10820620731171</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numCache>
            </c:numRef>
          </c:val>
          <c:smooth val="0"/>
          <c:extLst>
            <c:ext xmlns:c16="http://schemas.microsoft.com/office/drawing/2014/chart" uri="{C3380CC4-5D6E-409C-BE32-E72D297353CC}">
              <c16:uniqueId val="{00000002-AB75-4954-B465-3E50430FF60F}"/>
            </c:ext>
          </c:extLst>
        </c:ser>
        <c:dLbls>
          <c:dLblPos val="r"/>
          <c:showLegendKey val="0"/>
          <c:showVal val="1"/>
          <c:showCatName val="0"/>
          <c:showSerName val="0"/>
          <c:showPercent val="0"/>
          <c:showBubbleSize val="0"/>
        </c:dLbls>
        <c:marker val="1"/>
        <c:smooth val="0"/>
        <c:axId val="1424624128"/>
        <c:axId val="1329289984"/>
      </c:lineChart>
      <c:lineChart>
        <c:grouping val="standard"/>
        <c:varyColors val="0"/>
        <c:ser>
          <c:idx val="1"/>
          <c:order val="2"/>
          <c:tx>
            <c:v>Retail Sales</c:v>
          </c:tx>
          <c:spPr>
            <a:ln w="57150">
              <a:solidFill>
                <a:srgbClr val="00B0F0"/>
              </a:solidFill>
              <a:prstDash val="solid"/>
            </a:ln>
            <a:effectLst>
              <a:outerShdw blurRad="50800" dist="50800" dir="5400000" algn="ctr" rotWithShape="0">
                <a:srgbClr val="000000">
                  <a:alpha val="99000"/>
                </a:srgbClr>
              </a:outerShdw>
            </a:effectLst>
          </c:spPr>
          <c:marker>
            <c:symbol val="none"/>
          </c:marker>
          <c:dLbls>
            <c:delete val="1"/>
          </c:dLbls>
          <c:cat>
            <c:strLit>
              <c:ptCount val="252"/>
              <c:pt idx="6">
                <c:v>'94</c:v>
              </c:pt>
              <c:pt idx="30">
                <c:v>'96</c:v>
              </c:pt>
              <c:pt idx="54">
                <c:v>'98</c:v>
              </c:pt>
              <c:pt idx="78">
                <c:v>'00</c:v>
              </c:pt>
              <c:pt idx="102">
                <c:v>'02</c:v>
              </c:pt>
              <c:pt idx="126">
                <c:v>'04</c:v>
              </c:pt>
              <c:pt idx="150">
                <c:v>'06</c:v>
              </c:pt>
              <c:pt idx="174">
                <c:v>'08</c:v>
              </c:pt>
              <c:pt idx="198">
                <c:v>'10</c:v>
              </c:pt>
              <c:pt idx="222">
                <c:v>'12</c:v>
              </c:pt>
              <c:pt idx="246">
                <c:v>'14</c:v>
              </c:pt>
            </c:strLit>
          </c:cat>
          <c:val>
            <c:numRef>
              <c:f>'RS22'!$J$639:$J$1034</c:f>
              <c:numCache>
                <c:formatCode>0.0</c:formatCode>
                <c:ptCount val="396"/>
                <c:pt idx="0">
                  <c:v>8.4539867401454956</c:v>
                </c:pt>
                <c:pt idx="1">
                  <c:v>8.8610618829895458</c:v>
                </c:pt>
                <c:pt idx="2">
                  <c:v>8.8841034522310025</c:v>
                </c:pt>
                <c:pt idx="3">
                  <c:v>8.7439326769041656</c:v>
                </c:pt>
                <c:pt idx="4">
                  <c:v>8.8465340583848473</c:v>
                </c:pt>
                <c:pt idx="5">
                  <c:v>8.9152082127125283</c:v>
                </c:pt>
                <c:pt idx="6">
                  <c:v>8.4658836820674424</c:v>
                </c:pt>
                <c:pt idx="7">
                  <c:v>8.2038751906231795</c:v>
                </c:pt>
                <c:pt idx="8">
                  <c:v>7.8970231804748749</c:v>
                </c:pt>
                <c:pt idx="9">
                  <c:v>7.8299016369677759</c:v>
                </c:pt>
                <c:pt idx="10">
                  <c:v>7.4203969525553362</c:v>
                </c:pt>
                <c:pt idx="11">
                  <c:v>6.496522502502458</c:v>
                </c:pt>
                <c:pt idx="12">
                  <c:v>6.3303347904186751</c:v>
                </c:pt>
                <c:pt idx="13">
                  <c:v>5.2257005577925213</c:v>
                </c:pt>
                <c:pt idx="14">
                  <c:v>4.3909538871706388</c:v>
                </c:pt>
                <c:pt idx="15">
                  <c:v>4.2736348417151646</c:v>
                </c:pt>
                <c:pt idx="16">
                  <c:v>3.9542511469123838</c:v>
                </c:pt>
                <c:pt idx="17">
                  <c:v>3.5009254601965125</c:v>
                </c:pt>
                <c:pt idx="18">
                  <c:v>3.4556227105034765</c:v>
                </c:pt>
                <c:pt idx="19">
                  <c:v>3.1878789223626711</c:v>
                </c:pt>
                <c:pt idx="20">
                  <c:v>2.4833603171555296</c:v>
                </c:pt>
                <c:pt idx="21">
                  <c:v>2.7130895916906326</c:v>
                </c:pt>
                <c:pt idx="22">
                  <c:v>2.6611161809281469</c:v>
                </c:pt>
                <c:pt idx="23">
                  <c:v>2.7792538912869986</c:v>
                </c:pt>
                <c:pt idx="24">
                  <c:v>2.4803285177662104</c:v>
                </c:pt>
                <c:pt idx="25">
                  <c:v>2.7286315194087649</c:v>
                </c:pt>
                <c:pt idx="26">
                  <c:v>2.8453748454160745</c:v>
                </c:pt>
                <c:pt idx="27">
                  <c:v>2.8156212288494658</c:v>
                </c:pt>
                <c:pt idx="28">
                  <c:v>2.5668998634285316</c:v>
                </c:pt>
                <c:pt idx="29">
                  <c:v>2.3930173499990417</c:v>
                </c:pt>
                <c:pt idx="30">
                  <c:v>2.6385029785635226</c:v>
                </c:pt>
                <c:pt idx="31">
                  <c:v>2.6799746488077432</c:v>
                </c:pt>
                <c:pt idx="32">
                  <c:v>3.2393925652549171</c:v>
                </c:pt>
                <c:pt idx="33">
                  <c:v>2.4831093944846003</c:v>
                </c:pt>
                <c:pt idx="34">
                  <c:v>2.2418789668220427</c:v>
                </c:pt>
                <c:pt idx="35">
                  <c:v>2.3726910426037193</c:v>
                </c:pt>
                <c:pt idx="36">
                  <c:v>2.6021068882585467</c:v>
                </c:pt>
                <c:pt idx="37">
                  <c:v>2.6172356326451336</c:v>
                </c:pt>
                <c:pt idx="38">
                  <c:v>2.7201872544848413</c:v>
                </c:pt>
                <c:pt idx="39">
                  <c:v>2.7029949120164645</c:v>
                </c:pt>
                <c:pt idx="40">
                  <c:v>2.9224537461543605</c:v>
                </c:pt>
                <c:pt idx="41">
                  <c:v>3.2493045019928957</c:v>
                </c:pt>
                <c:pt idx="42">
                  <c:v>3.1799470018564193</c:v>
                </c:pt>
                <c:pt idx="43">
                  <c:v>3.0900585707071855</c:v>
                </c:pt>
                <c:pt idx="44">
                  <c:v>3.3535401797712581</c:v>
                </c:pt>
                <c:pt idx="45">
                  <c:v>3.9540449420264281</c:v>
                </c:pt>
                <c:pt idx="46">
                  <c:v>4.1647804567677866</c:v>
                </c:pt>
                <c:pt idx="47">
                  <c:v>4.4341308389492298</c:v>
                </c:pt>
                <c:pt idx="48">
                  <c:v>4.4294512915032556</c:v>
                </c:pt>
                <c:pt idx="49">
                  <c:v>4.922979424758168</c:v>
                </c:pt>
                <c:pt idx="50">
                  <c:v>5.3973318830452968</c:v>
                </c:pt>
                <c:pt idx="51">
                  <c:v>5.709801848438147</c:v>
                </c:pt>
                <c:pt idx="52">
                  <c:v>5.8052367722963396</c:v>
                </c:pt>
                <c:pt idx="53">
                  <c:v>6.0097066939709691</c:v>
                </c:pt>
                <c:pt idx="54">
                  <c:v>6.0865584386739329</c:v>
                </c:pt>
                <c:pt idx="55">
                  <c:v>6.0545200245250612</c:v>
                </c:pt>
                <c:pt idx="56">
                  <c:v>5.989430070999191</c:v>
                </c:pt>
                <c:pt idx="57">
                  <c:v>5.9393364357224243</c:v>
                </c:pt>
                <c:pt idx="58">
                  <c:v>6.2680441417127639</c:v>
                </c:pt>
                <c:pt idx="59">
                  <c:v>6.4816826885413406</c:v>
                </c:pt>
                <c:pt idx="60">
                  <c:v>6.4214945488857467</c:v>
                </c:pt>
                <c:pt idx="61">
                  <c:v>6.0850396083071985</c:v>
                </c:pt>
                <c:pt idx="62">
                  <c:v>5.8982148212780316</c:v>
                </c:pt>
                <c:pt idx="63">
                  <c:v>5.8512880935976739</c:v>
                </c:pt>
                <c:pt idx="64">
                  <c:v>5.8508484166706012</c:v>
                </c:pt>
                <c:pt idx="65">
                  <c:v>6.0835280115539234</c:v>
                </c:pt>
                <c:pt idx="66">
                  <c:v>6.2075537519122861</c:v>
                </c:pt>
                <c:pt idx="67">
                  <c:v>6.7276290875404499</c:v>
                </c:pt>
                <c:pt idx="68">
                  <c:v>6.6961363751252918</c:v>
                </c:pt>
                <c:pt idx="69">
                  <c:v>6.6873693507673693</c:v>
                </c:pt>
                <c:pt idx="70">
                  <c:v>6.5565687641192767</c:v>
                </c:pt>
                <c:pt idx="71">
                  <c:v>6.2169367533188478</c:v>
                </c:pt>
                <c:pt idx="72">
                  <c:v>6.5473928871145262</c:v>
                </c:pt>
                <c:pt idx="73">
                  <c:v>6.690632762803844</c:v>
                </c:pt>
                <c:pt idx="74">
                  <c:v>6.7277841056280181</c:v>
                </c:pt>
                <c:pt idx="75">
                  <c:v>6.5799844510931536</c:v>
                </c:pt>
                <c:pt idx="76">
                  <c:v>6.8385419358024393</c:v>
                </c:pt>
                <c:pt idx="77">
                  <c:v>6.4273678306979889</c:v>
                </c:pt>
                <c:pt idx="78">
                  <c:v>6.0511320760876259</c:v>
                </c:pt>
                <c:pt idx="79">
                  <c:v>5.7752292674633452</c:v>
                </c:pt>
                <c:pt idx="80">
                  <c:v>5.5772439279585484</c:v>
                </c:pt>
                <c:pt idx="81">
                  <c:v>5.4620908286422463</c:v>
                </c:pt>
                <c:pt idx="82">
                  <c:v>5.2782772227130152</c:v>
                </c:pt>
                <c:pt idx="83">
                  <c:v>5.1058729544127175</c:v>
                </c:pt>
                <c:pt idx="84">
                  <c:v>4.7107161196303196</c:v>
                </c:pt>
                <c:pt idx="85">
                  <c:v>4.449881598636324</c:v>
                </c:pt>
                <c:pt idx="86">
                  <c:v>4.1676699883839632</c:v>
                </c:pt>
                <c:pt idx="87">
                  <c:v>3.9317499766725348</c:v>
                </c:pt>
                <c:pt idx="88">
                  <c:v>3.6608683242004787</c:v>
                </c:pt>
                <c:pt idx="89">
                  <c:v>3.5132307836922081</c:v>
                </c:pt>
                <c:pt idx="90">
                  <c:v>3.499271281136302</c:v>
                </c:pt>
                <c:pt idx="91">
                  <c:v>3.2971590939888671</c:v>
                </c:pt>
                <c:pt idx="92">
                  <c:v>3.1649007655684187</c:v>
                </c:pt>
                <c:pt idx="93">
                  <c:v>3.3247158599771325</c:v>
                </c:pt>
                <c:pt idx="94">
                  <c:v>3.4953722300171677</c:v>
                </c:pt>
                <c:pt idx="95">
                  <c:v>3.3852316492403105</c:v>
                </c:pt>
                <c:pt idx="96">
                  <c:v>3.4568110595652826</c:v>
                </c:pt>
                <c:pt idx="97">
                  <c:v>3.7188780845477112</c:v>
                </c:pt>
                <c:pt idx="98">
                  <c:v>3.3990452964088718</c:v>
                </c:pt>
                <c:pt idx="99">
                  <c:v>3.4748286219268891</c:v>
                </c:pt>
                <c:pt idx="100">
                  <c:v>3.1959859978808396</c:v>
                </c:pt>
                <c:pt idx="101">
                  <c:v>3.0016093399504769</c:v>
                </c:pt>
                <c:pt idx="102">
                  <c:v>3.0225729218738877</c:v>
                </c:pt>
                <c:pt idx="103">
                  <c:v>2.6177425176231282</c:v>
                </c:pt>
                <c:pt idx="104">
                  <c:v>2.3599782094191397</c:v>
                </c:pt>
                <c:pt idx="105">
                  <c:v>1.4715107760023329</c:v>
                </c:pt>
                <c:pt idx="106">
                  <c:v>4.0030264143339878E-2</c:v>
                </c:pt>
                <c:pt idx="107">
                  <c:v>-1.0845922491285194</c:v>
                </c:pt>
                <c:pt idx="108">
                  <c:v>-2.118920084113725</c:v>
                </c:pt>
                <c:pt idx="109">
                  <c:v>-3.5666057101272912</c:v>
                </c:pt>
                <c:pt idx="110">
                  <c:v>-4.5321799216676197</c:v>
                </c:pt>
                <c:pt idx="111">
                  <c:v>-5.6246676611553283</c:v>
                </c:pt>
                <c:pt idx="112">
                  <c:v>-6.8788281044674449</c:v>
                </c:pt>
                <c:pt idx="113">
                  <c:v>-7.6767798653868908</c:v>
                </c:pt>
                <c:pt idx="114">
                  <c:v>-8.7017272699008998</c:v>
                </c:pt>
                <c:pt idx="115">
                  <c:v>-9.2523054061156387</c:v>
                </c:pt>
                <c:pt idx="116">
                  <c:v>-9.7599472423257794</c:v>
                </c:pt>
                <c:pt idx="117">
                  <c:v>-9.63127821080964</c:v>
                </c:pt>
                <c:pt idx="118">
                  <c:v>-8.6838132448959868</c:v>
                </c:pt>
                <c:pt idx="119">
                  <c:v>-7.44843541504423</c:v>
                </c:pt>
                <c:pt idx="120">
                  <c:v>-6.6592202249577639</c:v>
                </c:pt>
                <c:pt idx="121">
                  <c:v>-5.430106928769149</c:v>
                </c:pt>
                <c:pt idx="122">
                  <c:v>-3.6942889051199757</c:v>
                </c:pt>
                <c:pt idx="123">
                  <c:v>-2.1793103187487333</c:v>
                </c:pt>
                <c:pt idx="124">
                  <c:v>-0.57656435475662704</c:v>
                </c:pt>
                <c:pt idx="125">
                  <c:v>0.58345195690918672</c:v>
                </c:pt>
                <c:pt idx="126">
                  <c:v>1.79309479239231</c:v>
                </c:pt>
                <c:pt idx="127">
                  <c:v>2.7542870134496127</c:v>
                </c:pt>
                <c:pt idx="128">
                  <c:v>3.9368319834313752</c:v>
                </c:pt>
                <c:pt idx="129">
                  <c:v>4.6359936043324836</c:v>
                </c:pt>
                <c:pt idx="130">
                  <c:v>5.1910233865909845</c:v>
                </c:pt>
                <c:pt idx="131">
                  <c:v>5.4248567342997944</c:v>
                </c:pt>
                <c:pt idx="132">
                  <c:v>5.8285090732136382</c:v>
                </c:pt>
                <c:pt idx="133">
                  <c:v>6.1766394027190614</c:v>
                </c:pt>
                <c:pt idx="134">
                  <c:v>5.9886769907727739</c:v>
                </c:pt>
                <c:pt idx="135">
                  <c:v>5.9011497974143339</c:v>
                </c:pt>
                <c:pt idx="136">
                  <c:v>6.0806612287571227</c:v>
                </c:pt>
                <c:pt idx="137">
                  <c:v>6.4410872424459171</c:v>
                </c:pt>
                <c:pt idx="138">
                  <c:v>6.6318130704092368</c:v>
                </c:pt>
                <c:pt idx="139">
                  <c:v>7.1595589018944992</c:v>
                </c:pt>
                <c:pt idx="140">
                  <c:v>7.3053111809165756</c:v>
                </c:pt>
                <c:pt idx="141">
                  <c:v>7.4579861965194567</c:v>
                </c:pt>
                <c:pt idx="142">
                  <c:v>7.386442354340133</c:v>
                </c:pt>
                <c:pt idx="143">
                  <c:v>7.3123999992532163</c:v>
                </c:pt>
                <c:pt idx="144">
                  <c:v>7.243407916120745</c:v>
                </c:pt>
                <c:pt idx="145">
                  <c:v>7.4000545195985552</c:v>
                </c:pt>
                <c:pt idx="146">
                  <c:v>7.3701774526727206</c:v>
                </c:pt>
                <c:pt idx="147">
                  <c:v>7.0491951383885265</c:v>
                </c:pt>
                <c:pt idx="148">
                  <c:v>7.0118776351405074</c:v>
                </c:pt>
                <c:pt idx="149">
                  <c:v>6.562947099461951</c:v>
                </c:pt>
                <c:pt idx="150">
                  <c:v>6.274057579309769</c:v>
                </c:pt>
                <c:pt idx="151">
                  <c:v>6.0365299181012659</c:v>
                </c:pt>
                <c:pt idx="152">
                  <c:v>5.5901000093069939</c:v>
                </c:pt>
                <c:pt idx="153">
                  <c:v>5.4645020220979177</c:v>
                </c:pt>
                <c:pt idx="154">
                  <c:v>5.312865722137758</c:v>
                </c:pt>
                <c:pt idx="155">
                  <c:v>4.9602657676681758</c:v>
                </c:pt>
                <c:pt idx="156">
                  <c:v>4.9567346535729655</c:v>
                </c:pt>
                <c:pt idx="157">
                  <c:v>4.1993678897808593</c:v>
                </c:pt>
                <c:pt idx="158">
                  <c:v>3.7585733647546533</c:v>
                </c:pt>
                <c:pt idx="159">
                  <c:v>3.8216017531996158</c:v>
                </c:pt>
                <c:pt idx="160">
                  <c:v>3.6297768726570041</c:v>
                </c:pt>
                <c:pt idx="161">
                  <c:v>3.6510920810254817</c:v>
                </c:pt>
                <c:pt idx="162">
                  <c:v>3.9593467425796547</c:v>
                </c:pt>
                <c:pt idx="163">
                  <c:v>3.8091495127117128</c:v>
                </c:pt>
                <c:pt idx="164">
                  <c:v>3.801085599745079</c:v>
                </c:pt>
                <c:pt idx="165">
                  <c:v>3.7102628212292217</c:v>
                </c:pt>
                <c:pt idx="166">
                  <c:v>3.5470750350542488</c:v>
                </c:pt>
                <c:pt idx="167">
                  <c:v>3.6336267893808838</c:v>
                </c:pt>
                <c:pt idx="168">
                  <c:v>3.357290053057767</c:v>
                </c:pt>
                <c:pt idx="169">
                  <c:v>3.4520176009233978</c:v>
                </c:pt>
                <c:pt idx="170">
                  <c:v>3.51966144626698</c:v>
                </c:pt>
                <c:pt idx="171">
                  <c:v>3.6600959163008042</c:v>
                </c:pt>
                <c:pt idx="172">
                  <c:v>3.7181758376544991</c:v>
                </c:pt>
                <c:pt idx="173">
                  <c:v>3.8075044016507889</c:v>
                </c:pt>
                <c:pt idx="174">
                  <c:v>3.6754148243718845</c:v>
                </c:pt>
                <c:pt idx="175">
                  <c:v>3.6474058460610053</c:v>
                </c:pt>
                <c:pt idx="176">
                  <c:v>3.9326537309453187</c:v>
                </c:pt>
                <c:pt idx="177">
                  <c:v>4.0465456077719182</c:v>
                </c:pt>
                <c:pt idx="178">
                  <c:v>4.0847894700958989</c:v>
                </c:pt>
                <c:pt idx="179">
                  <c:v>4.2763521582290167</c:v>
                </c:pt>
                <c:pt idx="180">
                  <c:v>4.4072312759892753</c:v>
                </c:pt>
                <c:pt idx="181">
                  <c:v>4.4330168834206205</c:v>
                </c:pt>
                <c:pt idx="182">
                  <c:v>4.4622660295297436</c:v>
                </c:pt>
                <c:pt idx="183">
                  <c:v>4.1459118918968159</c:v>
                </c:pt>
                <c:pt idx="184">
                  <c:v>3.7991212822874587</c:v>
                </c:pt>
                <c:pt idx="185">
                  <c:v>3.7417130859576133</c:v>
                </c:pt>
                <c:pt idx="186">
                  <c:v>3.6357962799023653</c:v>
                </c:pt>
                <c:pt idx="187">
                  <c:v>3.4341996335620877</c:v>
                </c:pt>
                <c:pt idx="188">
                  <c:v>3.1513857504042306</c:v>
                </c:pt>
                <c:pt idx="189">
                  <c:v>2.8605727521697588</c:v>
                </c:pt>
                <c:pt idx="190">
                  <c:v>2.7110113076484197</c:v>
                </c:pt>
                <c:pt idx="191">
                  <c:v>2.5659476008387259</c:v>
                </c:pt>
                <c:pt idx="192">
                  <c:v>2.3604773571219084</c:v>
                </c:pt>
                <c:pt idx="193">
                  <c:v>2.7316594687613645</c:v>
                </c:pt>
                <c:pt idx="194">
                  <c:v>2.7759501444914605</c:v>
                </c:pt>
                <c:pt idx="195">
                  <c:v>2.8547856291560407</c:v>
                </c:pt>
                <c:pt idx="196">
                  <c:v>2.8678016003039346</c:v>
                </c:pt>
                <c:pt idx="197">
                  <c:v>2.8458463595169974</c:v>
                </c:pt>
                <c:pt idx="198">
                  <c:v>2.5913933715996222</c:v>
                </c:pt>
                <c:pt idx="199">
                  <c:v>2.7389013473629262</c:v>
                </c:pt>
                <c:pt idx="200">
                  <c:v>2.8270849438682575</c:v>
                </c:pt>
                <c:pt idx="201">
                  <c:v>2.7972869988471842</c:v>
                </c:pt>
                <c:pt idx="202">
                  <c:v>3.0480186593864858</c:v>
                </c:pt>
                <c:pt idx="203">
                  <c:v>3.0921469666156582</c:v>
                </c:pt>
                <c:pt idx="204">
                  <c:v>3.3810642916620282</c:v>
                </c:pt>
                <c:pt idx="205">
                  <c:v>2.9127970883736367</c:v>
                </c:pt>
                <c:pt idx="206">
                  <c:v>3.0241182743200028</c:v>
                </c:pt>
                <c:pt idx="207">
                  <c:v>3.0678402164551244</c:v>
                </c:pt>
                <c:pt idx="208">
                  <c:v>3.4186583804872015</c:v>
                </c:pt>
                <c:pt idx="209">
                  <c:v>3.4488485303756562</c:v>
                </c:pt>
                <c:pt idx="210">
                  <c:v>3.649895602920509</c:v>
                </c:pt>
                <c:pt idx="211">
                  <c:v>3.7318027589464435</c:v>
                </c:pt>
                <c:pt idx="212">
                  <c:v>3.8200869815004239</c:v>
                </c:pt>
                <c:pt idx="213">
                  <c:v>4.1274811026692504</c:v>
                </c:pt>
                <c:pt idx="214">
                  <c:v>4.298666913244702</c:v>
                </c:pt>
                <c:pt idx="215">
                  <c:v>4.2694148090781852</c:v>
                </c:pt>
                <c:pt idx="216">
                  <c:v>4.3035738418854379</c:v>
                </c:pt>
                <c:pt idx="217">
                  <c:v>4.5857403707668425</c:v>
                </c:pt>
                <c:pt idx="218">
                  <c:v>4.66639868852576</c:v>
                </c:pt>
                <c:pt idx="219">
                  <c:v>4.6847762081741848</c:v>
                </c:pt>
                <c:pt idx="220">
                  <c:v>4.8268400007498826</c:v>
                </c:pt>
                <c:pt idx="221">
                  <c:v>4.9915299757699501</c:v>
                </c:pt>
                <c:pt idx="222">
                  <c:v>5.2902291433142778</c:v>
                </c:pt>
                <c:pt idx="223">
                  <c:v>5.5015702015707149</c:v>
                </c:pt>
                <c:pt idx="224">
                  <c:v>5.285815846062917</c:v>
                </c:pt>
                <c:pt idx="225">
                  <c:v>5.3573838420691402</c:v>
                </c:pt>
                <c:pt idx="226">
                  <c:v>5.2064657962464196</c:v>
                </c:pt>
                <c:pt idx="227">
                  <c:v>4.9064970771369758</c:v>
                </c:pt>
                <c:pt idx="228">
                  <c:v>4.7509901757589006</c:v>
                </c:pt>
                <c:pt idx="229">
                  <c:v>4.5716911063293395</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numCache>
            </c:numRef>
          </c:val>
          <c:smooth val="0"/>
          <c:extLst>
            <c:ext xmlns:c16="http://schemas.microsoft.com/office/drawing/2014/chart" uri="{C3380CC4-5D6E-409C-BE32-E72D297353CC}">
              <c16:uniqueId val="{00000003-AB75-4954-B465-3E50430FF60F}"/>
            </c:ext>
          </c:extLst>
        </c:ser>
        <c:ser>
          <c:idx val="4"/>
          <c:order val="4"/>
          <c:tx>
            <c:strRef>
              <c:f>'RS22'!$T$2</c:f>
              <c:strCache>
                <c:ptCount val="1"/>
                <c:pt idx="0">
                  <c:v>4.6%</c:v>
                </c:pt>
              </c:strCache>
            </c:strRef>
          </c:tx>
          <c:marker>
            <c:symbol val="none"/>
          </c:marker>
          <c:dLbls>
            <c:spPr>
              <a:noFill/>
              <a:ln>
                <a:noFill/>
              </a:ln>
              <a:effectLst/>
            </c:spPr>
            <c:txPr>
              <a:bodyPr wrap="square" lIns="38100" tIns="19050" rIns="38100" bIns="19050" anchor="ctr">
                <a:spAutoFit/>
              </a:bodyPr>
              <a:lstStyle/>
              <a:p>
                <a:pPr>
                  <a:defRPr sz="2000">
                    <a:solidFill>
                      <a:srgbClr val="00B0F0"/>
                    </a:solidFill>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val>
            <c:numRef>
              <c:f>'RS22'!$T$639:$T$1034</c:f>
              <c:numCache>
                <c:formatCode>General</c:formatCode>
                <c:ptCount val="39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4.5716911063293395</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numCache>
            </c:numRef>
          </c:val>
          <c:smooth val="0"/>
          <c:extLst>
            <c:ext xmlns:c16="http://schemas.microsoft.com/office/drawing/2014/chart" uri="{C3380CC4-5D6E-409C-BE32-E72D297353CC}">
              <c16:uniqueId val="{00000004-AB75-4954-B465-3E50430FF60F}"/>
            </c:ext>
          </c:extLst>
        </c:ser>
        <c:dLbls>
          <c:dLblPos val="r"/>
          <c:showLegendKey val="0"/>
          <c:showVal val="1"/>
          <c:showCatName val="0"/>
          <c:showSerName val="0"/>
          <c:showPercent val="0"/>
          <c:showBubbleSize val="0"/>
        </c:dLbls>
        <c:marker val="1"/>
        <c:smooth val="0"/>
        <c:axId val="1424904192"/>
        <c:axId val="1329290560"/>
      </c:lineChart>
      <c:dateAx>
        <c:axId val="1424624128"/>
        <c:scaling>
          <c:orientation val="minMax"/>
          <c:max val="45627"/>
        </c:scaling>
        <c:delete val="0"/>
        <c:axPos val="b"/>
        <c:numFmt formatCode="\'yy" sourceLinked="0"/>
        <c:majorTickMark val="out"/>
        <c:minorTickMark val="none"/>
        <c:tickLblPos val="nextTo"/>
        <c:spPr>
          <a:ln w="3175">
            <a:solidFill>
              <a:schemeClr val="bg1">
                <a:lumMod val="65000"/>
              </a:schemeClr>
            </a:solidFill>
            <a:prstDash val="solid"/>
          </a:ln>
        </c:spPr>
        <c:txPr>
          <a:bodyPr rot="0" vert="horz"/>
          <a:lstStyle/>
          <a:p>
            <a:pPr>
              <a:defRPr>
                <a:solidFill>
                  <a:schemeClr val="bg1">
                    <a:lumMod val="65000"/>
                  </a:schemeClr>
                </a:solidFill>
              </a:defRPr>
            </a:pPr>
            <a:endParaRPr lang="en-US"/>
          </a:p>
        </c:txPr>
        <c:crossAx val="1329289984"/>
        <c:crossesAt val="-100"/>
        <c:auto val="1"/>
        <c:lblOffset val="100"/>
        <c:baseTimeUnit val="months"/>
        <c:majorUnit val="24"/>
        <c:majorTimeUnit val="months"/>
        <c:minorUnit val="12"/>
      </c:dateAx>
      <c:valAx>
        <c:axId val="1329289984"/>
        <c:scaling>
          <c:orientation val="minMax"/>
          <c:max val="12"/>
          <c:min val="-12"/>
        </c:scaling>
        <c:delete val="0"/>
        <c:axPos val="l"/>
        <c:title>
          <c:tx>
            <c:rich>
              <a:bodyPr rot="0" vert="horz"/>
              <a:lstStyle/>
              <a:p>
                <a:pPr algn="ctr">
                  <a:defRPr>
                    <a:solidFill>
                      <a:schemeClr val="accent6"/>
                    </a:solidFill>
                  </a:defRPr>
                </a:pPr>
                <a:r>
                  <a:rPr lang="en-US">
                    <a:solidFill>
                      <a:schemeClr val="accent6"/>
                    </a:solidFill>
                  </a:rPr>
                  <a:t>Beverage</a:t>
                </a:r>
              </a:p>
            </c:rich>
          </c:tx>
          <c:layout>
            <c:manualLayout>
              <c:xMode val="edge"/>
              <c:yMode val="edge"/>
              <c:x val="0"/>
              <c:y val="0"/>
            </c:manualLayout>
          </c:layout>
          <c:overlay val="0"/>
          <c:spPr>
            <a:noFill/>
            <a:ln w="25400">
              <a:noFill/>
            </a:ln>
          </c:spPr>
        </c:title>
        <c:numFmt formatCode="0" sourceLinked="0"/>
        <c:majorTickMark val="out"/>
        <c:minorTickMark val="none"/>
        <c:tickLblPos val="nextTo"/>
        <c:spPr>
          <a:ln w="3175">
            <a:solidFill>
              <a:schemeClr val="bg1">
                <a:lumMod val="65000"/>
              </a:schemeClr>
            </a:solidFill>
            <a:prstDash val="solid"/>
          </a:ln>
        </c:spPr>
        <c:txPr>
          <a:bodyPr rot="0" vert="horz"/>
          <a:lstStyle/>
          <a:p>
            <a:pPr>
              <a:defRPr>
                <a:solidFill>
                  <a:schemeClr val="bg1">
                    <a:lumMod val="65000"/>
                  </a:schemeClr>
                </a:solidFill>
              </a:defRPr>
            </a:pPr>
            <a:endParaRPr lang="en-US"/>
          </a:p>
        </c:txPr>
        <c:crossAx val="1424624128"/>
        <c:crosses val="autoZero"/>
        <c:crossBetween val="between"/>
        <c:majorUnit val="4"/>
      </c:valAx>
      <c:catAx>
        <c:axId val="1424904192"/>
        <c:scaling>
          <c:orientation val="minMax"/>
        </c:scaling>
        <c:delete val="1"/>
        <c:axPos val="b"/>
        <c:numFmt formatCode="General" sourceLinked="1"/>
        <c:majorTickMark val="out"/>
        <c:minorTickMark val="none"/>
        <c:tickLblPos val="nextTo"/>
        <c:crossAx val="1329290560"/>
        <c:crossesAt val="-4"/>
        <c:auto val="1"/>
        <c:lblAlgn val="ctr"/>
        <c:lblOffset val="100"/>
        <c:noMultiLvlLbl val="0"/>
      </c:catAx>
      <c:valAx>
        <c:axId val="1329290560"/>
        <c:scaling>
          <c:orientation val="minMax"/>
          <c:max val="12"/>
          <c:min val="-12"/>
        </c:scaling>
        <c:delete val="0"/>
        <c:axPos val="r"/>
        <c:title>
          <c:tx>
            <c:rich>
              <a:bodyPr rot="0" vert="horz"/>
              <a:lstStyle/>
              <a:p>
                <a:pPr algn="ctr">
                  <a:defRPr>
                    <a:solidFill>
                      <a:srgbClr val="00B0F0"/>
                    </a:solidFill>
                  </a:defRPr>
                </a:pPr>
                <a:r>
                  <a:rPr lang="en-US">
                    <a:solidFill>
                      <a:srgbClr val="00B0F0"/>
                    </a:solidFill>
                  </a:rPr>
                  <a:t>Retail Sales</a:t>
                </a:r>
              </a:p>
            </c:rich>
          </c:tx>
          <c:layout>
            <c:manualLayout>
              <c:xMode val="edge"/>
              <c:yMode val="edge"/>
              <c:x val="0.89600340136054424"/>
              <c:y val="6.5359477124183009E-3"/>
            </c:manualLayout>
          </c:layout>
          <c:overlay val="0"/>
          <c:spPr>
            <a:noFill/>
            <a:ln w="25400">
              <a:noFill/>
            </a:ln>
          </c:spPr>
        </c:title>
        <c:numFmt formatCode="0" sourceLinked="0"/>
        <c:majorTickMark val="out"/>
        <c:minorTickMark val="none"/>
        <c:tickLblPos val="nextTo"/>
        <c:spPr>
          <a:ln w="3175">
            <a:solidFill>
              <a:schemeClr val="bg1">
                <a:lumMod val="65000"/>
              </a:schemeClr>
            </a:solidFill>
            <a:prstDash val="solid"/>
          </a:ln>
        </c:spPr>
        <c:txPr>
          <a:bodyPr rot="0" vert="horz"/>
          <a:lstStyle/>
          <a:p>
            <a:pPr>
              <a:defRPr>
                <a:solidFill>
                  <a:schemeClr val="bg1">
                    <a:lumMod val="65000"/>
                  </a:schemeClr>
                </a:solidFill>
              </a:defRPr>
            </a:pPr>
            <a:endParaRPr lang="en-US"/>
          </a:p>
        </c:txPr>
        <c:crossAx val="1424904192"/>
        <c:crosses val="max"/>
        <c:crossBetween val="between"/>
        <c:majorUnit val="4"/>
      </c:valAx>
      <c:spPr>
        <a:noFill/>
        <a:ln w="25400">
          <a:noFill/>
        </a:ln>
      </c:spPr>
    </c:plotArea>
    <c:legend>
      <c:legendPos val="r"/>
      <c:legendEntry>
        <c:idx val="0"/>
        <c:delete val="1"/>
      </c:legendEntry>
      <c:legendEntry>
        <c:idx val="2"/>
        <c:delete val="1"/>
      </c:legendEntry>
      <c:legendEntry>
        <c:idx val="4"/>
        <c:delete val="1"/>
      </c:legendEntry>
      <c:layout>
        <c:manualLayout>
          <c:xMode val="edge"/>
          <c:yMode val="edge"/>
          <c:x val="4.2136139232595918E-2"/>
          <c:y val="0.76560521846533891"/>
          <c:w val="0.25289778714436251"/>
          <c:h val="0.15401343214451135"/>
        </c:manualLayout>
      </c:layout>
      <c:overlay val="0"/>
      <c:spPr>
        <a:noFill/>
        <a:ln w="25400">
          <a:noFill/>
        </a:ln>
      </c:spPr>
    </c:legend>
    <c:plotVisOnly val="1"/>
    <c:dispBlanksAs val="gap"/>
    <c:showDLblsOverMax val="0"/>
  </c:chart>
  <c:spPr>
    <a:noFill/>
    <a:ln w="9525">
      <a:noFill/>
    </a:ln>
  </c:spPr>
  <c:txPr>
    <a:bodyPr/>
    <a:lstStyle/>
    <a:p>
      <a:pPr>
        <a:defRPr sz="1200" b="1" i="0" u="none" strike="noStrike" baseline="0">
          <a:solidFill>
            <a:srgbClr val="000000"/>
          </a:solidFill>
          <a:latin typeface="Arial"/>
          <a:ea typeface="Arial"/>
          <a:cs typeface="Arial"/>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5827186512118019E-2"/>
          <c:y val="6.1281337047353758E-2"/>
          <c:w val="0.92834562697576395"/>
          <c:h val="0.87459729298543565"/>
        </c:manualLayout>
      </c:layout>
      <c:lineChart>
        <c:grouping val="standard"/>
        <c:varyColors val="0"/>
        <c:ser>
          <c:idx val="2"/>
          <c:order val="0"/>
          <c:tx>
            <c:v>0</c:v>
          </c:tx>
          <c:spPr>
            <a:ln w="28575">
              <a:solidFill>
                <a:schemeClr val="tx1"/>
              </a:solidFill>
              <a:prstDash val="solid"/>
            </a:ln>
          </c:spPr>
          <c:marker>
            <c:symbol val="none"/>
          </c:marker>
          <c:dLbls>
            <c:delete val="1"/>
          </c:dLbls>
          <c:cat>
            <c:numRef>
              <c:f>'RS22'!$A$639:$A$1034</c:f>
              <c:numCache>
                <c:formatCode>mmm\-yy</c:formatCode>
                <c:ptCount val="396"/>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pt idx="266">
                  <c:v>44621</c:v>
                </c:pt>
                <c:pt idx="267">
                  <c:v>44652</c:v>
                </c:pt>
                <c:pt idx="268">
                  <c:v>44682</c:v>
                </c:pt>
                <c:pt idx="269">
                  <c:v>44713</c:v>
                </c:pt>
                <c:pt idx="270">
                  <c:v>44743</c:v>
                </c:pt>
                <c:pt idx="271">
                  <c:v>44774</c:v>
                </c:pt>
                <c:pt idx="272">
                  <c:v>44805</c:v>
                </c:pt>
                <c:pt idx="273">
                  <c:v>44835</c:v>
                </c:pt>
                <c:pt idx="274">
                  <c:v>44866</c:v>
                </c:pt>
                <c:pt idx="275">
                  <c:v>44896</c:v>
                </c:pt>
                <c:pt idx="276">
                  <c:v>44927</c:v>
                </c:pt>
                <c:pt idx="277">
                  <c:v>44958</c:v>
                </c:pt>
                <c:pt idx="278">
                  <c:v>44986</c:v>
                </c:pt>
                <c:pt idx="279">
                  <c:v>45017</c:v>
                </c:pt>
                <c:pt idx="280">
                  <c:v>45047</c:v>
                </c:pt>
                <c:pt idx="281">
                  <c:v>45078</c:v>
                </c:pt>
                <c:pt idx="282">
                  <c:v>45108</c:v>
                </c:pt>
                <c:pt idx="283">
                  <c:v>45139</c:v>
                </c:pt>
                <c:pt idx="284">
                  <c:v>45170</c:v>
                </c:pt>
                <c:pt idx="285">
                  <c:v>45200</c:v>
                </c:pt>
                <c:pt idx="286">
                  <c:v>45231</c:v>
                </c:pt>
                <c:pt idx="287">
                  <c:v>45261</c:v>
                </c:pt>
                <c:pt idx="288">
                  <c:v>45292</c:v>
                </c:pt>
                <c:pt idx="289">
                  <c:v>45323</c:v>
                </c:pt>
                <c:pt idx="290">
                  <c:v>45352</c:v>
                </c:pt>
                <c:pt idx="291">
                  <c:v>45383</c:v>
                </c:pt>
                <c:pt idx="292">
                  <c:v>45413</c:v>
                </c:pt>
                <c:pt idx="293">
                  <c:v>45444</c:v>
                </c:pt>
                <c:pt idx="294">
                  <c:v>45474</c:v>
                </c:pt>
                <c:pt idx="295">
                  <c:v>45505</c:v>
                </c:pt>
                <c:pt idx="296">
                  <c:v>45536</c:v>
                </c:pt>
                <c:pt idx="297">
                  <c:v>45566</c:v>
                </c:pt>
                <c:pt idx="298">
                  <c:v>45597</c:v>
                </c:pt>
                <c:pt idx="299">
                  <c:v>45627</c:v>
                </c:pt>
                <c:pt idx="300">
                  <c:v>45658</c:v>
                </c:pt>
                <c:pt idx="301">
                  <c:v>45689</c:v>
                </c:pt>
                <c:pt idx="302">
                  <c:v>45717</c:v>
                </c:pt>
                <c:pt idx="303">
                  <c:v>45748</c:v>
                </c:pt>
                <c:pt idx="304">
                  <c:v>45778</c:v>
                </c:pt>
                <c:pt idx="305">
                  <c:v>45809</c:v>
                </c:pt>
                <c:pt idx="306">
                  <c:v>45839</c:v>
                </c:pt>
                <c:pt idx="307">
                  <c:v>45870</c:v>
                </c:pt>
                <c:pt idx="308">
                  <c:v>45901</c:v>
                </c:pt>
                <c:pt idx="309">
                  <c:v>45931</c:v>
                </c:pt>
                <c:pt idx="310">
                  <c:v>45962</c:v>
                </c:pt>
                <c:pt idx="311">
                  <c:v>45992</c:v>
                </c:pt>
                <c:pt idx="312">
                  <c:v>46023</c:v>
                </c:pt>
                <c:pt idx="313">
                  <c:v>46054</c:v>
                </c:pt>
                <c:pt idx="314">
                  <c:v>46082</c:v>
                </c:pt>
                <c:pt idx="315">
                  <c:v>46113</c:v>
                </c:pt>
                <c:pt idx="316">
                  <c:v>46143</c:v>
                </c:pt>
                <c:pt idx="317">
                  <c:v>46174</c:v>
                </c:pt>
                <c:pt idx="318">
                  <c:v>46204</c:v>
                </c:pt>
                <c:pt idx="319">
                  <c:v>46235</c:v>
                </c:pt>
                <c:pt idx="320">
                  <c:v>46266</c:v>
                </c:pt>
                <c:pt idx="321">
                  <c:v>46296</c:v>
                </c:pt>
                <c:pt idx="322">
                  <c:v>46327</c:v>
                </c:pt>
                <c:pt idx="323">
                  <c:v>46357</c:v>
                </c:pt>
                <c:pt idx="324">
                  <c:v>46388</c:v>
                </c:pt>
                <c:pt idx="325">
                  <c:v>46419</c:v>
                </c:pt>
                <c:pt idx="326">
                  <c:v>46447</c:v>
                </c:pt>
                <c:pt idx="327">
                  <c:v>46478</c:v>
                </c:pt>
                <c:pt idx="328">
                  <c:v>46508</c:v>
                </c:pt>
                <c:pt idx="329">
                  <c:v>46539</c:v>
                </c:pt>
                <c:pt idx="330">
                  <c:v>46569</c:v>
                </c:pt>
                <c:pt idx="331">
                  <c:v>46600</c:v>
                </c:pt>
                <c:pt idx="332">
                  <c:v>46631</c:v>
                </c:pt>
                <c:pt idx="333">
                  <c:v>46661</c:v>
                </c:pt>
                <c:pt idx="334">
                  <c:v>46692</c:v>
                </c:pt>
                <c:pt idx="335">
                  <c:v>46722</c:v>
                </c:pt>
                <c:pt idx="336">
                  <c:v>46753</c:v>
                </c:pt>
                <c:pt idx="337">
                  <c:v>46784</c:v>
                </c:pt>
                <c:pt idx="338">
                  <c:v>46813</c:v>
                </c:pt>
                <c:pt idx="339">
                  <c:v>46844</c:v>
                </c:pt>
                <c:pt idx="340">
                  <c:v>46874</c:v>
                </c:pt>
                <c:pt idx="341">
                  <c:v>46905</c:v>
                </c:pt>
                <c:pt idx="342">
                  <c:v>46935</c:v>
                </c:pt>
                <c:pt idx="343">
                  <c:v>46966</c:v>
                </c:pt>
                <c:pt idx="344">
                  <c:v>46997</c:v>
                </c:pt>
                <c:pt idx="345">
                  <c:v>47027</c:v>
                </c:pt>
                <c:pt idx="346">
                  <c:v>47058</c:v>
                </c:pt>
                <c:pt idx="347">
                  <c:v>47088</c:v>
                </c:pt>
                <c:pt idx="348">
                  <c:v>47119</c:v>
                </c:pt>
                <c:pt idx="349">
                  <c:v>47150</c:v>
                </c:pt>
                <c:pt idx="350">
                  <c:v>47178</c:v>
                </c:pt>
                <c:pt idx="351">
                  <c:v>47209</c:v>
                </c:pt>
                <c:pt idx="352">
                  <c:v>47239</c:v>
                </c:pt>
                <c:pt idx="353">
                  <c:v>47270</c:v>
                </c:pt>
                <c:pt idx="354">
                  <c:v>47300</c:v>
                </c:pt>
                <c:pt idx="355">
                  <c:v>47331</c:v>
                </c:pt>
                <c:pt idx="356">
                  <c:v>47362</c:v>
                </c:pt>
                <c:pt idx="357">
                  <c:v>47392</c:v>
                </c:pt>
                <c:pt idx="358">
                  <c:v>47423</c:v>
                </c:pt>
                <c:pt idx="359">
                  <c:v>47453</c:v>
                </c:pt>
                <c:pt idx="360">
                  <c:v>47484</c:v>
                </c:pt>
                <c:pt idx="361">
                  <c:v>47515</c:v>
                </c:pt>
                <c:pt idx="362">
                  <c:v>47543</c:v>
                </c:pt>
                <c:pt idx="363">
                  <c:v>47574</c:v>
                </c:pt>
                <c:pt idx="364">
                  <c:v>47604</c:v>
                </c:pt>
                <c:pt idx="365">
                  <c:v>47635</c:v>
                </c:pt>
                <c:pt idx="366">
                  <c:v>47665</c:v>
                </c:pt>
                <c:pt idx="367">
                  <c:v>47696</c:v>
                </c:pt>
                <c:pt idx="368">
                  <c:v>47727</c:v>
                </c:pt>
                <c:pt idx="369">
                  <c:v>47757</c:v>
                </c:pt>
                <c:pt idx="370">
                  <c:v>47788</c:v>
                </c:pt>
                <c:pt idx="371">
                  <c:v>47818</c:v>
                </c:pt>
                <c:pt idx="372">
                  <c:v>47849</c:v>
                </c:pt>
                <c:pt idx="373">
                  <c:v>47880</c:v>
                </c:pt>
                <c:pt idx="374">
                  <c:v>47908</c:v>
                </c:pt>
                <c:pt idx="375">
                  <c:v>47939</c:v>
                </c:pt>
                <c:pt idx="376">
                  <c:v>47969</c:v>
                </c:pt>
                <c:pt idx="377">
                  <c:v>48000</c:v>
                </c:pt>
                <c:pt idx="378">
                  <c:v>48030</c:v>
                </c:pt>
                <c:pt idx="379">
                  <c:v>48061</c:v>
                </c:pt>
                <c:pt idx="380">
                  <c:v>48092</c:v>
                </c:pt>
                <c:pt idx="381">
                  <c:v>48122</c:v>
                </c:pt>
                <c:pt idx="382">
                  <c:v>48153</c:v>
                </c:pt>
                <c:pt idx="383">
                  <c:v>48183</c:v>
                </c:pt>
                <c:pt idx="384">
                  <c:v>48214</c:v>
                </c:pt>
                <c:pt idx="385">
                  <c:v>48245</c:v>
                </c:pt>
                <c:pt idx="386">
                  <c:v>48274</c:v>
                </c:pt>
                <c:pt idx="387">
                  <c:v>48305</c:v>
                </c:pt>
                <c:pt idx="388">
                  <c:v>48335</c:v>
                </c:pt>
                <c:pt idx="389">
                  <c:v>48366</c:v>
                </c:pt>
                <c:pt idx="390">
                  <c:v>48396</c:v>
                </c:pt>
                <c:pt idx="391">
                  <c:v>48427</c:v>
                </c:pt>
                <c:pt idx="392">
                  <c:v>48458</c:v>
                </c:pt>
                <c:pt idx="393">
                  <c:v>48488</c:v>
                </c:pt>
                <c:pt idx="394">
                  <c:v>48519</c:v>
                </c:pt>
                <c:pt idx="395">
                  <c:v>48549</c:v>
                </c:pt>
              </c:numCache>
            </c:numRef>
          </c:cat>
          <c:val>
            <c:numRef>
              <c:f>'RS22'!$C$639:$C$1034</c:f>
              <c:numCache>
                <c:formatCode>General</c:formatCode>
                <c:ptCount val="39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numCache>
            </c:numRef>
          </c:val>
          <c:smooth val="0"/>
          <c:extLst>
            <c:ext xmlns:c16="http://schemas.microsoft.com/office/drawing/2014/chart" uri="{C3380CC4-5D6E-409C-BE32-E72D297353CC}">
              <c16:uniqueId val="{00000000-ECAF-4F2F-9C92-F2418009B6F1}"/>
            </c:ext>
          </c:extLst>
        </c:ser>
        <c:ser>
          <c:idx val="0"/>
          <c:order val="1"/>
          <c:tx>
            <c:v>Sporting Goods </c:v>
          </c:tx>
          <c:spPr>
            <a:ln w="57150">
              <a:solidFill>
                <a:schemeClr val="accent6"/>
              </a:solidFill>
              <a:prstDash val="solid"/>
            </a:ln>
            <a:effectLst>
              <a:outerShdw blurRad="50800" dist="50800" dir="5400000" algn="ctr" rotWithShape="0">
                <a:srgbClr val="000000">
                  <a:alpha val="99000"/>
                </a:srgbClr>
              </a:outerShdw>
            </a:effectLst>
          </c:spPr>
          <c:marker>
            <c:symbol val="none"/>
          </c:marker>
          <c:dLbls>
            <c:delete val="1"/>
          </c:dLbls>
          <c:cat>
            <c:numRef>
              <c:f>'RS22'!$A$639:$A$1034</c:f>
              <c:numCache>
                <c:formatCode>mmm\-yy</c:formatCode>
                <c:ptCount val="396"/>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pt idx="266">
                  <c:v>44621</c:v>
                </c:pt>
                <c:pt idx="267">
                  <c:v>44652</c:v>
                </c:pt>
                <c:pt idx="268">
                  <c:v>44682</c:v>
                </c:pt>
                <c:pt idx="269">
                  <c:v>44713</c:v>
                </c:pt>
                <c:pt idx="270">
                  <c:v>44743</c:v>
                </c:pt>
                <c:pt idx="271">
                  <c:v>44774</c:v>
                </c:pt>
                <c:pt idx="272">
                  <c:v>44805</c:v>
                </c:pt>
                <c:pt idx="273">
                  <c:v>44835</c:v>
                </c:pt>
                <c:pt idx="274">
                  <c:v>44866</c:v>
                </c:pt>
                <c:pt idx="275">
                  <c:v>44896</c:v>
                </c:pt>
                <c:pt idx="276">
                  <c:v>44927</c:v>
                </c:pt>
                <c:pt idx="277">
                  <c:v>44958</c:v>
                </c:pt>
                <c:pt idx="278">
                  <c:v>44986</c:v>
                </c:pt>
                <c:pt idx="279">
                  <c:v>45017</c:v>
                </c:pt>
                <c:pt idx="280">
                  <c:v>45047</c:v>
                </c:pt>
                <c:pt idx="281">
                  <c:v>45078</c:v>
                </c:pt>
                <c:pt idx="282">
                  <c:v>45108</c:v>
                </c:pt>
                <c:pt idx="283">
                  <c:v>45139</c:v>
                </c:pt>
                <c:pt idx="284">
                  <c:v>45170</c:v>
                </c:pt>
                <c:pt idx="285">
                  <c:v>45200</c:v>
                </c:pt>
                <c:pt idx="286">
                  <c:v>45231</c:v>
                </c:pt>
                <c:pt idx="287">
                  <c:v>45261</c:v>
                </c:pt>
                <c:pt idx="288">
                  <c:v>45292</c:v>
                </c:pt>
                <c:pt idx="289">
                  <c:v>45323</c:v>
                </c:pt>
                <c:pt idx="290">
                  <c:v>45352</c:v>
                </c:pt>
                <c:pt idx="291">
                  <c:v>45383</c:v>
                </c:pt>
                <c:pt idx="292">
                  <c:v>45413</c:v>
                </c:pt>
                <c:pt idx="293">
                  <c:v>45444</c:v>
                </c:pt>
                <c:pt idx="294">
                  <c:v>45474</c:v>
                </c:pt>
                <c:pt idx="295">
                  <c:v>45505</c:v>
                </c:pt>
                <c:pt idx="296">
                  <c:v>45536</c:v>
                </c:pt>
                <c:pt idx="297">
                  <c:v>45566</c:v>
                </c:pt>
                <c:pt idx="298">
                  <c:v>45597</c:v>
                </c:pt>
                <c:pt idx="299">
                  <c:v>45627</c:v>
                </c:pt>
                <c:pt idx="300">
                  <c:v>45658</c:v>
                </c:pt>
                <c:pt idx="301">
                  <c:v>45689</c:v>
                </c:pt>
                <c:pt idx="302">
                  <c:v>45717</c:v>
                </c:pt>
                <c:pt idx="303">
                  <c:v>45748</c:v>
                </c:pt>
                <c:pt idx="304">
                  <c:v>45778</c:v>
                </c:pt>
                <c:pt idx="305">
                  <c:v>45809</c:v>
                </c:pt>
                <c:pt idx="306">
                  <c:v>45839</c:v>
                </c:pt>
                <c:pt idx="307">
                  <c:v>45870</c:v>
                </c:pt>
                <c:pt idx="308">
                  <c:v>45901</c:v>
                </c:pt>
                <c:pt idx="309">
                  <c:v>45931</c:v>
                </c:pt>
                <c:pt idx="310">
                  <c:v>45962</c:v>
                </c:pt>
                <c:pt idx="311">
                  <c:v>45992</c:v>
                </c:pt>
                <c:pt idx="312">
                  <c:v>46023</c:v>
                </c:pt>
                <c:pt idx="313">
                  <c:v>46054</c:v>
                </c:pt>
                <c:pt idx="314">
                  <c:v>46082</c:v>
                </c:pt>
                <c:pt idx="315">
                  <c:v>46113</c:v>
                </c:pt>
                <c:pt idx="316">
                  <c:v>46143</c:v>
                </c:pt>
                <c:pt idx="317">
                  <c:v>46174</c:v>
                </c:pt>
                <c:pt idx="318">
                  <c:v>46204</c:v>
                </c:pt>
                <c:pt idx="319">
                  <c:v>46235</c:v>
                </c:pt>
                <c:pt idx="320">
                  <c:v>46266</c:v>
                </c:pt>
                <c:pt idx="321">
                  <c:v>46296</c:v>
                </c:pt>
                <c:pt idx="322">
                  <c:v>46327</c:v>
                </c:pt>
                <c:pt idx="323">
                  <c:v>46357</c:v>
                </c:pt>
                <c:pt idx="324">
                  <c:v>46388</c:v>
                </c:pt>
                <c:pt idx="325">
                  <c:v>46419</c:v>
                </c:pt>
                <c:pt idx="326">
                  <c:v>46447</c:v>
                </c:pt>
                <c:pt idx="327">
                  <c:v>46478</c:v>
                </c:pt>
                <c:pt idx="328">
                  <c:v>46508</c:v>
                </c:pt>
                <c:pt idx="329">
                  <c:v>46539</c:v>
                </c:pt>
                <c:pt idx="330">
                  <c:v>46569</c:v>
                </c:pt>
                <c:pt idx="331">
                  <c:v>46600</c:v>
                </c:pt>
                <c:pt idx="332">
                  <c:v>46631</c:v>
                </c:pt>
                <c:pt idx="333">
                  <c:v>46661</c:v>
                </c:pt>
                <c:pt idx="334">
                  <c:v>46692</c:v>
                </c:pt>
                <c:pt idx="335">
                  <c:v>46722</c:v>
                </c:pt>
                <c:pt idx="336">
                  <c:v>46753</c:v>
                </c:pt>
                <c:pt idx="337">
                  <c:v>46784</c:v>
                </c:pt>
                <c:pt idx="338">
                  <c:v>46813</c:v>
                </c:pt>
                <c:pt idx="339">
                  <c:v>46844</c:v>
                </c:pt>
                <c:pt idx="340">
                  <c:v>46874</c:v>
                </c:pt>
                <c:pt idx="341">
                  <c:v>46905</c:v>
                </c:pt>
                <c:pt idx="342">
                  <c:v>46935</c:v>
                </c:pt>
                <c:pt idx="343">
                  <c:v>46966</c:v>
                </c:pt>
                <c:pt idx="344">
                  <c:v>46997</c:v>
                </c:pt>
                <c:pt idx="345">
                  <c:v>47027</c:v>
                </c:pt>
                <c:pt idx="346">
                  <c:v>47058</c:v>
                </c:pt>
                <c:pt idx="347">
                  <c:v>47088</c:v>
                </c:pt>
                <c:pt idx="348">
                  <c:v>47119</c:v>
                </c:pt>
                <c:pt idx="349">
                  <c:v>47150</c:v>
                </c:pt>
                <c:pt idx="350">
                  <c:v>47178</c:v>
                </c:pt>
                <c:pt idx="351">
                  <c:v>47209</c:v>
                </c:pt>
                <c:pt idx="352">
                  <c:v>47239</c:v>
                </c:pt>
                <c:pt idx="353">
                  <c:v>47270</c:v>
                </c:pt>
                <c:pt idx="354">
                  <c:v>47300</c:v>
                </c:pt>
                <c:pt idx="355">
                  <c:v>47331</c:v>
                </c:pt>
                <c:pt idx="356">
                  <c:v>47362</c:v>
                </c:pt>
                <c:pt idx="357">
                  <c:v>47392</c:v>
                </c:pt>
                <c:pt idx="358">
                  <c:v>47423</c:v>
                </c:pt>
                <c:pt idx="359">
                  <c:v>47453</c:v>
                </c:pt>
                <c:pt idx="360">
                  <c:v>47484</c:v>
                </c:pt>
                <c:pt idx="361">
                  <c:v>47515</c:v>
                </c:pt>
                <c:pt idx="362">
                  <c:v>47543</c:v>
                </c:pt>
                <c:pt idx="363">
                  <c:v>47574</c:v>
                </c:pt>
                <c:pt idx="364">
                  <c:v>47604</c:v>
                </c:pt>
                <c:pt idx="365">
                  <c:v>47635</c:v>
                </c:pt>
                <c:pt idx="366">
                  <c:v>47665</c:v>
                </c:pt>
                <c:pt idx="367">
                  <c:v>47696</c:v>
                </c:pt>
                <c:pt idx="368">
                  <c:v>47727</c:v>
                </c:pt>
                <c:pt idx="369">
                  <c:v>47757</c:v>
                </c:pt>
                <c:pt idx="370">
                  <c:v>47788</c:v>
                </c:pt>
                <c:pt idx="371">
                  <c:v>47818</c:v>
                </c:pt>
                <c:pt idx="372">
                  <c:v>47849</c:v>
                </c:pt>
                <c:pt idx="373">
                  <c:v>47880</c:v>
                </c:pt>
                <c:pt idx="374">
                  <c:v>47908</c:v>
                </c:pt>
                <c:pt idx="375">
                  <c:v>47939</c:v>
                </c:pt>
                <c:pt idx="376">
                  <c:v>47969</c:v>
                </c:pt>
                <c:pt idx="377">
                  <c:v>48000</c:v>
                </c:pt>
                <c:pt idx="378">
                  <c:v>48030</c:v>
                </c:pt>
                <c:pt idx="379">
                  <c:v>48061</c:v>
                </c:pt>
                <c:pt idx="380">
                  <c:v>48092</c:v>
                </c:pt>
                <c:pt idx="381">
                  <c:v>48122</c:v>
                </c:pt>
                <c:pt idx="382">
                  <c:v>48153</c:v>
                </c:pt>
                <c:pt idx="383">
                  <c:v>48183</c:v>
                </c:pt>
                <c:pt idx="384">
                  <c:v>48214</c:v>
                </c:pt>
                <c:pt idx="385">
                  <c:v>48245</c:v>
                </c:pt>
                <c:pt idx="386">
                  <c:v>48274</c:v>
                </c:pt>
                <c:pt idx="387">
                  <c:v>48305</c:v>
                </c:pt>
                <c:pt idx="388">
                  <c:v>48335</c:v>
                </c:pt>
                <c:pt idx="389">
                  <c:v>48366</c:v>
                </c:pt>
                <c:pt idx="390">
                  <c:v>48396</c:v>
                </c:pt>
                <c:pt idx="391">
                  <c:v>48427</c:v>
                </c:pt>
                <c:pt idx="392">
                  <c:v>48458</c:v>
                </c:pt>
                <c:pt idx="393">
                  <c:v>48488</c:v>
                </c:pt>
                <c:pt idx="394">
                  <c:v>48519</c:v>
                </c:pt>
                <c:pt idx="395">
                  <c:v>48549</c:v>
                </c:pt>
              </c:numCache>
            </c:numRef>
          </c:cat>
          <c:val>
            <c:numRef>
              <c:f>'RSSPORTS Data'!$J$99:$J$494</c:f>
              <c:numCache>
                <c:formatCode>0.0</c:formatCode>
                <c:ptCount val="396"/>
                <c:pt idx="0">
                  <c:v>6.3292835447561231</c:v>
                </c:pt>
                <c:pt idx="1">
                  <c:v>6.9799554565701811</c:v>
                </c:pt>
                <c:pt idx="2">
                  <c:v>7.6899169737601625</c:v>
                </c:pt>
                <c:pt idx="3">
                  <c:v>7.8216989066442579</c:v>
                </c:pt>
                <c:pt idx="4">
                  <c:v>8.4164973946834181</c:v>
                </c:pt>
                <c:pt idx="5">
                  <c:v>8.4209137680840911</c:v>
                </c:pt>
                <c:pt idx="6">
                  <c:v>8.7743122481163596</c:v>
                </c:pt>
                <c:pt idx="7">
                  <c:v>8.7733833340600853</c:v>
                </c:pt>
                <c:pt idx="8">
                  <c:v>8.7785432644394916</c:v>
                </c:pt>
                <c:pt idx="9">
                  <c:v>8.350946814476103</c:v>
                </c:pt>
                <c:pt idx="10">
                  <c:v>8.1268752678954428</c:v>
                </c:pt>
                <c:pt idx="11">
                  <c:v>6.7893160048947152</c:v>
                </c:pt>
                <c:pt idx="12">
                  <c:v>6.9355177483722059</c:v>
                </c:pt>
                <c:pt idx="13">
                  <c:v>6.0873547903568266</c:v>
                </c:pt>
                <c:pt idx="14">
                  <c:v>5.2360338074623769</c:v>
                </c:pt>
                <c:pt idx="15">
                  <c:v>5.119467936612196</c:v>
                </c:pt>
                <c:pt idx="16">
                  <c:v>4.2807103290974311</c:v>
                </c:pt>
                <c:pt idx="17">
                  <c:v>3.974691758598297</c:v>
                </c:pt>
                <c:pt idx="18">
                  <c:v>3.0888808344408289</c:v>
                </c:pt>
                <c:pt idx="19">
                  <c:v>3.1188614952896643</c:v>
                </c:pt>
                <c:pt idx="20">
                  <c:v>2.370045807608065</c:v>
                </c:pt>
                <c:pt idx="21">
                  <c:v>2.9380150483697633</c:v>
                </c:pt>
                <c:pt idx="22">
                  <c:v>3.3417902164433428</c:v>
                </c:pt>
                <c:pt idx="23">
                  <c:v>3.358621779674408</c:v>
                </c:pt>
                <c:pt idx="24">
                  <c:v>2.757699560025145</c:v>
                </c:pt>
                <c:pt idx="25">
                  <c:v>2.8965030024726133</c:v>
                </c:pt>
                <c:pt idx="26">
                  <c:v>2.930460333006863</c:v>
                </c:pt>
                <c:pt idx="27">
                  <c:v>2.9447373559851684</c:v>
                </c:pt>
                <c:pt idx="28">
                  <c:v>2.7809241104558282</c:v>
                </c:pt>
                <c:pt idx="29">
                  <c:v>2.3521610235606119</c:v>
                </c:pt>
                <c:pt idx="30">
                  <c:v>2.4181576685678294</c:v>
                </c:pt>
                <c:pt idx="31">
                  <c:v>1.9282354313260299</c:v>
                </c:pt>
                <c:pt idx="32">
                  <c:v>2.0739299610894761</c:v>
                </c:pt>
                <c:pt idx="33">
                  <c:v>1.5121630506245651</c:v>
                </c:pt>
                <c:pt idx="34">
                  <c:v>0.61759177567223844</c:v>
                </c:pt>
                <c:pt idx="35">
                  <c:v>0.23319825674744266</c:v>
                </c:pt>
                <c:pt idx="36">
                  <c:v>0.31730254606618757</c:v>
                </c:pt>
                <c:pt idx="37">
                  <c:v>3.0514551626808384E-2</c:v>
                </c:pt>
                <c:pt idx="38">
                  <c:v>-0.35778175313060956</c:v>
                </c:pt>
                <c:pt idx="39">
                  <c:v>-0.76634166698285355</c:v>
                </c:pt>
                <c:pt idx="40">
                  <c:v>-0.44461333840017403</c:v>
                </c:pt>
                <c:pt idx="41">
                  <c:v>3.048896680510893E-2</c:v>
                </c:pt>
                <c:pt idx="42">
                  <c:v>0.55689056718919971</c:v>
                </c:pt>
                <c:pt idx="43">
                  <c:v>1.1747206224493851</c:v>
                </c:pt>
                <c:pt idx="44">
                  <c:v>1.4142492280714976</c:v>
                </c:pt>
                <c:pt idx="45">
                  <c:v>1.634410240780241</c:v>
                </c:pt>
                <c:pt idx="46">
                  <c:v>1.9595882577201564</c:v>
                </c:pt>
                <c:pt idx="47">
                  <c:v>2.9787558640680629</c:v>
                </c:pt>
                <c:pt idx="48">
                  <c:v>3.4259365115658795</c:v>
                </c:pt>
                <c:pt idx="49">
                  <c:v>4.0266920877025854</c:v>
                </c:pt>
                <c:pt idx="50">
                  <c:v>4.8435769127927131</c:v>
                </c:pt>
                <c:pt idx="51">
                  <c:v>5.2605421110983599</c:v>
                </c:pt>
                <c:pt idx="52">
                  <c:v>5.5653103290327834</c:v>
                </c:pt>
                <c:pt idx="53">
                  <c:v>6.0883148550310722</c:v>
                </c:pt>
                <c:pt idx="54">
                  <c:v>6.5205022190191215</c:v>
                </c:pt>
                <c:pt idx="55">
                  <c:v>6.1371432879707299</c:v>
                </c:pt>
                <c:pt idx="56">
                  <c:v>6.3599458728010916</c:v>
                </c:pt>
                <c:pt idx="57">
                  <c:v>6.5674551111444543</c:v>
                </c:pt>
                <c:pt idx="58">
                  <c:v>6.6968291953335495</c:v>
                </c:pt>
                <c:pt idx="59">
                  <c:v>6.0740740740741046</c:v>
                </c:pt>
                <c:pt idx="60">
                  <c:v>5.729550478997794</c:v>
                </c:pt>
                <c:pt idx="61">
                  <c:v>5.5056632821377463</c:v>
                </c:pt>
                <c:pt idx="62">
                  <c:v>5.308412576966532</c:v>
                </c:pt>
                <c:pt idx="63">
                  <c:v>6.1344568336178611</c:v>
                </c:pt>
                <c:pt idx="64">
                  <c:v>6.3422042233149938</c:v>
                </c:pt>
                <c:pt idx="65">
                  <c:v>6.1267732088346349</c:v>
                </c:pt>
                <c:pt idx="66">
                  <c:v>5.6655508866889903</c:v>
                </c:pt>
                <c:pt idx="67">
                  <c:v>5.9847274018824521</c:v>
                </c:pt>
                <c:pt idx="68">
                  <c:v>5.8877579869946288</c:v>
                </c:pt>
                <c:pt idx="69">
                  <c:v>5.895388511730971</c:v>
                </c:pt>
                <c:pt idx="70">
                  <c:v>6.1538461538461604</c:v>
                </c:pt>
                <c:pt idx="71">
                  <c:v>7.2381284916201167</c:v>
                </c:pt>
                <c:pt idx="72">
                  <c:v>7.5344136609165133</c:v>
                </c:pt>
                <c:pt idx="73">
                  <c:v>7.8240628148559921</c:v>
                </c:pt>
                <c:pt idx="74">
                  <c:v>8.70121782452253</c:v>
                </c:pt>
                <c:pt idx="75">
                  <c:v>8.1137499144479932</c:v>
                </c:pt>
                <c:pt idx="76">
                  <c:v>8.3849030941856455</c:v>
                </c:pt>
                <c:pt idx="77">
                  <c:v>9.075834997123593</c:v>
                </c:pt>
                <c:pt idx="78">
                  <c:v>9.3687864388501225</c:v>
                </c:pt>
                <c:pt idx="79">
                  <c:v>9.7520107238605789</c:v>
                </c:pt>
                <c:pt idx="80">
                  <c:v>10.686870035378163</c:v>
                </c:pt>
                <c:pt idx="81">
                  <c:v>10.828765985716672</c:v>
                </c:pt>
                <c:pt idx="82">
                  <c:v>10.867914562081111</c:v>
                </c:pt>
                <c:pt idx="83">
                  <c:v>10.27577898609708</c:v>
                </c:pt>
                <c:pt idx="84">
                  <c:v>10.085231876073507</c:v>
                </c:pt>
                <c:pt idx="85">
                  <c:v>9.5086193007894053</c:v>
                </c:pt>
                <c:pt idx="86">
                  <c:v>8.73356885960726</c:v>
                </c:pt>
                <c:pt idx="87">
                  <c:v>8.2106795809198303</c:v>
                </c:pt>
                <c:pt idx="88">
                  <c:v>8.2256242941398057</c:v>
                </c:pt>
                <c:pt idx="89">
                  <c:v>8.1686470387491141</c:v>
                </c:pt>
                <c:pt idx="90">
                  <c:v>8.338212183773436</c:v>
                </c:pt>
                <c:pt idx="91">
                  <c:v>8.2503816793893208</c:v>
                </c:pt>
                <c:pt idx="92">
                  <c:v>6.7784344469907154</c:v>
                </c:pt>
                <c:pt idx="93">
                  <c:v>6.5038213696987555</c:v>
                </c:pt>
                <c:pt idx="94">
                  <c:v>6.4943572640919598</c:v>
                </c:pt>
                <c:pt idx="95">
                  <c:v>5.7131890519354016</c:v>
                </c:pt>
                <c:pt idx="96">
                  <c:v>5.7405281285878118</c:v>
                </c:pt>
                <c:pt idx="97">
                  <c:v>6.4055787677278886</c:v>
                </c:pt>
                <c:pt idx="98">
                  <c:v>5.9303925299300602</c:v>
                </c:pt>
                <c:pt idx="99">
                  <c:v>6.5785240003510381</c:v>
                </c:pt>
                <c:pt idx="100">
                  <c:v>6.1655748159313362</c:v>
                </c:pt>
                <c:pt idx="101">
                  <c:v>5.1253370045316586</c:v>
                </c:pt>
                <c:pt idx="102">
                  <c:v>4.6559913535652271</c:v>
                </c:pt>
                <c:pt idx="103">
                  <c:v>4.2564594381135237</c:v>
                </c:pt>
                <c:pt idx="104">
                  <c:v>4.4109341466169667</c:v>
                </c:pt>
                <c:pt idx="105">
                  <c:v>3.8018854650344593</c:v>
                </c:pt>
                <c:pt idx="106">
                  <c:v>2.7373895537412096</c:v>
                </c:pt>
                <c:pt idx="107">
                  <c:v>2.7175734554798225</c:v>
                </c:pt>
                <c:pt idx="108">
                  <c:v>2.7422812439099147</c:v>
                </c:pt>
                <c:pt idx="109">
                  <c:v>1.8610181677405109</c:v>
                </c:pt>
                <c:pt idx="110">
                  <c:v>1.5087457514714373</c:v>
                </c:pt>
                <c:pt idx="111">
                  <c:v>0.75200351300912871</c:v>
                </c:pt>
                <c:pt idx="112">
                  <c:v>-0.19658703071671368</c:v>
                </c:pt>
                <c:pt idx="113">
                  <c:v>-0.59476714047964663</c:v>
                </c:pt>
                <c:pt idx="114">
                  <c:v>-1.2501358843352364</c:v>
                </c:pt>
                <c:pt idx="115">
                  <c:v>-2.0291658775466175</c:v>
                </c:pt>
                <c:pt idx="116">
                  <c:v>-1.9175636934061941</c:v>
                </c:pt>
                <c:pt idx="117">
                  <c:v>-1.442281624464556</c:v>
                </c:pt>
                <c:pt idx="118">
                  <c:v>-1.0804779141605394</c:v>
                </c:pt>
                <c:pt idx="119">
                  <c:v>-0.55197541941976169</c:v>
                </c:pt>
                <c:pt idx="120">
                  <c:v>-1.0811836115326372</c:v>
                </c:pt>
                <c:pt idx="121">
                  <c:v>-1.0180258442827608</c:v>
                </c:pt>
                <c:pt idx="122">
                  <c:v>-0.13610997686129167</c:v>
                </c:pt>
                <c:pt idx="123">
                  <c:v>4.6308907654577069E-2</c:v>
                </c:pt>
                <c:pt idx="124">
                  <c:v>0.36385522392141922</c:v>
                </c:pt>
                <c:pt idx="125">
                  <c:v>1.02648552216273</c:v>
                </c:pt>
                <c:pt idx="126">
                  <c:v>1.4586085424922715</c:v>
                </c:pt>
                <c:pt idx="127">
                  <c:v>1.8005578415398702</c:v>
                </c:pt>
                <c:pt idx="128">
                  <c:v>1.7840893423411046</c:v>
                </c:pt>
                <c:pt idx="129">
                  <c:v>1.6449359080156256</c:v>
                </c:pt>
                <c:pt idx="130">
                  <c:v>2.5449843173939399</c:v>
                </c:pt>
                <c:pt idx="131">
                  <c:v>2.2775742330617419</c:v>
                </c:pt>
                <c:pt idx="132">
                  <c:v>2.5832077797562079</c:v>
                </c:pt>
                <c:pt idx="133">
                  <c:v>3.126628452318954</c:v>
                </c:pt>
                <c:pt idx="134">
                  <c:v>2.9003679978192736</c:v>
                </c:pt>
                <c:pt idx="135">
                  <c:v>3.4497780924115773</c:v>
                </c:pt>
                <c:pt idx="136">
                  <c:v>3.813443820530992</c:v>
                </c:pt>
                <c:pt idx="137">
                  <c:v>3.7164823820261574</c:v>
                </c:pt>
                <c:pt idx="138">
                  <c:v>3.7405739705962446</c:v>
                </c:pt>
                <c:pt idx="139">
                  <c:v>4.3132680465507178</c:v>
                </c:pt>
                <c:pt idx="140">
                  <c:v>4.6705678370177424</c:v>
                </c:pt>
                <c:pt idx="141">
                  <c:v>4.9226022948690229</c:v>
                </c:pt>
                <c:pt idx="142">
                  <c:v>4.3465428885728841</c:v>
                </c:pt>
                <c:pt idx="143">
                  <c:v>4.2451947496458047</c:v>
                </c:pt>
                <c:pt idx="144">
                  <c:v>4.374065370647287</c:v>
                </c:pt>
                <c:pt idx="145">
                  <c:v>4.6594505465280065</c:v>
                </c:pt>
                <c:pt idx="146">
                  <c:v>5.1524543696521476</c:v>
                </c:pt>
                <c:pt idx="147">
                  <c:v>4.6270463757435181</c:v>
                </c:pt>
                <c:pt idx="148">
                  <c:v>5.12800315084678</c:v>
                </c:pt>
                <c:pt idx="149">
                  <c:v>5.7233412787803815</c:v>
                </c:pt>
                <c:pt idx="150">
                  <c:v>6.1027585305268417</c:v>
                </c:pt>
                <c:pt idx="151">
                  <c:v>6.4286271552284688</c:v>
                </c:pt>
                <c:pt idx="152">
                  <c:v>6.3127652966145718</c:v>
                </c:pt>
                <c:pt idx="153">
                  <c:v>6.4919656444249512</c:v>
                </c:pt>
                <c:pt idx="154">
                  <c:v>6.8087732380242443</c:v>
                </c:pt>
                <c:pt idx="155">
                  <c:v>8.0702654186434444</c:v>
                </c:pt>
                <c:pt idx="156">
                  <c:v>9.2539528219823097</c:v>
                </c:pt>
                <c:pt idx="157">
                  <c:v>9.2419891749040914</c:v>
                </c:pt>
                <c:pt idx="158">
                  <c:v>8.8451655161989322</c:v>
                </c:pt>
                <c:pt idx="159">
                  <c:v>8.9706178305494149</c:v>
                </c:pt>
                <c:pt idx="160">
                  <c:v>8.6667665717568667</c:v>
                </c:pt>
                <c:pt idx="161">
                  <c:v>8.066993706952104</c:v>
                </c:pt>
                <c:pt idx="162">
                  <c:v>8.1076418837329669</c:v>
                </c:pt>
                <c:pt idx="163">
                  <c:v>7.6139279169211989</c:v>
                </c:pt>
                <c:pt idx="164">
                  <c:v>7.3451004260498962</c:v>
                </c:pt>
                <c:pt idx="165">
                  <c:v>7.2345475683007265</c:v>
                </c:pt>
                <c:pt idx="166">
                  <c:v>7.1836105828257786</c:v>
                </c:pt>
                <c:pt idx="167">
                  <c:v>5.3604480091120337</c:v>
                </c:pt>
                <c:pt idx="168">
                  <c:v>3.1192187902489223</c:v>
                </c:pt>
                <c:pt idx="169">
                  <c:v>1.8934635961851427</c:v>
                </c:pt>
                <c:pt idx="170">
                  <c:v>0.69204953130423519</c:v>
                </c:pt>
                <c:pt idx="171">
                  <c:v>0.59328685534877934</c:v>
                </c:pt>
                <c:pt idx="172">
                  <c:v>0.15859152339797333</c:v>
                </c:pt>
                <c:pt idx="173">
                  <c:v>-0.19028841304049138</c:v>
                </c:pt>
                <c:pt idx="174">
                  <c:v>-0.75223962251249077</c:v>
                </c:pt>
                <c:pt idx="175">
                  <c:v>-0.67664221974978034</c:v>
                </c:pt>
                <c:pt idx="176">
                  <c:v>-0.17009888415134355</c:v>
                </c:pt>
                <c:pt idx="177">
                  <c:v>6.7758328627434139E-3</c:v>
                </c:pt>
                <c:pt idx="178">
                  <c:v>-0.23807919502282004</c:v>
                </c:pt>
                <c:pt idx="179">
                  <c:v>0.72520889169160796</c:v>
                </c:pt>
                <c:pt idx="180">
                  <c:v>1.8780515499034749</c:v>
                </c:pt>
                <c:pt idx="181">
                  <c:v>2.5340151584330073</c:v>
                </c:pt>
                <c:pt idx="182">
                  <c:v>3.6272526664214695</c:v>
                </c:pt>
                <c:pt idx="183">
                  <c:v>3.6534710269650077</c:v>
                </c:pt>
                <c:pt idx="184">
                  <c:v>4.0663652844390441</c:v>
                </c:pt>
                <c:pt idx="185">
                  <c:v>4.6284598598828524</c:v>
                </c:pt>
                <c:pt idx="186">
                  <c:v>5.2986977192861673</c:v>
                </c:pt>
                <c:pt idx="187">
                  <c:v>4.775621242255923</c:v>
                </c:pt>
                <c:pt idx="188">
                  <c:v>4.4937183360974586</c:v>
                </c:pt>
                <c:pt idx="189">
                  <c:v>3.920682957676533</c:v>
                </c:pt>
                <c:pt idx="190">
                  <c:v>3.5121687642119213</c:v>
                </c:pt>
                <c:pt idx="191">
                  <c:v>3.5842854906871224</c:v>
                </c:pt>
                <c:pt idx="192">
                  <c:v>3.7715661361508808</c:v>
                </c:pt>
                <c:pt idx="193">
                  <c:v>4.4663133989402155</c:v>
                </c:pt>
                <c:pt idx="194">
                  <c:v>4.8223237655827376</c:v>
                </c:pt>
                <c:pt idx="195">
                  <c:v>5.008081121172566</c:v>
                </c:pt>
                <c:pt idx="196">
                  <c:v>4.7255727799951615</c:v>
                </c:pt>
                <c:pt idx="197">
                  <c:v>5.3106476399561302</c:v>
                </c:pt>
                <c:pt idx="198">
                  <c:v>4.975352266282755</c:v>
                </c:pt>
                <c:pt idx="199">
                  <c:v>4.8219584569732916</c:v>
                </c:pt>
                <c:pt idx="200">
                  <c:v>4.206979019458629</c:v>
                </c:pt>
                <c:pt idx="201">
                  <c:v>3.9987829790933063</c:v>
                </c:pt>
                <c:pt idx="202">
                  <c:v>4.0498510124627387</c:v>
                </c:pt>
                <c:pt idx="203">
                  <c:v>2.4284419116694664</c:v>
                </c:pt>
                <c:pt idx="204">
                  <c:v>1.563775400610055</c:v>
                </c:pt>
                <c:pt idx="205">
                  <c:v>0.28346121057118978</c:v>
                </c:pt>
                <c:pt idx="206">
                  <c:v>-1.1194345691552314</c:v>
                </c:pt>
                <c:pt idx="207">
                  <c:v>-1.8680554091378667</c:v>
                </c:pt>
                <c:pt idx="208">
                  <c:v>-2.3814537185210014</c:v>
                </c:pt>
                <c:pt idx="209">
                  <c:v>-4.5446017219454404</c:v>
                </c:pt>
                <c:pt idx="210">
                  <c:v>-5.79923951212416</c:v>
                </c:pt>
                <c:pt idx="211">
                  <c:v>-5.9343907414345836</c:v>
                </c:pt>
                <c:pt idx="212">
                  <c:v>-5.8814938451909029</c:v>
                </c:pt>
                <c:pt idx="213">
                  <c:v>-5.8594892798930118</c:v>
                </c:pt>
                <c:pt idx="214">
                  <c:v>-5.7484479190618458</c:v>
                </c:pt>
                <c:pt idx="215">
                  <c:v>-5.8776421993214143</c:v>
                </c:pt>
                <c:pt idx="216">
                  <c:v>-6.0022841673364269</c:v>
                </c:pt>
                <c:pt idx="217">
                  <c:v>-5.646823794444586</c:v>
                </c:pt>
                <c:pt idx="218">
                  <c:v>-5.0998352130459779</c:v>
                </c:pt>
                <c:pt idx="219">
                  <c:v>-4.9287755408976608</c:v>
                </c:pt>
                <c:pt idx="220">
                  <c:v>-4.7475248592567141</c:v>
                </c:pt>
                <c:pt idx="221">
                  <c:v>-3.7672803511760407</c:v>
                </c:pt>
                <c:pt idx="222">
                  <c:v>-3.021881065819656</c:v>
                </c:pt>
                <c:pt idx="223">
                  <c:v>-3.1156646234869925</c:v>
                </c:pt>
                <c:pt idx="224">
                  <c:v>-3.8837534082596221</c:v>
                </c:pt>
                <c:pt idx="225">
                  <c:v>-4.0910099889012201</c:v>
                </c:pt>
                <c:pt idx="226">
                  <c:v>-4.8969815254275062</c:v>
                </c:pt>
                <c:pt idx="227">
                  <c:v>-5.418476557252248</c:v>
                </c:pt>
                <c:pt idx="228">
                  <c:v>-5.0085500855008576</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numCache>
            </c:numRef>
          </c:val>
          <c:smooth val="0"/>
          <c:extLst>
            <c:ext xmlns:c16="http://schemas.microsoft.com/office/drawing/2014/chart" uri="{C3380CC4-5D6E-409C-BE32-E72D297353CC}">
              <c16:uniqueId val="{00000001-ECAF-4F2F-9C92-F2418009B6F1}"/>
            </c:ext>
          </c:extLst>
        </c:ser>
        <c:ser>
          <c:idx val="3"/>
          <c:order val="3"/>
          <c:tx>
            <c:strRef>
              <c:f>'RS22'!$T$2</c:f>
              <c:strCache>
                <c:ptCount val="1"/>
                <c:pt idx="0">
                  <c:v>4.6%</c:v>
                </c:pt>
              </c:strCache>
            </c:strRef>
          </c:tx>
          <c:marker>
            <c:symbol val="none"/>
          </c:marker>
          <c:dLbls>
            <c:spPr>
              <a:noFill/>
              <a:ln>
                <a:noFill/>
              </a:ln>
              <a:effectLst/>
            </c:spPr>
            <c:txPr>
              <a:bodyPr wrap="square" lIns="38100" tIns="19050" rIns="38100" bIns="19050" anchor="ctr">
                <a:spAutoFit/>
              </a:bodyPr>
              <a:lstStyle/>
              <a:p>
                <a:pPr>
                  <a:defRPr sz="2000">
                    <a:solidFill>
                      <a:srgbClr val="00B0F0"/>
                    </a:solidFill>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'RS22'!$A$639:$A$1034</c:f>
              <c:numCache>
                <c:formatCode>mmm\-yy</c:formatCode>
                <c:ptCount val="396"/>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pt idx="266">
                  <c:v>44621</c:v>
                </c:pt>
                <c:pt idx="267">
                  <c:v>44652</c:v>
                </c:pt>
                <c:pt idx="268">
                  <c:v>44682</c:v>
                </c:pt>
                <c:pt idx="269">
                  <c:v>44713</c:v>
                </c:pt>
                <c:pt idx="270">
                  <c:v>44743</c:v>
                </c:pt>
                <c:pt idx="271">
                  <c:v>44774</c:v>
                </c:pt>
                <c:pt idx="272">
                  <c:v>44805</c:v>
                </c:pt>
                <c:pt idx="273">
                  <c:v>44835</c:v>
                </c:pt>
                <c:pt idx="274">
                  <c:v>44866</c:v>
                </c:pt>
                <c:pt idx="275">
                  <c:v>44896</c:v>
                </c:pt>
                <c:pt idx="276">
                  <c:v>44927</c:v>
                </c:pt>
                <c:pt idx="277">
                  <c:v>44958</c:v>
                </c:pt>
                <c:pt idx="278">
                  <c:v>44986</c:v>
                </c:pt>
                <c:pt idx="279">
                  <c:v>45017</c:v>
                </c:pt>
                <c:pt idx="280">
                  <c:v>45047</c:v>
                </c:pt>
                <c:pt idx="281">
                  <c:v>45078</c:v>
                </c:pt>
                <c:pt idx="282">
                  <c:v>45108</c:v>
                </c:pt>
                <c:pt idx="283">
                  <c:v>45139</c:v>
                </c:pt>
                <c:pt idx="284">
                  <c:v>45170</c:v>
                </c:pt>
                <c:pt idx="285">
                  <c:v>45200</c:v>
                </c:pt>
                <c:pt idx="286">
                  <c:v>45231</c:v>
                </c:pt>
                <c:pt idx="287">
                  <c:v>45261</c:v>
                </c:pt>
                <c:pt idx="288">
                  <c:v>45292</c:v>
                </c:pt>
                <c:pt idx="289">
                  <c:v>45323</c:v>
                </c:pt>
                <c:pt idx="290">
                  <c:v>45352</c:v>
                </c:pt>
                <c:pt idx="291">
                  <c:v>45383</c:v>
                </c:pt>
                <c:pt idx="292">
                  <c:v>45413</c:v>
                </c:pt>
                <c:pt idx="293">
                  <c:v>45444</c:v>
                </c:pt>
                <c:pt idx="294">
                  <c:v>45474</c:v>
                </c:pt>
                <c:pt idx="295">
                  <c:v>45505</c:v>
                </c:pt>
                <c:pt idx="296">
                  <c:v>45536</c:v>
                </c:pt>
                <c:pt idx="297">
                  <c:v>45566</c:v>
                </c:pt>
                <c:pt idx="298">
                  <c:v>45597</c:v>
                </c:pt>
                <c:pt idx="299">
                  <c:v>45627</c:v>
                </c:pt>
                <c:pt idx="300">
                  <c:v>45658</c:v>
                </c:pt>
                <c:pt idx="301">
                  <c:v>45689</c:v>
                </c:pt>
                <c:pt idx="302">
                  <c:v>45717</c:v>
                </c:pt>
                <c:pt idx="303">
                  <c:v>45748</c:v>
                </c:pt>
                <c:pt idx="304">
                  <c:v>45778</c:v>
                </c:pt>
                <c:pt idx="305">
                  <c:v>45809</c:v>
                </c:pt>
                <c:pt idx="306">
                  <c:v>45839</c:v>
                </c:pt>
                <c:pt idx="307">
                  <c:v>45870</c:v>
                </c:pt>
                <c:pt idx="308">
                  <c:v>45901</c:v>
                </c:pt>
                <c:pt idx="309">
                  <c:v>45931</c:v>
                </c:pt>
                <c:pt idx="310">
                  <c:v>45962</c:v>
                </c:pt>
                <c:pt idx="311">
                  <c:v>45992</c:v>
                </c:pt>
                <c:pt idx="312">
                  <c:v>46023</c:v>
                </c:pt>
                <c:pt idx="313">
                  <c:v>46054</c:v>
                </c:pt>
                <c:pt idx="314">
                  <c:v>46082</c:v>
                </c:pt>
                <c:pt idx="315">
                  <c:v>46113</c:v>
                </c:pt>
                <c:pt idx="316">
                  <c:v>46143</c:v>
                </c:pt>
                <c:pt idx="317">
                  <c:v>46174</c:v>
                </c:pt>
                <c:pt idx="318">
                  <c:v>46204</c:v>
                </c:pt>
                <c:pt idx="319">
                  <c:v>46235</c:v>
                </c:pt>
                <c:pt idx="320">
                  <c:v>46266</c:v>
                </c:pt>
                <c:pt idx="321">
                  <c:v>46296</c:v>
                </c:pt>
                <c:pt idx="322">
                  <c:v>46327</c:v>
                </c:pt>
                <c:pt idx="323">
                  <c:v>46357</c:v>
                </c:pt>
                <c:pt idx="324">
                  <c:v>46388</c:v>
                </c:pt>
                <c:pt idx="325">
                  <c:v>46419</c:v>
                </c:pt>
                <c:pt idx="326">
                  <c:v>46447</c:v>
                </c:pt>
                <c:pt idx="327">
                  <c:v>46478</c:v>
                </c:pt>
                <c:pt idx="328">
                  <c:v>46508</c:v>
                </c:pt>
                <c:pt idx="329">
                  <c:v>46539</c:v>
                </c:pt>
                <c:pt idx="330">
                  <c:v>46569</c:v>
                </c:pt>
                <c:pt idx="331">
                  <c:v>46600</c:v>
                </c:pt>
                <c:pt idx="332">
                  <c:v>46631</c:v>
                </c:pt>
                <c:pt idx="333">
                  <c:v>46661</c:v>
                </c:pt>
                <c:pt idx="334">
                  <c:v>46692</c:v>
                </c:pt>
                <c:pt idx="335">
                  <c:v>46722</c:v>
                </c:pt>
                <c:pt idx="336">
                  <c:v>46753</c:v>
                </c:pt>
                <c:pt idx="337">
                  <c:v>46784</c:v>
                </c:pt>
                <c:pt idx="338">
                  <c:v>46813</c:v>
                </c:pt>
                <c:pt idx="339">
                  <c:v>46844</c:v>
                </c:pt>
                <c:pt idx="340">
                  <c:v>46874</c:v>
                </c:pt>
                <c:pt idx="341">
                  <c:v>46905</c:v>
                </c:pt>
                <c:pt idx="342">
                  <c:v>46935</c:v>
                </c:pt>
                <c:pt idx="343">
                  <c:v>46966</c:v>
                </c:pt>
                <c:pt idx="344">
                  <c:v>46997</c:v>
                </c:pt>
                <c:pt idx="345">
                  <c:v>47027</c:v>
                </c:pt>
                <c:pt idx="346">
                  <c:v>47058</c:v>
                </c:pt>
                <c:pt idx="347">
                  <c:v>47088</c:v>
                </c:pt>
                <c:pt idx="348">
                  <c:v>47119</c:v>
                </c:pt>
                <c:pt idx="349">
                  <c:v>47150</c:v>
                </c:pt>
                <c:pt idx="350">
                  <c:v>47178</c:v>
                </c:pt>
                <c:pt idx="351">
                  <c:v>47209</c:v>
                </c:pt>
                <c:pt idx="352">
                  <c:v>47239</c:v>
                </c:pt>
                <c:pt idx="353">
                  <c:v>47270</c:v>
                </c:pt>
                <c:pt idx="354">
                  <c:v>47300</c:v>
                </c:pt>
                <c:pt idx="355">
                  <c:v>47331</c:v>
                </c:pt>
                <c:pt idx="356">
                  <c:v>47362</c:v>
                </c:pt>
                <c:pt idx="357">
                  <c:v>47392</c:v>
                </c:pt>
                <c:pt idx="358">
                  <c:v>47423</c:v>
                </c:pt>
                <c:pt idx="359">
                  <c:v>47453</c:v>
                </c:pt>
                <c:pt idx="360">
                  <c:v>47484</c:v>
                </c:pt>
                <c:pt idx="361">
                  <c:v>47515</c:v>
                </c:pt>
                <c:pt idx="362">
                  <c:v>47543</c:v>
                </c:pt>
                <c:pt idx="363">
                  <c:v>47574</c:v>
                </c:pt>
                <c:pt idx="364">
                  <c:v>47604</c:v>
                </c:pt>
                <c:pt idx="365">
                  <c:v>47635</c:v>
                </c:pt>
                <c:pt idx="366">
                  <c:v>47665</c:v>
                </c:pt>
                <c:pt idx="367">
                  <c:v>47696</c:v>
                </c:pt>
                <c:pt idx="368">
                  <c:v>47727</c:v>
                </c:pt>
                <c:pt idx="369">
                  <c:v>47757</c:v>
                </c:pt>
                <c:pt idx="370">
                  <c:v>47788</c:v>
                </c:pt>
                <c:pt idx="371">
                  <c:v>47818</c:v>
                </c:pt>
                <c:pt idx="372">
                  <c:v>47849</c:v>
                </c:pt>
                <c:pt idx="373">
                  <c:v>47880</c:v>
                </c:pt>
                <c:pt idx="374">
                  <c:v>47908</c:v>
                </c:pt>
                <c:pt idx="375">
                  <c:v>47939</c:v>
                </c:pt>
                <c:pt idx="376">
                  <c:v>47969</c:v>
                </c:pt>
                <c:pt idx="377">
                  <c:v>48000</c:v>
                </c:pt>
                <c:pt idx="378">
                  <c:v>48030</c:v>
                </c:pt>
                <c:pt idx="379">
                  <c:v>48061</c:v>
                </c:pt>
                <c:pt idx="380">
                  <c:v>48092</c:v>
                </c:pt>
                <c:pt idx="381">
                  <c:v>48122</c:v>
                </c:pt>
                <c:pt idx="382">
                  <c:v>48153</c:v>
                </c:pt>
                <c:pt idx="383">
                  <c:v>48183</c:v>
                </c:pt>
                <c:pt idx="384">
                  <c:v>48214</c:v>
                </c:pt>
                <c:pt idx="385">
                  <c:v>48245</c:v>
                </c:pt>
                <c:pt idx="386">
                  <c:v>48274</c:v>
                </c:pt>
                <c:pt idx="387">
                  <c:v>48305</c:v>
                </c:pt>
                <c:pt idx="388">
                  <c:v>48335</c:v>
                </c:pt>
                <c:pt idx="389">
                  <c:v>48366</c:v>
                </c:pt>
                <c:pt idx="390">
                  <c:v>48396</c:v>
                </c:pt>
                <c:pt idx="391">
                  <c:v>48427</c:v>
                </c:pt>
                <c:pt idx="392">
                  <c:v>48458</c:v>
                </c:pt>
                <c:pt idx="393">
                  <c:v>48488</c:v>
                </c:pt>
                <c:pt idx="394">
                  <c:v>48519</c:v>
                </c:pt>
                <c:pt idx="395">
                  <c:v>48549</c:v>
                </c:pt>
              </c:numCache>
            </c:numRef>
          </c:cat>
          <c:val>
            <c:numRef>
              <c:f>'RS22'!$T$639:$T$1034</c:f>
              <c:numCache>
                <c:formatCode>General</c:formatCode>
                <c:ptCount val="39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4.5716911063293395</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numCache>
            </c:numRef>
          </c:val>
          <c:smooth val="0"/>
          <c:extLst>
            <c:ext xmlns:c16="http://schemas.microsoft.com/office/drawing/2014/chart" uri="{C3380CC4-5D6E-409C-BE32-E72D297353CC}">
              <c16:uniqueId val="{00000002-ECAF-4F2F-9C92-F2418009B6F1}"/>
            </c:ext>
          </c:extLst>
        </c:ser>
        <c:dLbls>
          <c:dLblPos val="r"/>
          <c:showLegendKey val="0"/>
          <c:showVal val="1"/>
          <c:showCatName val="0"/>
          <c:showSerName val="0"/>
          <c:showPercent val="0"/>
          <c:showBubbleSize val="0"/>
        </c:dLbls>
        <c:marker val="1"/>
        <c:smooth val="0"/>
        <c:axId val="2013968384"/>
        <c:axId val="1707416896"/>
      </c:lineChart>
      <c:lineChart>
        <c:grouping val="standard"/>
        <c:varyColors val="0"/>
        <c:ser>
          <c:idx val="1"/>
          <c:order val="2"/>
          <c:tx>
            <c:v>Retail Sales</c:v>
          </c:tx>
          <c:spPr>
            <a:ln w="57150">
              <a:solidFill>
                <a:srgbClr val="00B0F0"/>
              </a:solidFill>
              <a:prstDash val="solid"/>
            </a:ln>
            <a:effectLst>
              <a:outerShdw blurRad="50800" dist="50800" dir="5400000" algn="ctr" rotWithShape="0">
                <a:srgbClr val="000000">
                  <a:alpha val="99000"/>
                </a:srgbClr>
              </a:outerShdw>
            </a:effectLst>
          </c:spPr>
          <c:marker>
            <c:symbol val="none"/>
          </c:marker>
          <c:dLbls>
            <c:delete val="1"/>
          </c:dLbls>
          <c:cat>
            <c:strLit>
              <c:ptCount val="252"/>
              <c:pt idx="6">
                <c:v>'94</c:v>
              </c:pt>
              <c:pt idx="30">
                <c:v>'96</c:v>
              </c:pt>
              <c:pt idx="54">
                <c:v>'98</c:v>
              </c:pt>
              <c:pt idx="78">
                <c:v>'00</c:v>
              </c:pt>
              <c:pt idx="102">
                <c:v>'02</c:v>
              </c:pt>
              <c:pt idx="126">
                <c:v>'04</c:v>
              </c:pt>
              <c:pt idx="150">
                <c:v>'06</c:v>
              </c:pt>
              <c:pt idx="174">
                <c:v>'08</c:v>
              </c:pt>
              <c:pt idx="198">
                <c:v>'10</c:v>
              </c:pt>
              <c:pt idx="222">
                <c:v>'12</c:v>
              </c:pt>
              <c:pt idx="246">
                <c:v>'14</c:v>
              </c:pt>
            </c:strLit>
          </c:cat>
          <c:val>
            <c:numRef>
              <c:f>'RS22'!$J$639:$J$1034</c:f>
              <c:numCache>
                <c:formatCode>0.0</c:formatCode>
                <c:ptCount val="396"/>
                <c:pt idx="0">
                  <c:v>8.4539867401454956</c:v>
                </c:pt>
                <c:pt idx="1">
                  <c:v>8.8610618829895458</c:v>
                </c:pt>
                <c:pt idx="2">
                  <c:v>8.8841034522310025</c:v>
                </c:pt>
                <c:pt idx="3">
                  <c:v>8.7439326769041656</c:v>
                </c:pt>
                <c:pt idx="4">
                  <c:v>8.8465340583848473</c:v>
                </c:pt>
                <c:pt idx="5">
                  <c:v>8.9152082127125283</c:v>
                </c:pt>
                <c:pt idx="6">
                  <c:v>8.4658836820674424</c:v>
                </c:pt>
                <c:pt idx="7">
                  <c:v>8.2038751906231795</c:v>
                </c:pt>
                <c:pt idx="8">
                  <c:v>7.8970231804748749</c:v>
                </c:pt>
                <c:pt idx="9">
                  <c:v>7.8299016369677759</c:v>
                </c:pt>
                <c:pt idx="10">
                  <c:v>7.4203969525553362</c:v>
                </c:pt>
                <c:pt idx="11">
                  <c:v>6.496522502502458</c:v>
                </c:pt>
                <c:pt idx="12">
                  <c:v>6.3303347904186751</c:v>
                </c:pt>
                <c:pt idx="13">
                  <c:v>5.2257005577925213</c:v>
                </c:pt>
                <c:pt idx="14">
                  <c:v>4.3909538871706388</c:v>
                </c:pt>
                <c:pt idx="15">
                  <c:v>4.2736348417151646</c:v>
                </c:pt>
                <c:pt idx="16">
                  <c:v>3.9542511469123838</c:v>
                </c:pt>
                <c:pt idx="17">
                  <c:v>3.5009254601965125</c:v>
                </c:pt>
                <c:pt idx="18">
                  <c:v>3.4556227105034765</c:v>
                </c:pt>
                <c:pt idx="19">
                  <c:v>3.1878789223626711</c:v>
                </c:pt>
                <c:pt idx="20">
                  <c:v>2.4833603171555296</c:v>
                </c:pt>
                <c:pt idx="21">
                  <c:v>2.7130895916906326</c:v>
                </c:pt>
                <c:pt idx="22">
                  <c:v>2.6611161809281469</c:v>
                </c:pt>
                <c:pt idx="23">
                  <c:v>2.7792538912869986</c:v>
                </c:pt>
                <c:pt idx="24">
                  <c:v>2.4803285177662104</c:v>
                </c:pt>
                <c:pt idx="25">
                  <c:v>2.7286315194087649</c:v>
                </c:pt>
                <c:pt idx="26">
                  <c:v>2.8453748454160745</c:v>
                </c:pt>
                <c:pt idx="27">
                  <c:v>2.8156212288494658</c:v>
                </c:pt>
                <c:pt idx="28">
                  <c:v>2.5668998634285316</c:v>
                </c:pt>
                <c:pt idx="29">
                  <c:v>2.3930173499990417</c:v>
                </c:pt>
                <c:pt idx="30">
                  <c:v>2.6385029785635226</c:v>
                </c:pt>
                <c:pt idx="31">
                  <c:v>2.6799746488077432</c:v>
                </c:pt>
                <c:pt idx="32">
                  <c:v>3.2393925652549171</c:v>
                </c:pt>
                <c:pt idx="33">
                  <c:v>2.4831093944846003</c:v>
                </c:pt>
                <c:pt idx="34">
                  <c:v>2.2418789668220427</c:v>
                </c:pt>
                <c:pt idx="35">
                  <c:v>2.3726910426037193</c:v>
                </c:pt>
                <c:pt idx="36">
                  <c:v>2.6021068882585467</c:v>
                </c:pt>
                <c:pt idx="37">
                  <c:v>2.6172356326451336</c:v>
                </c:pt>
                <c:pt idx="38">
                  <c:v>2.7201872544848413</c:v>
                </c:pt>
                <c:pt idx="39">
                  <c:v>2.7029949120164645</c:v>
                </c:pt>
                <c:pt idx="40">
                  <c:v>2.9224537461543605</c:v>
                </c:pt>
                <c:pt idx="41">
                  <c:v>3.2493045019928957</c:v>
                </c:pt>
                <c:pt idx="42">
                  <c:v>3.1799470018564193</c:v>
                </c:pt>
                <c:pt idx="43">
                  <c:v>3.0900585707071855</c:v>
                </c:pt>
                <c:pt idx="44">
                  <c:v>3.3535401797712581</c:v>
                </c:pt>
                <c:pt idx="45">
                  <c:v>3.9540449420264281</c:v>
                </c:pt>
                <c:pt idx="46">
                  <c:v>4.1647804567677866</c:v>
                </c:pt>
                <c:pt idx="47">
                  <c:v>4.4341308389492298</c:v>
                </c:pt>
                <c:pt idx="48">
                  <c:v>4.4294512915032556</c:v>
                </c:pt>
                <c:pt idx="49">
                  <c:v>4.922979424758168</c:v>
                </c:pt>
                <c:pt idx="50">
                  <c:v>5.3973318830452968</c:v>
                </c:pt>
                <c:pt idx="51">
                  <c:v>5.709801848438147</c:v>
                </c:pt>
                <c:pt idx="52">
                  <c:v>5.8052367722963396</c:v>
                </c:pt>
                <c:pt idx="53">
                  <c:v>6.0097066939709691</c:v>
                </c:pt>
                <c:pt idx="54">
                  <c:v>6.0865584386739329</c:v>
                </c:pt>
                <c:pt idx="55">
                  <c:v>6.0545200245250612</c:v>
                </c:pt>
                <c:pt idx="56">
                  <c:v>5.989430070999191</c:v>
                </c:pt>
                <c:pt idx="57">
                  <c:v>5.9393364357224243</c:v>
                </c:pt>
                <c:pt idx="58">
                  <c:v>6.2680441417127639</c:v>
                </c:pt>
                <c:pt idx="59">
                  <c:v>6.4816826885413406</c:v>
                </c:pt>
                <c:pt idx="60">
                  <c:v>6.4214945488857467</c:v>
                </c:pt>
                <c:pt idx="61">
                  <c:v>6.0850396083071985</c:v>
                </c:pt>
                <c:pt idx="62">
                  <c:v>5.8982148212780316</c:v>
                </c:pt>
                <c:pt idx="63">
                  <c:v>5.8512880935976739</c:v>
                </c:pt>
                <c:pt idx="64">
                  <c:v>5.8508484166706012</c:v>
                </c:pt>
                <c:pt idx="65">
                  <c:v>6.0835280115539234</c:v>
                </c:pt>
                <c:pt idx="66">
                  <c:v>6.2075537519122861</c:v>
                </c:pt>
                <c:pt idx="67">
                  <c:v>6.7276290875404499</c:v>
                </c:pt>
                <c:pt idx="68">
                  <c:v>6.6961363751252918</c:v>
                </c:pt>
                <c:pt idx="69">
                  <c:v>6.6873693507673693</c:v>
                </c:pt>
                <c:pt idx="70">
                  <c:v>6.5565687641192767</c:v>
                </c:pt>
                <c:pt idx="71">
                  <c:v>6.2169367533188478</c:v>
                </c:pt>
                <c:pt idx="72">
                  <c:v>6.5473928871145262</c:v>
                </c:pt>
                <c:pt idx="73">
                  <c:v>6.690632762803844</c:v>
                </c:pt>
                <c:pt idx="74">
                  <c:v>6.7277841056280181</c:v>
                </c:pt>
                <c:pt idx="75">
                  <c:v>6.5799844510931536</c:v>
                </c:pt>
                <c:pt idx="76">
                  <c:v>6.8385419358024393</c:v>
                </c:pt>
                <c:pt idx="77">
                  <c:v>6.4273678306979889</c:v>
                </c:pt>
                <c:pt idx="78">
                  <c:v>6.0511320760876259</c:v>
                </c:pt>
                <c:pt idx="79">
                  <c:v>5.7752292674633452</c:v>
                </c:pt>
                <c:pt idx="80">
                  <c:v>5.5772439279585484</c:v>
                </c:pt>
                <c:pt idx="81">
                  <c:v>5.4620908286422463</c:v>
                </c:pt>
                <c:pt idx="82">
                  <c:v>5.2782772227130152</c:v>
                </c:pt>
                <c:pt idx="83">
                  <c:v>5.1058729544127175</c:v>
                </c:pt>
                <c:pt idx="84">
                  <c:v>4.7107161196303196</c:v>
                </c:pt>
                <c:pt idx="85">
                  <c:v>4.449881598636324</c:v>
                </c:pt>
                <c:pt idx="86">
                  <c:v>4.1676699883839632</c:v>
                </c:pt>
                <c:pt idx="87">
                  <c:v>3.9317499766725348</c:v>
                </c:pt>
                <c:pt idx="88">
                  <c:v>3.6608683242004787</c:v>
                </c:pt>
                <c:pt idx="89">
                  <c:v>3.5132307836922081</c:v>
                </c:pt>
                <c:pt idx="90">
                  <c:v>3.499271281136302</c:v>
                </c:pt>
                <c:pt idx="91">
                  <c:v>3.2971590939888671</c:v>
                </c:pt>
                <c:pt idx="92">
                  <c:v>3.1649007655684187</c:v>
                </c:pt>
                <c:pt idx="93">
                  <c:v>3.3247158599771325</c:v>
                </c:pt>
                <c:pt idx="94">
                  <c:v>3.4953722300171677</c:v>
                </c:pt>
                <c:pt idx="95">
                  <c:v>3.3852316492403105</c:v>
                </c:pt>
                <c:pt idx="96">
                  <c:v>3.4568110595652826</c:v>
                </c:pt>
                <c:pt idx="97">
                  <c:v>3.7188780845477112</c:v>
                </c:pt>
                <c:pt idx="98">
                  <c:v>3.3990452964088718</c:v>
                </c:pt>
                <c:pt idx="99">
                  <c:v>3.4748286219268891</c:v>
                </c:pt>
                <c:pt idx="100">
                  <c:v>3.1959859978808396</c:v>
                </c:pt>
                <c:pt idx="101">
                  <c:v>3.0016093399504769</c:v>
                </c:pt>
                <c:pt idx="102">
                  <c:v>3.0225729218738877</c:v>
                </c:pt>
                <c:pt idx="103">
                  <c:v>2.6177425176231282</c:v>
                </c:pt>
                <c:pt idx="104">
                  <c:v>2.3599782094191397</c:v>
                </c:pt>
                <c:pt idx="105">
                  <c:v>1.4715107760023329</c:v>
                </c:pt>
                <c:pt idx="106">
                  <c:v>4.0030264143339878E-2</c:v>
                </c:pt>
                <c:pt idx="107">
                  <c:v>-1.0845922491285194</c:v>
                </c:pt>
                <c:pt idx="108">
                  <c:v>-2.118920084113725</c:v>
                </c:pt>
                <c:pt idx="109">
                  <c:v>-3.5666057101272912</c:v>
                </c:pt>
                <c:pt idx="110">
                  <c:v>-4.5321799216676197</c:v>
                </c:pt>
                <c:pt idx="111">
                  <c:v>-5.6246676611553283</c:v>
                </c:pt>
                <c:pt idx="112">
                  <c:v>-6.8788281044674449</c:v>
                </c:pt>
                <c:pt idx="113">
                  <c:v>-7.6767798653868908</c:v>
                </c:pt>
                <c:pt idx="114">
                  <c:v>-8.7017272699008998</c:v>
                </c:pt>
                <c:pt idx="115">
                  <c:v>-9.2523054061156387</c:v>
                </c:pt>
                <c:pt idx="116">
                  <c:v>-9.7599472423257794</c:v>
                </c:pt>
                <c:pt idx="117">
                  <c:v>-9.63127821080964</c:v>
                </c:pt>
                <c:pt idx="118">
                  <c:v>-8.6838132448959868</c:v>
                </c:pt>
                <c:pt idx="119">
                  <c:v>-7.44843541504423</c:v>
                </c:pt>
                <c:pt idx="120">
                  <c:v>-6.6592202249577639</c:v>
                </c:pt>
                <c:pt idx="121">
                  <c:v>-5.430106928769149</c:v>
                </c:pt>
                <c:pt idx="122">
                  <c:v>-3.6942889051199757</c:v>
                </c:pt>
                <c:pt idx="123">
                  <c:v>-2.1793103187487333</c:v>
                </c:pt>
                <c:pt idx="124">
                  <c:v>-0.57656435475662704</c:v>
                </c:pt>
                <c:pt idx="125">
                  <c:v>0.58345195690918672</c:v>
                </c:pt>
                <c:pt idx="126">
                  <c:v>1.79309479239231</c:v>
                </c:pt>
                <c:pt idx="127">
                  <c:v>2.7542870134496127</c:v>
                </c:pt>
                <c:pt idx="128">
                  <c:v>3.9368319834313752</c:v>
                </c:pt>
                <c:pt idx="129">
                  <c:v>4.6359936043324836</c:v>
                </c:pt>
                <c:pt idx="130">
                  <c:v>5.1910233865909845</c:v>
                </c:pt>
                <c:pt idx="131">
                  <c:v>5.4248567342997944</c:v>
                </c:pt>
                <c:pt idx="132">
                  <c:v>5.8285090732136382</c:v>
                </c:pt>
                <c:pt idx="133">
                  <c:v>6.1766394027190614</c:v>
                </c:pt>
                <c:pt idx="134">
                  <c:v>5.9886769907727739</c:v>
                </c:pt>
                <c:pt idx="135">
                  <c:v>5.9011497974143339</c:v>
                </c:pt>
                <c:pt idx="136">
                  <c:v>6.0806612287571227</c:v>
                </c:pt>
                <c:pt idx="137">
                  <c:v>6.4410872424459171</c:v>
                </c:pt>
                <c:pt idx="138">
                  <c:v>6.6318130704092368</c:v>
                </c:pt>
                <c:pt idx="139">
                  <c:v>7.1595589018944992</c:v>
                </c:pt>
                <c:pt idx="140">
                  <c:v>7.3053111809165756</c:v>
                </c:pt>
                <c:pt idx="141">
                  <c:v>7.4579861965194567</c:v>
                </c:pt>
                <c:pt idx="142">
                  <c:v>7.386442354340133</c:v>
                </c:pt>
                <c:pt idx="143">
                  <c:v>7.3123999992532163</c:v>
                </c:pt>
                <c:pt idx="144">
                  <c:v>7.243407916120745</c:v>
                </c:pt>
                <c:pt idx="145">
                  <c:v>7.4000545195985552</c:v>
                </c:pt>
                <c:pt idx="146">
                  <c:v>7.3701774526727206</c:v>
                </c:pt>
                <c:pt idx="147">
                  <c:v>7.0491951383885265</c:v>
                </c:pt>
                <c:pt idx="148">
                  <c:v>7.0118776351405074</c:v>
                </c:pt>
                <c:pt idx="149">
                  <c:v>6.562947099461951</c:v>
                </c:pt>
                <c:pt idx="150">
                  <c:v>6.274057579309769</c:v>
                </c:pt>
                <c:pt idx="151">
                  <c:v>6.0365299181012659</c:v>
                </c:pt>
                <c:pt idx="152">
                  <c:v>5.5901000093069939</c:v>
                </c:pt>
                <c:pt idx="153">
                  <c:v>5.4645020220979177</c:v>
                </c:pt>
                <c:pt idx="154">
                  <c:v>5.312865722137758</c:v>
                </c:pt>
                <c:pt idx="155">
                  <c:v>4.9602657676681758</c:v>
                </c:pt>
                <c:pt idx="156">
                  <c:v>4.9567346535729655</c:v>
                </c:pt>
                <c:pt idx="157">
                  <c:v>4.1993678897808593</c:v>
                </c:pt>
                <c:pt idx="158">
                  <c:v>3.7585733647546533</c:v>
                </c:pt>
                <c:pt idx="159">
                  <c:v>3.8216017531996158</c:v>
                </c:pt>
                <c:pt idx="160">
                  <c:v>3.6297768726570041</c:v>
                </c:pt>
                <c:pt idx="161">
                  <c:v>3.6510920810254817</c:v>
                </c:pt>
                <c:pt idx="162">
                  <c:v>3.9593467425796547</c:v>
                </c:pt>
                <c:pt idx="163">
                  <c:v>3.8091495127117128</c:v>
                </c:pt>
                <c:pt idx="164">
                  <c:v>3.801085599745079</c:v>
                </c:pt>
                <c:pt idx="165">
                  <c:v>3.7102628212292217</c:v>
                </c:pt>
                <c:pt idx="166">
                  <c:v>3.5470750350542488</c:v>
                </c:pt>
                <c:pt idx="167">
                  <c:v>3.6336267893808838</c:v>
                </c:pt>
                <c:pt idx="168">
                  <c:v>3.357290053057767</c:v>
                </c:pt>
                <c:pt idx="169">
                  <c:v>3.4520176009233978</c:v>
                </c:pt>
                <c:pt idx="170">
                  <c:v>3.51966144626698</c:v>
                </c:pt>
                <c:pt idx="171">
                  <c:v>3.6600959163008042</c:v>
                </c:pt>
                <c:pt idx="172">
                  <c:v>3.7181758376544991</c:v>
                </c:pt>
                <c:pt idx="173">
                  <c:v>3.8075044016507889</c:v>
                </c:pt>
                <c:pt idx="174">
                  <c:v>3.6754148243718845</c:v>
                </c:pt>
                <c:pt idx="175">
                  <c:v>3.6474058460610053</c:v>
                </c:pt>
                <c:pt idx="176">
                  <c:v>3.9326537309453187</c:v>
                </c:pt>
                <c:pt idx="177">
                  <c:v>4.0465456077719182</c:v>
                </c:pt>
                <c:pt idx="178">
                  <c:v>4.0847894700958989</c:v>
                </c:pt>
                <c:pt idx="179">
                  <c:v>4.2763521582290167</c:v>
                </c:pt>
                <c:pt idx="180">
                  <c:v>4.4072312759892753</c:v>
                </c:pt>
                <c:pt idx="181">
                  <c:v>4.4330168834206205</c:v>
                </c:pt>
                <c:pt idx="182">
                  <c:v>4.4622660295297436</c:v>
                </c:pt>
                <c:pt idx="183">
                  <c:v>4.1459118918968159</c:v>
                </c:pt>
                <c:pt idx="184">
                  <c:v>3.7991212822874587</c:v>
                </c:pt>
                <c:pt idx="185">
                  <c:v>3.7417130859576133</c:v>
                </c:pt>
                <c:pt idx="186">
                  <c:v>3.6357962799023653</c:v>
                </c:pt>
                <c:pt idx="187">
                  <c:v>3.4341996335620877</c:v>
                </c:pt>
                <c:pt idx="188">
                  <c:v>3.1513857504042306</c:v>
                </c:pt>
                <c:pt idx="189">
                  <c:v>2.8605727521697588</c:v>
                </c:pt>
                <c:pt idx="190">
                  <c:v>2.7110113076484197</c:v>
                </c:pt>
                <c:pt idx="191">
                  <c:v>2.5659476008387259</c:v>
                </c:pt>
                <c:pt idx="192">
                  <c:v>2.3604773571219084</c:v>
                </c:pt>
                <c:pt idx="193">
                  <c:v>2.7316594687613645</c:v>
                </c:pt>
                <c:pt idx="194">
                  <c:v>2.7759501444914605</c:v>
                </c:pt>
                <c:pt idx="195">
                  <c:v>2.8547856291560407</c:v>
                </c:pt>
                <c:pt idx="196">
                  <c:v>2.8678016003039346</c:v>
                </c:pt>
                <c:pt idx="197">
                  <c:v>2.8458463595169974</c:v>
                </c:pt>
                <c:pt idx="198">
                  <c:v>2.5913933715996222</c:v>
                </c:pt>
                <c:pt idx="199">
                  <c:v>2.7389013473629262</c:v>
                </c:pt>
                <c:pt idx="200">
                  <c:v>2.8270849438682575</c:v>
                </c:pt>
                <c:pt idx="201">
                  <c:v>2.7972869988471842</c:v>
                </c:pt>
                <c:pt idx="202">
                  <c:v>3.0480186593864858</c:v>
                </c:pt>
                <c:pt idx="203">
                  <c:v>3.0921469666156582</c:v>
                </c:pt>
                <c:pt idx="204">
                  <c:v>3.3810642916620282</c:v>
                </c:pt>
                <c:pt idx="205">
                  <c:v>2.9127970883736367</c:v>
                </c:pt>
                <c:pt idx="206">
                  <c:v>3.0241182743200028</c:v>
                </c:pt>
                <c:pt idx="207">
                  <c:v>3.0678402164551244</c:v>
                </c:pt>
                <c:pt idx="208">
                  <c:v>3.4186583804872015</c:v>
                </c:pt>
                <c:pt idx="209">
                  <c:v>3.4488485303756562</c:v>
                </c:pt>
                <c:pt idx="210">
                  <c:v>3.649895602920509</c:v>
                </c:pt>
                <c:pt idx="211">
                  <c:v>3.7318027589464435</c:v>
                </c:pt>
                <c:pt idx="212">
                  <c:v>3.8200869815004239</c:v>
                </c:pt>
                <c:pt idx="213">
                  <c:v>4.1274811026692504</c:v>
                </c:pt>
                <c:pt idx="214">
                  <c:v>4.298666913244702</c:v>
                </c:pt>
                <c:pt idx="215">
                  <c:v>4.2694148090781852</c:v>
                </c:pt>
                <c:pt idx="216">
                  <c:v>4.3035738418854379</c:v>
                </c:pt>
                <c:pt idx="217">
                  <c:v>4.5857403707668425</c:v>
                </c:pt>
                <c:pt idx="218">
                  <c:v>4.66639868852576</c:v>
                </c:pt>
                <c:pt idx="219">
                  <c:v>4.6847762081741848</c:v>
                </c:pt>
                <c:pt idx="220">
                  <c:v>4.8268400007498826</c:v>
                </c:pt>
                <c:pt idx="221">
                  <c:v>4.9915299757699501</c:v>
                </c:pt>
                <c:pt idx="222">
                  <c:v>5.2902291433142778</c:v>
                </c:pt>
                <c:pt idx="223">
                  <c:v>5.5015702015707149</c:v>
                </c:pt>
                <c:pt idx="224">
                  <c:v>5.285815846062917</c:v>
                </c:pt>
                <c:pt idx="225">
                  <c:v>5.3573838420691402</c:v>
                </c:pt>
                <c:pt idx="226">
                  <c:v>5.2064657962464196</c:v>
                </c:pt>
                <c:pt idx="227">
                  <c:v>4.9064970771369758</c:v>
                </c:pt>
                <c:pt idx="228">
                  <c:v>4.7509901757589006</c:v>
                </c:pt>
                <c:pt idx="229">
                  <c:v>4.5716911063293395</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numCache>
            </c:numRef>
          </c:val>
          <c:smooth val="0"/>
          <c:extLst>
            <c:ext xmlns:c16="http://schemas.microsoft.com/office/drawing/2014/chart" uri="{C3380CC4-5D6E-409C-BE32-E72D297353CC}">
              <c16:uniqueId val="{00000003-ECAF-4F2F-9C92-F2418009B6F1}"/>
            </c:ext>
          </c:extLst>
        </c:ser>
        <c:ser>
          <c:idx val="4"/>
          <c:order val="4"/>
          <c:tx>
            <c:strRef>
              <c:f>'RSSPORTS Data'!$T$2</c:f>
              <c:strCache>
                <c:ptCount val="1"/>
                <c:pt idx="0">
                  <c:v>-5.0%</c:v>
                </c:pt>
              </c:strCache>
            </c:strRef>
          </c:tx>
          <c:marker>
            <c:symbol val="none"/>
          </c:marker>
          <c:dLbls>
            <c:spPr>
              <a:noFill/>
              <a:ln>
                <a:noFill/>
              </a:ln>
              <a:effectLst/>
            </c:spPr>
            <c:txPr>
              <a:bodyPr wrap="square" lIns="38100" tIns="19050" rIns="38100" bIns="19050" anchor="ctr">
                <a:spAutoFit/>
              </a:bodyPr>
              <a:lstStyle/>
              <a:p>
                <a:pPr>
                  <a:defRPr sz="2000">
                    <a:solidFill>
                      <a:schemeClr val="accent6"/>
                    </a:solidFill>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val>
            <c:numRef>
              <c:f>'RSSPORTS Data'!$T$99:$T$494</c:f>
              <c:numCache>
                <c:formatCode>General</c:formatCode>
                <c:ptCount val="39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-5.0085500855008576</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numCache>
            </c:numRef>
          </c:val>
          <c:smooth val="0"/>
          <c:extLst>
            <c:ext xmlns:c16="http://schemas.microsoft.com/office/drawing/2014/chart" uri="{C3380CC4-5D6E-409C-BE32-E72D297353CC}">
              <c16:uniqueId val="{00000004-ECAF-4F2F-9C92-F2418009B6F1}"/>
            </c:ext>
          </c:extLst>
        </c:ser>
        <c:dLbls>
          <c:dLblPos val="r"/>
          <c:showLegendKey val="0"/>
          <c:showVal val="1"/>
          <c:showCatName val="0"/>
          <c:showSerName val="0"/>
          <c:showPercent val="0"/>
          <c:showBubbleSize val="0"/>
        </c:dLbls>
        <c:marker val="1"/>
        <c:smooth val="0"/>
        <c:axId val="2014198784"/>
        <c:axId val="1707447360"/>
      </c:lineChart>
      <c:dateAx>
        <c:axId val="2013968384"/>
        <c:scaling>
          <c:orientation val="minMax"/>
          <c:max val="45627"/>
        </c:scaling>
        <c:delete val="0"/>
        <c:axPos val="b"/>
        <c:numFmt formatCode="\'yy" sourceLinked="0"/>
        <c:majorTickMark val="out"/>
        <c:minorTickMark val="none"/>
        <c:tickLblPos val="nextTo"/>
        <c:spPr>
          <a:ln w="3175">
            <a:solidFill>
              <a:schemeClr val="bg1">
                <a:lumMod val="65000"/>
              </a:schemeClr>
            </a:solidFill>
            <a:prstDash val="solid"/>
          </a:ln>
        </c:spPr>
        <c:txPr>
          <a:bodyPr rot="0" vert="horz"/>
          <a:lstStyle/>
          <a:p>
            <a:pPr>
              <a:defRPr>
                <a:solidFill>
                  <a:schemeClr val="bg1">
                    <a:lumMod val="65000"/>
                  </a:schemeClr>
                </a:solidFill>
              </a:defRPr>
            </a:pPr>
            <a:endParaRPr lang="en-US"/>
          </a:p>
        </c:txPr>
        <c:crossAx val="1707416896"/>
        <c:crossesAt val="-5000"/>
        <c:auto val="1"/>
        <c:lblOffset val="100"/>
        <c:baseTimeUnit val="months"/>
        <c:majorUnit val="24"/>
        <c:majorTimeUnit val="months"/>
        <c:minorUnit val="12"/>
      </c:dateAx>
      <c:valAx>
        <c:axId val="1707416896"/>
        <c:scaling>
          <c:orientation val="minMax"/>
          <c:max val="12"/>
          <c:min val="-12"/>
        </c:scaling>
        <c:delete val="0"/>
        <c:axPos val="l"/>
        <c:title>
          <c:tx>
            <c:rich>
              <a:bodyPr rot="0" vert="horz"/>
              <a:lstStyle/>
              <a:p>
                <a:pPr algn="ctr">
                  <a:defRPr>
                    <a:solidFill>
                      <a:schemeClr val="accent6"/>
                    </a:solidFill>
                  </a:defRPr>
                </a:pPr>
                <a:r>
                  <a:rPr lang="en-US">
                    <a:solidFill>
                      <a:schemeClr val="accent6"/>
                    </a:solidFill>
                  </a:rPr>
                  <a:t>Goods</a:t>
                </a:r>
              </a:p>
            </c:rich>
          </c:tx>
          <c:layout>
            <c:manualLayout>
              <c:xMode val="edge"/>
              <c:yMode val="edge"/>
              <c:x val="0"/>
              <c:y val="0"/>
            </c:manualLayout>
          </c:layout>
          <c:overlay val="0"/>
          <c:spPr>
            <a:noFill/>
            <a:ln w="25400">
              <a:noFill/>
            </a:ln>
          </c:spPr>
        </c:title>
        <c:numFmt formatCode="0" sourceLinked="0"/>
        <c:majorTickMark val="out"/>
        <c:minorTickMark val="none"/>
        <c:tickLblPos val="nextTo"/>
        <c:spPr>
          <a:ln w="3175">
            <a:solidFill>
              <a:schemeClr val="bg1">
                <a:lumMod val="65000"/>
              </a:schemeClr>
            </a:solidFill>
            <a:prstDash val="solid"/>
          </a:ln>
        </c:spPr>
        <c:txPr>
          <a:bodyPr rot="0" vert="horz"/>
          <a:lstStyle/>
          <a:p>
            <a:pPr>
              <a:defRPr>
                <a:solidFill>
                  <a:schemeClr val="bg1">
                    <a:lumMod val="65000"/>
                  </a:schemeClr>
                </a:solidFill>
              </a:defRPr>
            </a:pPr>
            <a:endParaRPr lang="en-US"/>
          </a:p>
        </c:txPr>
        <c:crossAx val="2013968384"/>
        <c:crosses val="autoZero"/>
        <c:crossBetween val="between"/>
        <c:majorUnit val="3"/>
      </c:valAx>
      <c:catAx>
        <c:axId val="2014198784"/>
        <c:scaling>
          <c:orientation val="minMax"/>
        </c:scaling>
        <c:delete val="1"/>
        <c:axPos val="b"/>
        <c:numFmt formatCode="General" sourceLinked="1"/>
        <c:majorTickMark val="out"/>
        <c:minorTickMark val="none"/>
        <c:tickLblPos val="nextTo"/>
        <c:crossAx val="1707447360"/>
        <c:crossesAt val="-2"/>
        <c:auto val="1"/>
        <c:lblAlgn val="ctr"/>
        <c:lblOffset val="100"/>
        <c:noMultiLvlLbl val="0"/>
      </c:catAx>
      <c:valAx>
        <c:axId val="1707447360"/>
        <c:scaling>
          <c:orientation val="minMax"/>
          <c:max val="12"/>
          <c:min val="-12"/>
        </c:scaling>
        <c:delete val="0"/>
        <c:axPos val="r"/>
        <c:title>
          <c:tx>
            <c:rich>
              <a:bodyPr rot="0" vert="horz"/>
              <a:lstStyle/>
              <a:p>
                <a:pPr algn="ctr">
                  <a:defRPr>
                    <a:solidFill>
                      <a:srgbClr val="00B0F0"/>
                    </a:solidFill>
                  </a:defRPr>
                </a:pPr>
                <a:r>
                  <a:rPr lang="en-US">
                    <a:solidFill>
                      <a:srgbClr val="00B0F0"/>
                    </a:solidFill>
                  </a:rPr>
                  <a:t>Sales</a:t>
                </a:r>
              </a:p>
            </c:rich>
          </c:tx>
          <c:layout>
            <c:manualLayout>
              <c:xMode val="edge"/>
              <c:yMode val="edge"/>
              <c:x val="0.94836670179135929"/>
              <c:y val="2.7855153203342618E-3"/>
            </c:manualLayout>
          </c:layout>
          <c:overlay val="0"/>
          <c:spPr>
            <a:noFill/>
            <a:ln w="25400">
              <a:noFill/>
            </a:ln>
          </c:spPr>
        </c:title>
        <c:numFmt formatCode="0" sourceLinked="0"/>
        <c:majorTickMark val="out"/>
        <c:minorTickMark val="none"/>
        <c:tickLblPos val="nextTo"/>
        <c:spPr>
          <a:ln w="3175">
            <a:solidFill>
              <a:schemeClr val="bg1">
                <a:lumMod val="65000"/>
              </a:schemeClr>
            </a:solidFill>
            <a:prstDash val="solid"/>
          </a:ln>
        </c:spPr>
        <c:txPr>
          <a:bodyPr rot="0" vert="horz"/>
          <a:lstStyle/>
          <a:p>
            <a:pPr>
              <a:defRPr>
                <a:solidFill>
                  <a:schemeClr val="bg1">
                    <a:lumMod val="65000"/>
                  </a:schemeClr>
                </a:solidFill>
              </a:defRPr>
            </a:pPr>
            <a:endParaRPr lang="en-US"/>
          </a:p>
        </c:txPr>
        <c:crossAx val="2014198784"/>
        <c:crosses val="max"/>
        <c:crossBetween val="between"/>
        <c:majorUnit val="3"/>
      </c:valAx>
      <c:spPr>
        <a:noFill/>
        <a:ln w="25400">
          <a:noFill/>
        </a:ln>
      </c:spPr>
    </c:plotArea>
    <c:legend>
      <c:legendPos val="r"/>
      <c:legendEntry>
        <c:idx val="0"/>
        <c:delete val="1"/>
      </c:legendEntry>
      <c:legendEntry>
        <c:idx val="2"/>
        <c:delete val="1"/>
      </c:legendEntry>
      <c:legendEntry>
        <c:idx val="4"/>
        <c:delete val="1"/>
      </c:legendEntry>
      <c:layout>
        <c:manualLayout>
          <c:xMode val="edge"/>
          <c:yMode val="edge"/>
          <c:x val="7.7976817702845105E-2"/>
          <c:y val="0.7790953596143676"/>
          <c:w val="0.18823830056957166"/>
          <c:h val="0.14012462751480712"/>
        </c:manualLayout>
      </c:layout>
      <c:overlay val="0"/>
      <c:spPr>
        <a:noFill/>
        <a:ln w="25400">
          <a:noFill/>
        </a:ln>
      </c:spPr>
    </c:legend>
    <c:plotVisOnly val="1"/>
    <c:dispBlanksAs val="gap"/>
    <c:showDLblsOverMax val="0"/>
  </c:chart>
  <c:spPr>
    <a:noFill/>
    <a:ln w="9525">
      <a:noFill/>
    </a:ln>
  </c:spPr>
  <c:txPr>
    <a:bodyPr/>
    <a:lstStyle/>
    <a:p>
      <a:pPr>
        <a:defRPr sz="1200" b="1" i="0" u="none" strike="noStrike" baseline="0">
          <a:solidFill>
            <a:srgbClr val="000000"/>
          </a:solidFill>
          <a:latin typeface="Arial"/>
          <a:ea typeface="Arial"/>
          <a:cs typeface="Arial"/>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6828477462847476E-2"/>
          <c:y val="6.5616326303969907E-2"/>
          <c:w val="0.91359325605900943"/>
          <c:h val="0.86069256774011715"/>
        </c:manualLayout>
      </c:layout>
      <c:lineChart>
        <c:grouping val="standard"/>
        <c:varyColors val="0"/>
        <c:ser>
          <c:idx val="2"/>
          <c:order val="0"/>
          <c:spPr>
            <a:ln w="28575">
              <a:solidFill>
                <a:schemeClr val="tx1"/>
              </a:solidFill>
              <a:prstDash val="solid"/>
            </a:ln>
          </c:spPr>
          <c:marker>
            <c:symbol val="none"/>
          </c:marker>
          <c:dLbls>
            <c:delete val="1"/>
          </c:dLbls>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Years!$G$243:$G$542</c:f>
              <c:numCache>
                <c:formatCode>General</c:formatCode>
                <c:ptCount val="3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numCache>
            </c:numRef>
          </c:val>
          <c:smooth val="0"/>
          <c:extLst>
            <c:ext xmlns:c16="http://schemas.microsoft.com/office/drawing/2014/chart" uri="{C3380CC4-5D6E-409C-BE32-E72D297353CC}">
              <c16:uniqueId val="{00000000-3BD8-478E-AEB1-40E2AA7AF392}"/>
            </c:ext>
          </c:extLst>
        </c:ser>
        <c:ser>
          <c:idx val="0"/>
          <c:order val="1"/>
          <c:tx>
            <c:v>3/12</c:v>
          </c:tx>
          <c:spPr>
            <a:ln w="38100">
              <a:solidFill>
                <a:srgbClr val="5F5F5F"/>
              </a:solidFill>
              <a:prstDash val="solid"/>
            </a:ln>
          </c:spPr>
          <c:marker>
            <c:symbol val="none"/>
          </c:marker>
          <c:dLbls>
            <c:delete val="1"/>
          </c:dLbls>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'RSGROC Data'!$H$99:$H$398</c:f>
              <c:numCache>
                <c:formatCode>0.0</c:formatCode>
                <c:ptCount val="300"/>
                <c:pt idx="0">
                  <c:v>3.400496033779504</c:v>
                </c:pt>
                <c:pt idx="1">
                  <c:v>3.4379249032528065</c:v>
                </c:pt>
                <c:pt idx="2">
                  <c:v>1.8065967016491982</c:v>
                </c:pt>
                <c:pt idx="3">
                  <c:v>3.1158060802455765</c:v>
                </c:pt>
                <c:pt idx="4">
                  <c:v>2.2206143122108273</c:v>
                </c:pt>
                <c:pt idx="5">
                  <c:v>2.7747523996620771</c:v>
                </c:pt>
                <c:pt idx="6">
                  <c:v>1.605147576415547</c:v>
                </c:pt>
                <c:pt idx="7">
                  <c:v>2.5399680255795403</c:v>
                </c:pt>
                <c:pt idx="8">
                  <c:v>1.9273787648797622</c:v>
                </c:pt>
                <c:pt idx="9">
                  <c:v>2.2699816249251086</c:v>
                </c:pt>
                <c:pt idx="10">
                  <c:v>2.4615321865217368</c:v>
                </c:pt>
                <c:pt idx="11">
                  <c:v>1.8752866105316457</c:v>
                </c:pt>
                <c:pt idx="12">
                  <c:v>3.5354636641160937</c:v>
                </c:pt>
                <c:pt idx="13">
                  <c:v>3.1153624477992139</c:v>
                </c:pt>
                <c:pt idx="14">
                  <c:v>4.747178305826381</c:v>
                </c:pt>
                <c:pt idx="15">
                  <c:v>3.4051790975345</c:v>
                </c:pt>
                <c:pt idx="16">
                  <c:v>4.2909127162155301</c:v>
                </c:pt>
                <c:pt idx="17">
                  <c:v>3.9606215769196496</c:v>
                </c:pt>
                <c:pt idx="18">
                  <c:v>4.1168205148221233</c:v>
                </c:pt>
                <c:pt idx="19">
                  <c:v>3.8295881974625274</c:v>
                </c:pt>
                <c:pt idx="20">
                  <c:v>3.5761174142221535</c:v>
                </c:pt>
                <c:pt idx="21">
                  <c:v>4.3736785157684892</c:v>
                </c:pt>
                <c:pt idx="22">
                  <c:v>4.0315277211070395</c:v>
                </c:pt>
                <c:pt idx="23">
                  <c:v>3.3041862603315764</c:v>
                </c:pt>
                <c:pt idx="24">
                  <c:v>2.9580983926708058</c:v>
                </c:pt>
                <c:pt idx="25">
                  <c:v>2.2426405695346006</c:v>
                </c:pt>
                <c:pt idx="26">
                  <c:v>2.8519783088973867</c:v>
                </c:pt>
                <c:pt idx="27">
                  <c:v>1.0476961681112442</c:v>
                </c:pt>
                <c:pt idx="28">
                  <c:v>0.88137731935111674</c:v>
                </c:pt>
                <c:pt idx="29">
                  <c:v>-0.34963036353936161</c:v>
                </c:pt>
                <c:pt idx="30">
                  <c:v>0.55763301187430159</c:v>
                </c:pt>
                <c:pt idx="31">
                  <c:v>0.27310608904571154</c:v>
                </c:pt>
                <c:pt idx="32">
                  <c:v>-0.18540239888000087</c:v>
                </c:pt>
                <c:pt idx="33">
                  <c:v>-0.5944172333444584</c:v>
                </c:pt>
                <c:pt idx="34">
                  <c:v>-0.37308435532935391</c:v>
                </c:pt>
                <c:pt idx="35">
                  <c:v>-0.5479172654200255</c:v>
                </c:pt>
                <c:pt idx="36">
                  <c:v>0.20641753991203871</c:v>
                </c:pt>
                <c:pt idx="37">
                  <c:v>0.28485110056107033</c:v>
                </c:pt>
                <c:pt idx="38">
                  <c:v>0.65319273579378034</c:v>
                </c:pt>
                <c:pt idx="39">
                  <c:v>1.4662089298257825</c:v>
                </c:pt>
                <c:pt idx="40">
                  <c:v>1.5587836749391073</c:v>
                </c:pt>
                <c:pt idx="41">
                  <c:v>2.4110668158048298</c:v>
                </c:pt>
                <c:pt idx="42">
                  <c:v>1.939494482552945</c:v>
                </c:pt>
                <c:pt idx="43">
                  <c:v>1.9851557893357636</c:v>
                </c:pt>
                <c:pt idx="44">
                  <c:v>2.7757771038665595</c:v>
                </c:pt>
                <c:pt idx="45">
                  <c:v>2.5746268656716751</c:v>
                </c:pt>
                <c:pt idx="46">
                  <c:v>2.1211015516976488</c:v>
                </c:pt>
                <c:pt idx="47">
                  <c:v>1.9147587441270986</c:v>
                </c:pt>
                <c:pt idx="48">
                  <c:v>2.0042497517885209</c:v>
                </c:pt>
                <c:pt idx="49">
                  <c:v>3.1407203381725708</c:v>
                </c:pt>
                <c:pt idx="50">
                  <c:v>2.8897360533131717</c:v>
                </c:pt>
                <c:pt idx="51">
                  <c:v>2.8373911602102169</c:v>
                </c:pt>
                <c:pt idx="52">
                  <c:v>2.1693289542434826</c:v>
                </c:pt>
                <c:pt idx="53">
                  <c:v>2.6586260653641176</c:v>
                </c:pt>
                <c:pt idx="54">
                  <c:v>2.6404088610951106</c:v>
                </c:pt>
                <c:pt idx="55">
                  <c:v>1.9960720972064223</c:v>
                </c:pt>
                <c:pt idx="56">
                  <c:v>2.4785844037289451</c:v>
                </c:pt>
                <c:pt idx="57">
                  <c:v>2.574362705319416</c:v>
                </c:pt>
                <c:pt idx="58">
                  <c:v>3.6548099254369788</c:v>
                </c:pt>
                <c:pt idx="59">
                  <c:v>4.2386989371238144</c:v>
                </c:pt>
                <c:pt idx="60">
                  <c:v>3.8214880243061344</c:v>
                </c:pt>
                <c:pt idx="61">
                  <c:v>3.4271090258331185</c:v>
                </c:pt>
                <c:pt idx="62">
                  <c:v>3.3978202662442953</c:v>
                </c:pt>
                <c:pt idx="63">
                  <c:v>3.7309541192198878</c:v>
                </c:pt>
                <c:pt idx="64">
                  <c:v>3.9807855636021543</c:v>
                </c:pt>
                <c:pt idx="65">
                  <c:v>3.5445708414036545</c:v>
                </c:pt>
                <c:pt idx="66">
                  <c:v>3.5496370195519518</c:v>
                </c:pt>
                <c:pt idx="67">
                  <c:v>4.4952716868066176</c:v>
                </c:pt>
                <c:pt idx="68">
                  <c:v>4.1597307827276211</c:v>
                </c:pt>
                <c:pt idx="69">
                  <c:v>4.3202298787862219</c:v>
                </c:pt>
                <c:pt idx="70">
                  <c:v>3.818033381712624</c:v>
                </c:pt>
                <c:pt idx="71">
                  <c:v>3.866268866268868</c:v>
                </c:pt>
                <c:pt idx="72">
                  <c:v>3.0420916132197959</c:v>
                </c:pt>
                <c:pt idx="73">
                  <c:v>2.8814258306288281</c:v>
                </c:pt>
                <c:pt idx="74">
                  <c:v>1.9603909840250964</c:v>
                </c:pt>
                <c:pt idx="75">
                  <c:v>2.9231106723702993</c:v>
                </c:pt>
                <c:pt idx="76">
                  <c:v>3.1415773757246086</c:v>
                </c:pt>
                <c:pt idx="77">
                  <c:v>3.7850512430951397</c:v>
                </c:pt>
                <c:pt idx="78">
                  <c:v>3.4554838709677398</c:v>
                </c:pt>
                <c:pt idx="79">
                  <c:v>3.557067206268556</c:v>
                </c:pt>
                <c:pt idx="80">
                  <c:v>3.1988597097442977</c:v>
                </c:pt>
                <c:pt idx="81">
                  <c:v>3.230417879744067</c:v>
                </c:pt>
                <c:pt idx="82">
                  <c:v>3.1699709040708086</c:v>
                </c:pt>
                <c:pt idx="83">
                  <c:v>3.2686751263031795</c:v>
                </c:pt>
                <c:pt idx="84">
                  <c:v>4.2158429985374539</c:v>
                </c:pt>
                <c:pt idx="85">
                  <c:v>4.3283139879396515</c:v>
                </c:pt>
                <c:pt idx="86">
                  <c:v>5.1796605319168094</c:v>
                </c:pt>
                <c:pt idx="87">
                  <c:v>4.0914015736843083</c:v>
                </c:pt>
                <c:pt idx="88">
                  <c:v>4.1119919616475045</c:v>
                </c:pt>
                <c:pt idx="89">
                  <c:v>3.8509379839057658</c:v>
                </c:pt>
                <c:pt idx="90">
                  <c:v>4.0227161232923407</c:v>
                </c:pt>
                <c:pt idx="91">
                  <c:v>3.7649876107960694</c:v>
                </c:pt>
                <c:pt idx="92">
                  <c:v>3.5517273130592883</c:v>
                </c:pt>
                <c:pt idx="93">
                  <c:v>3.8698618569932677</c:v>
                </c:pt>
                <c:pt idx="94">
                  <c:v>4.1904858693903293</c:v>
                </c:pt>
                <c:pt idx="95">
                  <c:v>4.1518386714116247</c:v>
                </c:pt>
                <c:pt idx="96">
                  <c:v>4.6409164341312987</c:v>
                </c:pt>
                <c:pt idx="97">
                  <c:v>5.4559274324900002</c:v>
                </c:pt>
                <c:pt idx="98">
                  <c:v>5.7433638852517674</c:v>
                </c:pt>
                <c:pt idx="99">
                  <c:v>5.3425931455775668</c:v>
                </c:pt>
                <c:pt idx="100">
                  <c:v>4.7756530842589342</c:v>
                </c:pt>
                <c:pt idx="101">
                  <c:v>4.1424264645970794</c:v>
                </c:pt>
                <c:pt idx="102">
                  <c:v>4.6361056712361517</c:v>
                </c:pt>
                <c:pt idx="103">
                  <c:v>4.4649582511979702</c:v>
                </c:pt>
                <c:pt idx="104">
                  <c:v>4.6392252598903809</c:v>
                </c:pt>
                <c:pt idx="105">
                  <c:v>4.2175090032598774</c:v>
                </c:pt>
                <c:pt idx="106">
                  <c:v>3.1822800243852782</c:v>
                </c:pt>
                <c:pt idx="107">
                  <c:v>1.7940460293770997</c:v>
                </c:pt>
                <c:pt idx="108">
                  <c:v>1.1500974658869438</c:v>
                </c:pt>
                <c:pt idx="109">
                  <c:v>-0.60116431032435003</c:v>
                </c:pt>
                <c:pt idx="110">
                  <c:v>-1.2808658106119708</c:v>
                </c:pt>
                <c:pt idx="111">
                  <c:v>-1.5031869831782245</c:v>
                </c:pt>
                <c:pt idx="112">
                  <c:v>-0.76343624370636576</c:v>
                </c:pt>
                <c:pt idx="113">
                  <c:v>0.11579326208395457</c:v>
                </c:pt>
                <c:pt idx="114">
                  <c:v>-0.67606279362898647</c:v>
                </c:pt>
                <c:pt idx="115">
                  <c:v>-1.0623935688753079</c:v>
                </c:pt>
                <c:pt idx="116">
                  <c:v>-0.82892348101508162</c:v>
                </c:pt>
                <c:pt idx="117">
                  <c:v>-0.50390408661534991</c:v>
                </c:pt>
                <c:pt idx="118">
                  <c:v>9.9259492673709815E-2</c:v>
                </c:pt>
                <c:pt idx="119">
                  <c:v>1.0255104402981772</c:v>
                </c:pt>
                <c:pt idx="120">
                  <c:v>0.89651185199461736</c:v>
                </c:pt>
                <c:pt idx="121">
                  <c:v>2.3466883406642722</c:v>
                </c:pt>
                <c:pt idx="122">
                  <c:v>3.0168762624617216</c:v>
                </c:pt>
                <c:pt idx="123">
                  <c:v>3.3844509312173585</c:v>
                </c:pt>
                <c:pt idx="124">
                  <c:v>2.4778371235064185</c:v>
                </c:pt>
                <c:pt idx="125">
                  <c:v>1.373845360341349</c:v>
                </c:pt>
                <c:pt idx="126">
                  <c:v>1.5559144746962232</c:v>
                </c:pt>
                <c:pt idx="127">
                  <c:v>1.4622308712135919</c:v>
                </c:pt>
                <c:pt idx="128">
                  <c:v>1.7605085221076138</c:v>
                </c:pt>
                <c:pt idx="129">
                  <c:v>1.6118789836381922</c:v>
                </c:pt>
                <c:pt idx="130">
                  <c:v>2.2319109753986055</c:v>
                </c:pt>
                <c:pt idx="131">
                  <c:v>2.2876041642797702</c:v>
                </c:pt>
                <c:pt idx="132">
                  <c:v>2.8849092353767816</c:v>
                </c:pt>
                <c:pt idx="133">
                  <c:v>2.9024999805357936</c:v>
                </c:pt>
                <c:pt idx="134">
                  <c:v>3.2408285895003246</c:v>
                </c:pt>
                <c:pt idx="135">
                  <c:v>4.8929858189308675</c:v>
                </c:pt>
                <c:pt idx="136">
                  <c:v>5.1390498706602017</c:v>
                </c:pt>
                <c:pt idx="137">
                  <c:v>6.2187789084181304</c:v>
                </c:pt>
                <c:pt idx="138">
                  <c:v>5.5504646213733224</c:v>
                </c:pt>
                <c:pt idx="139">
                  <c:v>6.5983020929646159</c:v>
                </c:pt>
                <c:pt idx="140">
                  <c:v>6.0199644803723373</c:v>
                </c:pt>
                <c:pt idx="141">
                  <c:v>5.7411136572305992</c:v>
                </c:pt>
                <c:pt idx="142">
                  <c:v>5.1931456020692508</c:v>
                </c:pt>
                <c:pt idx="143">
                  <c:v>5.000074672560828</c:v>
                </c:pt>
                <c:pt idx="144">
                  <c:v>4.2231034277906616</c:v>
                </c:pt>
                <c:pt idx="145">
                  <c:v>4.7741906195855535</c:v>
                </c:pt>
                <c:pt idx="146">
                  <c:v>4.9510258157896487</c:v>
                </c:pt>
                <c:pt idx="147">
                  <c:v>4.1347254763692121</c:v>
                </c:pt>
                <c:pt idx="148">
                  <c:v>3.3656513740034626</c:v>
                </c:pt>
                <c:pt idx="149">
                  <c:v>2.6156313730613334</c:v>
                </c:pt>
                <c:pt idx="150">
                  <c:v>2.68203082398189</c:v>
                </c:pt>
                <c:pt idx="151">
                  <c:v>2.3189631689868122</c:v>
                </c:pt>
                <c:pt idx="152">
                  <c:v>2.2173925600739324</c:v>
                </c:pt>
                <c:pt idx="153">
                  <c:v>2.9325063845311803</c:v>
                </c:pt>
                <c:pt idx="154">
                  <c:v>2.6959779872372849</c:v>
                </c:pt>
                <c:pt idx="155">
                  <c:v>2.1541240559261468</c:v>
                </c:pt>
                <c:pt idx="156">
                  <c:v>2.418222884054984</c:v>
                </c:pt>
                <c:pt idx="157">
                  <c:v>1.2897262400797018</c:v>
                </c:pt>
                <c:pt idx="158">
                  <c:v>1.9884124806631718</c:v>
                </c:pt>
                <c:pt idx="159">
                  <c:v>0.48348575755812817</c:v>
                </c:pt>
                <c:pt idx="160">
                  <c:v>1.5044285290503012</c:v>
                </c:pt>
                <c:pt idx="161">
                  <c:v>0.86144096866134134</c:v>
                </c:pt>
                <c:pt idx="162">
                  <c:v>2.0767241981692166</c:v>
                </c:pt>
                <c:pt idx="163">
                  <c:v>2.1648206141365023</c:v>
                </c:pt>
                <c:pt idx="164">
                  <c:v>2.1219634519344055</c:v>
                </c:pt>
                <c:pt idx="165">
                  <c:v>2.1351253641834802</c:v>
                </c:pt>
                <c:pt idx="166">
                  <c:v>2.4078613573525871</c:v>
                </c:pt>
                <c:pt idx="167">
                  <c:v>2.7533538007421328</c:v>
                </c:pt>
                <c:pt idx="168">
                  <c:v>3.28846220738113</c:v>
                </c:pt>
                <c:pt idx="169">
                  <c:v>3.1454746372937166</c:v>
                </c:pt>
                <c:pt idx="170">
                  <c:v>2.5406205954109851</c:v>
                </c:pt>
                <c:pt idx="171">
                  <c:v>3.5376811594203019</c:v>
                </c:pt>
                <c:pt idx="172">
                  <c:v>4.0525495435315122</c:v>
                </c:pt>
                <c:pt idx="173">
                  <c:v>5.1553548513768561</c:v>
                </c:pt>
                <c:pt idx="174">
                  <c:v>4.4673539518900469</c:v>
                </c:pt>
                <c:pt idx="175">
                  <c:v>4.3222448517764178</c:v>
                </c:pt>
                <c:pt idx="176">
                  <c:v>4.7914173658617472</c:v>
                </c:pt>
                <c:pt idx="177">
                  <c:v>4.8847523268161837</c:v>
                </c:pt>
                <c:pt idx="178">
                  <c:v>4.9098538038145847</c:v>
                </c:pt>
                <c:pt idx="179">
                  <c:v>4.8957302944484269</c:v>
                </c:pt>
                <c:pt idx="180">
                  <c:v>4.535535319790938</c:v>
                </c:pt>
                <c:pt idx="181">
                  <c:v>4.4844723072775992</c:v>
                </c:pt>
                <c:pt idx="182">
                  <c:v>4.1131733184482329</c:v>
                </c:pt>
                <c:pt idx="183">
                  <c:v>3.3482174101706192</c:v>
                </c:pt>
                <c:pt idx="184">
                  <c:v>2.7505082388187532</c:v>
                </c:pt>
                <c:pt idx="185">
                  <c:v>2.2439167516887721</c:v>
                </c:pt>
                <c:pt idx="186">
                  <c:v>2.3773327741664758</c:v>
                </c:pt>
                <c:pt idx="187">
                  <c:v>1.9430750016433507</c:v>
                </c:pt>
                <c:pt idx="188">
                  <c:v>1.8752722808222018</c:v>
                </c:pt>
                <c:pt idx="189">
                  <c:v>1.3744135416459784</c:v>
                </c:pt>
                <c:pt idx="190">
                  <c:v>1.1030265243720407</c:v>
                </c:pt>
                <c:pt idx="191">
                  <c:v>0.93977677879396992</c:v>
                </c:pt>
                <c:pt idx="192">
                  <c:v>0.77896473074491723</c:v>
                </c:pt>
                <c:pt idx="193">
                  <c:v>1.9726788608474237</c:v>
                </c:pt>
                <c:pt idx="194">
                  <c:v>2.3047280769359588</c:v>
                </c:pt>
                <c:pt idx="195">
                  <c:v>2.5469640946460288</c:v>
                </c:pt>
                <c:pt idx="196">
                  <c:v>1.3472264707222337</c:v>
                </c:pt>
                <c:pt idx="197">
                  <c:v>1.5731187143732939</c:v>
                </c:pt>
                <c:pt idx="198">
                  <c:v>1.4298881179753806</c:v>
                </c:pt>
                <c:pt idx="199">
                  <c:v>1.7080845466386165</c:v>
                </c:pt>
                <c:pt idx="200">
                  <c:v>1.471436253960448</c:v>
                </c:pt>
                <c:pt idx="201">
                  <c:v>1.5914253635865236</c:v>
                </c:pt>
                <c:pt idx="202">
                  <c:v>2.1032605130223629</c:v>
                </c:pt>
                <c:pt idx="203">
                  <c:v>2.5684832895014722</c:v>
                </c:pt>
                <c:pt idx="204">
                  <c:v>2.1570821212799132</c:v>
                </c:pt>
                <c:pt idx="205">
                  <c:v>1.1119256294316529</c:v>
                </c:pt>
                <c:pt idx="206">
                  <c:v>0.48999698664955815</c:v>
                </c:pt>
                <c:pt idx="207">
                  <c:v>1.8035092817001015</c:v>
                </c:pt>
                <c:pt idx="208">
                  <c:v>2.9431219054836077</c:v>
                </c:pt>
                <c:pt idx="209">
                  <c:v>2.6929843711875208</c:v>
                </c:pt>
                <c:pt idx="210">
                  <c:v>1.7725752508361126</c:v>
                </c:pt>
                <c:pt idx="211">
                  <c:v>1.7966843122959659</c:v>
                </c:pt>
                <c:pt idx="212">
                  <c:v>2.479407445246153</c:v>
                </c:pt>
                <c:pt idx="213">
                  <c:v>2.7603222946142978</c:v>
                </c:pt>
                <c:pt idx="214">
                  <c:v>3.0301472666992311</c:v>
                </c:pt>
                <c:pt idx="215">
                  <c:v>3.1448659642030492</c:v>
                </c:pt>
                <c:pt idx="216">
                  <c:v>3.8081469938481547</c:v>
                </c:pt>
                <c:pt idx="217">
                  <c:v>3.7655346751271708</c:v>
                </c:pt>
                <c:pt idx="218">
                  <c:v>4.5214534360699048</c:v>
                </c:pt>
                <c:pt idx="219">
                  <c:v>3.3601888971055445</c:v>
                </c:pt>
                <c:pt idx="220">
                  <c:v>3.7579069506306695</c:v>
                </c:pt>
                <c:pt idx="221">
                  <c:v>3.2438786484255644</c:v>
                </c:pt>
                <c:pt idx="222">
                  <c:v>4.2640393355613639</c:v>
                </c:pt>
                <c:pt idx="223">
                  <c:v>4.1882306049112685</c:v>
                </c:pt>
                <c:pt idx="224">
                  <c:v>3.5017103549687505</c:v>
                </c:pt>
                <c:pt idx="225">
                  <c:v>3.4646407803413837</c:v>
                </c:pt>
                <c:pt idx="226">
                  <c:v>2.9366643384554152</c:v>
                </c:pt>
                <c:pt idx="227">
                  <c:v>2.4042241765154273</c:v>
                </c:pt>
                <c:pt idx="228">
                  <c:v>2.7508832005015904</c:v>
                </c:pt>
                <c:pt idx="229">
                  <c:v>2.5109750819266878</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1-3BD8-478E-AEB1-40E2AA7AF392}"/>
            </c:ext>
          </c:extLst>
        </c:ser>
        <c:ser>
          <c:idx val="1"/>
          <c:order val="2"/>
          <c:tx>
            <c:v>12/12</c:v>
          </c:tx>
          <c:spPr>
            <a:ln w="57150">
              <a:solidFill>
                <a:srgbClr val="08A685"/>
              </a:solidFill>
              <a:prstDash val="solid"/>
            </a:ln>
            <a:effectLst>
              <a:outerShdw blurRad="50800" dist="50800" dir="5400000" algn="ctr" rotWithShape="0">
                <a:srgbClr val="000000">
                  <a:alpha val="99000"/>
                </a:srgbClr>
              </a:outerShdw>
            </a:effectLst>
          </c:spPr>
          <c:marker>
            <c:symbol val="none"/>
          </c:marker>
          <c:dLbls>
            <c:delete val="1"/>
          </c:dLbls>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'RSGROC Data'!$J$99:$J$398</c:f>
              <c:numCache>
                <c:formatCode>0.0</c:formatCode>
                <c:ptCount val="300"/>
                <c:pt idx="0">
                  <c:v>3.9693951586307037</c:v>
                </c:pt>
                <c:pt idx="1">
                  <c:v>3.8584355477527623</c:v>
                </c:pt>
                <c:pt idx="2">
                  <c:v>3.5289103417259042</c:v>
                </c:pt>
                <c:pt idx="3">
                  <c:v>3.5013804772618755</c:v>
                </c:pt>
                <c:pt idx="4">
                  <c:v>3.2525712385080396</c:v>
                </c:pt>
                <c:pt idx="5">
                  <c:v>3.2305592886347796</c:v>
                </c:pt>
                <c:pt idx="6">
                  <c:v>2.817729720806426</c:v>
                </c:pt>
                <c:pt idx="7">
                  <c:v>2.955881898602513</c:v>
                </c:pt>
                <c:pt idx="8">
                  <c:v>2.7079898777276696</c:v>
                </c:pt>
                <c:pt idx="9">
                  <c:v>2.5837359757595664</c:v>
                </c:pt>
                <c:pt idx="10">
                  <c:v>2.6594536662541373</c:v>
                </c:pt>
                <c:pt idx="11">
                  <c:v>2.0963855421686901</c:v>
                </c:pt>
                <c:pt idx="12">
                  <c:v>2.6251681173395269</c:v>
                </c:pt>
                <c:pt idx="13">
                  <c:v>2.5852034050995627</c:v>
                </c:pt>
                <c:pt idx="14">
                  <c:v>2.8012032217246627</c:v>
                </c:pt>
                <c:pt idx="15">
                  <c:v>2.6992919270616937</c:v>
                </c:pt>
                <c:pt idx="16">
                  <c:v>3.1058182815697108</c:v>
                </c:pt>
                <c:pt idx="17">
                  <c:v>3.1013663169142944</c:v>
                </c:pt>
                <c:pt idx="18">
                  <c:v>3.3405918537324624</c:v>
                </c:pt>
                <c:pt idx="19">
                  <c:v>3.4331683725396402</c:v>
                </c:pt>
                <c:pt idx="20">
                  <c:v>3.5157878445204886</c:v>
                </c:pt>
                <c:pt idx="21">
                  <c:v>3.8633097832594814</c:v>
                </c:pt>
                <c:pt idx="22">
                  <c:v>3.8194711998548172</c:v>
                </c:pt>
                <c:pt idx="23">
                  <c:v>3.878613219383098</c:v>
                </c:pt>
                <c:pt idx="24">
                  <c:v>3.7112866733429684</c:v>
                </c:pt>
                <c:pt idx="25">
                  <c:v>3.5945809940106841</c:v>
                </c:pt>
                <c:pt idx="26">
                  <c:v>3.4245801271657115</c:v>
                </c:pt>
                <c:pt idx="27">
                  <c:v>3.1304189998258494</c:v>
                </c:pt>
                <c:pt idx="28">
                  <c:v>2.7313201136463476</c:v>
                </c:pt>
                <c:pt idx="29">
                  <c:v>2.3290440773963752</c:v>
                </c:pt>
                <c:pt idx="30">
                  <c:v>2.2185915985317877</c:v>
                </c:pt>
                <c:pt idx="31">
                  <c:v>1.8255798772792531</c:v>
                </c:pt>
                <c:pt idx="32">
                  <c:v>1.3810749089050063</c:v>
                </c:pt>
                <c:pt idx="33">
                  <c:v>0.98670778749753651</c:v>
                </c:pt>
                <c:pt idx="34">
                  <c:v>0.74460163812359781</c:v>
                </c:pt>
                <c:pt idx="35">
                  <c:v>0.4032267708136601</c:v>
                </c:pt>
                <c:pt idx="36">
                  <c:v>0.29564354924849567</c:v>
                </c:pt>
                <c:pt idx="37">
                  <c:v>0.26669206591103034</c:v>
                </c:pt>
                <c:pt idx="38">
                  <c:v>-0.11521093102311397</c:v>
                </c:pt>
                <c:pt idx="39">
                  <c:v>0.39812401301392697</c:v>
                </c:pt>
                <c:pt idx="40">
                  <c:v>0.43788995490420746</c:v>
                </c:pt>
                <c:pt idx="41">
                  <c:v>0.57156443176413063</c:v>
                </c:pt>
                <c:pt idx="42">
                  <c:v>0.75047439006144145</c:v>
                </c:pt>
                <c:pt idx="43">
                  <c:v>0.87208819178819397</c:v>
                </c:pt>
                <c:pt idx="44">
                  <c:v>1.3151635093862097</c:v>
                </c:pt>
                <c:pt idx="45">
                  <c:v>1.5402837965760057</c:v>
                </c:pt>
                <c:pt idx="46">
                  <c:v>1.4905545138468028</c:v>
                </c:pt>
                <c:pt idx="47">
                  <c:v>1.9470573803098006</c:v>
                </c:pt>
                <c:pt idx="48">
                  <c:v>2.0001711579788122</c:v>
                </c:pt>
                <c:pt idx="49">
                  <c:v>2.1988695734777508</c:v>
                </c:pt>
                <c:pt idx="50">
                  <c:v>2.4933290842414522</c:v>
                </c:pt>
                <c:pt idx="51">
                  <c:v>2.3314208828225418</c:v>
                </c:pt>
                <c:pt idx="52">
                  <c:v>2.351173931042652</c:v>
                </c:pt>
                <c:pt idx="53">
                  <c:v>2.5555313897740888</c:v>
                </c:pt>
                <c:pt idx="54">
                  <c:v>2.5102126927329067</c:v>
                </c:pt>
                <c:pt idx="55">
                  <c:v>2.3521464248221804</c:v>
                </c:pt>
                <c:pt idx="56">
                  <c:v>2.481376178882627</c:v>
                </c:pt>
                <c:pt idx="57">
                  <c:v>2.5105523777399981</c:v>
                </c:pt>
                <c:pt idx="58">
                  <c:v>2.7329032560208901</c:v>
                </c:pt>
                <c:pt idx="59">
                  <c:v>3.0722895788890696</c:v>
                </c:pt>
                <c:pt idx="60">
                  <c:v>2.9735852222672463</c:v>
                </c:pt>
                <c:pt idx="61">
                  <c:v>2.8077864195436462</c:v>
                </c:pt>
                <c:pt idx="62">
                  <c:v>3.1960757925218815</c:v>
                </c:pt>
                <c:pt idx="63">
                  <c:v>3.1908293748900292</c:v>
                </c:pt>
                <c:pt idx="64">
                  <c:v>3.2628090157720493</c:v>
                </c:pt>
                <c:pt idx="65">
                  <c:v>3.4171326882027842</c:v>
                </c:pt>
                <c:pt idx="66">
                  <c:v>3.4218949769589528</c:v>
                </c:pt>
                <c:pt idx="67">
                  <c:v>3.8952347880479579</c:v>
                </c:pt>
                <c:pt idx="68">
                  <c:v>3.8393867611144827</c:v>
                </c:pt>
                <c:pt idx="69">
                  <c:v>3.8552587081501315</c:v>
                </c:pt>
                <c:pt idx="70">
                  <c:v>3.9341183335384784</c:v>
                </c:pt>
                <c:pt idx="71">
                  <c:v>3.7473704254470164</c:v>
                </c:pt>
                <c:pt idx="72">
                  <c:v>3.6536098153844137</c:v>
                </c:pt>
                <c:pt idx="73">
                  <c:v>3.7923068925143752</c:v>
                </c:pt>
                <c:pt idx="74">
                  <c:v>3.3900706030489829</c:v>
                </c:pt>
                <c:pt idx="75">
                  <c:v>3.4560268478056173</c:v>
                </c:pt>
                <c:pt idx="76">
                  <c:v>3.5802775856627704</c:v>
                </c:pt>
                <c:pt idx="77">
                  <c:v>3.4524494135583836</c:v>
                </c:pt>
                <c:pt idx="78">
                  <c:v>3.4325202275895776</c:v>
                </c:pt>
                <c:pt idx="79">
                  <c:v>3.3492187517293104</c:v>
                </c:pt>
                <c:pt idx="80">
                  <c:v>3.2142628640010997</c:v>
                </c:pt>
                <c:pt idx="81">
                  <c:v>3.1667209378052945</c:v>
                </c:pt>
                <c:pt idx="82">
                  <c:v>3.1908874395266622</c:v>
                </c:pt>
                <c:pt idx="83">
                  <c:v>3.0659846569667764</c:v>
                </c:pt>
                <c:pt idx="84">
                  <c:v>3.4671819730119182</c:v>
                </c:pt>
                <c:pt idx="85">
                  <c:v>3.5503048780487916</c:v>
                </c:pt>
                <c:pt idx="86">
                  <c:v>3.8437030383826425</c:v>
                </c:pt>
                <c:pt idx="87">
                  <c:v>3.748661037603668</c:v>
                </c:pt>
                <c:pt idx="88">
                  <c:v>3.7934037344120384</c:v>
                </c:pt>
                <c:pt idx="89">
                  <c:v>3.8599348885111056</c:v>
                </c:pt>
                <c:pt idx="90">
                  <c:v>3.8927761476369938</c:v>
                </c:pt>
                <c:pt idx="91">
                  <c:v>3.8448687964224035</c:v>
                </c:pt>
                <c:pt idx="92">
                  <c:v>3.9448090118205101</c:v>
                </c:pt>
                <c:pt idx="93">
                  <c:v>4.0490423351623832</c:v>
                </c:pt>
                <c:pt idx="94">
                  <c:v>4.0957546287637712</c:v>
                </c:pt>
                <c:pt idx="95">
                  <c:v>4.1681241639265352</c:v>
                </c:pt>
                <c:pt idx="96">
                  <c:v>4.1607313567959778</c:v>
                </c:pt>
                <c:pt idx="97">
                  <c:v>4.3820964326197469</c:v>
                </c:pt>
                <c:pt idx="98">
                  <c:v>4.3192437134941031</c:v>
                </c:pt>
                <c:pt idx="99">
                  <c:v>4.4665660673904028</c:v>
                </c:pt>
                <c:pt idx="100">
                  <c:v>4.5483124172447447</c:v>
                </c:pt>
                <c:pt idx="101">
                  <c:v>4.3890366399608354</c:v>
                </c:pt>
                <c:pt idx="102">
                  <c:v>4.6209011305513599</c:v>
                </c:pt>
                <c:pt idx="103">
                  <c:v>4.721156622530188</c:v>
                </c:pt>
                <c:pt idx="104">
                  <c:v>4.6583793454455673</c:v>
                </c:pt>
                <c:pt idx="105">
                  <c:v>4.7014985027270768</c:v>
                </c:pt>
                <c:pt idx="106">
                  <c:v>4.4625649233985314</c:v>
                </c:pt>
                <c:pt idx="107">
                  <c:v>4.0422500814067064</c:v>
                </c:pt>
                <c:pt idx="108">
                  <c:v>3.7937496834321109</c:v>
                </c:pt>
                <c:pt idx="109">
                  <c:v>2.9348833460934003</c:v>
                </c:pt>
                <c:pt idx="110">
                  <c:v>2.3115144093231379</c:v>
                </c:pt>
                <c:pt idx="111">
                  <c:v>2.1220918019274109</c:v>
                </c:pt>
                <c:pt idx="112">
                  <c:v>1.5432744101207021</c:v>
                </c:pt>
                <c:pt idx="113">
                  <c:v>1.3072363021389179</c:v>
                </c:pt>
                <c:pt idx="114">
                  <c:v>0.77565526256979922</c:v>
                </c:pt>
                <c:pt idx="115">
                  <c:v>0.15617891446792953</c:v>
                </c:pt>
                <c:pt idx="116">
                  <c:v>-4.5978095563697252E-2</c:v>
                </c:pt>
                <c:pt idx="117">
                  <c:v>-0.37429648118239811</c:v>
                </c:pt>
                <c:pt idx="118">
                  <c:v>-0.58553822219963081</c:v>
                </c:pt>
                <c:pt idx="119">
                  <c:v>-0.23257997504019556</c:v>
                </c:pt>
                <c:pt idx="120">
                  <c:v>-0.43412063244193178</c:v>
                </c:pt>
                <c:pt idx="121">
                  <c:v>0.13857707958591448</c:v>
                </c:pt>
                <c:pt idx="122">
                  <c:v>0.80607657727485105</c:v>
                </c:pt>
                <c:pt idx="123">
                  <c:v>0.73426272029838913</c:v>
                </c:pt>
                <c:pt idx="124">
                  <c:v>0.94836732172518623</c:v>
                </c:pt>
                <c:pt idx="125">
                  <c:v>1.1216669249495226</c:v>
                </c:pt>
                <c:pt idx="126">
                  <c:v>1.3062275418548097</c:v>
                </c:pt>
                <c:pt idx="127">
                  <c:v>1.594159010823077</c:v>
                </c:pt>
                <c:pt idx="128">
                  <c:v>1.7792272126816471</c:v>
                </c:pt>
                <c:pt idx="129">
                  <c:v>1.838821173756628</c:v>
                </c:pt>
                <c:pt idx="130">
                  <c:v>2.1265260384925426</c:v>
                </c:pt>
                <c:pt idx="131">
                  <c:v>2.1012365866522487</c:v>
                </c:pt>
                <c:pt idx="132">
                  <c:v>2.346905167073146</c:v>
                </c:pt>
                <c:pt idx="133">
                  <c:v>2.2673299258231481</c:v>
                </c:pt>
                <c:pt idx="134">
                  <c:v>2.1629744402291493</c:v>
                </c:pt>
                <c:pt idx="135">
                  <c:v>2.7240797211936609</c:v>
                </c:pt>
                <c:pt idx="136">
                  <c:v>2.9421192194496513</c:v>
                </c:pt>
                <c:pt idx="137">
                  <c:v>3.3794702179458653</c:v>
                </c:pt>
                <c:pt idx="138">
                  <c:v>3.7412705946165516</c:v>
                </c:pt>
                <c:pt idx="139">
                  <c:v>4.2376768843958246</c:v>
                </c:pt>
                <c:pt idx="140">
                  <c:v>4.4470840455427521</c:v>
                </c:pt>
                <c:pt idx="141">
                  <c:v>4.7654605409139066</c:v>
                </c:pt>
                <c:pt idx="142">
                  <c:v>4.9672080340797748</c:v>
                </c:pt>
                <c:pt idx="143">
                  <c:v>5.1322131541046616</c:v>
                </c:pt>
                <c:pt idx="144">
                  <c:v>5.0970506486963814</c:v>
                </c:pt>
                <c:pt idx="145">
                  <c:v>5.425303173647535</c:v>
                </c:pt>
                <c:pt idx="146">
                  <c:v>5.5429275848863426</c:v>
                </c:pt>
                <c:pt idx="147">
                  <c:v>4.9053481736996929</c:v>
                </c:pt>
                <c:pt idx="148">
                  <c:v>4.9632956539789888</c:v>
                </c:pt>
                <c:pt idx="149">
                  <c:v>4.6215538659000828</c:v>
                </c:pt>
                <c:pt idx="150">
                  <c:v>4.1676625685305169</c:v>
                </c:pt>
                <c:pt idx="151">
                  <c:v>3.8810127287413536</c:v>
                </c:pt>
                <c:pt idx="152">
                  <c:v>3.6680350604682701</c:v>
                </c:pt>
                <c:pt idx="153">
                  <c:v>3.4803091889224191</c:v>
                </c:pt>
                <c:pt idx="154">
                  <c:v>3.2714642273575407</c:v>
                </c:pt>
                <c:pt idx="155">
                  <c:v>2.9533714719914599</c:v>
                </c:pt>
                <c:pt idx="156">
                  <c:v>3.0263042780904499</c:v>
                </c:pt>
                <c:pt idx="157">
                  <c:v>2.4138824984001133</c:v>
                </c:pt>
                <c:pt idx="158">
                  <c:v>2.243740759394953</c:v>
                </c:pt>
                <c:pt idx="159">
                  <c:v>2.1322519576472985</c:v>
                </c:pt>
                <c:pt idx="160">
                  <c:v>1.9480017475382567</c:v>
                </c:pt>
                <c:pt idx="161">
                  <c:v>1.8012895820068024</c:v>
                </c:pt>
                <c:pt idx="162">
                  <c:v>1.9806506085001701</c:v>
                </c:pt>
                <c:pt idx="163">
                  <c:v>1.9108189172860222</c:v>
                </c:pt>
                <c:pt idx="164">
                  <c:v>1.7794711531600882</c:v>
                </c:pt>
                <c:pt idx="165">
                  <c:v>1.7872588837908125</c:v>
                </c:pt>
                <c:pt idx="166">
                  <c:v>1.8441567666435503</c:v>
                </c:pt>
                <c:pt idx="167">
                  <c:v>1.934196169574804</c:v>
                </c:pt>
                <c:pt idx="168">
                  <c:v>2.0123482998973827</c:v>
                </c:pt>
                <c:pt idx="169">
                  <c:v>2.3031742772376447</c:v>
                </c:pt>
                <c:pt idx="170">
                  <c:v>2.0707311474831016</c:v>
                </c:pt>
                <c:pt idx="171">
                  <c:v>2.7553169683561833</c:v>
                </c:pt>
                <c:pt idx="172">
                  <c:v>2.9459691100898198</c:v>
                </c:pt>
                <c:pt idx="173">
                  <c:v>3.1470009936785033</c:v>
                </c:pt>
                <c:pt idx="174">
                  <c:v>3.3656415232309769</c:v>
                </c:pt>
                <c:pt idx="175">
                  <c:v>3.493552415564011</c:v>
                </c:pt>
                <c:pt idx="176">
                  <c:v>3.817964500028026</c:v>
                </c:pt>
                <c:pt idx="177">
                  <c:v>4.0518754764752032</c:v>
                </c:pt>
                <c:pt idx="178">
                  <c:v>4.1141033800336828</c:v>
                </c:pt>
                <c:pt idx="179">
                  <c:v>4.3610009276874138</c:v>
                </c:pt>
                <c:pt idx="180">
                  <c:v>4.3667137790803849</c:v>
                </c:pt>
                <c:pt idx="181">
                  <c:v>4.4419104835039747</c:v>
                </c:pt>
                <c:pt idx="182">
                  <c:v>4.7396808153634709</c:v>
                </c:pt>
                <c:pt idx="183">
                  <c:v>4.3132015057169184</c:v>
                </c:pt>
                <c:pt idx="184">
                  <c:v>4.1044897567627459</c:v>
                </c:pt>
                <c:pt idx="185">
                  <c:v>3.9991459561021543</c:v>
                </c:pt>
                <c:pt idx="186">
                  <c:v>3.7725132345763654</c:v>
                </c:pt>
                <c:pt idx="187">
                  <c:v>3.4934090778132116</c:v>
                </c:pt>
                <c:pt idx="188">
                  <c:v>3.2626182312953063</c:v>
                </c:pt>
                <c:pt idx="189">
                  <c:v>2.8942278446127574</c:v>
                </c:pt>
                <c:pt idx="190">
                  <c:v>2.5489440806551329</c:v>
                </c:pt>
                <c:pt idx="191">
                  <c:v>2.2608292486862069</c:v>
                </c:pt>
                <c:pt idx="192">
                  <c:v>1.9437867118632539</c:v>
                </c:pt>
                <c:pt idx="193">
                  <c:v>1.9406956285474593</c:v>
                </c:pt>
                <c:pt idx="194">
                  <c:v>1.8332017611949283</c:v>
                </c:pt>
                <c:pt idx="195">
                  <c:v>1.7598116713018186</c:v>
                </c:pt>
                <c:pt idx="196">
                  <c:v>1.591381429659819</c:v>
                </c:pt>
                <c:pt idx="197">
                  <c:v>1.6665489609320758</c:v>
                </c:pt>
                <c:pt idx="198">
                  <c:v>1.5209094320638172</c:v>
                </c:pt>
                <c:pt idx="199">
                  <c:v>1.5334052765254995</c:v>
                </c:pt>
                <c:pt idx="200">
                  <c:v>1.5656265121692456</c:v>
                </c:pt>
                <c:pt idx="201">
                  <c:v>1.574707988188834</c:v>
                </c:pt>
                <c:pt idx="202">
                  <c:v>1.7812290758251237</c:v>
                </c:pt>
                <c:pt idx="203">
                  <c:v>1.9792582348134857</c:v>
                </c:pt>
                <c:pt idx="204">
                  <c:v>1.9244905975912587</c:v>
                </c:pt>
                <c:pt idx="205">
                  <c:v>1.5665223496372818</c:v>
                </c:pt>
                <c:pt idx="206">
                  <c:v>1.5317921887518366</c:v>
                </c:pt>
                <c:pt idx="207">
                  <c:v>1.7459021439425442</c:v>
                </c:pt>
                <c:pt idx="208">
                  <c:v>1.9683113534246104</c:v>
                </c:pt>
                <c:pt idx="209">
                  <c:v>1.8137025249996128</c:v>
                </c:pt>
                <c:pt idx="210">
                  <c:v>1.832421857344869</c:v>
                </c:pt>
                <c:pt idx="211">
                  <c:v>1.9897392227163095</c:v>
                </c:pt>
                <c:pt idx="212">
                  <c:v>2.0665367200992932</c:v>
                </c:pt>
                <c:pt idx="213">
                  <c:v>2.1239786090753796</c:v>
                </c:pt>
                <c:pt idx="214">
                  <c:v>2.2217872173827971</c:v>
                </c:pt>
                <c:pt idx="215">
                  <c:v>2.2175133337064779</c:v>
                </c:pt>
                <c:pt idx="216">
                  <c:v>2.5460564191134267</c:v>
                </c:pt>
                <c:pt idx="217">
                  <c:v>2.880545834793466</c:v>
                </c:pt>
                <c:pt idx="218">
                  <c:v>3.2032943424014064</c:v>
                </c:pt>
                <c:pt idx="219">
                  <c:v>2.9249217022184695</c:v>
                </c:pt>
                <c:pt idx="220">
                  <c:v>3.0884749671979961</c:v>
                </c:pt>
                <c:pt idx="221">
                  <c:v>3.3396960191165874</c:v>
                </c:pt>
                <c:pt idx="222">
                  <c:v>3.5567320800177384</c:v>
                </c:pt>
                <c:pt idx="223">
                  <c:v>3.6899400349163614</c:v>
                </c:pt>
                <c:pt idx="224">
                  <c:v>3.5931684854601684</c:v>
                </c:pt>
                <c:pt idx="225">
                  <c:v>3.728690274515273</c:v>
                </c:pt>
                <c:pt idx="226">
                  <c:v>3.6615265804823309</c:v>
                </c:pt>
                <c:pt idx="227">
                  <c:v>3.398048379046898</c:v>
                </c:pt>
                <c:pt idx="228">
                  <c:v>3.4559549373792464</c:v>
                </c:pt>
                <c:pt idx="229">
                  <c:v>3.3469009398820333</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2-3BD8-478E-AEB1-40E2AA7AF392}"/>
            </c:ext>
          </c:extLst>
        </c:ser>
        <c:ser>
          <c:idx val="5"/>
          <c:order val="5"/>
          <c:tx>
            <c:strRef>
              <c:f>'RSGROC Data'!$O$2</c:f>
              <c:strCache>
                <c:ptCount val="1"/>
                <c:pt idx="0">
                  <c:v>2.5%</c:v>
                </c:pt>
              </c:strCache>
            </c:strRef>
          </c:tx>
          <c:marker>
            <c:symbol val="none"/>
          </c:marker>
          <c:dLbls>
            <c:dLbl>
              <c:idx val="228"/>
              <c:layout>
                <c:manualLayout>
                  <c:x val="-1.0532493528214745E-16"/>
                  <c:y val="1.66320188101584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1-3BD8-478E-AEB1-40E2AA7AF392}"/>
                </c:ext>
              </c:extLst>
            </c:dLbl>
            <c:dLbl>
              <c:idx val="229"/>
              <c:layout>
                <c:manualLayout>
                  <c:x val="9.7053726169844014E-3"/>
                  <c:y val="-2.9425287356321838E-2"/>
                </c:manualLayout>
              </c:layout>
              <c:tx>
                <c:rich>
                  <a:bodyPr/>
                  <a:lstStyle/>
                  <a:p>
                    <a:r>
                      <a:rPr lang="en-US"/>
                      <a:t>3.5%</a:t>
                    </a:r>
                  </a:p>
                </c:rich>
              </c:tx>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3BD8-478E-AEB1-40E2AA7AF392}"/>
                </c:ext>
              </c:extLst>
            </c:dLbl>
            <c:dLbl>
              <c:idx val="252"/>
              <c:layout>
                <c:manualLayout>
                  <c:x val="6.9322998403363511E-3"/>
                  <c:y val="-3.310344827586207E-2"/>
                </c:manualLayout>
              </c:layout>
              <c:tx>
                <c:rich>
                  <a:bodyPr/>
                  <a:lstStyle/>
                  <a:p>
                    <a:r>
                      <a:rPr lang="en-US" sz="2000">
                        <a:solidFill>
                          <a:schemeClr val="accent6">
                            <a:lumMod val="75000"/>
                          </a:schemeClr>
                        </a:solidFill>
                      </a:rPr>
                      <a:t>3.3%</a:t>
                    </a:r>
                  </a:p>
                </c:rich>
              </c:tx>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3BD8-478E-AEB1-40E2AA7AF392}"/>
                </c:ext>
              </c:extLst>
            </c:dLbl>
            <c:numFmt formatCode="#,##0.00" sourceLinked="0"/>
            <c:spPr>
              <a:noFill/>
              <a:ln>
                <a:noFill/>
              </a:ln>
              <a:effectLst/>
            </c:spPr>
            <c:txPr>
              <a:bodyPr/>
              <a:lstStyle/>
              <a:p>
                <a:pPr>
                  <a:defRPr sz="2000">
                    <a:solidFill>
                      <a:srgbClr val="5F5F5F"/>
                    </a:solidFill>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'RSGROC Data'!$O$99:$O$398</c:f>
              <c:numCache>
                <c:formatCode>General</c:formatCode>
                <c:ptCount val="3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2.5109750819266878</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5-3BD8-478E-AEB1-40E2AA7AF392}"/>
            </c:ext>
          </c:extLst>
        </c:ser>
        <c:ser>
          <c:idx val="7"/>
          <c:order val="7"/>
          <c:tx>
            <c:strRef>
              <c:f>'RSGROC Data'!$Q$2</c:f>
              <c:strCache>
                <c:ptCount val="1"/>
                <c:pt idx="0">
                  <c:v>3.3%</c:v>
                </c:pt>
              </c:strCache>
            </c:strRef>
          </c:tx>
          <c:marker>
            <c:symbol val="none"/>
          </c:marker>
          <c:dLbls>
            <c:dLbl>
              <c:idx val="224"/>
              <c:layout>
                <c:manualLayout>
                  <c:x val="1.4077425396296151E-3"/>
                  <c:y val="-4.354293719695286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3BD8-478E-AEB1-40E2AA7AF392}"/>
                </c:ext>
              </c:extLst>
            </c:dLbl>
            <c:dLbl>
              <c:idx val="229"/>
              <c:layout>
                <c:manualLayout>
                  <c:x val="1.1091816395481983E-2"/>
                  <c:y val="-4.840860391357954E-2"/>
                </c:manualLayout>
              </c:layout>
              <c:tx>
                <c:rich>
                  <a:bodyPr/>
                  <a:lstStyle/>
                  <a:p>
                    <a:r>
                      <a:rPr lang="en-US">
                        <a:solidFill>
                          <a:srgbClr val="08A685"/>
                        </a:solidFill>
                      </a:rPr>
                      <a:t>2.7%</a:t>
                    </a:r>
                  </a:p>
                </c:rich>
              </c:tx>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3BD8-478E-AEB1-40E2AA7AF392}"/>
                </c:ext>
              </c:extLst>
            </c:dLbl>
            <c:dLbl>
              <c:idx val="248"/>
              <c:tx>
                <c:rich>
                  <a:bodyPr/>
                  <a:lstStyle/>
                  <a:p>
                    <a:r>
                      <a:rPr lang="en-US" sz="2000">
                        <a:solidFill>
                          <a:schemeClr val="accent1">
                            <a:lumMod val="75000"/>
                          </a:schemeClr>
                        </a:solidFill>
                      </a:rPr>
                      <a:t>2.3%</a:t>
                    </a:r>
                  </a:p>
                </c:rich>
              </c:tx>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3BD8-478E-AEB1-40E2AA7AF392}"/>
                </c:ext>
              </c:extLst>
            </c:dLbl>
            <c:dLbl>
              <c:idx val="252"/>
              <c:layout>
                <c:manualLayout>
                  <c:x val="8.3188908145579565E-3"/>
                  <c:y val="-1.8390804597701149E-3"/>
                </c:manualLayout>
              </c:layout>
              <c:tx>
                <c:rich>
                  <a:bodyPr/>
                  <a:lstStyle/>
                  <a:p>
                    <a:r>
                      <a:rPr lang="en-US" sz="2000">
                        <a:solidFill>
                          <a:schemeClr val="accent1">
                            <a:lumMod val="75000"/>
                          </a:schemeClr>
                        </a:solidFill>
                      </a:rPr>
                      <a:t>2.6%</a:t>
                    </a:r>
                    <a:endParaRPr lang="en-US"/>
                  </a:p>
                </c:rich>
              </c:tx>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9-3BD8-478E-AEB1-40E2AA7AF392}"/>
                </c:ext>
              </c:extLst>
            </c:dLbl>
            <c:dLbl>
              <c:idx val="255"/>
              <c:layout>
                <c:manualLayout>
                  <c:x val="-1.4059753954305801E-3"/>
                  <c:y val="-3.952941176470584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3BD8-478E-AEB1-40E2AA7AF392}"/>
                </c:ext>
              </c:extLst>
            </c:dLbl>
            <c:spPr>
              <a:noFill/>
              <a:ln>
                <a:noFill/>
              </a:ln>
              <a:effectLst/>
            </c:spPr>
            <c:txPr>
              <a:bodyPr/>
              <a:lstStyle/>
              <a:p>
                <a:pPr>
                  <a:defRPr sz="2000">
                    <a:solidFill>
                      <a:srgbClr val="08A685"/>
                    </a:solidFill>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'RSGROC Data'!$Q$99:$Q$398</c:f>
              <c:numCache>
                <c:formatCode>General</c:formatCode>
                <c:ptCount val="3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3.3469009398820333</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B-3BD8-478E-AEB1-40E2AA7AF392}"/>
            </c:ext>
          </c:extLst>
        </c:ser>
        <c:dLbls>
          <c:dLblPos val="r"/>
          <c:showLegendKey val="0"/>
          <c:showVal val="1"/>
          <c:showCatName val="0"/>
          <c:showSerName val="0"/>
          <c:showPercent val="0"/>
          <c:showBubbleSize val="0"/>
        </c:dLbls>
        <c:marker val="1"/>
        <c:smooth val="0"/>
        <c:axId val="260515328"/>
        <c:axId val="248951872"/>
      </c:lineChart>
      <c:lineChart>
        <c:grouping val="standard"/>
        <c:varyColors val="0"/>
        <c:ser>
          <c:idx val="3"/>
          <c:order val="3"/>
          <c:tx>
            <c:v>3MMT</c:v>
          </c:tx>
          <c:spPr>
            <a:ln w="38100">
              <a:solidFill>
                <a:srgbClr val="5F5F5F"/>
              </a:solidFill>
              <a:prstDash val="solid"/>
            </a:ln>
          </c:spPr>
          <c:marker>
            <c:symbol val="none"/>
          </c:marker>
          <c:dLbls>
            <c:delete val="1"/>
          </c:dLbls>
          <c:val>
            <c:numRef>
              <c:f>'RSGROC Data'!$L$99:$L$398</c:f>
              <c:numCache>
                <c:formatCode>General</c:formatCode>
                <c:ptCount val="300"/>
                <c:pt idx="0">
                  <c:v>403.56799999999998</c:v>
                </c:pt>
                <c:pt idx="1">
                  <c:v>395.58800000000002</c:v>
                </c:pt>
                <c:pt idx="2">
                  <c:v>380.26800000000003</c:v>
                </c:pt>
                <c:pt idx="3">
                  <c:v>386.94</c:v>
                </c:pt>
                <c:pt idx="4">
                  <c:v>401.22</c:v>
                </c:pt>
                <c:pt idx="5">
                  <c:v>403.87599999999998</c:v>
                </c:pt>
                <c:pt idx="6">
                  <c:v>409.928</c:v>
                </c:pt>
                <c:pt idx="7">
                  <c:v>410.48800000000006</c:v>
                </c:pt>
                <c:pt idx="8">
                  <c:v>408.26400000000001</c:v>
                </c:pt>
                <c:pt idx="9">
                  <c:v>402.95600000000002</c:v>
                </c:pt>
                <c:pt idx="10">
                  <c:v>401.93200000000002</c:v>
                </c:pt>
                <c:pt idx="11">
                  <c:v>417.65199999999993</c:v>
                </c:pt>
                <c:pt idx="12">
                  <c:v>417.83600000000001</c:v>
                </c:pt>
                <c:pt idx="13">
                  <c:v>407.91199999999998</c:v>
                </c:pt>
                <c:pt idx="14">
                  <c:v>398.31999999999994</c:v>
                </c:pt>
                <c:pt idx="15">
                  <c:v>400.11599999999999</c:v>
                </c:pt>
                <c:pt idx="16">
                  <c:v>418.43599999999998</c:v>
                </c:pt>
                <c:pt idx="17">
                  <c:v>419.87200000000001</c:v>
                </c:pt>
                <c:pt idx="18">
                  <c:v>426.80399999999997</c:v>
                </c:pt>
                <c:pt idx="19">
                  <c:v>426.20800000000003</c:v>
                </c:pt>
                <c:pt idx="20">
                  <c:v>422.86399999999992</c:v>
                </c:pt>
                <c:pt idx="21">
                  <c:v>420.58000000000004</c:v>
                </c:pt>
                <c:pt idx="22">
                  <c:v>418.13599999999997</c:v>
                </c:pt>
                <c:pt idx="23">
                  <c:v>431.452</c:v>
                </c:pt>
                <c:pt idx="24">
                  <c:v>430.19599999999997</c:v>
                </c:pt>
                <c:pt idx="25">
                  <c:v>417.06</c:v>
                </c:pt>
                <c:pt idx="26">
                  <c:v>409.68</c:v>
                </c:pt>
                <c:pt idx="27">
                  <c:v>404.30799999999999</c:v>
                </c:pt>
                <c:pt idx="28">
                  <c:v>422.12400000000002</c:v>
                </c:pt>
                <c:pt idx="29">
                  <c:v>418.404</c:v>
                </c:pt>
                <c:pt idx="30">
                  <c:v>429.18399999999997</c:v>
                </c:pt>
                <c:pt idx="31">
                  <c:v>427.37199999999996</c:v>
                </c:pt>
                <c:pt idx="32">
                  <c:v>422.08</c:v>
                </c:pt>
                <c:pt idx="33">
                  <c:v>418.07999999999993</c:v>
                </c:pt>
                <c:pt idx="34">
                  <c:v>416.57600000000002</c:v>
                </c:pt>
                <c:pt idx="35">
                  <c:v>429.08799999999997</c:v>
                </c:pt>
                <c:pt idx="36">
                  <c:v>431.084</c:v>
                </c:pt>
                <c:pt idx="37">
                  <c:v>418.24799999999999</c:v>
                </c:pt>
                <c:pt idx="38">
                  <c:v>412.35599999999999</c:v>
                </c:pt>
                <c:pt idx="39">
                  <c:v>410.23599999999999</c:v>
                </c:pt>
                <c:pt idx="40">
                  <c:v>428.70400000000001</c:v>
                </c:pt>
                <c:pt idx="41">
                  <c:v>428.49200000000002</c:v>
                </c:pt>
                <c:pt idx="42">
                  <c:v>437.50800000000004</c:v>
                </c:pt>
                <c:pt idx="43">
                  <c:v>435.85599999999999</c:v>
                </c:pt>
                <c:pt idx="44">
                  <c:v>433.79599999999999</c:v>
                </c:pt>
                <c:pt idx="45">
                  <c:v>428.84400000000005</c:v>
                </c:pt>
                <c:pt idx="46">
                  <c:v>425.41200000000003</c:v>
                </c:pt>
                <c:pt idx="47">
                  <c:v>437.30400000000003</c:v>
                </c:pt>
                <c:pt idx="48">
                  <c:v>439.72400000000005</c:v>
                </c:pt>
                <c:pt idx="49">
                  <c:v>431.38400000000001</c:v>
                </c:pt>
                <c:pt idx="50">
                  <c:v>424.27200000000005</c:v>
                </c:pt>
                <c:pt idx="51">
                  <c:v>421.87599999999998</c:v>
                </c:pt>
                <c:pt idx="52">
                  <c:v>438.00400000000002</c:v>
                </c:pt>
                <c:pt idx="53">
                  <c:v>439.88400000000001</c:v>
                </c:pt>
                <c:pt idx="54">
                  <c:v>449.06</c:v>
                </c:pt>
                <c:pt idx="55">
                  <c:v>444.55600000000004</c:v>
                </c:pt>
                <c:pt idx="56">
                  <c:v>444.548</c:v>
                </c:pt>
                <c:pt idx="57">
                  <c:v>439.88400000000001</c:v>
                </c:pt>
                <c:pt idx="58">
                  <c:v>440.96000000000004</c:v>
                </c:pt>
                <c:pt idx="59">
                  <c:v>455.84</c:v>
                </c:pt>
                <c:pt idx="60">
                  <c:v>456.52799999999996</c:v>
                </c:pt>
                <c:pt idx="61">
                  <c:v>446.16800000000001</c:v>
                </c:pt>
                <c:pt idx="62">
                  <c:v>438.68799999999999</c:v>
                </c:pt>
                <c:pt idx="63">
                  <c:v>437.61600000000004</c:v>
                </c:pt>
                <c:pt idx="64">
                  <c:v>455.43999999999994</c:v>
                </c:pt>
                <c:pt idx="65">
                  <c:v>455.476</c:v>
                </c:pt>
                <c:pt idx="66">
                  <c:v>465</c:v>
                </c:pt>
                <c:pt idx="67">
                  <c:v>464.54000000000008</c:v>
                </c:pt>
                <c:pt idx="68">
                  <c:v>463.03999999999996</c:v>
                </c:pt>
                <c:pt idx="69">
                  <c:v>458.88800000000003</c:v>
                </c:pt>
                <c:pt idx="70">
                  <c:v>457.79599999999999</c:v>
                </c:pt>
                <c:pt idx="71">
                  <c:v>473.46399999999994</c:v>
                </c:pt>
                <c:pt idx="72">
                  <c:v>470.41600000000005</c:v>
                </c:pt>
                <c:pt idx="73">
                  <c:v>459.024</c:v>
                </c:pt>
                <c:pt idx="74">
                  <c:v>447.28800000000001</c:v>
                </c:pt>
                <c:pt idx="75">
                  <c:v>450.40800000000002</c:v>
                </c:pt>
                <c:pt idx="76">
                  <c:v>469.74800000000005</c:v>
                </c:pt>
                <c:pt idx="77">
                  <c:v>472.71600000000001</c:v>
                </c:pt>
                <c:pt idx="78">
                  <c:v>481.06799999999998</c:v>
                </c:pt>
                <c:pt idx="79">
                  <c:v>481.06400000000002</c:v>
                </c:pt>
                <c:pt idx="80">
                  <c:v>477.85199999999998</c:v>
                </c:pt>
                <c:pt idx="81">
                  <c:v>473.71199999999999</c:v>
                </c:pt>
                <c:pt idx="82">
                  <c:v>472.30799999999999</c:v>
                </c:pt>
                <c:pt idx="83">
                  <c:v>488.94000000000005</c:v>
                </c:pt>
                <c:pt idx="84">
                  <c:v>490.24799999999999</c:v>
                </c:pt>
                <c:pt idx="85">
                  <c:v>478.89200000000005</c:v>
                </c:pt>
                <c:pt idx="86">
                  <c:v>470.45600000000002</c:v>
                </c:pt>
                <c:pt idx="87">
                  <c:v>468.83600000000001</c:v>
                </c:pt>
                <c:pt idx="88">
                  <c:v>489.06399999999996</c:v>
                </c:pt>
                <c:pt idx="89">
                  <c:v>490.91999999999996</c:v>
                </c:pt>
                <c:pt idx="90">
                  <c:v>500.42</c:v>
                </c:pt>
                <c:pt idx="91">
                  <c:v>499.17599999999999</c:v>
                </c:pt>
                <c:pt idx="92">
                  <c:v>494.82400000000001</c:v>
                </c:pt>
                <c:pt idx="93">
                  <c:v>492.04399999999998</c:v>
                </c:pt>
                <c:pt idx="94">
                  <c:v>492.1</c:v>
                </c:pt>
                <c:pt idx="95">
                  <c:v>509.24</c:v>
                </c:pt>
                <c:pt idx="96">
                  <c:v>513</c:v>
                </c:pt>
                <c:pt idx="97">
                  <c:v>505.02</c:v>
                </c:pt>
                <c:pt idx="98">
                  <c:v>497.476</c:v>
                </c:pt>
                <c:pt idx="99">
                  <c:v>493.88400000000001</c:v>
                </c:pt>
                <c:pt idx="100">
                  <c:v>512.42000000000007</c:v>
                </c:pt>
                <c:pt idx="101">
                  <c:v>511.25599999999997</c:v>
                </c:pt>
                <c:pt idx="102">
                  <c:v>523.62</c:v>
                </c:pt>
                <c:pt idx="103">
                  <c:v>521.46399999999994</c:v>
                </c:pt>
                <c:pt idx="104">
                  <c:v>517.78</c:v>
                </c:pt>
                <c:pt idx="105">
                  <c:v>512.79600000000005</c:v>
                </c:pt>
                <c:pt idx="106">
                  <c:v>507.76</c:v>
                </c:pt>
                <c:pt idx="107">
                  <c:v>518.37599999999998</c:v>
                </c:pt>
                <c:pt idx="108">
                  <c:v>518.9</c:v>
                </c:pt>
                <c:pt idx="109">
                  <c:v>501.98399999999992</c:v>
                </c:pt>
                <c:pt idx="110">
                  <c:v>491.10399999999998</c:v>
                </c:pt>
                <c:pt idx="111">
                  <c:v>486.46000000000004</c:v>
                </c:pt>
                <c:pt idx="112">
                  <c:v>508.50799999999992</c:v>
                </c:pt>
                <c:pt idx="113">
                  <c:v>511.84799999999996</c:v>
                </c:pt>
                <c:pt idx="114">
                  <c:v>520.07999999999993</c:v>
                </c:pt>
                <c:pt idx="115">
                  <c:v>515.92399999999998</c:v>
                </c:pt>
                <c:pt idx="116">
                  <c:v>513.48800000000006</c:v>
                </c:pt>
                <c:pt idx="117">
                  <c:v>510.21199999999999</c:v>
                </c:pt>
                <c:pt idx="118">
                  <c:v>508.26400000000001</c:v>
                </c:pt>
                <c:pt idx="119">
                  <c:v>523.69200000000001</c:v>
                </c:pt>
                <c:pt idx="120">
                  <c:v>523.55200000000002</c:v>
                </c:pt>
                <c:pt idx="121">
                  <c:v>513.76400000000001</c:v>
                </c:pt>
                <c:pt idx="122">
                  <c:v>505.91999999999996</c:v>
                </c:pt>
                <c:pt idx="123">
                  <c:v>502.92399999999998</c:v>
                </c:pt>
                <c:pt idx="124">
                  <c:v>521.10799999999995</c:v>
                </c:pt>
                <c:pt idx="125">
                  <c:v>518.88</c:v>
                </c:pt>
                <c:pt idx="126">
                  <c:v>528.17200000000003</c:v>
                </c:pt>
                <c:pt idx="127">
                  <c:v>523.46800000000007</c:v>
                </c:pt>
                <c:pt idx="128">
                  <c:v>522.52800000000002</c:v>
                </c:pt>
                <c:pt idx="129">
                  <c:v>518.43600000000004</c:v>
                </c:pt>
                <c:pt idx="130">
                  <c:v>519.60799999999995</c:v>
                </c:pt>
                <c:pt idx="131">
                  <c:v>535.67200000000003</c:v>
                </c:pt>
                <c:pt idx="132">
                  <c:v>538.65599999999995</c:v>
                </c:pt>
                <c:pt idx="133">
                  <c:v>528.67599999999993</c:v>
                </c:pt>
                <c:pt idx="134">
                  <c:v>522.31600000000003</c:v>
                </c:pt>
                <c:pt idx="135">
                  <c:v>527.53199999999993</c:v>
                </c:pt>
                <c:pt idx="136">
                  <c:v>547.88799999999992</c:v>
                </c:pt>
                <c:pt idx="137">
                  <c:v>551.14800000000002</c:v>
                </c:pt>
                <c:pt idx="138">
                  <c:v>557.48799999999994</c:v>
                </c:pt>
                <c:pt idx="139">
                  <c:v>558.00800000000004</c:v>
                </c:pt>
                <c:pt idx="140">
                  <c:v>553.98400000000004</c:v>
                </c:pt>
                <c:pt idx="141">
                  <c:v>548.20000000000005</c:v>
                </c:pt>
                <c:pt idx="142">
                  <c:v>546.59199999999998</c:v>
                </c:pt>
                <c:pt idx="143">
                  <c:v>562.45600000000002</c:v>
                </c:pt>
                <c:pt idx="144">
                  <c:v>561.404</c:v>
                </c:pt>
                <c:pt idx="145">
                  <c:v>553.91600000000005</c:v>
                </c:pt>
                <c:pt idx="146">
                  <c:v>548.17599999999993</c:v>
                </c:pt>
                <c:pt idx="147">
                  <c:v>549.34399999999994</c:v>
                </c:pt>
                <c:pt idx="148">
                  <c:v>566.32799999999997</c:v>
                </c:pt>
                <c:pt idx="149">
                  <c:v>565.56400000000008</c:v>
                </c:pt>
                <c:pt idx="150">
                  <c:v>572.44000000000005</c:v>
                </c:pt>
                <c:pt idx="151">
                  <c:v>570.94799999999998</c:v>
                </c:pt>
                <c:pt idx="152">
                  <c:v>566.26800000000003</c:v>
                </c:pt>
                <c:pt idx="153">
                  <c:v>564.27599999999995</c:v>
                </c:pt>
                <c:pt idx="154">
                  <c:v>561.32799999999997</c:v>
                </c:pt>
                <c:pt idx="155">
                  <c:v>574.572</c:v>
                </c:pt>
                <c:pt idx="156">
                  <c:v>574.98</c:v>
                </c:pt>
                <c:pt idx="157">
                  <c:v>561.05999999999995</c:v>
                </c:pt>
                <c:pt idx="158">
                  <c:v>559.07600000000002</c:v>
                </c:pt>
                <c:pt idx="159">
                  <c:v>552</c:v>
                </c:pt>
                <c:pt idx="160">
                  <c:v>574.84799999999996</c:v>
                </c:pt>
                <c:pt idx="161">
                  <c:v>570.43599999999992</c:v>
                </c:pt>
                <c:pt idx="162">
                  <c:v>584.32799999999997</c:v>
                </c:pt>
                <c:pt idx="163">
                  <c:v>583.30799999999999</c:v>
                </c:pt>
                <c:pt idx="164">
                  <c:v>578.28399999999999</c:v>
                </c:pt>
                <c:pt idx="165">
                  <c:v>576.32399999999996</c:v>
                </c:pt>
                <c:pt idx="166">
                  <c:v>574.84400000000005</c:v>
                </c:pt>
                <c:pt idx="167">
                  <c:v>590.39200000000005</c:v>
                </c:pt>
                <c:pt idx="168">
                  <c:v>593.88800000000003</c:v>
                </c:pt>
                <c:pt idx="169">
                  <c:v>578.70800000000008</c:v>
                </c:pt>
                <c:pt idx="170">
                  <c:v>573.28</c:v>
                </c:pt>
                <c:pt idx="171">
                  <c:v>571.52800000000002</c:v>
                </c:pt>
                <c:pt idx="172">
                  <c:v>598.14400000000001</c:v>
                </c:pt>
                <c:pt idx="173">
                  <c:v>599.84400000000005</c:v>
                </c:pt>
                <c:pt idx="174">
                  <c:v>610.43200000000002</c:v>
                </c:pt>
                <c:pt idx="175">
                  <c:v>608.52</c:v>
                </c:pt>
                <c:pt idx="176">
                  <c:v>605.99199999999996</c:v>
                </c:pt>
                <c:pt idx="177">
                  <c:v>604.476</c:v>
                </c:pt>
                <c:pt idx="178">
                  <c:v>603.06799999999998</c:v>
                </c:pt>
                <c:pt idx="179">
                  <c:v>619.29600000000005</c:v>
                </c:pt>
                <c:pt idx="180">
                  <c:v>620.82400000000007</c:v>
                </c:pt>
                <c:pt idx="181">
                  <c:v>604.66000000000008</c:v>
                </c:pt>
                <c:pt idx="182">
                  <c:v>596.86</c:v>
                </c:pt>
                <c:pt idx="183">
                  <c:v>590.66399999999999</c:v>
                </c:pt>
                <c:pt idx="184">
                  <c:v>614.596</c:v>
                </c:pt>
                <c:pt idx="185">
                  <c:v>613.30400000000009</c:v>
                </c:pt>
                <c:pt idx="186">
                  <c:v>624.94399999999996</c:v>
                </c:pt>
                <c:pt idx="187">
                  <c:v>620.34400000000005</c:v>
                </c:pt>
                <c:pt idx="188">
                  <c:v>617.35599999999999</c:v>
                </c:pt>
                <c:pt idx="189">
                  <c:v>612.78399999999999</c:v>
                </c:pt>
                <c:pt idx="190">
                  <c:v>609.72</c:v>
                </c:pt>
                <c:pt idx="191">
                  <c:v>625.11599999999999</c:v>
                </c:pt>
                <c:pt idx="192">
                  <c:v>625.66</c:v>
                </c:pt>
                <c:pt idx="193">
                  <c:v>616.58800000000008</c:v>
                </c:pt>
                <c:pt idx="194">
                  <c:v>610.61599999999999</c:v>
                </c:pt>
                <c:pt idx="195">
                  <c:v>605.70799999999997</c:v>
                </c:pt>
                <c:pt idx="196">
                  <c:v>622.87599999999998</c:v>
                </c:pt>
                <c:pt idx="197">
                  <c:v>622.952</c:v>
                </c:pt>
                <c:pt idx="198">
                  <c:v>633.88</c:v>
                </c:pt>
                <c:pt idx="199">
                  <c:v>630.93999999999994</c:v>
                </c:pt>
                <c:pt idx="200">
                  <c:v>626.44000000000005</c:v>
                </c:pt>
                <c:pt idx="201">
                  <c:v>622.53599999999994</c:v>
                </c:pt>
                <c:pt idx="202">
                  <c:v>622.54399999999998</c:v>
                </c:pt>
                <c:pt idx="203">
                  <c:v>641.17200000000003</c:v>
                </c:pt>
                <c:pt idx="204">
                  <c:v>639.15599999999995</c:v>
                </c:pt>
                <c:pt idx="205">
                  <c:v>623.44400000000007</c:v>
                </c:pt>
                <c:pt idx="206">
                  <c:v>613.60800000000006</c:v>
                </c:pt>
                <c:pt idx="207">
                  <c:v>616.63200000000006</c:v>
                </c:pt>
                <c:pt idx="208">
                  <c:v>641.20800000000008</c:v>
                </c:pt>
                <c:pt idx="209">
                  <c:v>639.72800000000007</c:v>
                </c:pt>
                <c:pt idx="210">
                  <c:v>645.11599999999999</c:v>
                </c:pt>
                <c:pt idx="211">
                  <c:v>642.27600000000007</c:v>
                </c:pt>
                <c:pt idx="212">
                  <c:v>641.97199999999998</c:v>
                </c:pt>
                <c:pt idx="213">
                  <c:v>639.72</c:v>
                </c:pt>
                <c:pt idx="214">
                  <c:v>641.40800000000002</c:v>
                </c:pt>
                <c:pt idx="215">
                  <c:v>661.33600000000001</c:v>
                </c:pt>
                <c:pt idx="216">
                  <c:v>663.49600000000009</c:v>
                </c:pt>
                <c:pt idx="217">
                  <c:v>646.91999999999996</c:v>
                </c:pt>
                <c:pt idx="218">
                  <c:v>641.35199999999998</c:v>
                </c:pt>
                <c:pt idx="219">
                  <c:v>637.35199999999998</c:v>
                </c:pt>
                <c:pt idx="220">
                  <c:v>665.30399999999997</c:v>
                </c:pt>
                <c:pt idx="221">
                  <c:v>660.48</c:v>
                </c:pt>
                <c:pt idx="222">
                  <c:v>672.62400000000002</c:v>
                </c:pt>
                <c:pt idx="223">
                  <c:v>669.17600000000004</c:v>
                </c:pt>
                <c:pt idx="224">
                  <c:v>664.452</c:v>
                </c:pt>
                <c:pt idx="225">
                  <c:v>661.88400000000001</c:v>
                </c:pt>
                <c:pt idx="226">
                  <c:v>660.24400000000003</c:v>
                </c:pt>
                <c:pt idx="227">
                  <c:v>677.23599999999999</c:v>
                </c:pt>
                <c:pt idx="228">
                  <c:v>681.74800000000005</c:v>
                </c:pt>
                <c:pt idx="229">
                  <c:v>663.16399999999999</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C-3BD8-478E-AEB1-40E2AA7AF392}"/>
            </c:ext>
          </c:extLst>
        </c:ser>
        <c:ser>
          <c:idx val="4"/>
          <c:order val="4"/>
          <c:tx>
            <c:v>12MMT</c:v>
          </c:tx>
          <c:spPr>
            <a:ln w="57150">
              <a:solidFill>
                <a:srgbClr val="08A685"/>
              </a:solidFill>
              <a:prstDash val="solid"/>
            </a:ln>
            <a:effectLst>
              <a:outerShdw blurRad="50800" dist="50800" dir="5400000" algn="ctr" rotWithShape="0">
                <a:srgbClr val="000000">
                  <a:alpha val="99000"/>
                </a:srgbClr>
              </a:outerShdw>
            </a:effectLst>
          </c:spPr>
          <c:marker>
            <c:symbol val="none"/>
          </c:marker>
          <c:dLbls>
            <c:delete val="1"/>
          </c:dLbls>
          <c:val>
            <c:numRef>
              <c:f>'RSGROC Data'!$I$99:$I$398</c:f>
              <c:numCache>
                <c:formatCode>0.000</c:formatCode>
                <c:ptCount val="300"/>
                <c:pt idx="0">
                  <c:v>394.07000000000005</c:v>
                </c:pt>
                <c:pt idx="1">
                  <c:v>395.17199999999997</c:v>
                </c:pt>
                <c:pt idx="2">
                  <c:v>395.93700000000001</c:v>
                </c:pt>
                <c:pt idx="3">
                  <c:v>396.99299999999999</c:v>
                </c:pt>
                <c:pt idx="4">
                  <c:v>397.351</c:v>
                </c:pt>
                <c:pt idx="5">
                  <c:v>398.66299999999995</c:v>
                </c:pt>
                <c:pt idx="6">
                  <c:v>398.61199999999997</c:v>
                </c:pt>
                <c:pt idx="7">
                  <c:v>399.89299999999997</c:v>
                </c:pt>
                <c:pt idx="8">
                  <c:v>400.59300000000002</c:v>
                </c:pt>
                <c:pt idx="9">
                  <c:v>400.84800000000001</c:v>
                </c:pt>
                <c:pt idx="10">
                  <c:v>402.30700000000002</c:v>
                </c:pt>
                <c:pt idx="11">
                  <c:v>402.51500000000004</c:v>
                </c:pt>
                <c:pt idx="12">
                  <c:v>404.41499999999996</c:v>
                </c:pt>
                <c:pt idx="13">
                  <c:v>405.38799999999998</c:v>
                </c:pt>
                <c:pt idx="14">
                  <c:v>407.02799999999996</c:v>
                </c:pt>
                <c:pt idx="15">
                  <c:v>407.709</c:v>
                </c:pt>
                <c:pt idx="16">
                  <c:v>409.69200000000001</c:v>
                </c:pt>
                <c:pt idx="17">
                  <c:v>411.02699999999993</c:v>
                </c:pt>
                <c:pt idx="18">
                  <c:v>411.928</c:v>
                </c:pt>
                <c:pt idx="19">
                  <c:v>413.62199999999996</c:v>
                </c:pt>
                <c:pt idx="20">
                  <c:v>414.67700000000002</c:v>
                </c:pt>
                <c:pt idx="21">
                  <c:v>416.33399999999995</c:v>
                </c:pt>
                <c:pt idx="22">
                  <c:v>417.67299999999994</c:v>
                </c:pt>
                <c:pt idx="23">
                  <c:v>418.12699999999995</c:v>
                </c:pt>
                <c:pt idx="24">
                  <c:v>419.42399999999998</c:v>
                </c:pt>
                <c:pt idx="25">
                  <c:v>419.96000000000004</c:v>
                </c:pt>
                <c:pt idx="26">
                  <c:v>420.96700000000004</c:v>
                </c:pt>
                <c:pt idx="27">
                  <c:v>420.47199999999998</c:v>
                </c:pt>
                <c:pt idx="28">
                  <c:v>420.88200000000001</c:v>
                </c:pt>
                <c:pt idx="29">
                  <c:v>420.59999999999997</c:v>
                </c:pt>
                <c:pt idx="30">
                  <c:v>421.06700000000001</c:v>
                </c:pt>
                <c:pt idx="31">
                  <c:v>421.17299999999994</c:v>
                </c:pt>
                <c:pt idx="32">
                  <c:v>420.404</c:v>
                </c:pt>
                <c:pt idx="33">
                  <c:v>420.44199999999995</c:v>
                </c:pt>
                <c:pt idx="34">
                  <c:v>420.78299999999996</c:v>
                </c:pt>
                <c:pt idx="35">
                  <c:v>419.81299999999999</c:v>
                </c:pt>
                <c:pt idx="36">
                  <c:v>420.66399999999999</c:v>
                </c:pt>
                <c:pt idx="37">
                  <c:v>421.08</c:v>
                </c:pt>
                <c:pt idx="38">
                  <c:v>420.48199999999997</c:v>
                </c:pt>
                <c:pt idx="39">
                  <c:v>422.14599999999996</c:v>
                </c:pt>
                <c:pt idx="40">
                  <c:v>422.72499999999997</c:v>
                </c:pt>
                <c:pt idx="41">
                  <c:v>423.00399999999996</c:v>
                </c:pt>
                <c:pt idx="42">
                  <c:v>424.22699999999998</c:v>
                </c:pt>
                <c:pt idx="43">
                  <c:v>424.846</c:v>
                </c:pt>
                <c:pt idx="44">
                  <c:v>425.93299999999999</c:v>
                </c:pt>
                <c:pt idx="45">
                  <c:v>426.91800000000001</c:v>
                </c:pt>
                <c:pt idx="46">
                  <c:v>427.05500000000001</c:v>
                </c:pt>
                <c:pt idx="47">
                  <c:v>427.98700000000002</c:v>
                </c:pt>
                <c:pt idx="48">
                  <c:v>429.07800000000003</c:v>
                </c:pt>
                <c:pt idx="49">
                  <c:v>430.33900000000006</c:v>
                </c:pt>
                <c:pt idx="50">
                  <c:v>430.96600000000007</c:v>
                </c:pt>
                <c:pt idx="51">
                  <c:v>431.98800000000006</c:v>
                </c:pt>
                <c:pt idx="52">
                  <c:v>432.66400000000004</c:v>
                </c:pt>
                <c:pt idx="53">
                  <c:v>433.81399999999996</c:v>
                </c:pt>
                <c:pt idx="54">
                  <c:v>434.87600000000003</c:v>
                </c:pt>
                <c:pt idx="55">
                  <c:v>434.83900000000006</c:v>
                </c:pt>
                <c:pt idx="56">
                  <c:v>436.50200000000007</c:v>
                </c:pt>
                <c:pt idx="57">
                  <c:v>437.63600000000008</c:v>
                </c:pt>
                <c:pt idx="58">
                  <c:v>438.726</c:v>
                </c:pt>
                <c:pt idx="59">
                  <c:v>441.13600000000002</c:v>
                </c:pt>
                <c:pt idx="60">
                  <c:v>441.83699999999993</c:v>
                </c:pt>
                <c:pt idx="61">
                  <c:v>442.42199999999997</c:v>
                </c:pt>
                <c:pt idx="62">
                  <c:v>444.73999999999995</c:v>
                </c:pt>
                <c:pt idx="63">
                  <c:v>445.77199999999999</c:v>
                </c:pt>
                <c:pt idx="64">
                  <c:v>446.78100000000001</c:v>
                </c:pt>
                <c:pt idx="65">
                  <c:v>448.63799999999998</c:v>
                </c:pt>
                <c:pt idx="66">
                  <c:v>449.75700000000001</c:v>
                </c:pt>
                <c:pt idx="67">
                  <c:v>451.77699999999999</c:v>
                </c:pt>
                <c:pt idx="68">
                  <c:v>453.26100000000002</c:v>
                </c:pt>
                <c:pt idx="69">
                  <c:v>454.50799999999998</c:v>
                </c:pt>
                <c:pt idx="70">
                  <c:v>455.98599999999999</c:v>
                </c:pt>
                <c:pt idx="71">
                  <c:v>457.66699999999997</c:v>
                </c:pt>
                <c:pt idx="72">
                  <c:v>457.97999999999996</c:v>
                </c:pt>
                <c:pt idx="73">
                  <c:v>459.19999999999993</c:v>
                </c:pt>
                <c:pt idx="74">
                  <c:v>459.81700000000001</c:v>
                </c:pt>
                <c:pt idx="75">
                  <c:v>461.178</c:v>
                </c:pt>
                <c:pt idx="76">
                  <c:v>462.77700000000004</c:v>
                </c:pt>
                <c:pt idx="77">
                  <c:v>464.12700000000001</c:v>
                </c:pt>
                <c:pt idx="78">
                  <c:v>465.19500000000005</c:v>
                </c:pt>
                <c:pt idx="79">
                  <c:v>466.90800000000013</c:v>
                </c:pt>
                <c:pt idx="80">
                  <c:v>467.8300000000001</c:v>
                </c:pt>
                <c:pt idx="81">
                  <c:v>468.90100000000012</c:v>
                </c:pt>
                <c:pt idx="82">
                  <c:v>470.53600000000006</c:v>
                </c:pt>
                <c:pt idx="83">
                  <c:v>471.69900000000007</c:v>
                </c:pt>
                <c:pt idx="84">
                  <c:v>473.85899999999998</c:v>
                </c:pt>
                <c:pt idx="85">
                  <c:v>475.50299999999999</c:v>
                </c:pt>
                <c:pt idx="86">
                  <c:v>477.49099999999993</c:v>
                </c:pt>
                <c:pt idx="87">
                  <c:v>478.46599999999989</c:v>
                </c:pt>
                <c:pt idx="88">
                  <c:v>480.33199999999999</c:v>
                </c:pt>
                <c:pt idx="89">
                  <c:v>482.04199999999992</c:v>
                </c:pt>
                <c:pt idx="90">
                  <c:v>483.30399999999997</c:v>
                </c:pt>
                <c:pt idx="91">
                  <c:v>484.86000000000007</c:v>
                </c:pt>
                <c:pt idx="92">
                  <c:v>486.28499999999997</c:v>
                </c:pt>
                <c:pt idx="93">
                  <c:v>487.88699999999994</c:v>
                </c:pt>
                <c:pt idx="94">
                  <c:v>489.80799999999999</c:v>
                </c:pt>
                <c:pt idx="95">
                  <c:v>491.3599999999999</c:v>
                </c:pt>
                <c:pt idx="96">
                  <c:v>493.57499999999987</c:v>
                </c:pt>
                <c:pt idx="97">
                  <c:v>496.33999999999992</c:v>
                </c:pt>
                <c:pt idx="98">
                  <c:v>498.11500000000001</c:v>
                </c:pt>
                <c:pt idx="99">
                  <c:v>499.83699999999999</c:v>
                </c:pt>
                <c:pt idx="100">
                  <c:v>502.17899999999997</c:v>
                </c:pt>
                <c:pt idx="101">
                  <c:v>503.19899999999996</c:v>
                </c:pt>
                <c:pt idx="102">
                  <c:v>505.63699999999994</c:v>
                </c:pt>
                <c:pt idx="103">
                  <c:v>507.75099999999998</c:v>
                </c:pt>
                <c:pt idx="104">
                  <c:v>508.93799999999993</c:v>
                </c:pt>
                <c:pt idx="105">
                  <c:v>510.82499999999993</c:v>
                </c:pt>
                <c:pt idx="106">
                  <c:v>511.66599999999994</c:v>
                </c:pt>
                <c:pt idx="107">
                  <c:v>511.22199999999992</c:v>
                </c:pt>
                <c:pt idx="108">
                  <c:v>512.29999999999995</c:v>
                </c:pt>
                <c:pt idx="109">
                  <c:v>510.90699999999993</c:v>
                </c:pt>
                <c:pt idx="110">
                  <c:v>509.62899999999991</c:v>
                </c:pt>
                <c:pt idx="111">
                  <c:v>510.44399999999996</c:v>
                </c:pt>
                <c:pt idx="112">
                  <c:v>509.92899999999997</c:v>
                </c:pt>
                <c:pt idx="113">
                  <c:v>509.77699999999999</c:v>
                </c:pt>
                <c:pt idx="114">
                  <c:v>509.55900000000003</c:v>
                </c:pt>
                <c:pt idx="115">
                  <c:v>508.54399999999998</c:v>
                </c:pt>
                <c:pt idx="116">
                  <c:v>508.70400000000001</c:v>
                </c:pt>
                <c:pt idx="117">
                  <c:v>508.91299999999995</c:v>
                </c:pt>
                <c:pt idx="118">
                  <c:v>508.66999999999996</c:v>
                </c:pt>
                <c:pt idx="119">
                  <c:v>510.03299999999996</c:v>
                </c:pt>
                <c:pt idx="120">
                  <c:v>510.07599999999996</c:v>
                </c:pt>
                <c:pt idx="121">
                  <c:v>511.6149999999999</c:v>
                </c:pt>
                <c:pt idx="122">
                  <c:v>513.73699999999997</c:v>
                </c:pt>
                <c:pt idx="123">
                  <c:v>514.19199999999989</c:v>
                </c:pt>
                <c:pt idx="124">
                  <c:v>514.76499999999999</c:v>
                </c:pt>
                <c:pt idx="125">
                  <c:v>515.49499999999989</c:v>
                </c:pt>
                <c:pt idx="126">
                  <c:v>516.21500000000003</c:v>
                </c:pt>
                <c:pt idx="127">
                  <c:v>516.65100000000007</c:v>
                </c:pt>
                <c:pt idx="128">
                  <c:v>517.755</c:v>
                </c:pt>
                <c:pt idx="129">
                  <c:v>518.27099999999996</c:v>
                </c:pt>
                <c:pt idx="130">
                  <c:v>519.48699999999997</c:v>
                </c:pt>
                <c:pt idx="131">
                  <c:v>520.75</c:v>
                </c:pt>
                <c:pt idx="132">
                  <c:v>522.04700000000003</c:v>
                </c:pt>
                <c:pt idx="133">
                  <c:v>523.21500000000003</c:v>
                </c:pt>
                <c:pt idx="134">
                  <c:v>524.84899999999993</c:v>
                </c:pt>
                <c:pt idx="135">
                  <c:v>528.19899999999996</c:v>
                </c:pt>
                <c:pt idx="136">
                  <c:v>529.91</c:v>
                </c:pt>
                <c:pt idx="137">
                  <c:v>532.91599999999994</c:v>
                </c:pt>
                <c:pt idx="138">
                  <c:v>535.52799999999991</c:v>
                </c:pt>
                <c:pt idx="139">
                  <c:v>538.54499999999996</c:v>
                </c:pt>
                <c:pt idx="140">
                  <c:v>540.77999999999986</c:v>
                </c:pt>
                <c:pt idx="141">
                  <c:v>542.96899999999994</c:v>
                </c:pt>
                <c:pt idx="142">
                  <c:v>545.29099999999994</c:v>
                </c:pt>
                <c:pt idx="143">
                  <c:v>547.476</c:v>
                </c:pt>
                <c:pt idx="144">
                  <c:v>548.65600000000006</c:v>
                </c:pt>
                <c:pt idx="145">
                  <c:v>551.601</c:v>
                </c:pt>
                <c:pt idx="146">
                  <c:v>553.94100000000003</c:v>
                </c:pt>
                <c:pt idx="147">
                  <c:v>554.10900000000004</c:v>
                </c:pt>
                <c:pt idx="148">
                  <c:v>556.21100000000001</c:v>
                </c:pt>
                <c:pt idx="149">
                  <c:v>557.54500000000007</c:v>
                </c:pt>
                <c:pt idx="150">
                  <c:v>557.84699999999998</c:v>
                </c:pt>
                <c:pt idx="151">
                  <c:v>559.44600000000003</c:v>
                </c:pt>
                <c:pt idx="152">
                  <c:v>560.6160000000001</c:v>
                </c:pt>
                <c:pt idx="153">
                  <c:v>561.8660000000001</c:v>
                </c:pt>
                <c:pt idx="154">
                  <c:v>563.13000000000011</c:v>
                </c:pt>
                <c:pt idx="155">
                  <c:v>563.64499999999998</c:v>
                </c:pt>
                <c:pt idx="156">
                  <c:v>565.26</c:v>
                </c:pt>
                <c:pt idx="157">
                  <c:v>564.91600000000005</c:v>
                </c:pt>
                <c:pt idx="158">
                  <c:v>566.37</c:v>
                </c:pt>
                <c:pt idx="159">
                  <c:v>565.92399999999998</c:v>
                </c:pt>
                <c:pt idx="160">
                  <c:v>567.04600000000005</c:v>
                </c:pt>
                <c:pt idx="161">
                  <c:v>567.58799999999997</c:v>
                </c:pt>
                <c:pt idx="162">
                  <c:v>568.89599999999996</c:v>
                </c:pt>
                <c:pt idx="163">
                  <c:v>570.13599999999997</c:v>
                </c:pt>
                <c:pt idx="164">
                  <c:v>570.5920000000001</c:v>
                </c:pt>
                <c:pt idx="165">
                  <c:v>571.90800000000013</c:v>
                </c:pt>
                <c:pt idx="166">
                  <c:v>573.51499999999999</c:v>
                </c:pt>
                <c:pt idx="167">
                  <c:v>574.54699999999991</c:v>
                </c:pt>
                <c:pt idx="168">
                  <c:v>576.63499999999988</c:v>
                </c:pt>
                <c:pt idx="169">
                  <c:v>577.92699999999991</c:v>
                </c:pt>
                <c:pt idx="170">
                  <c:v>578.09800000000007</c:v>
                </c:pt>
                <c:pt idx="171">
                  <c:v>581.51700000000005</c:v>
                </c:pt>
                <c:pt idx="172">
                  <c:v>583.75099999999998</c:v>
                </c:pt>
                <c:pt idx="173">
                  <c:v>585.44999999999993</c:v>
                </c:pt>
                <c:pt idx="174">
                  <c:v>588.04300000000001</c:v>
                </c:pt>
                <c:pt idx="175">
                  <c:v>590.05399999999997</c:v>
                </c:pt>
                <c:pt idx="176">
                  <c:v>592.37700000000007</c:v>
                </c:pt>
                <c:pt idx="177">
                  <c:v>595.08100000000002</c:v>
                </c:pt>
                <c:pt idx="178">
                  <c:v>597.11000000000013</c:v>
                </c:pt>
                <c:pt idx="179">
                  <c:v>599.60300000000007</c:v>
                </c:pt>
                <c:pt idx="180">
                  <c:v>601.81500000000005</c:v>
                </c:pt>
                <c:pt idx="181">
                  <c:v>603.59799999999996</c:v>
                </c:pt>
                <c:pt idx="182">
                  <c:v>605.49799999999993</c:v>
                </c:pt>
                <c:pt idx="183">
                  <c:v>606.59899999999993</c:v>
                </c:pt>
                <c:pt idx="184">
                  <c:v>607.71100000000001</c:v>
                </c:pt>
                <c:pt idx="185">
                  <c:v>608.86300000000006</c:v>
                </c:pt>
                <c:pt idx="186">
                  <c:v>610.22699999999986</c:v>
                </c:pt>
                <c:pt idx="187">
                  <c:v>610.66699999999992</c:v>
                </c:pt>
                <c:pt idx="188">
                  <c:v>611.70400000000018</c:v>
                </c:pt>
                <c:pt idx="189">
                  <c:v>612.30400000000009</c:v>
                </c:pt>
                <c:pt idx="190">
                  <c:v>612.33000000000004</c:v>
                </c:pt>
                <c:pt idx="191">
                  <c:v>613.15899999999999</c:v>
                </c:pt>
                <c:pt idx="192">
                  <c:v>613.51299999999992</c:v>
                </c:pt>
                <c:pt idx="193">
                  <c:v>615.3119999999999</c:v>
                </c:pt>
                <c:pt idx="194">
                  <c:v>616.59799999999996</c:v>
                </c:pt>
                <c:pt idx="195">
                  <c:v>617.274</c:v>
                </c:pt>
                <c:pt idx="196">
                  <c:v>617.38199999999995</c:v>
                </c:pt>
                <c:pt idx="197">
                  <c:v>619.01</c:v>
                </c:pt>
                <c:pt idx="198">
                  <c:v>619.50799999999992</c:v>
                </c:pt>
                <c:pt idx="199">
                  <c:v>620.03099999999995</c:v>
                </c:pt>
                <c:pt idx="200">
                  <c:v>621.28099999999995</c:v>
                </c:pt>
                <c:pt idx="201">
                  <c:v>621.94599999999991</c:v>
                </c:pt>
                <c:pt idx="202">
                  <c:v>623.23699999999997</c:v>
                </c:pt>
                <c:pt idx="203">
                  <c:v>625.29500000000007</c:v>
                </c:pt>
                <c:pt idx="204">
                  <c:v>625.31999999999994</c:v>
                </c:pt>
                <c:pt idx="205">
                  <c:v>624.95100000000002</c:v>
                </c:pt>
                <c:pt idx="206">
                  <c:v>626.04300000000001</c:v>
                </c:pt>
                <c:pt idx="207">
                  <c:v>628.05099999999993</c:v>
                </c:pt>
                <c:pt idx="208">
                  <c:v>629.53399999999988</c:v>
                </c:pt>
                <c:pt idx="209">
                  <c:v>630.23700000000008</c:v>
                </c:pt>
                <c:pt idx="210">
                  <c:v>630.86</c:v>
                </c:pt>
                <c:pt idx="211">
                  <c:v>632.36800000000005</c:v>
                </c:pt>
                <c:pt idx="212">
                  <c:v>634.12</c:v>
                </c:pt>
                <c:pt idx="213">
                  <c:v>635.15599999999995</c:v>
                </c:pt>
                <c:pt idx="214">
                  <c:v>637.08400000000006</c:v>
                </c:pt>
                <c:pt idx="215">
                  <c:v>639.16100000000006</c:v>
                </c:pt>
                <c:pt idx="216">
                  <c:v>641.24099999999999</c:v>
                </c:pt>
                <c:pt idx="217">
                  <c:v>642.95300000000009</c:v>
                </c:pt>
                <c:pt idx="218">
                  <c:v>646.09700000000009</c:v>
                </c:pt>
                <c:pt idx="219">
                  <c:v>646.42100000000005</c:v>
                </c:pt>
                <c:pt idx="220">
                  <c:v>648.97700000000009</c:v>
                </c:pt>
                <c:pt idx="221">
                  <c:v>651.28499999999997</c:v>
                </c:pt>
                <c:pt idx="222">
                  <c:v>653.298</c:v>
                </c:pt>
                <c:pt idx="223">
                  <c:v>655.702</c:v>
                </c:pt>
                <c:pt idx="224">
                  <c:v>656.90499999999997</c:v>
                </c:pt>
                <c:pt idx="225">
                  <c:v>658.83900000000017</c:v>
                </c:pt>
                <c:pt idx="226">
                  <c:v>660.41100000000017</c:v>
                </c:pt>
                <c:pt idx="227">
                  <c:v>660.88</c:v>
                </c:pt>
                <c:pt idx="228">
                  <c:v>663.40200000000004</c:v>
                </c:pt>
                <c:pt idx="229">
                  <c:v>664.47199999999987</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D-3BD8-478E-AEB1-40E2AA7AF392}"/>
            </c:ext>
          </c:extLst>
        </c:ser>
        <c:ser>
          <c:idx val="6"/>
          <c:order val="6"/>
          <c:tx>
            <c:strRef>
              <c:f>'RSGROC Data'!$P$2</c:f>
              <c:strCache>
                <c:ptCount val="1"/>
                <c:pt idx="0">
                  <c:v>664.5</c:v>
                </c:pt>
              </c:strCache>
            </c:strRef>
          </c:tx>
          <c:marker>
            <c:symbol val="none"/>
          </c:marker>
          <c:dLbls>
            <c:dLbl>
              <c:idx val="229"/>
              <c:layout>
                <c:manualLayout>
                  <c:x val="8.3188908145580588E-3"/>
                  <c:y val="2.206896551724137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E-3BD8-478E-AEB1-40E2AA7AF392}"/>
                </c:ext>
              </c:extLst>
            </c:dLbl>
            <c:dLbl>
              <c:idx val="252"/>
              <c:layout>
                <c:manualLayout>
                  <c:x val="6.9324090121316139E-3"/>
                  <c:y val="3.31034482758620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F-3BD8-478E-AEB1-40E2AA7AF392}"/>
                </c:ext>
              </c:extLst>
            </c:dLbl>
            <c:spPr>
              <a:noFill/>
              <a:ln>
                <a:noFill/>
              </a:ln>
              <a:effectLst/>
            </c:spPr>
            <c:txPr>
              <a:bodyPr/>
              <a:lstStyle/>
              <a:p>
                <a:pPr>
                  <a:defRPr sz="2000">
                    <a:solidFill>
                      <a:srgbClr val="08A685"/>
                    </a:solidFill>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val>
            <c:numRef>
              <c:f>'RSGROC Data'!$P$99:$P$398</c:f>
              <c:numCache>
                <c:formatCode>General</c:formatCode>
                <c:ptCount val="3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664.47199999999987</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10-3BD8-478E-AEB1-40E2AA7AF392}"/>
            </c:ext>
          </c:extLst>
        </c:ser>
        <c:dLbls>
          <c:dLblPos val="r"/>
          <c:showLegendKey val="0"/>
          <c:showVal val="1"/>
          <c:showCatName val="0"/>
          <c:showSerName val="0"/>
          <c:showPercent val="0"/>
          <c:showBubbleSize val="0"/>
        </c:dLbls>
        <c:marker val="1"/>
        <c:smooth val="0"/>
        <c:axId val="260515840"/>
        <c:axId val="248952448"/>
      </c:lineChart>
      <c:catAx>
        <c:axId val="260515328"/>
        <c:scaling>
          <c:orientation val="minMax"/>
        </c:scaling>
        <c:delete val="0"/>
        <c:axPos val="b"/>
        <c:numFmt formatCode="General" sourceLinked="1"/>
        <c:majorTickMark val="out"/>
        <c:minorTickMark val="none"/>
        <c:tickLblPos val="nextTo"/>
        <c:spPr>
          <a:ln w="3175">
            <a:solidFill>
              <a:schemeClr val="bg1">
                <a:lumMod val="65000"/>
              </a:schemeClr>
            </a:solidFill>
            <a:prstDash val="solid"/>
          </a:ln>
        </c:spPr>
        <c:txPr>
          <a:bodyPr rot="0" vert="horz"/>
          <a:lstStyle/>
          <a:p>
            <a:pPr>
              <a:defRPr>
                <a:solidFill>
                  <a:schemeClr val="bg1">
                    <a:lumMod val="65000"/>
                  </a:schemeClr>
                </a:solidFill>
              </a:defRPr>
            </a:pPr>
            <a:endParaRPr lang="en-US"/>
          </a:p>
        </c:txPr>
        <c:crossAx val="248951872"/>
        <c:crossesAt val="-200"/>
        <c:auto val="1"/>
        <c:lblAlgn val="ctr"/>
        <c:lblOffset val="100"/>
        <c:tickLblSkip val="6"/>
        <c:tickMarkSkip val="12"/>
        <c:noMultiLvlLbl val="0"/>
      </c:catAx>
      <c:valAx>
        <c:axId val="248951872"/>
        <c:scaling>
          <c:orientation val="minMax"/>
          <c:max val="7"/>
          <c:min val="-7"/>
        </c:scaling>
        <c:delete val="0"/>
        <c:axPos val="l"/>
        <c:title>
          <c:tx>
            <c:rich>
              <a:bodyPr rot="0" vert="horz"/>
              <a:lstStyle/>
              <a:p>
                <a:pPr algn="ctr">
                  <a:defRPr>
                    <a:solidFill>
                      <a:schemeClr val="bg1">
                        <a:lumMod val="65000"/>
                      </a:schemeClr>
                    </a:solidFill>
                  </a:defRPr>
                </a:pPr>
                <a:r>
                  <a:rPr lang="en-US">
                    <a:solidFill>
                      <a:schemeClr val="bg1">
                        <a:lumMod val="65000"/>
                      </a:schemeClr>
                    </a:solidFill>
                  </a:rPr>
                  <a:t>R-O-C</a:t>
                </a:r>
              </a:p>
            </c:rich>
          </c:tx>
          <c:layout>
            <c:manualLayout>
              <c:xMode val="edge"/>
              <c:yMode val="edge"/>
              <c:x val="0"/>
              <c:y val="0"/>
            </c:manualLayout>
          </c:layout>
          <c:overlay val="0"/>
          <c:spPr>
            <a:noFill/>
            <a:ln w="25400">
              <a:noFill/>
            </a:ln>
          </c:spPr>
        </c:title>
        <c:numFmt formatCode="0" sourceLinked="0"/>
        <c:majorTickMark val="out"/>
        <c:minorTickMark val="none"/>
        <c:tickLblPos val="nextTo"/>
        <c:spPr>
          <a:ln w="3175">
            <a:solidFill>
              <a:schemeClr val="bg1">
                <a:lumMod val="65000"/>
              </a:schemeClr>
            </a:solidFill>
            <a:prstDash val="solid"/>
          </a:ln>
        </c:spPr>
        <c:txPr>
          <a:bodyPr rot="0" vert="horz"/>
          <a:lstStyle/>
          <a:p>
            <a:pPr>
              <a:defRPr sz="1200">
                <a:solidFill>
                  <a:schemeClr val="bg1">
                    <a:lumMod val="65000"/>
                  </a:schemeClr>
                </a:solidFill>
              </a:defRPr>
            </a:pPr>
            <a:endParaRPr lang="en-US"/>
          </a:p>
        </c:txPr>
        <c:crossAx val="260515328"/>
        <c:crosses val="autoZero"/>
        <c:crossBetween val="between"/>
        <c:majorUnit val="7"/>
      </c:valAx>
      <c:catAx>
        <c:axId val="260515840"/>
        <c:scaling>
          <c:orientation val="minMax"/>
        </c:scaling>
        <c:delete val="1"/>
        <c:axPos val="b"/>
        <c:majorTickMark val="out"/>
        <c:minorTickMark val="none"/>
        <c:tickLblPos val="nextTo"/>
        <c:crossAx val="248952448"/>
        <c:crosses val="autoZero"/>
        <c:auto val="1"/>
        <c:lblAlgn val="ctr"/>
        <c:lblOffset val="100"/>
        <c:noMultiLvlLbl val="0"/>
      </c:catAx>
      <c:valAx>
        <c:axId val="248952448"/>
        <c:scaling>
          <c:orientation val="minMax"/>
          <c:max val="1080"/>
          <c:min val="380"/>
        </c:scaling>
        <c:delete val="0"/>
        <c:axPos val="r"/>
        <c:title>
          <c:tx>
            <c:rich>
              <a:bodyPr rot="0" vert="horz"/>
              <a:lstStyle/>
              <a:p>
                <a:pPr algn="ctr">
                  <a:defRPr>
                    <a:solidFill>
                      <a:schemeClr val="bg1">
                        <a:lumMod val="65000"/>
                      </a:schemeClr>
                    </a:solidFill>
                  </a:defRPr>
                </a:pPr>
                <a:r>
                  <a:rPr lang="en-US">
                    <a:solidFill>
                      <a:schemeClr val="bg1">
                        <a:lumMod val="65000"/>
                      </a:schemeClr>
                    </a:solidFill>
                  </a:rPr>
                  <a:t>MMT</a:t>
                </a:r>
              </a:p>
            </c:rich>
          </c:tx>
          <c:layout>
            <c:manualLayout>
              <c:xMode val="edge"/>
              <c:yMode val="edge"/>
              <c:x val="0.94731296101159113"/>
              <c:y val="1.4104372355430183E-3"/>
            </c:manualLayout>
          </c:layout>
          <c:overlay val="0"/>
          <c:spPr>
            <a:noFill/>
            <a:ln w="25400">
              <a:noFill/>
            </a:ln>
          </c:spPr>
        </c:title>
        <c:numFmt formatCode="General" sourceLinked="1"/>
        <c:majorTickMark val="out"/>
        <c:minorTickMark val="none"/>
        <c:tickLblPos val="nextTo"/>
        <c:spPr>
          <a:ln w="3175">
            <a:solidFill>
              <a:schemeClr val="bg1">
                <a:lumMod val="65000"/>
              </a:schemeClr>
            </a:solidFill>
            <a:prstDash val="solid"/>
          </a:ln>
        </c:spPr>
        <c:txPr>
          <a:bodyPr rot="0" vert="horz"/>
          <a:lstStyle/>
          <a:p>
            <a:pPr>
              <a:defRPr>
                <a:solidFill>
                  <a:schemeClr val="bg1">
                    <a:lumMod val="65000"/>
                  </a:schemeClr>
                </a:solidFill>
              </a:defRPr>
            </a:pPr>
            <a:endParaRPr lang="en-US"/>
          </a:p>
        </c:txPr>
        <c:crossAx val="260515840"/>
        <c:crosses val="max"/>
        <c:crossBetween val="between"/>
        <c:majorUnit val="350"/>
      </c:valAx>
      <c:spPr>
        <a:noFill/>
        <a:ln w="25400">
          <a:noFill/>
        </a:ln>
      </c:spPr>
    </c:plotArea>
    <c:plotVisOnly val="1"/>
    <c:dispBlanksAs val="gap"/>
    <c:showDLblsOverMax val="0"/>
  </c:chart>
  <c:spPr>
    <a:noFill/>
    <a:ln w="9525">
      <a:noFill/>
    </a:ln>
  </c:spPr>
  <c:txPr>
    <a:bodyPr/>
    <a:lstStyle/>
    <a:p>
      <a:pPr>
        <a:defRPr sz="1200" b="1"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73669383702404E-2"/>
          <c:y val="9.3230259173068958E-2"/>
          <c:w val="0.9178082191780822"/>
          <c:h val="0.84309286238005676"/>
        </c:manualLayout>
      </c:layout>
      <c:lineChart>
        <c:grouping val="standard"/>
        <c:varyColors val="0"/>
        <c:ser>
          <c:idx val="1"/>
          <c:order val="0"/>
          <c:tx>
            <c:strRef>
              <c:f>'Industry Labels'!$E$12</c:f>
              <c:strCache>
                <c:ptCount val="1"/>
                <c:pt idx="0">
                  <c:v>Wholesale</c:v>
                </c:pt>
              </c:strCache>
            </c:strRef>
          </c:tx>
          <c:spPr>
            <a:ln w="57150">
              <a:solidFill>
                <a:srgbClr val="183863"/>
              </a:solidFill>
              <a:prstDash val="solid"/>
            </a:ln>
            <a:effectLst>
              <a:outerShdw blurRad="50800" dist="38100" dir="2700000" algn="tl" rotWithShape="0">
                <a:prstClr val="black">
                  <a:alpha val="40000"/>
                </a:prstClr>
              </a:outerShdw>
            </a:effectLst>
          </c:spPr>
          <c:marker>
            <c:symbol val="none"/>
          </c:marker>
          <c:cat>
            <c:numRef>
              <c:f>Company!$A$3:$A$1202</c:f>
              <c:numCache>
                <c:formatCode>mmm\-yy</c:formatCode>
                <c:ptCount val="1200"/>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pt idx="329">
                  <c:v>42887</c:v>
                </c:pt>
                <c:pt idx="330">
                  <c:v>42917</c:v>
                </c:pt>
                <c:pt idx="331">
                  <c:v>42948</c:v>
                </c:pt>
                <c:pt idx="332">
                  <c:v>42979</c:v>
                </c:pt>
                <c:pt idx="333">
                  <c:v>43009</c:v>
                </c:pt>
                <c:pt idx="334">
                  <c:v>43040</c:v>
                </c:pt>
                <c:pt idx="335">
                  <c:v>43070</c:v>
                </c:pt>
                <c:pt idx="336">
                  <c:v>43101</c:v>
                </c:pt>
                <c:pt idx="337">
                  <c:v>43132</c:v>
                </c:pt>
                <c:pt idx="338">
                  <c:v>43160</c:v>
                </c:pt>
                <c:pt idx="339">
                  <c:v>43191</c:v>
                </c:pt>
                <c:pt idx="340">
                  <c:v>43221</c:v>
                </c:pt>
                <c:pt idx="341">
                  <c:v>43252</c:v>
                </c:pt>
                <c:pt idx="342">
                  <c:v>43282</c:v>
                </c:pt>
                <c:pt idx="343">
                  <c:v>43313</c:v>
                </c:pt>
                <c:pt idx="344">
                  <c:v>43344</c:v>
                </c:pt>
                <c:pt idx="345">
                  <c:v>43374</c:v>
                </c:pt>
                <c:pt idx="346">
                  <c:v>43405</c:v>
                </c:pt>
                <c:pt idx="347">
                  <c:v>43435</c:v>
                </c:pt>
                <c:pt idx="348">
                  <c:v>43466</c:v>
                </c:pt>
                <c:pt idx="349">
                  <c:v>43497</c:v>
                </c:pt>
                <c:pt idx="350">
                  <c:v>43525</c:v>
                </c:pt>
                <c:pt idx="351">
                  <c:v>43556</c:v>
                </c:pt>
                <c:pt idx="352">
                  <c:v>43586</c:v>
                </c:pt>
                <c:pt idx="353">
                  <c:v>43617</c:v>
                </c:pt>
                <c:pt idx="354">
                  <c:v>43647</c:v>
                </c:pt>
                <c:pt idx="355">
                  <c:v>43678</c:v>
                </c:pt>
                <c:pt idx="356">
                  <c:v>43709</c:v>
                </c:pt>
                <c:pt idx="357">
                  <c:v>43739</c:v>
                </c:pt>
                <c:pt idx="358">
                  <c:v>43770</c:v>
                </c:pt>
                <c:pt idx="359">
                  <c:v>43800</c:v>
                </c:pt>
                <c:pt idx="360">
                  <c:v>43831</c:v>
                </c:pt>
                <c:pt idx="361">
                  <c:v>43862</c:v>
                </c:pt>
                <c:pt idx="362">
                  <c:v>43891</c:v>
                </c:pt>
                <c:pt idx="363">
                  <c:v>43922</c:v>
                </c:pt>
                <c:pt idx="364">
                  <c:v>43952</c:v>
                </c:pt>
                <c:pt idx="365">
                  <c:v>43983</c:v>
                </c:pt>
                <c:pt idx="366">
                  <c:v>44013</c:v>
                </c:pt>
                <c:pt idx="367">
                  <c:v>44044</c:v>
                </c:pt>
                <c:pt idx="368">
                  <c:v>44075</c:v>
                </c:pt>
                <c:pt idx="369">
                  <c:v>44105</c:v>
                </c:pt>
                <c:pt idx="370">
                  <c:v>44136</c:v>
                </c:pt>
                <c:pt idx="371">
                  <c:v>44166</c:v>
                </c:pt>
                <c:pt idx="372">
                  <c:v>44197</c:v>
                </c:pt>
                <c:pt idx="373">
                  <c:v>44228</c:v>
                </c:pt>
                <c:pt idx="374">
                  <c:v>44256</c:v>
                </c:pt>
                <c:pt idx="375">
                  <c:v>44287</c:v>
                </c:pt>
                <c:pt idx="376">
                  <c:v>44317</c:v>
                </c:pt>
                <c:pt idx="377">
                  <c:v>44348</c:v>
                </c:pt>
                <c:pt idx="378">
                  <c:v>44378</c:v>
                </c:pt>
                <c:pt idx="379">
                  <c:v>44409</c:v>
                </c:pt>
                <c:pt idx="380">
                  <c:v>44440</c:v>
                </c:pt>
                <c:pt idx="381">
                  <c:v>44470</c:v>
                </c:pt>
                <c:pt idx="382">
                  <c:v>44501</c:v>
                </c:pt>
                <c:pt idx="383">
                  <c:v>44531</c:v>
                </c:pt>
                <c:pt idx="384">
                  <c:v>44562</c:v>
                </c:pt>
                <c:pt idx="385">
                  <c:v>44593</c:v>
                </c:pt>
                <c:pt idx="386">
                  <c:v>44621</c:v>
                </c:pt>
                <c:pt idx="387">
                  <c:v>44652</c:v>
                </c:pt>
                <c:pt idx="388">
                  <c:v>44682</c:v>
                </c:pt>
                <c:pt idx="389">
                  <c:v>44713</c:v>
                </c:pt>
                <c:pt idx="390">
                  <c:v>44743</c:v>
                </c:pt>
                <c:pt idx="391">
                  <c:v>44774</c:v>
                </c:pt>
                <c:pt idx="392">
                  <c:v>44805</c:v>
                </c:pt>
                <c:pt idx="393">
                  <c:v>44835</c:v>
                </c:pt>
                <c:pt idx="394">
                  <c:v>44866</c:v>
                </c:pt>
                <c:pt idx="395">
                  <c:v>44896</c:v>
                </c:pt>
                <c:pt idx="396">
                  <c:v>44927</c:v>
                </c:pt>
                <c:pt idx="397">
                  <c:v>44958</c:v>
                </c:pt>
                <c:pt idx="398">
                  <c:v>44986</c:v>
                </c:pt>
                <c:pt idx="399">
                  <c:v>45017</c:v>
                </c:pt>
                <c:pt idx="400">
                  <c:v>45047</c:v>
                </c:pt>
                <c:pt idx="401">
                  <c:v>45078</c:v>
                </c:pt>
                <c:pt idx="402">
                  <c:v>45108</c:v>
                </c:pt>
                <c:pt idx="403">
                  <c:v>45139</c:v>
                </c:pt>
                <c:pt idx="404">
                  <c:v>45170</c:v>
                </c:pt>
                <c:pt idx="405">
                  <c:v>45200</c:v>
                </c:pt>
                <c:pt idx="406">
                  <c:v>45231</c:v>
                </c:pt>
                <c:pt idx="407">
                  <c:v>45261</c:v>
                </c:pt>
                <c:pt idx="408">
                  <c:v>45292</c:v>
                </c:pt>
                <c:pt idx="409">
                  <c:v>45323</c:v>
                </c:pt>
                <c:pt idx="410">
                  <c:v>45352</c:v>
                </c:pt>
                <c:pt idx="411">
                  <c:v>45383</c:v>
                </c:pt>
                <c:pt idx="412">
                  <c:v>45413</c:v>
                </c:pt>
                <c:pt idx="413">
                  <c:v>45444</c:v>
                </c:pt>
                <c:pt idx="414">
                  <c:v>45474</c:v>
                </c:pt>
                <c:pt idx="415">
                  <c:v>45505</c:v>
                </c:pt>
                <c:pt idx="416">
                  <c:v>45536</c:v>
                </c:pt>
                <c:pt idx="417">
                  <c:v>45566</c:v>
                </c:pt>
                <c:pt idx="418">
                  <c:v>45597</c:v>
                </c:pt>
                <c:pt idx="419">
                  <c:v>45627</c:v>
                </c:pt>
                <c:pt idx="420">
                  <c:v>45658</c:v>
                </c:pt>
                <c:pt idx="421">
                  <c:v>45689</c:v>
                </c:pt>
                <c:pt idx="422">
                  <c:v>45717</c:v>
                </c:pt>
                <c:pt idx="423">
                  <c:v>45748</c:v>
                </c:pt>
                <c:pt idx="424">
                  <c:v>45778</c:v>
                </c:pt>
                <c:pt idx="425">
                  <c:v>45809</c:v>
                </c:pt>
                <c:pt idx="426">
                  <c:v>45839</c:v>
                </c:pt>
                <c:pt idx="427">
                  <c:v>45870</c:v>
                </c:pt>
                <c:pt idx="428">
                  <c:v>45901</c:v>
                </c:pt>
                <c:pt idx="429">
                  <c:v>45931</c:v>
                </c:pt>
                <c:pt idx="430">
                  <c:v>45962</c:v>
                </c:pt>
                <c:pt idx="431">
                  <c:v>45992</c:v>
                </c:pt>
                <c:pt idx="432">
                  <c:v>46023</c:v>
                </c:pt>
                <c:pt idx="433">
                  <c:v>46054</c:v>
                </c:pt>
                <c:pt idx="434">
                  <c:v>46082</c:v>
                </c:pt>
                <c:pt idx="435">
                  <c:v>46113</c:v>
                </c:pt>
                <c:pt idx="436">
                  <c:v>46143</c:v>
                </c:pt>
                <c:pt idx="437">
                  <c:v>46174</c:v>
                </c:pt>
                <c:pt idx="438">
                  <c:v>46204</c:v>
                </c:pt>
                <c:pt idx="439">
                  <c:v>46235</c:v>
                </c:pt>
                <c:pt idx="440">
                  <c:v>46266</c:v>
                </c:pt>
                <c:pt idx="441">
                  <c:v>46296</c:v>
                </c:pt>
                <c:pt idx="442">
                  <c:v>46327</c:v>
                </c:pt>
                <c:pt idx="443">
                  <c:v>46357</c:v>
                </c:pt>
                <c:pt idx="444">
                  <c:v>46388</c:v>
                </c:pt>
                <c:pt idx="445">
                  <c:v>46419</c:v>
                </c:pt>
                <c:pt idx="446">
                  <c:v>46447</c:v>
                </c:pt>
                <c:pt idx="447">
                  <c:v>46478</c:v>
                </c:pt>
                <c:pt idx="448">
                  <c:v>46508</c:v>
                </c:pt>
                <c:pt idx="449">
                  <c:v>46539</c:v>
                </c:pt>
                <c:pt idx="450">
                  <c:v>46569</c:v>
                </c:pt>
                <c:pt idx="451">
                  <c:v>46600</c:v>
                </c:pt>
                <c:pt idx="452">
                  <c:v>46631</c:v>
                </c:pt>
                <c:pt idx="453">
                  <c:v>46661</c:v>
                </c:pt>
                <c:pt idx="454">
                  <c:v>46692</c:v>
                </c:pt>
                <c:pt idx="455">
                  <c:v>46722</c:v>
                </c:pt>
                <c:pt idx="456">
                  <c:v>46753</c:v>
                </c:pt>
                <c:pt idx="457">
                  <c:v>46784</c:v>
                </c:pt>
                <c:pt idx="458">
                  <c:v>46813</c:v>
                </c:pt>
                <c:pt idx="459">
                  <c:v>46844</c:v>
                </c:pt>
                <c:pt idx="460">
                  <c:v>46874</c:v>
                </c:pt>
                <c:pt idx="461">
                  <c:v>46905</c:v>
                </c:pt>
                <c:pt idx="462">
                  <c:v>46935</c:v>
                </c:pt>
                <c:pt idx="463">
                  <c:v>46966</c:v>
                </c:pt>
                <c:pt idx="464">
                  <c:v>46997</c:v>
                </c:pt>
                <c:pt idx="465">
                  <c:v>47027</c:v>
                </c:pt>
                <c:pt idx="466">
                  <c:v>47058</c:v>
                </c:pt>
                <c:pt idx="467">
                  <c:v>47088</c:v>
                </c:pt>
                <c:pt idx="468">
                  <c:v>47119</c:v>
                </c:pt>
                <c:pt idx="469">
                  <c:v>47150</c:v>
                </c:pt>
                <c:pt idx="470">
                  <c:v>47178</c:v>
                </c:pt>
                <c:pt idx="471">
                  <c:v>47209</c:v>
                </c:pt>
                <c:pt idx="472">
                  <c:v>47239</c:v>
                </c:pt>
                <c:pt idx="473">
                  <c:v>47270</c:v>
                </c:pt>
                <c:pt idx="474">
                  <c:v>47300</c:v>
                </c:pt>
                <c:pt idx="475">
                  <c:v>47331</c:v>
                </c:pt>
                <c:pt idx="476">
                  <c:v>47362</c:v>
                </c:pt>
                <c:pt idx="477">
                  <c:v>47392</c:v>
                </c:pt>
                <c:pt idx="478">
                  <c:v>47423</c:v>
                </c:pt>
                <c:pt idx="479">
                  <c:v>47453</c:v>
                </c:pt>
                <c:pt idx="480">
                  <c:v>47484</c:v>
                </c:pt>
                <c:pt idx="481">
                  <c:v>47515</c:v>
                </c:pt>
                <c:pt idx="482">
                  <c:v>47543</c:v>
                </c:pt>
                <c:pt idx="483">
                  <c:v>47574</c:v>
                </c:pt>
                <c:pt idx="484">
                  <c:v>47604</c:v>
                </c:pt>
                <c:pt idx="485">
                  <c:v>47635</c:v>
                </c:pt>
                <c:pt idx="486">
                  <c:v>47665</c:v>
                </c:pt>
                <c:pt idx="487">
                  <c:v>47696</c:v>
                </c:pt>
                <c:pt idx="488">
                  <c:v>47727</c:v>
                </c:pt>
                <c:pt idx="489">
                  <c:v>47757</c:v>
                </c:pt>
                <c:pt idx="490">
                  <c:v>47788</c:v>
                </c:pt>
                <c:pt idx="491">
                  <c:v>47818</c:v>
                </c:pt>
                <c:pt idx="492">
                  <c:v>47849</c:v>
                </c:pt>
                <c:pt idx="493">
                  <c:v>47880</c:v>
                </c:pt>
                <c:pt idx="494">
                  <c:v>47908</c:v>
                </c:pt>
                <c:pt idx="495">
                  <c:v>47939</c:v>
                </c:pt>
                <c:pt idx="496">
                  <c:v>47969</c:v>
                </c:pt>
                <c:pt idx="497">
                  <c:v>48000</c:v>
                </c:pt>
                <c:pt idx="498">
                  <c:v>48030</c:v>
                </c:pt>
                <c:pt idx="499">
                  <c:v>48061</c:v>
                </c:pt>
                <c:pt idx="500">
                  <c:v>48092</c:v>
                </c:pt>
                <c:pt idx="501">
                  <c:v>48122</c:v>
                </c:pt>
                <c:pt idx="502">
                  <c:v>48153</c:v>
                </c:pt>
                <c:pt idx="503">
                  <c:v>48183</c:v>
                </c:pt>
                <c:pt idx="504">
                  <c:v>48214</c:v>
                </c:pt>
                <c:pt idx="505">
                  <c:v>48245</c:v>
                </c:pt>
                <c:pt idx="506">
                  <c:v>48274</c:v>
                </c:pt>
                <c:pt idx="507">
                  <c:v>48305</c:v>
                </c:pt>
                <c:pt idx="508">
                  <c:v>48335</c:v>
                </c:pt>
                <c:pt idx="509">
                  <c:v>48366</c:v>
                </c:pt>
                <c:pt idx="510">
                  <c:v>48396</c:v>
                </c:pt>
                <c:pt idx="511">
                  <c:v>48427</c:v>
                </c:pt>
                <c:pt idx="512">
                  <c:v>48458</c:v>
                </c:pt>
                <c:pt idx="513">
                  <c:v>48488</c:v>
                </c:pt>
                <c:pt idx="514">
                  <c:v>48519</c:v>
                </c:pt>
                <c:pt idx="515">
                  <c:v>48549</c:v>
                </c:pt>
                <c:pt idx="516">
                  <c:v>48580</c:v>
                </c:pt>
                <c:pt idx="517">
                  <c:v>48611</c:v>
                </c:pt>
                <c:pt idx="518">
                  <c:v>48639</c:v>
                </c:pt>
                <c:pt idx="519">
                  <c:v>48670</c:v>
                </c:pt>
                <c:pt idx="520">
                  <c:v>48700</c:v>
                </c:pt>
                <c:pt idx="521">
                  <c:v>48731</c:v>
                </c:pt>
                <c:pt idx="522">
                  <c:v>48761</c:v>
                </c:pt>
                <c:pt idx="523">
                  <c:v>48792</c:v>
                </c:pt>
                <c:pt idx="524">
                  <c:v>48823</c:v>
                </c:pt>
                <c:pt idx="525">
                  <c:v>48853</c:v>
                </c:pt>
                <c:pt idx="526">
                  <c:v>48884</c:v>
                </c:pt>
                <c:pt idx="527">
                  <c:v>48914</c:v>
                </c:pt>
                <c:pt idx="528">
                  <c:v>48945</c:v>
                </c:pt>
                <c:pt idx="529">
                  <c:v>48976</c:v>
                </c:pt>
                <c:pt idx="530">
                  <c:v>49004</c:v>
                </c:pt>
                <c:pt idx="531">
                  <c:v>49035</c:v>
                </c:pt>
                <c:pt idx="532">
                  <c:v>49065</c:v>
                </c:pt>
                <c:pt idx="533">
                  <c:v>49096</c:v>
                </c:pt>
                <c:pt idx="534">
                  <c:v>49126</c:v>
                </c:pt>
                <c:pt idx="535">
                  <c:v>49157</c:v>
                </c:pt>
                <c:pt idx="536">
                  <c:v>49188</c:v>
                </c:pt>
                <c:pt idx="537">
                  <c:v>49218</c:v>
                </c:pt>
                <c:pt idx="538">
                  <c:v>49249</c:v>
                </c:pt>
                <c:pt idx="539">
                  <c:v>49279</c:v>
                </c:pt>
                <c:pt idx="540">
                  <c:v>49310</c:v>
                </c:pt>
                <c:pt idx="541">
                  <c:v>49341</c:v>
                </c:pt>
                <c:pt idx="542">
                  <c:v>49369</c:v>
                </c:pt>
                <c:pt idx="543">
                  <c:v>49400</c:v>
                </c:pt>
                <c:pt idx="544">
                  <c:v>49430</c:v>
                </c:pt>
                <c:pt idx="545">
                  <c:v>49461</c:v>
                </c:pt>
                <c:pt idx="546">
                  <c:v>49491</c:v>
                </c:pt>
                <c:pt idx="547">
                  <c:v>49522</c:v>
                </c:pt>
                <c:pt idx="548">
                  <c:v>49553</c:v>
                </c:pt>
                <c:pt idx="549">
                  <c:v>49583</c:v>
                </c:pt>
                <c:pt idx="550">
                  <c:v>49614</c:v>
                </c:pt>
                <c:pt idx="551">
                  <c:v>49644</c:v>
                </c:pt>
                <c:pt idx="552">
                  <c:v>49675</c:v>
                </c:pt>
                <c:pt idx="553">
                  <c:v>49706</c:v>
                </c:pt>
                <c:pt idx="554">
                  <c:v>49735</c:v>
                </c:pt>
                <c:pt idx="555">
                  <c:v>49766</c:v>
                </c:pt>
                <c:pt idx="556">
                  <c:v>49796</c:v>
                </c:pt>
                <c:pt idx="557">
                  <c:v>49827</c:v>
                </c:pt>
                <c:pt idx="558">
                  <c:v>49857</c:v>
                </c:pt>
                <c:pt idx="559">
                  <c:v>49888</c:v>
                </c:pt>
                <c:pt idx="560">
                  <c:v>49919</c:v>
                </c:pt>
                <c:pt idx="561">
                  <c:v>49949</c:v>
                </c:pt>
                <c:pt idx="562">
                  <c:v>49980</c:v>
                </c:pt>
                <c:pt idx="563">
                  <c:v>50010</c:v>
                </c:pt>
                <c:pt idx="564">
                  <c:v>50041</c:v>
                </c:pt>
                <c:pt idx="565">
                  <c:v>50072</c:v>
                </c:pt>
                <c:pt idx="566">
                  <c:v>50100</c:v>
                </c:pt>
                <c:pt idx="567">
                  <c:v>50131</c:v>
                </c:pt>
                <c:pt idx="568">
                  <c:v>50161</c:v>
                </c:pt>
                <c:pt idx="569">
                  <c:v>50192</c:v>
                </c:pt>
                <c:pt idx="570">
                  <c:v>50222</c:v>
                </c:pt>
                <c:pt idx="571">
                  <c:v>50253</c:v>
                </c:pt>
                <c:pt idx="572">
                  <c:v>50284</c:v>
                </c:pt>
                <c:pt idx="573">
                  <c:v>50314</c:v>
                </c:pt>
                <c:pt idx="574">
                  <c:v>50345</c:v>
                </c:pt>
                <c:pt idx="575">
                  <c:v>50375</c:v>
                </c:pt>
                <c:pt idx="576">
                  <c:v>50406</c:v>
                </c:pt>
                <c:pt idx="577">
                  <c:v>50437</c:v>
                </c:pt>
                <c:pt idx="578">
                  <c:v>50465</c:v>
                </c:pt>
                <c:pt idx="579">
                  <c:v>50496</c:v>
                </c:pt>
                <c:pt idx="580">
                  <c:v>50526</c:v>
                </c:pt>
                <c:pt idx="581">
                  <c:v>50557</c:v>
                </c:pt>
                <c:pt idx="582">
                  <c:v>50587</c:v>
                </c:pt>
                <c:pt idx="583">
                  <c:v>50618</c:v>
                </c:pt>
                <c:pt idx="584">
                  <c:v>50649</c:v>
                </c:pt>
                <c:pt idx="585">
                  <c:v>50679</c:v>
                </c:pt>
                <c:pt idx="586">
                  <c:v>50710</c:v>
                </c:pt>
                <c:pt idx="587">
                  <c:v>50740</c:v>
                </c:pt>
                <c:pt idx="588">
                  <c:v>50771</c:v>
                </c:pt>
                <c:pt idx="589">
                  <c:v>50802</c:v>
                </c:pt>
                <c:pt idx="590">
                  <c:v>50830</c:v>
                </c:pt>
                <c:pt idx="591">
                  <c:v>50861</c:v>
                </c:pt>
                <c:pt idx="592">
                  <c:v>50891</c:v>
                </c:pt>
                <c:pt idx="593">
                  <c:v>50922</c:v>
                </c:pt>
                <c:pt idx="594">
                  <c:v>50952</c:v>
                </c:pt>
                <c:pt idx="595">
                  <c:v>50983</c:v>
                </c:pt>
                <c:pt idx="596">
                  <c:v>51014</c:v>
                </c:pt>
                <c:pt idx="597">
                  <c:v>51044</c:v>
                </c:pt>
                <c:pt idx="598">
                  <c:v>51075</c:v>
                </c:pt>
                <c:pt idx="599">
                  <c:v>51105</c:v>
                </c:pt>
                <c:pt idx="600">
                  <c:v>51136</c:v>
                </c:pt>
                <c:pt idx="601">
                  <c:v>51167</c:v>
                </c:pt>
                <c:pt idx="602">
                  <c:v>51196</c:v>
                </c:pt>
                <c:pt idx="603">
                  <c:v>51227</c:v>
                </c:pt>
                <c:pt idx="604">
                  <c:v>51257</c:v>
                </c:pt>
                <c:pt idx="605">
                  <c:v>51288</c:v>
                </c:pt>
                <c:pt idx="606">
                  <c:v>51318</c:v>
                </c:pt>
                <c:pt idx="607">
                  <c:v>51349</c:v>
                </c:pt>
                <c:pt idx="608">
                  <c:v>51380</c:v>
                </c:pt>
                <c:pt idx="609">
                  <c:v>51410</c:v>
                </c:pt>
                <c:pt idx="610">
                  <c:v>51441</c:v>
                </c:pt>
                <c:pt idx="611">
                  <c:v>51471</c:v>
                </c:pt>
                <c:pt idx="612">
                  <c:v>51502</c:v>
                </c:pt>
                <c:pt idx="613">
                  <c:v>51533</c:v>
                </c:pt>
                <c:pt idx="614">
                  <c:v>51561</c:v>
                </c:pt>
                <c:pt idx="615">
                  <c:v>51592</c:v>
                </c:pt>
                <c:pt idx="616">
                  <c:v>51622</c:v>
                </c:pt>
                <c:pt idx="617">
                  <c:v>51653</c:v>
                </c:pt>
                <c:pt idx="618">
                  <c:v>51683</c:v>
                </c:pt>
                <c:pt idx="619">
                  <c:v>51714</c:v>
                </c:pt>
                <c:pt idx="620">
                  <c:v>51745</c:v>
                </c:pt>
                <c:pt idx="621">
                  <c:v>51775</c:v>
                </c:pt>
                <c:pt idx="622">
                  <c:v>51806</c:v>
                </c:pt>
                <c:pt idx="623">
                  <c:v>51836</c:v>
                </c:pt>
                <c:pt idx="624">
                  <c:v>51867</c:v>
                </c:pt>
                <c:pt idx="625">
                  <c:v>51898</c:v>
                </c:pt>
                <c:pt idx="626">
                  <c:v>51926</c:v>
                </c:pt>
                <c:pt idx="627">
                  <c:v>51957</c:v>
                </c:pt>
                <c:pt idx="628">
                  <c:v>51987</c:v>
                </c:pt>
                <c:pt idx="629">
                  <c:v>52018</c:v>
                </c:pt>
                <c:pt idx="630">
                  <c:v>52048</c:v>
                </c:pt>
                <c:pt idx="631">
                  <c:v>52079</c:v>
                </c:pt>
                <c:pt idx="632">
                  <c:v>52110</c:v>
                </c:pt>
                <c:pt idx="633">
                  <c:v>52140</c:v>
                </c:pt>
                <c:pt idx="634">
                  <c:v>52171</c:v>
                </c:pt>
                <c:pt idx="635">
                  <c:v>52201</c:v>
                </c:pt>
                <c:pt idx="636">
                  <c:v>52232</c:v>
                </c:pt>
                <c:pt idx="637">
                  <c:v>52263</c:v>
                </c:pt>
                <c:pt idx="638">
                  <c:v>52291</c:v>
                </c:pt>
                <c:pt idx="639">
                  <c:v>52322</c:v>
                </c:pt>
                <c:pt idx="640">
                  <c:v>52352</c:v>
                </c:pt>
                <c:pt idx="641">
                  <c:v>52383</c:v>
                </c:pt>
                <c:pt idx="642">
                  <c:v>52413</c:v>
                </c:pt>
                <c:pt idx="643">
                  <c:v>52444</c:v>
                </c:pt>
                <c:pt idx="644">
                  <c:v>52475</c:v>
                </c:pt>
                <c:pt idx="645">
                  <c:v>52505</c:v>
                </c:pt>
                <c:pt idx="646">
                  <c:v>52536</c:v>
                </c:pt>
                <c:pt idx="647">
                  <c:v>52566</c:v>
                </c:pt>
                <c:pt idx="648">
                  <c:v>52597</c:v>
                </c:pt>
                <c:pt idx="649">
                  <c:v>52628</c:v>
                </c:pt>
                <c:pt idx="650">
                  <c:v>52657</c:v>
                </c:pt>
                <c:pt idx="651">
                  <c:v>52688</c:v>
                </c:pt>
                <c:pt idx="652">
                  <c:v>52718</c:v>
                </c:pt>
                <c:pt idx="653">
                  <c:v>52749</c:v>
                </c:pt>
                <c:pt idx="654">
                  <c:v>52779</c:v>
                </c:pt>
                <c:pt idx="655">
                  <c:v>52810</c:v>
                </c:pt>
                <c:pt idx="656">
                  <c:v>52841</c:v>
                </c:pt>
                <c:pt idx="657">
                  <c:v>52871</c:v>
                </c:pt>
                <c:pt idx="658">
                  <c:v>52902</c:v>
                </c:pt>
                <c:pt idx="659">
                  <c:v>52932</c:v>
                </c:pt>
                <c:pt idx="660">
                  <c:v>52963</c:v>
                </c:pt>
                <c:pt idx="661">
                  <c:v>52994</c:v>
                </c:pt>
                <c:pt idx="662">
                  <c:v>53022</c:v>
                </c:pt>
                <c:pt idx="663">
                  <c:v>53053</c:v>
                </c:pt>
                <c:pt idx="664">
                  <c:v>53083</c:v>
                </c:pt>
                <c:pt idx="665">
                  <c:v>53114</c:v>
                </c:pt>
                <c:pt idx="666">
                  <c:v>53144</c:v>
                </c:pt>
                <c:pt idx="667">
                  <c:v>53175</c:v>
                </c:pt>
                <c:pt idx="668">
                  <c:v>53206</c:v>
                </c:pt>
                <c:pt idx="669">
                  <c:v>53236</c:v>
                </c:pt>
                <c:pt idx="670">
                  <c:v>53267</c:v>
                </c:pt>
                <c:pt idx="671">
                  <c:v>53297</c:v>
                </c:pt>
                <c:pt idx="672">
                  <c:v>53328</c:v>
                </c:pt>
                <c:pt idx="673">
                  <c:v>53359</c:v>
                </c:pt>
                <c:pt idx="674">
                  <c:v>53387</c:v>
                </c:pt>
                <c:pt idx="675">
                  <c:v>53418</c:v>
                </c:pt>
                <c:pt idx="676">
                  <c:v>53448</c:v>
                </c:pt>
                <c:pt idx="677">
                  <c:v>53479</c:v>
                </c:pt>
                <c:pt idx="678">
                  <c:v>53509</c:v>
                </c:pt>
                <c:pt idx="679">
                  <c:v>53540</c:v>
                </c:pt>
                <c:pt idx="680">
                  <c:v>53571</c:v>
                </c:pt>
                <c:pt idx="681">
                  <c:v>53601</c:v>
                </c:pt>
                <c:pt idx="682">
                  <c:v>53632</c:v>
                </c:pt>
                <c:pt idx="683">
                  <c:v>53662</c:v>
                </c:pt>
                <c:pt idx="684">
                  <c:v>53693</c:v>
                </c:pt>
                <c:pt idx="685">
                  <c:v>53724</c:v>
                </c:pt>
                <c:pt idx="686">
                  <c:v>53752</c:v>
                </c:pt>
                <c:pt idx="687">
                  <c:v>53783</c:v>
                </c:pt>
                <c:pt idx="688">
                  <c:v>53813</c:v>
                </c:pt>
                <c:pt idx="689">
                  <c:v>53844</c:v>
                </c:pt>
                <c:pt idx="690">
                  <c:v>53874</c:v>
                </c:pt>
                <c:pt idx="691">
                  <c:v>53905</c:v>
                </c:pt>
                <c:pt idx="692">
                  <c:v>53936</c:v>
                </c:pt>
                <c:pt idx="693">
                  <c:v>53966</c:v>
                </c:pt>
                <c:pt idx="694">
                  <c:v>53997</c:v>
                </c:pt>
                <c:pt idx="695">
                  <c:v>54027</c:v>
                </c:pt>
                <c:pt idx="696">
                  <c:v>54058</c:v>
                </c:pt>
                <c:pt idx="697">
                  <c:v>54089</c:v>
                </c:pt>
                <c:pt idx="698">
                  <c:v>54118</c:v>
                </c:pt>
                <c:pt idx="699">
                  <c:v>54149</c:v>
                </c:pt>
                <c:pt idx="700">
                  <c:v>54179</c:v>
                </c:pt>
                <c:pt idx="701">
                  <c:v>54210</c:v>
                </c:pt>
                <c:pt idx="702">
                  <c:v>54240</c:v>
                </c:pt>
                <c:pt idx="703">
                  <c:v>54271</c:v>
                </c:pt>
                <c:pt idx="704">
                  <c:v>54302</c:v>
                </c:pt>
                <c:pt idx="705">
                  <c:v>54332</c:v>
                </c:pt>
                <c:pt idx="706">
                  <c:v>54363</c:v>
                </c:pt>
                <c:pt idx="707">
                  <c:v>54393</c:v>
                </c:pt>
                <c:pt idx="708">
                  <c:v>54424</c:v>
                </c:pt>
                <c:pt idx="709">
                  <c:v>54455</c:v>
                </c:pt>
                <c:pt idx="710">
                  <c:v>54483</c:v>
                </c:pt>
                <c:pt idx="711">
                  <c:v>54514</c:v>
                </c:pt>
                <c:pt idx="712">
                  <c:v>54544</c:v>
                </c:pt>
                <c:pt idx="713">
                  <c:v>54575</c:v>
                </c:pt>
                <c:pt idx="714">
                  <c:v>54605</c:v>
                </c:pt>
                <c:pt idx="715">
                  <c:v>54636</c:v>
                </c:pt>
                <c:pt idx="716">
                  <c:v>54667</c:v>
                </c:pt>
                <c:pt idx="717">
                  <c:v>54697</c:v>
                </c:pt>
                <c:pt idx="718">
                  <c:v>54728</c:v>
                </c:pt>
                <c:pt idx="719">
                  <c:v>54758</c:v>
                </c:pt>
                <c:pt idx="720">
                  <c:v>54789</c:v>
                </c:pt>
                <c:pt idx="721">
                  <c:v>54820</c:v>
                </c:pt>
                <c:pt idx="722">
                  <c:v>54848</c:v>
                </c:pt>
                <c:pt idx="723">
                  <c:v>54879</c:v>
                </c:pt>
                <c:pt idx="724">
                  <c:v>54909</c:v>
                </c:pt>
                <c:pt idx="725">
                  <c:v>54940</c:v>
                </c:pt>
                <c:pt idx="726">
                  <c:v>54970</c:v>
                </c:pt>
                <c:pt idx="727">
                  <c:v>55001</c:v>
                </c:pt>
                <c:pt idx="728">
                  <c:v>55032</c:v>
                </c:pt>
                <c:pt idx="729">
                  <c:v>55062</c:v>
                </c:pt>
                <c:pt idx="730">
                  <c:v>55093</c:v>
                </c:pt>
                <c:pt idx="731">
                  <c:v>55123</c:v>
                </c:pt>
                <c:pt idx="732">
                  <c:v>55154</c:v>
                </c:pt>
                <c:pt idx="733">
                  <c:v>55185</c:v>
                </c:pt>
                <c:pt idx="734">
                  <c:v>55213</c:v>
                </c:pt>
                <c:pt idx="735">
                  <c:v>55244</c:v>
                </c:pt>
                <c:pt idx="736">
                  <c:v>55274</c:v>
                </c:pt>
                <c:pt idx="737">
                  <c:v>55305</c:v>
                </c:pt>
                <c:pt idx="738">
                  <c:v>55335</c:v>
                </c:pt>
                <c:pt idx="739">
                  <c:v>55366</c:v>
                </c:pt>
                <c:pt idx="740">
                  <c:v>55397</c:v>
                </c:pt>
                <c:pt idx="741">
                  <c:v>55427</c:v>
                </c:pt>
                <c:pt idx="742">
                  <c:v>55458</c:v>
                </c:pt>
                <c:pt idx="743">
                  <c:v>55488</c:v>
                </c:pt>
                <c:pt idx="744">
                  <c:v>55519</c:v>
                </c:pt>
                <c:pt idx="745">
                  <c:v>55550</c:v>
                </c:pt>
                <c:pt idx="746">
                  <c:v>55579</c:v>
                </c:pt>
                <c:pt idx="747">
                  <c:v>55610</c:v>
                </c:pt>
                <c:pt idx="748">
                  <c:v>55640</c:v>
                </c:pt>
                <c:pt idx="749">
                  <c:v>55671</c:v>
                </c:pt>
                <c:pt idx="750">
                  <c:v>55701</c:v>
                </c:pt>
                <c:pt idx="751">
                  <c:v>55732</c:v>
                </c:pt>
                <c:pt idx="752">
                  <c:v>55763</c:v>
                </c:pt>
                <c:pt idx="753">
                  <c:v>55793</c:v>
                </c:pt>
                <c:pt idx="754">
                  <c:v>55824</c:v>
                </c:pt>
                <c:pt idx="755">
                  <c:v>55854</c:v>
                </c:pt>
                <c:pt idx="756">
                  <c:v>55885</c:v>
                </c:pt>
                <c:pt idx="757">
                  <c:v>55916</c:v>
                </c:pt>
                <c:pt idx="758">
                  <c:v>55944</c:v>
                </c:pt>
                <c:pt idx="759">
                  <c:v>55975</c:v>
                </c:pt>
                <c:pt idx="760">
                  <c:v>56005</c:v>
                </c:pt>
                <c:pt idx="761">
                  <c:v>56036</c:v>
                </c:pt>
                <c:pt idx="762">
                  <c:v>56066</c:v>
                </c:pt>
                <c:pt idx="763">
                  <c:v>56097</c:v>
                </c:pt>
                <c:pt idx="764">
                  <c:v>56128</c:v>
                </c:pt>
                <c:pt idx="765">
                  <c:v>56158</c:v>
                </c:pt>
                <c:pt idx="766">
                  <c:v>56189</c:v>
                </c:pt>
                <c:pt idx="767">
                  <c:v>56219</c:v>
                </c:pt>
                <c:pt idx="768">
                  <c:v>56250</c:v>
                </c:pt>
                <c:pt idx="769">
                  <c:v>56281</c:v>
                </c:pt>
                <c:pt idx="770">
                  <c:v>56309</c:v>
                </c:pt>
                <c:pt idx="771">
                  <c:v>56340</c:v>
                </c:pt>
                <c:pt idx="772">
                  <c:v>56370</c:v>
                </c:pt>
                <c:pt idx="773">
                  <c:v>56401</c:v>
                </c:pt>
                <c:pt idx="774">
                  <c:v>56431</c:v>
                </c:pt>
                <c:pt idx="775">
                  <c:v>56462</c:v>
                </c:pt>
                <c:pt idx="776">
                  <c:v>56493</c:v>
                </c:pt>
                <c:pt idx="777">
                  <c:v>56523</c:v>
                </c:pt>
                <c:pt idx="778">
                  <c:v>56554</c:v>
                </c:pt>
                <c:pt idx="779">
                  <c:v>56584</c:v>
                </c:pt>
                <c:pt idx="780">
                  <c:v>56615</c:v>
                </c:pt>
                <c:pt idx="781">
                  <c:v>56646</c:v>
                </c:pt>
                <c:pt idx="782">
                  <c:v>56674</c:v>
                </c:pt>
                <c:pt idx="783">
                  <c:v>56705</c:v>
                </c:pt>
                <c:pt idx="784">
                  <c:v>56735</c:v>
                </c:pt>
                <c:pt idx="785">
                  <c:v>56766</c:v>
                </c:pt>
                <c:pt idx="786">
                  <c:v>56796</c:v>
                </c:pt>
                <c:pt idx="787">
                  <c:v>56827</c:v>
                </c:pt>
                <c:pt idx="788">
                  <c:v>56858</c:v>
                </c:pt>
                <c:pt idx="789">
                  <c:v>56888</c:v>
                </c:pt>
                <c:pt idx="790">
                  <c:v>56919</c:v>
                </c:pt>
                <c:pt idx="791">
                  <c:v>56949</c:v>
                </c:pt>
                <c:pt idx="792">
                  <c:v>56980</c:v>
                </c:pt>
                <c:pt idx="793">
                  <c:v>57011</c:v>
                </c:pt>
                <c:pt idx="794">
                  <c:v>57040</c:v>
                </c:pt>
                <c:pt idx="795">
                  <c:v>57071</c:v>
                </c:pt>
                <c:pt idx="796">
                  <c:v>57101</c:v>
                </c:pt>
                <c:pt idx="797">
                  <c:v>57132</c:v>
                </c:pt>
                <c:pt idx="798">
                  <c:v>57162</c:v>
                </c:pt>
                <c:pt idx="799">
                  <c:v>57193</c:v>
                </c:pt>
                <c:pt idx="800">
                  <c:v>57224</c:v>
                </c:pt>
                <c:pt idx="801">
                  <c:v>57254</c:v>
                </c:pt>
                <c:pt idx="802">
                  <c:v>57285</c:v>
                </c:pt>
                <c:pt idx="803">
                  <c:v>57315</c:v>
                </c:pt>
                <c:pt idx="804">
                  <c:v>57346</c:v>
                </c:pt>
                <c:pt idx="805">
                  <c:v>57377</c:v>
                </c:pt>
                <c:pt idx="806">
                  <c:v>57405</c:v>
                </c:pt>
                <c:pt idx="807">
                  <c:v>57436</c:v>
                </c:pt>
                <c:pt idx="808">
                  <c:v>57466</c:v>
                </c:pt>
                <c:pt idx="809">
                  <c:v>57497</c:v>
                </c:pt>
                <c:pt idx="810">
                  <c:v>57527</c:v>
                </c:pt>
                <c:pt idx="811">
                  <c:v>57558</c:v>
                </c:pt>
                <c:pt idx="812">
                  <c:v>57589</c:v>
                </c:pt>
                <c:pt idx="813">
                  <c:v>57619</c:v>
                </c:pt>
                <c:pt idx="814">
                  <c:v>57650</c:v>
                </c:pt>
                <c:pt idx="815">
                  <c:v>57680</c:v>
                </c:pt>
                <c:pt idx="816">
                  <c:v>57711</c:v>
                </c:pt>
                <c:pt idx="817">
                  <c:v>57742</c:v>
                </c:pt>
                <c:pt idx="818">
                  <c:v>57770</c:v>
                </c:pt>
                <c:pt idx="819">
                  <c:v>57801</c:v>
                </c:pt>
                <c:pt idx="820">
                  <c:v>57831</c:v>
                </c:pt>
                <c:pt idx="821">
                  <c:v>57862</c:v>
                </c:pt>
                <c:pt idx="822">
                  <c:v>57892</c:v>
                </c:pt>
                <c:pt idx="823">
                  <c:v>57923</c:v>
                </c:pt>
                <c:pt idx="824">
                  <c:v>57954</c:v>
                </c:pt>
                <c:pt idx="825">
                  <c:v>57984</c:v>
                </c:pt>
                <c:pt idx="826">
                  <c:v>58015</c:v>
                </c:pt>
                <c:pt idx="827">
                  <c:v>58045</c:v>
                </c:pt>
                <c:pt idx="828">
                  <c:v>58076</c:v>
                </c:pt>
                <c:pt idx="829">
                  <c:v>58107</c:v>
                </c:pt>
                <c:pt idx="830">
                  <c:v>58135</c:v>
                </c:pt>
                <c:pt idx="831">
                  <c:v>58166</c:v>
                </c:pt>
                <c:pt idx="832">
                  <c:v>58196</c:v>
                </c:pt>
                <c:pt idx="833">
                  <c:v>58227</c:v>
                </c:pt>
                <c:pt idx="834">
                  <c:v>58257</c:v>
                </c:pt>
                <c:pt idx="835">
                  <c:v>58288</c:v>
                </c:pt>
                <c:pt idx="836">
                  <c:v>58319</c:v>
                </c:pt>
                <c:pt idx="837">
                  <c:v>58349</c:v>
                </c:pt>
                <c:pt idx="838">
                  <c:v>58380</c:v>
                </c:pt>
                <c:pt idx="839">
                  <c:v>58410</c:v>
                </c:pt>
                <c:pt idx="840">
                  <c:v>58441</c:v>
                </c:pt>
                <c:pt idx="841">
                  <c:v>58472</c:v>
                </c:pt>
                <c:pt idx="842">
                  <c:v>58501</c:v>
                </c:pt>
                <c:pt idx="843">
                  <c:v>58532</c:v>
                </c:pt>
                <c:pt idx="844">
                  <c:v>58562</c:v>
                </c:pt>
                <c:pt idx="845">
                  <c:v>58593</c:v>
                </c:pt>
                <c:pt idx="846">
                  <c:v>58623</c:v>
                </c:pt>
                <c:pt idx="847">
                  <c:v>58654</c:v>
                </c:pt>
                <c:pt idx="848">
                  <c:v>58685</c:v>
                </c:pt>
                <c:pt idx="849">
                  <c:v>58715</c:v>
                </c:pt>
                <c:pt idx="850">
                  <c:v>58746</c:v>
                </c:pt>
                <c:pt idx="851">
                  <c:v>58776</c:v>
                </c:pt>
                <c:pt idx="852">
                  <c:v>58807</c:v>
                </c:pt>
                <c:pt idx="853">
                  <c:v>58838</c:v>
                </c:pt>
                <c:pt idx="854">
                  <c:v>58866</c:v>
                </c:pt>
                <c:pt idx="855">
                  <c:v>58897</c:v>
                </c:pt>
                <c:pt idx="856">
                  <c:v>58927</c:v>
                </c:pt>
                <c:pt idx="857">
                  <c:v>58958</c:v>
                </c:pt>
                <c:pt idx="858">
                  <c:v>58988</c:v>
                </c:pt>
                <c:pt idx="859">
                  <c:v>59019</c:v>
                </c:pt>
                <c:pt idx="860">
                  <c:v>59050</c:v>
                </c:pt>
                <c:pt idx="861">
                  <c:v>59080</c:v>
                </c:pt>
                <c:pt idx="862">
                  <c:v>59111</c:v>
                </c:pt>
                <c:pt idx="863">
                  <c:v>59141</c:v>
                </c:pt>
                <c:pt idx="864">
                  <c:v>59172</c:v>
                </c:pt>
                <c:pt idx="865">
                  <c:v>59203</c:v>
                </c:pt>
                <c:pt idx="866">
                  <c:v>59231</c:v>
                </c:pt>
                <c:pt idx="867">
                  <c:v>59262</c:v>
                </c:pt>
                <c:pt idx="868">
                  <c:v>59292</c:v>
                </c:pt>
                <c:pt idx="869">
                  <c:v>59323</c:v>
                </c:pt>
                <c:pt idx="870">
                  <c:v>59353</c:v>
                </c:pt>
                <c:pt idx="871">
                  <c:v>59384</c:v>
                </c:pt>
                <c:pt idx="872">
                  <c:v>59415</c:v>
                </c:pt>
                <c:pt idx="873">
                  <c:v>59445</c:v>
                </c:pt>
                <c:pt idx="874">
                  <c:v>59476</c:v>
                </c:pt>
                <c:pt idx="875">
                  <c:v>59506</c:v>
                </c:pt>
                <c:pt idx="876">
                  <c:v>59537</c:v>
                </c:pt>
                <c:pt idx="877">
                  <c:v>59568</c:v>
                </c:pt>
                <c:pt idx="878">
                  <c:v>59596</c:v>
                </c:pt>
                <c:pt idx="879">
                  <c:v>59627</c:v>
                </c:pt>
                <c:pt idx="880">
                  <c:v>59657</c:v>
                </c:pt>
                <c:pt idx="881">
                  <c:v>59688</c:v>
                </c:pt>
                <c:pt idx="882">
                  <c:v>59718</c:v>
                </c:pt>
                <c:pt idx="883">
                  <c:v>59749</c:v>
                </c:pt>
                <c:pt idx="884">
                  <c:v>59780</c:v>
                </c:pt>
                <c:pt idx="885">
                  <c:v>59810</c:v>
                </c:pt>
                <c:pt idx="886">
                  <c:v>59841</c:v>
                </c:pt>
                <c:pt idx="887">
                  <c:v>59871</c:v>
                </c:pt>
                <c:pt idx="888">
                  <c:v>59902</c:v>
                </c:pt>
                <c:pt idx="889">
                  <c:v>59933</c:v>
                </c:pt>
                <c:pt idx="890">
                  <c:v>59962</c:v>
                </c:pt>
                <c:pt idx="891">
                  <c:v>59993</c:v>
                </c:pt>
                <c:pt idx="892">
                  <c:v>60023</c:v>
                </c:pt>
                <c:pt idx="893">
                  <c:v>60054</c:v>
                </c:pt>
                <c:pt idx="894">
                  <c:v>60084</c:v>
                </c:pt>
                <c:pt idx="895">
                  <c:v>60115</c:v>
                </c:pt>
                <c:pt idx="896">
                  <c:v>60146</c:v>
                </c:pt>
                <c:pt idx="897">
                  <c:v>60176</c:v>
                </c:pt>
                <c:pt idx="898">
                  <c:v>60207</c:v>
                </c:pt>
                <c:pt idx="899">
                  <c:v>60237</c:v>
                </c:pt>
                <c:pt idx="900">
                  <c:v>60268</c:v>
                </c:pt>
                <c:pt idx="901">
                  <c:v>60299</c:v>
                </c:pt>
                <c:pt idx="902">
                  <c:v>60327</c:v>
                </c:pt>
                <c:pt idx="903">
                  <c:v>60358</c:v>
                </c:pt>
                <c:pt idx="904">
                  <c:v>60388</c:v>
                </c:pt>
                <c:pt idx="905">
                  <c:v>60419</c:v>
                </c:pt>
                <c:pt idx="906">
                  <c:v>60449</c:v>
                </c:pt>
                <c:pt idx="907">
                  <c:v>60480</c:v>
                </c:pt>
                <c:pt idx="908">
                  <c:v>60511</c:v>
                </c:pt>
                <c:pt idx="909">
                  <c:v>60541</c:v>
                </c:pt>
                <c:pt idx="910">
                  <c:v>60572</c:v>
                </c:pt>
                <c:pt idx="911">
                  <c:v>60602</c:v>
                </c:pt>
                <c:pt idx="912">
                  <c:v>60633</c:v>
                </c:pt>
                <c:pt idx="913">
                  <c:v>60664</c:v>
                </c:pt>
                <c:pt idx="914">
                  <c:v>60692</c:v>
                </c:pt>
                <c:pt idx="915">
                  <c:v>60723</c:v>
                </c:pt>
                <c:pt idx="916">
                  <c:v>60753</c:v>
                </c:pt>
                <c:pt idx="917">
                  <c:v>60784</c:v>
                </c:pt>
                <c:pt idx="918">
                  <c:v>60814</c:v>
                </c:pt>
                <c:pt idx="919">
                  <c:v>60845</c:v>
                </c:pt>
                <c:pt idx="920">
                  <c:v>60876</c:v>
                </c:pt>
                <c:pt idx="921">
                  <c:v>60906</c:v>
                </c:pt>
                <c:pt idx="922">
                  <c:v>60937</c:v>
                </c:pt>
                <c:pt idx="923">
                  <c:v>60967</c:v>
                </c:pt>
                <c:pt idx="924">
                  <c:v>60998</c:v>
                </c:pt>
                <c:pt idx="925">
                  <c:v>61029</c:v>
                </c:pt>
                <c:pt idx="926">
                  <c:v>61057</c:v>
                </c:pt>
                <c:pt idx="927">
                  <c:v>61088</c:v>
                </c:pt>
                <c:pt idx="928">
                  <c:v>61118</c:v>
                </c:pt>
                <c:pt idx="929">
                  <c:v>61149</c:v>
                </c:pt>
                <c:pt idx="930">
                  <c:v>61179</c:v>
                </c:pt>
                <c:pt idx="931">
                  <c:v>61210</c:v>
                </c:pt>
                <c:pt idx="932">
                  <c:v>61241</c:v>
                </c:pt>
                <c:pt idx="933">
                  <c:v>61271</c:v>
                </c:pt>
                <c:pt idx="934">
                  <c:v>61302</c:v>
                </c:pt>
                <c:pt idx="935">
                  <c:v>61332</c:v>
                </c:pt>
                <c:pt idx="936">
                  <c:v>61363</c:v>
                </c:pt>
                <c:pt idx="937">
                  <c:v>61394</c:v>
                </c:pt>
                <c:pt idx="938">
                  <c:v>61423</c:v>
                </c:pt>
                <c:pt idx="939">
                  <c:v>61454</c:v>
                </c:pt>
                <c:pt idx="940">
                  <c:v>61484</c:v>
                </c:pt>
                <c:pt idx="941">
                  <c:v>61515</c:v>
                </c:pt>
                <c:pt idx="942">
                  <c:v>61545</c:v>
                </c:pt>
                <c:pt idx="943">
                  <c:v>61576</c:v>
                </c:pt>
                <c:pt idx="944">
                  <c:v>61607</c:v>
                </c:pt>
                <c:pt idx="945">
                  <c:v>61637</c:v>
                </c:pt>
                <c:pt idx="946">
                  <c:v>61668</c:v>
                </c:pt>
                <c:pt idx="947">
                  <c:v>61698</c:v>
                </c:pt>
                <c:pt idx="948">
                  <c:v>61729</c:v>
                </c:pt>
                <c:pt idx="949">
                  <c:v>61760</c:v>
                </c:pt>
                <c:pt idx="950">
                  <c:v>61788</c:v>
                </c:pt>
                <c:pt idx="951">
                  <c:v>61819</c:v>
                </c:pt>
                <c:pt idx="952">
                  <c:v>61849</c:v>
                </c:pt>
                <c:pt idx="953">
                  <c:v>61880</c:v>
                </c:pt>
                <c:pt idx="954">
                  <c:v>61910</c:v>
                </c:pt>
                <c:pt idx="955">
                  <c:v>61941</c:v>
                </c:pt>
                <c:pt idx="956">
                  <c:v>61972</c:v>
                </c:pt>
                <c:pt idx="957">
                  <c:v>62002</c:v>
                </c:pt>
                <c:pt idx="958">
                  <c:v>62033</c:v>
                </c:pt>
                <c:pt idx="959">
                  <c:v>62063</c:v>
                </c:pt>
                <c:pt idx="960">
                  <c:v>62094</c:v>
                </c:pt>
                <c:pt idx="961">
                  <c:v>62125</c:v>
                </c:pt>
                <c:pt idx="962">
                  <c:v>62153</c:v>
                </c:pt>
                <c:pt idx="963">
                  <c:v>62184</c:v>
                </c:pt>
                <c:pt idx="964">
                  <c:v>62214</c:v>
                </c:pt>
                <c:pt idx="965">
                  <c:v>62245</c:v>
                </c:pt>
                <c:pt idx="966">
                  <c:v>62275</c:v>
                </c:pt>
                <c:pt idx="967">
                  <c:v>62306</c:v>
                </c:pt>
                <c:pt idx="968">
                  <c:v>62337</c:v>
                </c:pt>
                <c:pt idx="969">
                  <c:v>62367</c:v>
                </c:pt>
                <c:pt idx="970">
                  <c:v>62398</c:v>
                </c:pt>
                <c:pt idx="971">
                  <c:v>62428</c:v>
                </c:pt>
                <c:pt idx="972">
                  <c:v>62459</c:v>
                </c:pt>
                <c:pt idx="973">
                  <c:v>62490</c:v>
                </c:pt>
                <c:pt idx="974">
                  <c:v>62518</c:v>
                </c:pt>
                <c:pt idx="975">
                  <c:v>62549</c:v>
                </c:pt>
                <c:pt idx="976">
                  <c:v>62579</c:v>
                </c:pt>
                <c:pt idx="977">
                  <c:v>62610</c:v>
                </c:pt>
                <c:pt idx="978">
                  <c:v>62640</c:v>
                </c:pt>
                <c:pt idx="979">
                  <c:v>62671</c:v>
                </c:pt>
                <c:pt idx="980">
                  <c:v>62702</c:v>
                </c:pt>
                <c:pt idx="981">
                  <c:v>62732</c:v>
                </c:pt>
                <c:pt idx="982">
                  <c:v>62763</c:v>
                </c:pt>
                <c:pt idx="983">
                  <c:v>62793</c:v>
                </c:pt>
                <c:pt idx="984">
                  <c:v>62824</c:v>
                </c:pt>
                <c:pt idx="985">
                  <c:v>62855</c:v>
                </c:pt>
                <c:pt idx="986">
                  <c:v>62884</c:v>
                </c:pt>
                <c:pt idx="987">
                  <c:v>62915</c:v>
                </c:pt>
                <c:pt idx="988">
                  <c:v>62945</c:v>
                </c:pt>
                <c:pt idx="989">
                  <c:v>62976</c:v>
                </c:pt>
                <c:pt idx="990">
                  <c:v>63006</c:v>
                </c:pt>
                <c:pt idx="991">
                  <c:v>63037</c:v>
                </c:pt>
                <c:pt idx="992">
                  <c:v>63068</c:v>
                </c:pt>
                <c:pt idx="993">
                  <c:v>63098</c:v>
                </c:pt>
                <c:pt idx="994">
                  <c:v>63129</c:v>
                </c:pt>
                <c:pt idx="995">
                  <c:v>63159</c:v>
                </c:pt>
                <c:pt idx="996">
                  <c:v>63190</c:v>
                </c:pt>
                <c:pt idx="997">
                  <c:v>63221</c:v>
                </c:pt>
                <c:pt idx="998">
                  <c:v>63249</c:v>
                </c:pt>
                <c:pt idx="999">
                  <c:v>63280</c:v>
                </c:pt>
                <c:pt idx="1000">
                  <c:v>63310</c:v>
                </c:pt>
                <c:pt idx="1001">
                  <c:v>63341</c:v>
                </c:pt>
                <c:pt idx="1002">
                  <c:v>63371</c:v>
                </c:pt>
                <c:pt idx="1003">
                  <c:v>63402</c:v>
                </c:pt>
                <c:pt idx="1004">
                  <c:v>63433</c:v>
                </c:pt>
                <c:pt idx="1005">
                  <c:v>63463</c:v>
                </c:pt>
                <c:pt idx="1006">
                  <c:v>63494</c:v>
                </c:pt>
                <c:pt idx="1007">
                  <c:v>63524</c:v>
                </c:pt>
                <c:pt idx="1008">
                  <c:v>63555</c:v>
                </c:pt>
                <c:pt idx="1009">
                  <c:v>63586</c:v>
                </c:pt>
                <c:pt idx="1010">
                  <c:v>63614</c:v>
                </c:pt>
                <c:pt idx="1011">
                  <c:v>63645</c:v>
                </c:pt>
                <c:pt idx="1012">
                  <c:v>63675</c:v>
                </c:pt>
                <c:pt idx="1013">
                  <c:v>63706</c:v>
                </c:pt>
                <c:pt idx="1014">
                  <c:v>63736</c:v>
                </c:pt>
                <c:pt idx="1015">
                  <c:v>63767</c:v>
                </c:pt>
                <c:pt idx="1016">
                  <c:v>63798</c:v>
                </c:pt>
                <c:pt idx="1017">
                  <c:v>63828</c:v>
                </c:pt>
                <c:pt idx="1018">
                  <c:v>63859</c:v>
                </c:pt>
                <c:pt idx="1019">
                  <c:v>63889</c:v>
                </c:pt>
                <c:pt idx="1020">
                  <c:v>63920</c:v>
                </c:pt>
                <c:pt idx="1021">
                  <c:v>63951</c:v>
                </c:pt>
                <c:pt idx="1022">
                  <c:v>63979</c:v>
                </c:pt>
                <c:pt idx="1023">
                  <c:v>64010</c:v>
                </c:pt>
                <c:pt idx="1024">
                  <c:v>64040</c:v>
                </c:pt>
                <c:pt idx="1025">
                  <c:v>64071</c:v>
                </c:pt>
                <c:pt idx="1026">
                  <c:v>64101</c:v>
                </c:pt>
                <c:pt idx="1027">
                  <c:v>64132</c:v>
                </c:pt>
                <c:pt idx="1028">
                  <c:v>64163</c:v>
                </c:pt>
                <c:pt idx="1029">
                  <c:v>64193</c:v>
                </c:pt>
                <c:pt idx="1030">
                  <c:v>64224</c:v>
                </c:pt>
                <c:pt idx="1031">
                  <c:v>64254</c:v>
                </c:pt>
                <c:pt idx="1032">
                  <c:v>64285</c:v>
                </c:pt>
                <c:pt idx="1033">
                  <c:v>64316</c:v>
                </c:pt>
                <c:pt idx="1034">
                  <c:v>64345</c:v>
                </c:pt>
                <c:pt idx="1035">
                  <c:v>64376</c:v>
                </c:pt>
                <c:pt idx="1036">
                  <c:v>64406</c:v>
                </c:pt>
                <c:pt idx="1037">
                  <c:v>64437</c:v>
                </c:pt>
                <c:pt idx="1038">
                  <c:v>64467</c:v>
                </c:pt>
                <c:pt idx="1039">
                  <c:v>64498</c:v>
                </c:pt>
                <c:pt idx="1040">
                  <c:v>64529</c:v>
                </c:pt>
                <c:pt idx="1041">
                  <c:v>64559</c:v>
                </c:pt>
                <c:pt idx="1042">
                  <c:v>64590</c:v>
                </c:pt>
                <c:pt idx="1043">
                  <c:v>64620</c:v>
                </c:pt>
                <c:pt idx="1044">
                  <c:v>64651</c:v>
                </c:pt>
                <c:pt idx="1045">
                  <c:v>64682</c:v>
                </c:pt>
                <c:pt idx="1046">
                  <c:v>64710</c:v>
                </c:pt>
                <c:pt idx="1047">
                  <c:v>64741</c:v>
                </c:pt>
                <c:pt idx="1048">
                  <c:v>64771</c:v>
                </c:pt>
                <c:pt idx="1049">
                  <c:v>64802</c:v>
                </c:pt>
                <c:pt idx="1050">
                  <c:v>64832</c:v>
                </c:pt>
                <c:pt idx="1051">
                  <c:v>64863</c:v>
                </c:pt>
                <c:pt idx="1052">
                  <c:v>64894</c:v>
                </c:pt>
                <c:pt idx="1053">
                  <c:v>64924</c:v>
                </c:pt>
                <c:pt idx="1054">
                  <c:v>64955</c:v>
                </c:pt>
                <c:pt idx="1055">
                  <c:v>64985</c:v>
                </c:pt>
                <c:pt idx="1056">
                  <c:v>65016</c:v>
                </c:pt>
                <c:pt idx="1057">
                  <c:v>65047</c:v>
                </c:pt>
                <c:pt idx="1058">
                  <c:v>65075</c:v>
                </c:pt>
                <c:pt idx="1059">
                  <c:v>65106</c:v>
                </c:pt>
                <c:pt idx="1060">
                  <c:v>65136</c:v>
                </c:pt>
                <c:pt idx="1061">
                  <c:v>65167</c:v>
                </c:pt>
                <c:pt idx="1062">
                  <c:v>65197</c:v>
                </c:pt>
                <c:pt idx="1063">
                  <c:v>65228</c:v>
                </c:pt>
                <c:pt idx="1064">
                  <c:v>65259</c:v>
                </c:pt>
                <c:pt idx="1065">
                  <c:v>65289</c:v>
                </c:pt>
                <c:pt idx="1066">
                  <c:v>65320</c:v>
                </c:pt>
                <c:pt idx="1067">
                  <c:v>65350</c:v>
                </c:pt>
                <c:pt idx="1068">
                  <c:v>65381</c:v>
                </c:pt>
                <c:pt idx="1069">
                  <c:v>65412</c:v>
                </c:pt>
                <c:pt idx="1070">
                  <c:v>65440</c:v>
                </c:pt>
                <c:pt idx="1071">
                  <c:v>65471</c:v>
                </c:pt>
                <c:pt idx="1072">
                  <c:v>65501</c:v>
                </c:pt>
                <c:pt idx="1073">
                  <c:v>65532</c:v>
                </c:pt>
                <c:pt idx="1074">
                  <c:v>65562</c:v>
                </c:pt>
                <c:pt idx="1075">
                  <c:v>65593</c:v>
                </c:pt>
                <c:pt idx="1076">
                  <c:v>65624</c:v>
                </c:pt>
                <c:pt idx="1077">
                  <c:v>65654</c:v>
                </c:pt>
                <c:pt idx="1078">
                  <c:v>65685</c:v>
                </c:pt>
                <c:pt idx="1079">
                  <c:v>65715</c:v>
                </c:pt>
                <c:pt idx="1080">
                  <c:v>65746</c:v>
                </c:pt>
                <c:pt idx="1081">
                  <c:v>65777</c:v>
                </c:pt>
                <c:pt idx="1082">
                  <c:v>65806</c:v>
                </c:pt>
                <c:pt idx="1083">
                  <c:v>65837</c:v>
                </c:pt>
                <c:pt idx="1084">
                  <c:v>65867</c:v>
                </c:pt>
                <c:pt idx="1085">
                  <c:v>65898</c:v>
                </c:pt>
                <c:pt idx="1086">
                  <c:v>65928</c:v>
                </c:pt>
                <c:pt idx="1087">
                  <c:v>65959</c:v>
                </c:pt>
                <c:pt idx="1088">
                  <c:v>65990</c:v>
                </c:pt>
                <c:pt idx="1089">
                  <c:v>66020</c:v>
                </c:pt>
                <c:pt idx="1090">
                  <c:v>66051</c:v>
                </c:pt>
                <c:pt idx="1091">
                  <c:v>66081</c:v>
                </c:pt>
                <c:pt idx="1092">
                  <c:v>66112</c:v>
                </c:pt>
                <c:pt idx="1093">
                  <c:v>66143</c:v>
                </c:pt>
                <c:pt idx="1094">
                  <c:v>66171</c:v>
                </c:pt>
                <c:pt idx="1095">
                  <c:v>66202</c:v>
                </c:pt>
                <c:pt idx="1096">
                  <c:v>66232</c:v>
                </c:pt>
                <c:pt idx="1097">
                  <c:v>66263</c:v>
                </c:pt>
                <c:pt idx="1098">
                  <c:v>66293</c:v>
                </c:pt>
                <c:pt idx="1099">
                  <c:v>66324</c:v>
                </c:pt>
                <c:pt idx="1100">
                  <c:v>66355</c:v>
                </c:pt>
                <c:pt idx="1101">
                  <c:v>66385</c:v>
                </c:pt>
                <c:pt idx="1102">
                  <c:v>66416</c:v>
                </c:pt>
                <c:pt idx="1103">
                  <c:v>66446</c:v>
                </c:pt>
                <c:pt idx="1104">
                  <c:v>66477</c:v>
                </c:pt>
                <c:pt idx="1105">
                  <c:v>66508</c:v>
                </c:pt>
                <c:pt idx="1106">
                  <c:v>66536</c:v>
                </c:pt>
                <c:pt idx="1107">
                  <c:v>66567</c:v>
                </c:pt>
                <c:pt idx="1108">
                  <c:v>66597</c:v>
                </c:pt>
                <c:pt idx="1109">
                  <c:v>66628</c:v>
                </c:pt>
                <c:pt idx="1110">
                  <c:v>66658</c:v>
                </c:pt>
                <c:pt idx="1111">
                  <c:v>66689</c:v>
                </c:pt>
                <c:pt idx="1112">
                  <c:v>66720</c:v>
                </c:pt>
                <c:pt idx="1113">
                  <c:v>66750</c:v>
                </c:pt>
                <c:pt idx="1114">
                  <c:v>66781</c:v>
                </c:pt>
                <c:pt idx="1115">
                  <c:v>66811</c:v>
                </c:pt>
                <c:pt idx="1116">
                  <c:v>66842</c:v>
                </c:pt>
                <c:pt idx="1117">
                  <c:v>66873</c:v>
                </c:pt>
                <c:pt idx="1118">
                  <c:v>66901</c:v>
                </c:pt>
                <c:pt idx="1119">
                  <c:v>66932</c:v>
                </c:pt>
                <c:pt idx="1120">
                  <c:v>66962</c:v>
                </c:pt>
                <c:pt idx="1121">
                  <c:v>66993</c:v>
                </c:pt>
                <c:pt idx="1122">
                  <c:v>67023</c:v>
                </c:pt>
                <c:pt idx="1123">
                  <c:v>67054</c:v>
                </c:pt>
                <c:pt idx="1124">
                  <c:v>67085</c:v>
                </c:pt>
                <c:pt idx="1125">
                  <c:v>67115</c:v>
                </c:pt>
                <c:pt idx="1126">
                  <c:v>67146</c:v>
                </c:pt>
                <c:pt idx="1127">
                  <c:v>67176</c:v>
                </c:pt>
                <c:pt idx="1128">
                  <c:v>67207</c:v>
                </c:pt>
                <c:pt idx="1129">
                  <c:v>67238</c:v>
                </c:pt>
                <c:pt idx="1130">
                  <c:v>67267</c:v>
                </c:pt>
                <c:pt idx="1131">
                  <c:v>67298</c:v>
                </c:pt>
                <c:pt idx="1132">
                  <c:v>67328</c:v>
                </c:pt>
                <c:pt idx="1133">
                  <c:v>67359</c:v>
                </c:pt>
                <c:pt idx="1134">
                  <c:v>67389</c:v>
                </c:pt>
                <c:pt idx="1135">
                  <c:v>67420</c:v>
                </c:pt>
                <c:pt idx="1136">
                  <c:v>67451</c:v>
                </c:pt>
                <c:pt idx="1137">
                  <c:v>67481</c:v>
                </c:pt>
                <c:pt idx="1138">
                  <c:v>67512</c:v>
                </c:pt>
                <c:pt idx="1139">
                  <c:v>67542</c:v>
                </c:pt>
                <c:pt idx="1140">
                  <c:v>67573</c:v>
                </c:pt>
                <c:pt idx="1141">
                  <c:v>67604</c:v>
                </c:pt>
                <c:pt idx="1142">
                  <c:v>67632</c:v>
                </c:pt>
                <c:pt idx="1143">
                  <c:v>67663</c:v>
                </c:pt>
                <c:pt idx="1144">
                  <c:v>67693</c:v>
                </c:pt>
                <c:pt idx="1145">
                  <c:v>67724</c:v>
                </c:pt>
                <c:pt idx="1146">
                  <c:v>67754</c:v>
                </c:pt>
                <c:pt idx="1147">
                  <c:v>67785</c:v>
                </c:pt>
                <c:pt idx="1148">
                  <c:v>67816</c:v>
                </c:pt>
                <c:pt idx="1149">
                  <c:v>67846</c:v>
                </c:pt>
                <c:pt idx="1150">
                  <c:v>67877</c:v>
                </c:pt>
                <c:pt idx="1151">
                  <c:v>67907</c:v>
                </c:pt>
                <c:pt idx="1152">
                  <c:v>67938</c:v>
                </c:pt>
                <c:pt idx="1153">
                  <c:v>67969</c:v>
                </c:pt>
                <c:pt idx="1154">
                  <c:v>67997</c:v>
                </c:pt>
                <c:pt idx="1155">
                  <c:v>68028</c:v>
                </c:pt>
                <c:pt idx="1156">
                  <c:v>68058</c:v>
                </c:pt>
                <c:pt idx="1157">
                  <c:v>68089</c:v>
                </c:pt>
                <c:pt idx="1158">
                  <c:v>68119</c:v>
                </c:pt>
                <c:pt idx="1159">
                  <c:v>68150</c:v>
                </c:pt>
                <c:pt idx="1160">
                  <c:v>68181</c:v>
                </c:pt>
                <c:pt idx="1161">
                  <c:v>68211</c:v>
                </c:pt>
                <c:pt idx="1162">
                  <c:v>68242</c:v>
                </c:pt>
                <c:pt idx="1163">
                  <c:v>68272</c:v>
                </c:pt>
                <c:pt idx="1164">
                  <c:v>68303</c:v>
                </c:pt>
                <c:pt idx="1165">
                  <c:v>68334</c:v>
                </c:pt>
                <c:pt idx="1166">
                  <c:v>68362</c:v>
                </c:pt>
                <c:pt idx="1167">
                  <c:v>68393</c:v>
                </c:pt>
                <c:pt idx="1168">
                  <c:v>68423</c:v>
                </c:pt>
                <c:pt idx="1169">
                  <c:v>68454</c:v>
                </c:pt>
                <c:pt idx="1170">
                  <c:v>68484</c:v>
                </c:pt>
                <c:pt idx="1171">
                  <c:v>68515</c:v>
                </c:pt>
                <c:pt idx="1172">
                  <c:v>68546</c:v>
                </c:pt>
                <c:pt idx="1173">
                  <c:v>68576</c:v>
                </c:pt>
                <c:pt idx="1174">
                  <c:v>68607</c:v>
                </c:pt>
                <c:pt idx="1175">
                  <c:v>68637</c:v>
                </c:pt>
                <c:pt idx="1176">
                  <c:v>68668</c:v>
                </c:pt>
                <c:pt idx="1177">
                  <c:v>68699</c:v>
                </c:pt>
                <c:pt idx="1178">
                  <c:v>68728</c:v>
                </c:pt>
                <c:pt idx="1179">
                  <c:v>68759</c:v>
                </c:pt>
                <c:pt idx="1180">
                  <c:v>68789</c:v>
                </c:pt>
                <c:pt idx="1181">
                  <c:v>68820</c:v>
                </c:pt>
                <c:pt idx="1182">
                  <c:v>68850</c:v>
                </c:pt>
                <c:pt idx="1183">
                  <c:v>68881</c:v>
                </c:pt>
                <c:pt idx="1184">
                  <c:v>68912</c:v>
                </c:pt>
                <c:pt idx="1185">
                  <c:v>68942</c:v>
                </c:pt>
                <c:pt idx="1186">
                  <c:v>68973</c:v>
                </c:pt>
                <c:pt idx="1187">
                  <c:v>69003</c:v>
                </c:pt>
                <c:pt idx="1188">
                  <c:v>69034</c:v>
                </c:pt>
                <c:pt idx="1189">
                  <c:v>69065</c:v>
                </c:pt>
                <c:pt idx="1190">
                  <c:v>69093</c:v>
                </c:pt>
                <c:pt idx="1191">
                  <c:v>69124</c:v>
                </c:pt>
                <c:pt idx="1192">
                  <c:v>69154</c:v>
                </c:pt>
                <c:pt idx="1193">
                  <c:v>69185</c:v>
                </c:pt>
                <c:pt idx="1194">
                  <c:v>69215</c:v>
                </c:pt>
                <c:pt idx="1195">
                  <c:v>69246</c:v>
                </c:pt>
                <c:pt idx="1196">
                  <c:v>69277</c:v>
                </c:pt>
                <c:pt idx="1197">
                  <c:v>69307</c:v>
                </c:pt>
                <c:pt idx="1198">
                  <c:v>69338</c:v>
                </c:pt>
                <c:pt idx="1199">
                  <c:v>69368</c:v>
                </c:pt>
              </c:numCache>
            </c:numRef>
          </c:cat>
          <c:val>
            <c:numRef>
              <c:f>Company!$K$3:$K$1202</c:f>
              <c:numCache>
                <c:formatCode>General</c:formatCode>
                <c:ptCount val="1200"/>
                <c:pt idx="23" formatCode="0.0">
                  <c:v>#N/A</c:v>
                </c:pt>
                <c:pt idx="24" formatCode="0.0">
                  <c:v>#N/A</c:v>
                </c:pt>
                <c:pt idx="25" formatCode="0.0">
                  <c:v>#N/A</c:v>
                </c:pt>
                <c:pt idx="26" formatCode="0.0">
                  <c:v>#N/A</c:v>
                </c:pt>
                <c:pt idx="27" formatCode="0.0">
                  <c:v>#N/A</c:v>
                </c:pt>
                <c:pt idx="28" formatCode="0.0">
                  <c:v>#N/A</c:v>
                </c:pt>
                <c:pt idx="29" formatCode="0.0">
                  <c:v>#N/A</c:v>
                </c:pt>
                <c:pt idx="30" formatCode="0.0">
                  <c:v>#N/A</c:v>
                </c:pt>
                <c:pt idx="31" formatCode="0.0">
                  <c:v>#N/A</c:v>
                </c:pt>
                <c:pt idx="32" formatCode="0.0">
                  <c:v>#N/A</c:v>
                </c:pt>
                <c:pt idx="33" formatCode="0.0">
                  <c:v>#N/A</c:v>
                </c:pt>
                <c:pt idx="34" formatCode="0.0">
                  <c:v>#N/A</c:v>
                </c:pt>
                <c:pt idx="35" formatCode="0.0">
                  <c:v>#N/A</c:v>
                </c:pt>
                <c:pt idx="36" formatCode="0.0">
                  <c:v>#N/A</c:v>
                </c:pt>
                <c:pt idx="37" formatCode="0.0">
                  <c:v>#N/A</c:v>
                </c:pt>
                <c:pt idx="38" formatCode="0.0">
                  <c:v>#N/A</c:v>
                </c:pt>
                <c:pt idx="39" formatCode="0.0">
                  <c:v>#N/A</c:v>
                </c:pt>
                <c:pt idx="40" formatCode="0.0">
                  <c:v>#N/A</c:v>
                </c:pt>
                <c:pt idx="41" formatCode="0.0">
                  <c:v>#N/A</c:v>
                </c:pt>
                <c:pt idx="42" formatCode="0.0">
                  <c:v>#N/A</c:v>
                </c:pt>
                <c:pt idx="43" formatCode="0.0">
                  <c:v>#N/A</c:v>
                </c:pt>
                <c:pt idx="44" formatCode="0.0">
                  <c:v>#N/A</c:v>
                </c:pt>
                <c:pt idx="45" formatCode="0.0">
                  <c:v>#N/A</c:v>
                </c:pt>
                <c:pt idx="46" formatCode="0.0">
                  <c:v>#N/A</c:v>
                </c:pt>
                <c:pt idx="47" formatCode="0.0">
                  <c:v>0.25630610145395849</c:v>
                </c:pt>
                <c:pt idx="48" formatCode="0.0">
                  <c:v>0.47522056300294935</c:v>
                </c:pt>
                <c:pt idx="49" formatCode="0.0">
                  <c:v>0.55220416605766331</c:v>
                </c:pt>
                <c:pt idx="50" formatCode="0.0">
                  <c:v>0.57345516678466879</c:v>
                </c:pt>
                <c:pt idx="51" formatCode="0.0">
                  <c:v>0.2894113391009796</c:v>
                </c:pt>
                <c:pt idx="52" formatCode="0.0">
                  <c:v>-3.3064423997942072E-2</c:v>
                </c:pt>
                <c:pt idx="53" formatCode="0.0">
                  <c:v>8.5656439806868434E-2</c:v>
                </c:pt>
                <c:pt idx="54" formatCode="0.0">
                  <c:v>0.51985761426848853</c:v>
                </c:pt>
                <c:pt idx="55" formatCode="0.0">
                  <c:v>1.0065569556567908</c:v>
                </c:pt>
                <c:pt idx="56" formatCode="0.0">
                  <c:v>1.3803065564561052</c:v>
                </c:pt>
                <c:pt idx="57" formatCode="0.0">
                  <c:v>2.2353423877917038</c:v>
                </c:pt>
                <c:pt idx="58" formatCode="0.0">
                  <c:v>2.4369858795583355</c:v>
                </c:pt>
                <c:pt idx="59" formatCode="0.0">
                  <c:v>3.1918922787276927</c:v>
                </c:pt>
                <c:pt idx="60" formatCode="0.0">
                  <c:v>4.1756687228629943</c:v>
                </c:pt>
                <c:pt idx="61" formatCode="0.0">
                  <c:v>4.8927700295674015</c:v>
                </c:pt>
                <c:pt idx="62" formatCode="0.0">
                  <c:v>5.1712038797207214</c:v>
                </c:pt>
                <c:pt idx="63" formatCode="0.0">
                  <c:v>5.9486941488542442</c:v>
                </c:pt>
                <c:pt idx="64" formatCode="0.0">
                  <c:v>6.9414302401095114</c:v>
                </c:pt>
                <c:pt idx="65" formatCode="0.0">
                  <c:v>7.4619505721796884</c:v>
                </c:pt>
                <c:pt idx="66" formatCode="0.0">
                  <c:v>8.1896235495340335</c:v>
                </c:pt>
                <c:pt idx="67" formatCode="0.0">
                  <c:v>8.1574213643591094</c:v>
                </c:pt>
                <c:pt idx="68" formatCode="0.0">
                  <c:v>8.3132999135770973</c:v>
                </c:pt>
                <c:pt idx="69" formatCode="0.0">
                  <c:v>8.645969648160758</c:v>
                </c:pt>
                <c:pt idx="70" formatCode="0.0">
                  <c:v>8.8330398935027858</c:v>
                </c:pt>
                <c:pt idx="71" formatCode="0.0">
                  <c:v>8.5374298087725435</c:v>
                </c:pt>
                <c:pt idx="72" formatCode="0.0">
                  <c:v>8.401758104157949</c:v>
                </c:pt>
                <c:pt idx="73" formatCode="0.0">
                  <c:v>8.4737844426293663</c:v>
                </c:pt>
                <c:pt idx="74" formatCode="0.0">
                  <c:v>8.0981007007640216</c:v>
                </c:pt>
                <c:pt idx="75" formatCode="0.0">
                  <c:v>8.5160315264023012</c:v>
                </c:pt>
                <c:pt idx="76" formatCode="0.0">
                  <c:v>8.0527078861461803</c:v>
                </c:pt>
                <c:pt idx="77" formatCode="0.0">
                  <c:v>7.2847006805634322</c:v>
                </c:pt>
                <c:pt idx="78" formatCode="0.0">
                  <c:v>7.649549812151804</c:v>
                </c:pt>
                <c:pt idx="79" formatCode="0.0">
                  <c:v>7.4536878293737203</c:v>
                </c:pt>
                <c:pt idx="80" formatCode="0.0">
                  <c:v>7.573019647103024</c:v>
                </c:pt>
                <c:pt idx="81" formatCode="0.0">
                  <c:v>7.6413678876662914</c:v>
                </c:pt>
                <c:pt idx="82" formatCode="0.0">
                  <c:v>7.2240120423217462</c:v>
                </c:pt>
                <c:pt idx="83" formatCode="0.0">
                  <c:v>7.5418837899927382</c:v>
                </c:pt>
                <c:pt idx="84" formatCode="0.0">
                  <c:v>7.2542848446061043</c:v>
                </c:pt>
                <c:pt idx="85" formatCode="0.0">
                  <c:v>6.674435102749527</c:v>
                </c:pt>
                <c:pt idx="86" formatCode="0.0">
                  <c:v>7.0883346760405033</c:v>
                </c:pt>
                <c:pt idx="87" formatCode="0.0">
                  <c:v>6.3136045149102102</c:v>
                </c:pt>
                <c:pt idx="88" formatCode="0.0">
                  <c:v>5.8615439770327527</c:v>
                </c:pt>
                <c:pt idx="89" formatCode="0.0">
                  <c:v>6.286878763915098</c:v>
                </c:pt>
                <c:pt idx="90" formatCode="0.0">
                  <c:v>5.0911422586432025</c:v>
                </c:pt>
                <c:pt idx="91" formatCode="0.0">
                  <c:v>4.3098253087135845</c:v>
                </c:pt>
                <c:pt idx="92" formatCode="0.0">
                  <c:v>4.1527379667199966</c:v>
                </c:pt>
                <c:pt idx="93" formatCode="0.0">
                  <c:v>3.2744632273241052</c:v>
                </c:pt>
                <c:pt idx="94" formatCode="0.0">
                  <c:v>2.807472364102054</c:v>
                </c:pt>
                <c:pt idx="95" formatCode="0.0">
                  <c:v>2.5100525502261775</c:v>
                </c:pt>
                <c:pt idx="96" formatCode="0.0">
                  <c:v>1.7188104041878631</c:v>
                </c:pt>
                <c:pt idx="97" formatCode="0.0">
                  <c:v>1.2852430221628595</c:v>
                </c:pt>
                <c:pt idx="98" formatCode="0.0">
                  <c:v>0.75365189671316557</c:v>
                </c:pt>
                <c:pt idx="99" formatCode="0.0">
                  <c:v>0.5183417024389172</c:v>
                </c:pt>
                <c:pt idx="100" formatCode="0.0">
                  <c:v>7.3660060616816736E-2</c:v>
                </c:pt>
                <c:pt idx="101" formatCode="0.0">
                  <c:v>-0.17303977679213745</c:v>
                </c:pt>
                <c:pt idx="102" formatCode="0.0">
                  <c:v>-7.5686953036509408E-2</c:v>
                </c:pt>
                <c:pt idx="103" formatCode="0.0">
                  <c:v>0.14533266827191937</c:v>
                </c:pt>
                <c:pt idx="104" formatCode="0.0">
                  <c:v>-0.23920110227298608</c:v>
                </c:pt>
                <c:pt idx="105" formatCode="0.0">
                  <c:v>-0.44179608957762184</c:v>
                </c:pt>
                <c:pt idx="106" formatCode="0.0">
                  <c:v>7.2751091937490742E-2</c:v>
                </c:pt>
                <c:pt idx="107" formatCode="0.0">
                  <c:v>-7.9004084850026857E-2</c:v>
                </c:pt>
                <c:pt idx="108" formatCode="0.0">
                  <c:v>-6.3491438939422551E-3</c:v>
                </c:pt>
                <c:pt idx="109" formatCode="0.0">
                  <c:v>0.21749061691016891</c:v>
                </c:pt>
                <c:pt idx="110" formatCode="0.0">
                  <c:v>0.71802226943383118</c:v>
                </c:pt>
                <c:pt idx="111" formatCode="0.0">
                  <c:v>0.97557264207519268</c:v>
                </c:pt>
                <c:pt idx="112" formatCode="0.0">
                  <c:v>1.7802739932605931</c:v>
                </c:pt>
                <c:pt idx="113" formatCode="0.0">
                  <c:v>2.2879051872024263</c:v>
                </c:pt>
                <c:pt idx="114" formatCode="0.0">
                  <c:v>2.6026129091176102</c:v>
                </c:pt>
                <c:pt idx="115" formatCode="0.0">
                  <c:v>3.6534850721667169</c:v>
                </c:pt>
                <c:pt idx="116" formatCode="0.0">
                  <c:v>4.411871397670339</c:v>
                </c:pt>
                <c:pt idx="117" formatCode="0.0">
                  <c:v>5.080142655272212</c:v>
                </c:pt>
                <c:pt idx="118" formatCode="0.0">
                  <c:v>5.8633381083444931</c:v>
                </c:pt>
                <c:pt idx="119" formatCode="0.0">
                  <c:v>6.4442808379626513</c:v>
                </c:pt>
                <c:pt idx="120" formatCode="0.0">
                  <c:v>7.6959192981514803</c:v>
                </c:pt>
                <c:pt idx="121" formatCode="0.0">
                  <c:v>9.08224719743869</c:v>
                </c:pt>
                <c:pt idx="122" formatCode="0.0">
                  <c:v>9.6527306780494087</c:v>
                </c:pt>
                <c:pt idx="123" formatCode="0.0">
                  <c:v>9.9719082448282137</c:v>
                </c:pt>
                <c:pt idx="124" formatCode="0.0">
                  <c:v>10.822268768603266</c:v>
                </c:pt>
                <c:pt idx="125" formatCode="0.0">
                  <c:v>11.113242165092458</c:v>
                </c:pt>
                <c:pt idx="126" formatCode="0.0">
                  <c:v>11.482000200700696</c:v>
                </c:pt>
                <c:pt idx="127" formatCode="0.0">
                  <c:v>11.556337979479508</c:v>
                </c:pt>
                <c:pt idx="128" formatCode="0.0">
                  <c:v>11.399458876129984</c:v>
                </c:pt>
                <c:pt idx="129" formatCode="0.0">
                  <c:v>12.050662698077261</c:v>
                </c:pt>
                <c:pt idx="130" formatCode="0.0">
                  <c:v>11.59099682150331</c:v>
                </c:pt>
                <c:pt idx="131" formatCode="0.0">
                  <c:v>11.325818167184735</c:v>
                </c:pt>
                <c:pt idx="132" formatCode="0.0">
                  <c:v>11.664071679766153</c:v>
                </c:pt>
                <c:pt idx="133" formatCode="0.0">
                  <c:v>10.546455699314166</c:v>
                </c:pt>
                <c:pt idx="134" formatCode="0.0">
                  <c:v>9.5283762224700865</c:v>
                </c:pt>
                <c:pt idx="135" formatCode="0.0">
                  <c:v>9.492971438382483</c:v>
                </c:pt>
                <c:pt idx="136" formatCode="0.0">
                  <c:v>8.4880780145568906</c:v>
                </c:pt>
                <c:pt idx="137" formatCode="0.0">
                  <c:v>7.2581401562651564</c:v>
                </c:pt>
                <c:pt idx="138" formatCode="0.0">
                  <c:v>6.8542784840247322</c:v>
                </c:pt>
                <c:pt idx="139" formatCode="0.0">
                  <c:v>5.9641076692451946</c:v>
                </c:pt>
                <c:pt idx="140" formatCode="0.0">
                  <c:v>5.251161243423752</c:v>
                </c:pt>
                <c:pt idx="141" formatCode="0.0">
                  <c:v>4.3512550920726198</c:v>
                </c:pt>
                <c:pt idx="142" formatCode="0.0">
                  <c:v>3.5286022898787195</c:v>
                </c:pt>
                <c:pt idx="143" formatCode="0.0">
                  <c:v>2.6415017610764977</c:v>
                </c:pt>
                <c:pt idx="144" formatCode="0.0">
                  <c:v>1.0589651738777803</c:v>
                </c:pt>
                <c:pt idx="145" formatCode="0.0">
                  <c:v>0.55206356736240991</c:v>
                </c:pt>
                <c:pt idx="146" formatCode="0.0">
                  <c:v>0.24816687353406053</c:v>
                </c:pt>
                <c:pt idx="147" formatCode="0.0">
                  <c:v>0.13236657147757569</c:v>
                </c:pt>
                <c:pt idx="148" formatCode="0.0">
                  <c:v>-0.14355442818097686</c:v>
                </c:pt>
                <c:pt idx="149" formatCode="0.0">
                  <c:v>0.10956564679737824</c:v>
                </c:pt>
                <c:pt idx="150" formatCode="0.0">
                  <c:v>0.42164328070116142</c:v>
                </c:pt>
                <c:pt idx="151" formatCode="0.0">
                  <c:v>0.53356143852489879</c:v>
                </c:pt>
                <c:pt idx="152" formatCode="0.0">
                  <c:v>1.1720807726075293</c:v>
                </c:pt>
                <c:pt idx="153" formatCode="0.0">
                  <c:v>1.6219073969813849</c:v>
                </c:pt>
                <c:pt idx="154" formatCode="0.0">
                  <c:v>2.3525756085791159</c:v>
                </c:pt>
                <c:pt idx="155" formatCode="0.0">
                  <c:v>3.7468533490051357</c:v>
                </c:pt>
                <c:pt idx="156" formatCode="0.0">
                  <c:v>4.9881194952864547</c:v>
                </c:pt>
                <c:pt idx="157" formatCode="0.0">
                  <c:v>6.1963720211593056</c:v>
                </c:pt>
                <c:pt idx="158" formatCode="0.0">
                  <c:v>7.3922448798783478</c:v>
                </c:pt>
                <c:pt idx="159" formatCode="0.0">
                  <c:v>7.5024243703070539</c:v>
                </c:pt>
                <c:pt idx="160" formatCode="0.0">
                  <c:v>7.6389363316680061</c:v>
                </c:pt>
                <c:pt idx="161" formatCode="0.0">
                  <c:v>8.2449852053740642</c:v>
                </c:pt>
                <c:pt idx="162" formatCode="0.0">
                  <c:v>8.0810217588415156</c:v>
                </c:pt>
                <c:pt idx="163" formatCode="0.0">
                  <c:v>7.9540363962160967</c:v>
                </c:pt>
                <c:pt idx="164" formatCode="0.0">
                  <c:v>7.990772479426127</c:v>
                </c:pt>
                <c:pt idx="165" formatCode="0.0">
                  <c:v>7.8213025132792211</c:v>
                </c:pt>
                <c:pt idx="166" formatCode="0.0">
                  <c:v>7.265813851156409</c:v>
                </c:pt>
                <c:pt idx="167" formatCode="0.0">
                  <c:v>6.9375718251091882</c:v>
                </c:pt>
                <c:pt idx="168" formatCode="0.0">
                  <c:v>6.1126978731158772</c:v>
                </c:pt>
                <c:pt idx="169" formatCode="0.0">
                  <c:v>5.4870590979199392</c:v>
                </c:pt>
                <c:pt idx="170" formatCode="0.0">
                  <c:v>5.5177937349828454</c:v>
                </c:pt>
                <c:pt idx="171" formatCode="0.0">
                  <c:v>5.7122496308621891</c:v>
                </c:pt>
                <c:pt idx="172" formatCode="0.0">
                  <c:v>6.1439577636174079</c:v>
                </c:pt>
                <c:pt idx="173" formatCode="0.0">
                  <c:v>6.4543123008838847</c:v>
                </c:pt>
                <c:pt idx="174" formatCode="0.0">
                  <c:v>6.338173132668274</c:v>
                </c:pt>
                <c:pt idx="175" formatCode="0.0">
                  <c:v>7.1353748796702803</c:v>
                </c:pt>
                <c:pt idx="176" formatCode="0.0">
                  <c:v>7.3996295497676954</c:v>
                </c:pt>
                <c:pt idx="177" formatCode="0.0">
                  <c:v>7.2524830172483519</c:v>
                </c:pt>
                <c:pt idx="178" formatCode="0.0">
                  <c:v>8.5194259293419776</c:v>
                </c:pt>
                <c:pt idx="179" formatCode="0.0">
                  <c:v>8.4846877637019276</c:v>
                </c:pt>
                <c:pt idx="180" formatCode="0.0">
                  <c:v>8.9625330345117789</c:v>
                </c:pt>
                <c:pt idx="181" formatCode="0.0">
                  <c:v>9.1987492054216915</c:v>
                </c:pt>
                <c:pt idx="182" formatCode="0.0">
                  <c:v>8.8416688058606354</c:v>
                </c:pt>
                <c:pt idx="183" formatCode="0.0">
                  <c:v>8.7993582258048946</c:v>
                </c:pt>
                <c:pt idx="184" formatCode="0.0">
                  <c:v>9.1614302807877266</c:v>
                </c:pt>
                <c:pt idx="185" formatCode="0.0">
                  <c:v>9.0488718451797041</c:v>
                </c:pt>
                <c:pt idx="186" formatCode="0.0">
                  <c:v>9.4365010053415261</c:v>
                </c:pt>
                <c:pt idx="187" formatCode="0.0">
                  <c:v>9.7660629344467083</c:v>
                </c:pt>
                <c:pt idx="188" formatCode="0.0">
                  <c:v>10.054507431641241</c:v>
                </c:pt>
                <c:pt idx="189" formatCode="0.0">
                  <c:v>10.898108264629187</c:v>
                </c:pt>
                <c:pt idx="190" formatCode="0.0">
                  <c:v>10.333421905462643</c:v>
                </c:pt>
                <c:pt idx="191" formatCode="0.0">
                  <c:v>10.224557934142581</c:v>
                </c:pt>
                <c:pt idx="192" formatCode="0.0">
                  <c:v>10.541059082766793</c:v>
                </c:pt>
                <c:pt idx="193" formatCode="0.0">
                  <c:v>10.484523626590473</c:v>
                </c:pt>
                <c:pt idx="194" formatCode="0.0">
                  <c:v>10.48186467706482</c:v>
                </c:pt>
                <c:pt idx="195" formatCode="0.0">
                  <c:v>10.333418959546378</c:v>
                </c:pt>
                <c:pt idx="196" formatCode="0.0">
                  <c:v>10.471489129109528</c:v>
                </c:pt>
                <c:pt idx="197" formatCode="0.0">
                  <c:v>10.596417603896541</c:v>
                </c:pt>
                <c:pt idx="198" formatCode="0.0">
                  <c:v>10.683456825636895</c:v>
                </c:pt>
                <c:pt idx="199" formatCode="0.0">
                  <c:v>10.183576473203033</c:v>
                </c:pt>
                <c:pt idx="200" formatCode="0.0">
                  <c:v>8.9976397590129267</c:v>
                </c:pt>
                <c:pt idx="201" formatCode="0.0">
                  <c:v>8.0389376147601155</c:v>
                </c:pt>
                <c:pt idx="202" formatCode="0.0">
                  <c:v>7.4908812611724613</c:v>
                </c:pt>
                <c:pt idx="203" formatCode="0.0">
                  <c:v>7.0773481610199269</c:v>
                </c:pt>
                <c:pt idx="204" formatCode="0.0">
                  <c:v>6.5818163073257949</c:v>
                </c:pt>
                <c:pt idx="205" formatCode="0.0">
                  <c:v>6.4556912316221116</c:v>
                </c:pt>
                <c:pt idx="206" formatCode="0.0">
                  <c:v>6.0538334045816811</c:v>
                </c:pt>
                <c:pt idx="207" formatCode="0.0">
                  <c:v>6.2670707967844805</c:v>
                </c:pt>
                <c:pt idx="208" formatCode="0.0">
                  <c:v>6.0350025992029259</c:v>
                </c:pt>
                <c:pt idx="209" formatCode="0.0">
                  <c:v>5.5312824174918944</c:v>
                </c:pt>
                <c:pt idx="210" formatCode="0.0">
                  <c:v>5.5114161830781114</c:v>
                </c:pt>
                <c:pt idx="211" formatCode="0.0">
                  <c:v>5.2002154430671936</c:v>
                </c:pt>
                <c:pt idx="212" formatCode="0.0">
                  <c:v>5.907253484998364</c:v>
                </c:pt>
                <c:pt idx="213" formatCode="0.0">
                  <c:v>7.2070333974355094</c:v>
                </c:pt>
                <c:pt idx="214" formatCode="0.0">
                  <c:v>8.4711594781820452</c:v>
                </c:pt>
                <c:pt idx="215" formatCode="0.0">
                  <c:v>9.5751395317846999</c:v>
                </c:pt>
                <c:pt idx="216" formatCode="0.0">
                  <c:v>10.95091700989687</c:v>
                </c:pt>
                <c:pt idx="217" formatCode="0.0">
                  <c:v>12.256444517766553</c:v>
                </c:pt>
                <c:pt idx="218" formatCode="0.0">
                  <c:v>13.246568134096904</c:v>
                </c:pt>
                <c:pt idx="219" formatCode="0.0">
                  <c:v>14.160099888730741</c:v>
                </c:pt>
                <c:pt idx="220" formatCode="0.0">
                  <c:v>14.616098625982119</c:v>
                </c:pt>
                <c:pt idx="221" formatCode="0.0">
                  <c:v>16.108038578771655</c:v>
                </c:pt>
                <c:pt idx="222" formatCode="0.0">
                  <c:v>17.442029658447638</c:v>
                </c:pt>
                <c:pt idx="223" formatCode="0.0">
                  <c:v>18.148082804918019</c:v>
                </c:pt>
                <c:pt idx="224" formatCode="0.0">
                  <c:v>18.968186114811104</c:v>
                </c:pt>
                <c:pt idx="225" formatCode="0.0">
                  <c:v>17.764336744171644</c:v>
                </c:pt>
                <c:pt idx="226" formatCode="0.0">
                  <c:v>15.022343661154864</c:v>
                </c:pt>
                <c:pt idx="227" formatCode="0.0">
                  <c:v>13.016143264401123</c:v>
                </c:pt>
                <c:pt idx="228" formatCode="0.0">
                  <c:v>9.7042684015487026</c:v>
                </c:pt>
                <c:pt idx="229" formatCode="0.0">
                  <c:v>6.4260439234937508</c:v>
                </c:pt>
                <c:pt idx="230" formatCode="0.0">
                  <c:v>3.845170045071967</c:v>
                </c:pt>
                <c:pt idx="231" formatCode="0.0">
                  <c:v>0.73727166835033131</c:v>
                </c:pt>
                <c:pt idx="232" formatCode="0.0">
                  <c:v>-2.4068567537901657</c:v>
                </c:pt>
                <c:pt idx="233" formatCode="0.0">
                  <c:v>-5.8053897984633949</c:v>
                </c:pt>
                <c:pt idx="234" formatCode="0.0">
                  <c:v>-9.4334093624967181</c:v>
                </c:pt>
                <c:pt idx="235" formatCode="0.0">
                  <c:v>-11.956348061052481</c:v>
                </c:pt>
                <c:pt idx="236" formatCode="0.0">
                  <c:v>-14.346569461828324</c:v>
                </c:pt>
                <c:pt idx="237" formatCode="0.0">
                  <c:v>-15.60589710021037</c:v>
                </c:pt>
                <c:pt idx="238" formatCode="0.0">
                  <c:v>-14.245184268499841</c:v>
                </c:pt>
                <c:pt idx="239" formatCode="0.0">
                  <c:v>-13.088734681824903</c:v>
                </c:pt>
                <c:pt idx="240" formatCode="0.0">
                  <c:v>-11.308769458776922</c:v>
                </c:pt>
                <c:pt idx="241" formatCode="0.0">
                  <c:v>-9.1860741373528043</c:v>
                </c:pt>
                <c:pt idx="242" formatCode="0.0">
                  <c:v>-6.4449031935190959</c:v>
                </c:pt>
                <c:pt idx="243" formatCode="0.0">
                  <c:v>-3.8369675753814931</c:v>
                </c:pt>
                <c:pt idx="244" formatCode="0.0">
                  <c:v>-0.98733110879659591</c:v>
                </c:pt>
                <c:pt idx="245" formatCode="0.0">
                  <c:v>1.6297264446591981</c:v>
                </c:pt>
                <c:pt idx="246" formatCode="0.0">
                  <c:v>4.3422963843844542</c:v>
                </c:pt>
                <c:pt idx="247" formatCode="0.0">
                  <c:v>7.2602031653970869</c:v>
                </c:pt>
                <c:pt idx="248" formatCode="0.0">
                  <c:v>9.5488614613405787</c:v>
                </c:pt>
                <c:pt idx="249" formatCode="0.0">
                  <c:v>11.579174347160119</c:v>
                </c:pt>
                <c:pt idx="250" formatCode="0.0">
                  <c:v>12.093578846828095</c:v>
                </c:pt>
                <c:pt idx="251" formatCode="0.0">
                  <c:v>12.203111495661119</c:v>
                </c:pt>
                <c:pt idx="252" formatCode="0.0">
                  <c:v>12.746810592545586</c:v>
                </c:pt>
                <c:pt idx="253" formatCode="0.0">
                  <c:v>12.781741852920476</c:v>
                </c:pt>
                <c:pt idx="254" formatCode="0.0">
                  <c:v>12.327146357002093</c:v>
                </c:pt>
                <c:pt idx="255" formatCode="0.0">
                  <c:v>12.190731778678355</c:v>
                </c:pt>
                <c:pt idx="256" formatCode="0.0">
                  <c:v>12.858737711787668</c:v>
                </c:pt>
                <c:pt idx="257" formatCode="0.0">
                  <c:v>13.410700101406547</c:v>
                </c:pt>
                <c:pt idx="258" formatCode="0.0">
                  <c:v>13.662678830640473</c:v>
                </c:pt>
                <c:pt idx="259" formatCode="0.0">
                  <c:v>13.9721974305766</c:v>
                </c:pt>
                <c:pt idx="260" formatCode="0.0">
                  <c:v>14.289319446722075</c:v>
                </c:pt>
                <c:pt idx="261" formatCode="0.0">
                  <c:v>14.419576545312921</c:v>
                </c:pt>
                <c:pt idx="262" formatCode="0.0">
                  <c:v>13.970747803022036</c:v>
                </c:pt>
                <c:pt idx="263" formatCode="0.0">
                  <c:v>13.569965852790602</c:v>
                </c:pt>
                <c:pt idx="264" formatCode="0.0">
                  <c:v>12.978491350885179</c:v>
                </c:pt>
                <c:pt idx="265" formatCode="0.0">
                  <c:v>12.905078926433021</c:v>
                </c:pt>
                <c:pt idx="266" formatCode="0.0">
                  <c:v>11.82107028112118</c:v>
                </c:pt>
                <c:pt idx="267" formatCode="0.0">
                  <c:v>11.28231812921814</c:v>
                </c:pt>
                <c:pt idx="268" formatCode="0.0">
                  <c:v>10.221139828340256</c:v>
                </c:pt>
                <c:pt idx="269" formatCode="0.0">
                  <c:v>8.7735410055808956</c:v>
                </c:pt>
                <c:pt idx="270" formatCode="0.0">
                  <c:v>8.4297687243443278</c:v>
                </c:pt>
                <c:pt idx="271" formatCode="0.0">
                  <c:v>7.4136585578177545</c:v>
                </c:pt>
                <c:pt idx="272" formatCode="0.0">
                  <c:v>6.4964820563717467</c:v>
                </c:pt>
                <c:pt idx="273" formatCode="0.0">
                  <c:v>6.443070212895762</c:v>
                </c:pt>
                <c:pt idx="274" formatCode="0.0">
                  <c:v>6.2708225841070657</c:v>
                </c:pt>
                <c:pt idx="275" formatCode="0.0">
                  <c:v>6.1404846664881489</c:v>
                </c:pt>
                <c:pt idx="276" formatCode="0.0">
                  <c:v>6.0353052899564403</c:v>
                </c:pt>
                <c:pt idx="277" formatCode="0.0">
                  <c:v>5.1935240785132777</c:v>
                </c:pt>
                <c:pt idx="278" formatCode="0.0">
                  <c:v>4.7307875872048157</c:v>
                </c:pt>
                <c:pt idx="279" formatCode="0.0">
                  <c:v>4.0703282430354619</c:v>
                </c:pt>
                <c:pt idx="280" formatCode="0.0">
                  <c:v>3.7294383433153371</c:v>
                </c:pt>
                <c:pt idx="281" formatCode="0.0">
                  <c:v>3.9528711435770703</c:v>
                </c:pt>
                <c:pt idx="282" formatCode="0.0">
                  <c:v>4.0567761311947663</c:v>
                </c:pt>
                <c:pt idx="283" formatCode="0.0">
                  <c:v>3.8593360664070673</c:v>
                </c:pt>
                <c:pt idx="284" formatCode="0.0">
                  <c:v>3.9325489595464234</c:v>
                </c:pt>
                <c:pt idx="285" formatCode="0.0">
                  <c:v>3.4313153100748792</c:v>
                </c:pt>
                <c:pt idx="286" formatCode="0.0">
                  <c:v>3.003793301575854</c:v>
                </c:pt>
                <c:pt idx="287" formatCode="0.0">
                  <c:v>3.2314959266574732</c:v>
                </c:pt>
                <c:pt idx="288" formatCode="0.0">
                  <c:v>2.8273683497349396</c:v>
                </c:pt>
                <c:pt idx="289" formatCode="0.0">
                  <c:v>2.8714398728599093</c:v>
                </c:pt>
                <c:pt idx="290" formatCode="0.0">
                  <c:v>3.5299599357560254</c:v>
                </c:pt>
                <c:pt idx="291" formatCode="0.0">
                  <c:v>4.1832936497572035</c:v>
                </c:pt>
                <c:pt idx="292" formatCode="0.0">
                  <c:v>4.1723168036187417</c:v>
                </c:pt>
                <c:pt idx="293" formatCode="0.0">
                  <c:v>4.6003573229432391</c:v>
                </c:pt>
                <c:pt idx="294" formatCode="0.0">
                  <c:v>4.4825697228531709</c:v>
                </c:pt>
                <c:pt idx="295" formatCode="0.0">
                  <c:v>4.428845638004745</c:v>
                </c:pt>
                <c:pt idx="296" formatCode="0.0">
                  <c:v>4.7812914780189573</c:v>
                </c:pt>
                <c:pt idx="297" formatCode="0.0">
                  <c:v>4.5234015497604929</c:v>
                </c:pt>
                <c:pt idx="298" formatCode="0.0">
                  <c:v>4.1230539177899743</c:v>
                </c:pt>
                <c:pt idx="299" formatCode="0.0">
                  <c:v>3.368728572533314</c:v>
                </c:pt>
                <c:pt idx="300" formatCode="0.0">
                  <c:v>2.4141076377592725</c:v>
                </c:pt>
                <c:pt idx="301" formatCode="0.0">
                  <c:v>1.7042117116962601</c:v>
                </c:pt>
                <c:pt idx="302" formatCode="0.0">
                  <c:v>0.46328750010226827</c:v>
                </c:pt>
                <c:pt idx="303" formatCode="0.0">
                  <c:v>-0.963049615332352</c:v>
                </c:pt>
                <c:pt idx="304" formatCode="0.0">
                  <c:v>-2.2831793605287629</c:v>
                </c:pt>
                <c:pt idx="305" formatCode="0.0">
                  <c:v>-3.1481559189688681</c:v>
                </c:pt>
                <c:pt idx="306" formatCode="0.0">
                  <c:v>-4.4112461011334148</c:v>
                </c:pt>
                <c:pt idx="307" formatCode="0.0">
                  <c:v>-5.2131550469622994</c:v>
                </c:pt>
                <c:pt idx="308" formatCode="0.0">
                  <c:v>-6.3446979748232621</c:v>
                </c:pt>
                <c:pt idx="309" formatCode="0.0">
                  <c:v>-7.1350925837882642</c:v>
                </c:pt>
                <c:pt idx="310" formatCode="0.0">
                  <c:v>-7.3838200093195923</c:v>
                </c:pt>
                <c:pt idx="311" formatCode="0.0">
                  <c:v>-7.8218437067648949</c:v>
                </c:pt>
                <c:pt idx="312" formatCode="0.0">
                  <c:v>-7.6224147157347204</c:v>
                </c:pt>
                <c:pt idx="313" formatCode="0.0">
                  <c:v>-7.3123779582745811</c:v>
                </c:pt>
                <c:pt idx="314" formatCode="0.0">
                  <c:v>-6.73264235340433</c:v>
                </c:pt>
                <c:pt idx="315" formatCode="0.0">
                  <c:v>-6.5581105460804849</c:v>
                </c:pt>
                <c:pt idx="316" formatCode="0.0">
                  <c:v>-5.760745055991876</c:v>
                </c:pt>
                <c:pt idx="317" formatCode="0.0">
                  <c:v>-5.7963811005325425</c:v>
                </c:pt>
                <c:pt idx="318" formatCode="0.0">
                  <c:v>-5.7792030162449635</c:v>
                </c:pt>
                <c:pt idx="319" formatCode="0.0">
                  <c:v>-4.6783541349340112</c:v>
                </c:pt>
                <c:pt idx="320" formatCode="0.0">
                  <c:v>-4.1132752389266898</c:v>
                </c:pt>
                <c:pt idx="321" formatCode="0.0">
                  <c:v>-3.6026522199051954</c:v>
                </c:pt>
                <c:pt idx="322" formatCode="0.0">
                  <c:v>-2.6090620573416317</c:v>
                </c:pt>
                <c:pt idx="323" formatCode="0.0">
                  <c:v>-1.7329330871833832</c:v>
                </c:pt>
                <c:pt idx="324" formatCode="0.0">
                  <c:v>-0.34608163478506526</c:v>
                </c:pt>
                <c:pt idx="325" formatCode="0.0">
                  <c:v>0.38157240841772477</c:v>
                </c:pt>
                <c:pt idx="326" formatCode="0.0">
                  <c:v>1.1881404285049086</c:v>
                </c:pt>
                <c:pt idx="327" formatCode="0.0">
                  <c:v>2.0908059888139974</c:v>
                </c:pt>
                <c:pt idx="328" formatCode="0.0">
                  <c:v>2.9517677669806091</c:v>
                </c:pt>
                <c:pt idx="329" formatCode="0.0">
                  <c:v>3.6509794889041132</c:v>
                </c:pt>
                <c:pt idx="330" formatCode="0.0">
                  <c:v>4.8957246069163602</c:v>
                </c:pt>
                <c:pt idx="331" formatCode="0.0">
                  <c:v>4.8972591992290972</c:v>
                </c:pt>
                <c:pt idx="332" formatCode="0.0">
                  <c:v>5.2498241871240054</c:v>
                </c:pt>
                <c:pt idx="333" formatCode="0.0">
                  <c:v>6.2041743848435686</c:v>
                </c:pt>
                <c:pt idx="334" formatCode="0.0">
                  <c:v>6.2909019274282514</c:v>
                </c:pt>
                <c:pt idx="335" formatCode="0.0">
                  <c:v>6.3739698089604104</c:v>
                </c:pt>
                <c:pt idx="336" formatCode="0.0">
                  <c:v>6.1471112060722533</c:v>
                </c:pt>
                <c:pt idx="337" formatCode="0.0">
                  <c:v>5.9733038197984172</c:v>
                </c:pt>
                <c:pt idx="338" formatCode="0.0">
                  <c:v>5.4999403052058256</c:v>
                </c:pt>
                <c:pt idx="339" formatCode="0.0">
                  <c:v>6.0359538845334555</c:v>
                </c:pt>
                <c:pt idx="340" formatCode="0.0">
                  <c:v>6.5593078799762736</c:v>
                </c:pt>
                <c:pt idx="341" formatCode="0.0">
                  <c:v>6.8467494996581308</c:v>
                </c:pt>
                <c:pt idx="342" formatCode="0.0">
                  <c:v>7.4555846983718226</c:v>
                </c:pt>
                <c:pt idx="343" formatCode="0.0">
                  <c:v>7.7529303192571604</c:v>
                </c:pt>
                <c:pt idx="344" formatCode="0.0">
                  <c:v>7.8543732556511543</c:v>
                </c:pt>
                <c:pt idx="345" formatCode="0.0">
                  <c:v>7.9295676140381204</c:v>
                </c:pt>
                <c:pt idx="346" formatCode="0.0">
                  <c:v>7.5440572318780141</c:v>
                </c:pt>
                <c:pt idx="347" formatCode="0.0">
                  <c:v>7.0289296196031898</c:v>
                </c:pt>
                <c:pt idx="348" formatCode="0.0">
                  <c:v>6.444679453152105</c:v>
                </c:pt>
                <c:pt idx="349" formatCode="0.0">
                  <c:v>#N/A</c:v>
                </c:pt>
                <c:pt idx="350" formatCode="0.0">
                  <c:v>#N/A</c:v>
                </c:pt>
                <c:pt idx="351" formatCode="0.0">
                  <c:v>#N/A</c:v>
                </c:pt>
                <c:pt idx="352" formatCode="0.0">
                  <c:v>#N/A</c:v>
                </c:pt>
                <c:pt idx="353" formatCode="0.0">
                  <c:v>#N/A</c:v>
                </c:pt>
                <c:pt idx="354" formatCode="0.0">
                  <c:v>#N/A</c:v>
                </c:pt>
                <c:pt idx="355" formatCode="0.0">
                  <c:v>#N/A</c:v>
                </c:pt>
                <c:pt idx="356" formatCode="0.0">
                  <c:v>#N/A</c:v>
                </c:pt>
                <c:pt idx="357" formatCode="0.0">
                  <c:v>#N/A</c:v>
                </c:pt>
                <c:pt idx="358" formatCode="0.0">
                  <c:v>#N/A</c:v>
                </c:pt>
                <c:pt idx="359" formatCode="0.0">
                  <c:v>#N/A</c:v>
                </c:pt>
                <c:pt idx="360" formatCode="0.0">
                  <c:v>#N/A</c:v>
                </c:pt>
                <c:pt idx="361" formatCode="0.0">
                  <c:v>#N/A</c:v>
                </c:pt>
                <c:pt idx="362" formatCode="0.0">
                  <c:v>#N/A</c:v>
                </c:pt>
                <c:pt idx="363" formatCode="0.0">
                  <c:v>#N/A</c:v>
                </c:pt>
                <c:pt idx="364" formatCode="0.0">
                  <c:v>#N/A</c:v>
                </c:pt>
                <c:pt idx="365" formatCode="0.0">
                  <c:v>#N/A</c:v>
                </c:pt>
                <c:pt idx="366" formatCode="0.0">
                  <c:v>#N/A</c:v>
                </c:pt>
                <c:pt idx="367" formatCode="0.0">
                  <c:v>#N/A</c:v>
                </c:pt>
                <c:pt idx="368" formatCode="0.0">
                  <c:v>#N/A</c:v>
                </c:pt>
                <c:pt idx="369" formatCode="0.0">
                  <c:v>#N/A</c:v>
                </c:pt>
                <c:pt idx="370" formatCode="0.0">
                  <c:v>#N/A</c:v>
                </c:pt>
                <c:pt idx="371" formatCode="0.0">
                  <c:v>#N/A</c:v>
                </c:pt>
                <c:pt idx="372" formatCode="0.0">
                  <c:v>#N/A</c:v>
                </c:pt>
                <c:pt idx="373" formatCode="0.0">
                  <c:v>#N/A</c:v>
                </c:pt>
                <c:pt idx="374" formatCode="0.0">
                  <c:v>#N/A</c:v>
                </c:pt>
                <c:pt idx="375" formatCode="0.0">
                  <c:v>#N/A</c:v>
                </c:pt>
                <c:pt idx="376" formatCode="0.0">
                  <c:v>#N/A</c:v>
                </c:pt>
                <c:pt idx="377" formatCode="0.0">
                  <c:v>#N/A</c:v>
                </c:pt>
                <c:pt idx="378" formatCode="0.0">
                  <c:v>#N/A</c:v>
                </c:pt>
                <c:pt idx="379" formatCode="0.0">
                  <c:v>#N/A</c:v>
                </c:pt>
                <c:pt idx="380" formatCode="0.0">
                  <c:v>#N/A</c:v>
                </c:pt>
                <c:pt idx="381" formatCode="0.0">
                  <c:v>#N/A</c:v>
                </c:pt>
                <c:pt idx="382" formatCode="0.0">
                  <c:v>#N/A</c:v>
                </c:pt>
                <c:pt idx="383" formatCode="0.0">
                  <c:v>#N/A</c:v>
                </c:pt>
              </c:numCache>
            </c:numRef>
          </c:val>
          <c:smooth val="0"/>
          <c:extLst>
            <c:ext xmlns:c16="http://schemas.microsoft.com/office/drawing/2014/chart" uri="{C3380CC4-5D6E-409C-BE32-E72D297353CC}">
              <c16:uniqueId val="{00000000-CBD5-49C9-BB96-212069FD5FDC}"/>
            </c:ext>
          </c:extLst>
        </c:ser>
        <c:ser>
          <c:idx val="4"/>
          <c:order val="1"/>
          <c:tx>
            <c:strRef>
              <c:f>'Industry Labels'!$F$12</c:f>
              <c:strCache>
                <c:ptCount val="1"/>
                <c:pt idx="0">
                  <c:v>Wholesale Forecast</c:v>
                </c:pt>
              </c:strCache>
            </c:strRef>
          </c:tx>
          <c:spPr>
            <a:ln w="38100">
              <a:solidFill>
                <a:srgbClr val="183863"/>
              </a:solidFill>
              <a:prstDash val="sysDash"/>
            </a:ln>
          </c:spPr>
          <c:marker>
            <c:symbol val="none"/>
          </c:marker>
          <c:cat>
            <c:numRef>
              <c:f>Company!$A$3:$A$1202</c:f>
              <c:numCache>
                <c:formatCode>mmm\-yy</c:formatCode>
                <c:ptCount val="1200"/>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pt idx="329">
                  <c:v>42887</c:v>
                </c:pt>
                <c:pt idx="330">
                  <c:v>42917</c:v>
                </c:pt>
                <c:pt idx="331">
                  <c:v>42948</c:v>
                </c:pt>
                <c:pt idx="332">
                  <c:v>42979</c:v>
                </c:pt>
                <c:pt idx="333">
                  <c:v>43009</c:v>
                </c:pt>
                <c:pt idx="334">
                  <c:v>43040</c:v>
                </c:pt>
                <c:pt idx="335">
                  <c:v>43070</c:v>
                </c:pt>
                <c:pt idx="336">
                  <c:v>43101</c:v>
                </c:pt>
                <c:pt idx="337">
                  <c:v>43132</c:v>
                </c:pt>
                <c:pt idx="338">
                  <c:v>43160</c:v>
                </c:pt>
                <c:pt idx="339">
                  <c:v>43191</c:v>
                </c:pt>
                <c:pt idx="340">
                  <c:v>43221</c:v>
                </c:pt>
                <c:pt idx="341">
                  <c:v>43252</c:v>
                </c:pt>
                <c:pt idx="342">
                  <c:v>43282</c:v>
                </c:pt>
                <c:pt idx="343">
                  <c:v>43313</c:v>
                </c:pt>
                <c:pt idx="344">
                  <c:v>43344</c:v>
                </c:pt>
                <c:pt idx="345">
                  <c:v>43374</c:v>
                </c:pt>
                <c:pt idx="346">
                  <c:v>43405</c:v>
                </c:pt>
                <c:pt idx="347">
                  <c:v>43435</c:v>
                </c:pt>
                <c:pt idx="348">
                  <c:v>43466</c:v>
                </c:pt>
                <c:pt idx="349">
                  <c:v>43497</c:v>
                </c:pt>
                <c:pt idx="350">
                  <c:v>43525</c:v>
                </c:pt>
                <c:pt idx="351">
                  <c:v>43556</c:v>
                </c:pt>
                <c:pt idx="352">
                  <c:v>43586</c:v>
                </c:pt>
                <c:pt idx="353">
                  <c:v>43617</c:v>
                </c:pt>
                <c:pt idx="354">
                  <c:v>43647</c:v>
                </c:pt>
                <c:pt idx="355">
                  <c:v>43678</c:v>
                </c:pt>
                <c:pt idx="356">
                  <c:v>43709</c:v>
                </c:pt>
                <c:pt idx="357">
                  <c:v>43739</c:v>
                </c:pt>
                <c:pt idx="358">
                  <c:v>43770</c:v>
                </c:pt>
                <c:pt idx="359">
                  <c:v>43800</c:v>
                </c:pt>
                <c:pt idx="360">
                  <c:v>43831</c:v>
                </c:pt>
                <c:pt idx="361">
                  <c:v>43862</c:v>
                </c:pt>
                <c:pt idx="362">
                  <c:v>43891</c:v>
                </c:pt>
                <c:pt idx="363">
                  <c:v>43922</c:v>
                </c:pt>
                <c:pt idx="364">
                  <c:v>43952</c:v>
                </c:pt>
                <c:pt idx="365">
                  <c:v>43983</c:v>
                </c:pt>
                <c:pt idx="366">
                  <c:v>44013</c:v>
                </c:pt>
                <c:pt idx="367">
                  <c:v>44044</c:v>
                </c:pt>
                <c:pt idx="368">
                  <c:v>44075</c:v>
                </c:pt>
                <c:pt idx="369">
                  <c:v>44105</c:v>
                </c:pt>
                <c:pt idx="370">
                  <c:v>44136</c:v>
                </c:pt>
                <c:pt idx="371">
                  <c:v>44166</c:v>
                </c:pt>
                <c:pt idx="372">
                  <c:v>44197</c:v>
                </c:pt>
                <c:pt idx="373">
                  <c:v>44228</c:v>
                </c:pt>
                <c:pt idx="374">
                  <c:v>44256</c:v>
                </c:pt>
                <c:pt idx="375">
                  <c:v>44287</c:v>
                </c:pt>
                <c:pt idx="376">
                  <c:v>44317</c:v>
                </c:pt>
                <c:pt idx="377">
                  <c:v>44348</c:v>
                </c:pt>
                <c:pt idx="378">
                  <c:v>44378</c:v>
                </c:pt>
                <c:pt idx="379">
                  <c:v>44409</c:v>
                </c:pt>
                <c:pt idx="380">
                  <c:v>44440</c:v>
                </c:pt>
                <c:pt idx="381">
                  <c:v>44470</c:v>
                </c:pt>
                <c:pt idx="382">
                  <c:v>44501</c:v>
                </c:pt>
                <c:pt idx="383">
                  <c:v>44531</c:v>
                </c:pt>
                <c:pt idx="384">
                  <c:v>44562</c:v>
                </c:pt>
                <c:pt idx="385">
                  <c:v>44593</c:v>
                </c:pt>
                <c:pt idx="386">
                  <c:v>44621</c:v>
                </c:pt>
                <c:pt idx="387">
                  <c:v>44652</c:v>
                </c:pt>
                <c:pt idx="388">
                  <c:v>44682</c:v>
                </c:pt>
                <c:pt idx="389">
                  <c:v>44713</c:v>
                </c:pt>
                <c:pt idx="390">
                  <c:v>44743</c:v>
                </c:pt>
                <c:pt idx="391">
                  <c:v>44774</c:v>
                </c:pt>
                <c:pt idx="392">
                  <c:v>44805</c:v>
                </c:pt>
                <c:pt idx="393">
                  <c:v>44835</c:v>
                </c:pt>
                <c:pt idx="394">
                  <c:v>44866</c:v>
                </c:pt>
                <c:pt idx="395">
                  <c:v>44896</c:v>
                </c:pt>
                <c:pt idx="396">
                  <c:v>44927</c:v>
                </c:pt>
                <c:pt idx="397">
                  <c:v>44958</c:v>
                </c:pt>
                <c:pt idx="398">
                  <c:v>44986</c:v>
                </c:pt>
                <c:pt idx="399">
                  <c:v>45017</c:v>
                </c:pt>
                <c:pt idx="400">
                  <c:v>45047</c:v>
                </c:pt>
                <c:pt idx="401">
                  <c:v>45078</c:v>
                </c:pt>
                <c:pt idx="402">
                  <c:v>45108</c:v>
                </c:pt>
                <c:pt idx="403">
                  <c:v>45139</c:v>
                </c:pt>
                <c:pt idx="404">
                  <c:v>45170</c:v>
                </c:pt>
                <c:pt idx="405">
                  <c:v>45200</c:v>
                </c:pt>
                <c:pt idx="406">
                  <c:v>45231</c:v>
                </c:pt>
                <c:pt idx="407">
                  <c:v>45261</c:v>
                </c:pt>
                <c:pt idx="408">
                  <c:v>45292</c:v>
                </c:pt>
                <c:pt idx="409">
                  <c:v>45323</c:v>
                </c:pt>
                <c:pt idx="410">
                  <c:v>45352</c:v>
                </c:pt>
                <c:pt idx="411">
                  <c:v>45383</c:v>
                </c:pt>
                <c:pt idx="412">
                  <c:v>45413</c:v>
                </c:pt>
                <c:pt idx="413">
                  <c:v>45444</c:v>
                </c:pt>
                <c:pt idx="414">
                  <c:v>45474</c:v>
                </c:pt>
                <c:pt idx="415">
                  <c:v>45505</c:v>
                </c:pt>
                <c:pt idx="416">
                  <c:v>45536</c:v>
                </c:pt>
                <c:pt idx="417">
                  <c:v>45566</c:v>
                </c:pt>
                <c:pt idx="418">
                  <c:v>45597</c:v>
                </c:pt>
                <c:pt idx="419">
                  <c:v>45627</c:v>
                </c:pt>
                <c:pt idx="420">
                  <c:v>45658</c:v>
                </c:pt>
                <c:pt idx="421">
                  <c:v>45689</c:v>
                </c:pt>
                <c:pt idx="422">
                  <c:v>45717</c:v>
                </c:pt>
                <c:pt idx="423">
                  <c:v>45748</c:v>
                </c:pt>
                <c:pt idx="424">
                  <c:v>45778</c:v>
                </c:pt>
                <c:pt idx="425">
                  <c:v>45809</c:v>
                </c:pt>
                <c:pt idx="426">
                  <c:v>45839</c:v>
                </c:pt>
                <c:pt idx="427">
                  <c:v>45870</c:v>
                </c:pt>
                <c:pt idx="428">
                  <c:v>45901</c:v>
                </c:pt>
                <c:pt idx="429">
                  <c:v>45931</c:v>
                </c:pt>
                <c:pt idx="430">
                  <c:v>45962</c:v>
                </c:pt>
                <c:pt idx="431">
                  <c:v>45992</c:v>
                </c:pt>
                <c:pt idx="432">
                  <c:v>46023</c:v>
                </c:pt>
                <c:pt idx="433">
                  <c:v>46054</c:v>
                </c:pt>
                <c:pt idx="434">
                  <c:v>46082</c:v>
                </c:pt>
                <c:pt idx="435">
                  <c:v>46113</c:v>
                </c:pt>
                <c:pt idx="436">
                  <c:v>46143</c:v>
                </c:pt>
                <c:pt idx="437">
                  <c:v>46174</c:v>
                </c:pt>
                <c:pt idx="438">
                  <c:v>46204</c:v>
                </c:pt>
                <c:pt idx="439">
                  <c:v>46235</c:v>
                </c:pt>
                <c:pt idx="440">
                  <c:v>46266</c:v>
                </c:pt>
                <c:pt idx="441">
                  <c:v>46296</c:v>
                </c:pt>
                <c:pt idx="442">
                  <c:v>46327</c:v>
                </c:pt>
                <c:pt idx="443">
                  <c:v>46357</c:v>
                </c:pt>
                <c:pt idx="444">
                  <c:v>46388</c:v>
                </c:pt>
                <c:pt idx="445">
                  <c:v>46419</c:v>
                </c:pt>
                <c:pt idx="446">
                  <c:v>46447</c:v>
                </c:pt>
                <c:pt idx="447">
                  <c:v>46478</c:v>
                </c:pt>
                <c:pt idx="448">
                  <c:v>46508</c:v>
                </c:pt>
                <c:pt idx="449">
                  <c:v>46539</c:v>
                </c:pt>
                <c:pt idx="450">
                  <c:v>46569</c:v>
                </c:pt>
                <c:pt idx="451">
                  <c:v>46600</c:v>
                </c:pt>
                <c:pt idx="452">
                  <c:v>46631</c:v>
                </c:pt>
                <c:pt idx="453">
                  <c:v>46661</c:v>
                </c:pt>
                <c:pt idx="454">
                  <c:v>46692</c:v>
                </c:pt>
                <c:pt idx="455">
                  <c:v>46722</c:v>
                </c:pt>
                <c:pt idx="456">
                  <c:v>46753</c:v>
                </c:pt>
                <c:pt idx="457">
                  <c:v>46784</c:v>
                </c:pt>
                <c:pt idx="458">
                  <c:v>46813</c:v>
                </c:pt>
                <c:pt idx="459">
                  <c:v>46844</c:v>
                </c:pt>
                <c:pt idx="460">
                  <c:v>46874</c:v>
                </c:pt>
                <c:pt idx="461">
                  <c:v>46905</c:v>
                </c:pt>
                <c:pt idx="462">
                  <c:v>46935</c:v>
                </c:pt>
                <c:pt idx="463">
                  <c:v>46966</c:v>
                </c:pt>
                <c:pt idx="464">
                  <c:v>46997</c:v>
                </c:pt>
                <c:pt idx="465">
                  <c:v>47027</c:v>
                </c:pt>
                <c:pt idx="466">
                  <c:v>47058</c:v>
                </c:pt>
                <c:pt idx="467">
                  <c:v>47088</c:v>
                </c:pt>
                <c:pt idx="468">
                  <c:v>47119</c:v>
                </c:pt>
                <c:pt idx="469">
                  <c:v>47150</c:v>
                </c:pt>
                <c:pt idx="470">
                  <c:v>47178</c:v>
                </c:pt>
                <c:pt idx="471">
                  <c:v>47209</c:v>
                </c:pt>
                <c:pt idx="472">
                  <c:v>47239</c:v>
                </c:pt>
                <c:pt idx="473">
                  <c:v>47270</c:v>
                </c:pt>
                <c:pt idx="474">
                  <c:v>47300</c:v>
                </c:pt>
                <c:pt idx="475">
                  <c:v>47331</c:v>
                </c:pt>
                <c:pt idx="476">
                  <c:v>47362</c:v>
                </c:pt>
                <c:pt idx="477">
                  <c:v>47392</c:v>
                </c:pt>
                <c:pt idx="478">
                  <c:v>47423</c:v>
                </c:pt>
                <c:pt idx="479">
                  <c:v>47453</c:v>
                </c:pt>
                <c:pt idx="480">
                  <c:v>47484</c:v>
                </c:pt>
                <c:pt idx="481">
                  <c:v>47515</c:v>
                </c:pt>
                <c:pt idx="482">
                  <c:v>47543</c:v>
                </c:pt>
                <c:pt idx="483">
                  <c:v>47574</c:v>
                </c:pt>
                <c:pt idx="484">
                  <c:v>47604</c:v>
                </c:pt>
                <c:pt idx="485">
                  <c:v>47635</c:v>
                </c:pt>
                <c:pt idx="486">
                  <c:v>47665</c:v>
                </c:pt>
                <c:pt idx="487">
                  <c:v>47696</c:v>
                </c:pt>
                <c:pt idx="488">
                  <c:v>47727</c:v>
                </c:pt>
                <c:pt idx="489">
                  <c:v>47757</c:v>
                </c:pt>
                <c:pt idx="490">
                  <c:v>47788</c:v>
                </c:pt>
                <c:pt idx="491">
                  <c:v>47818</c:v>
                </c:pt>
                <c:pt idx="492">
                  <c:v>47849</c:v>
                </c:pt>
                <c:pt idx="493">
                  <c:v>47880</c:v>
                </c:pt>
                <c:pt idx="494">
                  <c:v>47908</c:v>
                </c:pt>
                <c:pt idx="495">
                  <c:v>47939</c:v>
                </c:pt>
                <c:pt idx="496">
                  <c:v>47969</c:v>
                </c:pt>
                <c:pt idx="497">
                  <c:v>48000</c:v>
                </c:pt>
                <c:pt idx="498">
                  <c:v>48030</c:v>
                </c:pt>
                <c:pt idx="499">
                  <c:v>48061</c:v>
                </c:pt>
                <c:pt idx="500">
                  <c:v>48092</c:v>
                </c:pt>
                <c:pt idx="501">
                  <c:v>48122</c:v>
                </c:pt>
                <c:pt idx="502">
                  <c:v>48153</c:v>
                </c:pt>
                <c:pt idx="503">
                  <c:v>48183</c:v>
                </c:pt>
                <c:pt idx="504">
                  <c:v>48214</c:v>
                </c:pt>
                <c:pt idx="505">
                  <c:v>48245</c:v>
                </c:pt>
                <c:pt idx="506">
                  <c:v>48274</c:v>
                </c:pt>
                <c:pt idx="507">
                  <c:v>48305</c:v>
                </c:pt>
                <c:pt idx="508">
                  <c:v>48335</c:v>
                </c:pt>
                <c:pt idx="509">
                  <c:v>48366</c:v>
                </c:pt>
                <c:pt idx="510">
                  <c:v>48396</c:v>
                </c:pt>
                <c:pt idx="511">
                  <c:v>48427</c:v>
                </c:pt>
                <c:pt idx="512">
                  <c:v>48458</c:v>
                </c:pt>
                <c:pt idx="513">
                  <c:v>48488</c:v>
                </c:pt>
                <c:pt idx="514">
                  <c:v>48519</c:v>
                </c:pt>
                <c:pt idx="515">
                  <c:v>48549</c:v>
                </c:pt>
                <c:pt idx="516">
                  <c:v>48580</c:v>
                </c:pt>
                <c:pt idx="517">
                  <c:v>48611</c:v>
                </c:pt>
                <c:pt idx="518">
                  <c:v>48639</c:v>
                </c:pt>
                <c:pt idx="519">
                  <c:v>48670</c:v>
                </c:pt>
                <c:pt idx="520">
                  <c:v>48700</c:v>
                </c:pt>
                <c:pt idx="521">
                  <c:v>48731</c:v>
                </c:pt>
                <c:pt idx="522">
                  <c:v>48761</c:v>
                </c:pt>
                <c:pt idx="523">
                  <c:v>48792</c:v>
                </c:pt>
                <c:pt idx="524">
                  <c:v>48823</c:v>
                </c:pt>
                <c:pt idx="525">
                  <c:v>48853</c:v>
                </c:pt>
                <c:pt idx="526">
                  <c:v>48884</c:v>
                </c:pt>
                <c:pt idx="527">
                  <c:v>48914</c:v>
                </c:pt>
                <c:pt idx="528">
                  <c:v>48945</c:v>
                </c:pt>
                <c:pt idx="529">
                  <c:v>48976</c:v>
                </c:pt>
                <c:pt idx="530">
                  <c:v>49004</c:v>
                </c:pt>
                <c:pt idx="531">
                  <c:v>49035</c:v>
                </c:pt>
                <c:pt idx="532">
                  <c:v>49065</c:v>
                </c:pt>
                <c:pt idx="533">
                  <c:v>49096</c:v>
                </c:pt>
                <c:pt idx="534">
                  <c:v>49126</c:v>
                </c:pt>
                <c:pt idx="535">
                  <c:v>49157</c:v>
                </c:pt>
                <c:pt idx="536">
                  <c:v>49188</c:v>
                </c:pt>
                <c:pt idx="537">
                  <c:v>49218</c:v>
                </c:pt>
                <c:pt idx="538">
                  <c:v>49249</c:v>
                </c:pt>
                <c:pt idx="539">
                  <c:v>49279</c:v>
                </c:pt>
                <c:pt idx="540">
                  <c:v>49310</c:v>
                </c:pt>
                <c:pt idx="541">
                  <c:v>49341</c:v>
                </c:pt>
                <c:pt idx="542">
                  <c:v>49369</c:v>
                </c:pt>
                <c:pt idx="543">
                  <c:v>49400</c:v>
                </c:pt>
                <c:pt idx="544">
                  <c:v>49430</c:v>
                </c:pt>
                <c:pt idx="545">
                  <c:v>49461</c:v>
                </c:pt>
                <c:pt idx="546">
                  <c:v>49491</c:v>
                </c:pt>
                <c:pt idx="547">
                  <c:v>49522</c:v>
                </c:pt>
                <c:pt idx="548">
                  <c:v>49553</c:v>
                </c:pt>
                <c:pt idx="549">
                  <c:v>49583</c:v>
                </c:pt>
                <c:pt idx="550">
                  <c:v>49614</c:v>
                </c:pt>
                <c:pt idx="551">
                  <c:v>49644</c:v>
                </c:pt>
                <c:pt idx="552">
                  <c:v>49675</c:v>
                </c:pt>
                <c:pt idx="553">
                  <c:v>49706</c:v>
                </c:pt>
                <c:pt idx="554">
                  <c:v>49735</c:v>
                </c:pt>
                <c:pt idx="555">
                  <c:v>49766</c:v>
                </c:pt>
                <c:pt idx="556">
                  <c:v>49796</c:v>
                </c:pt>
                <c:pt idx="557">
                  <c:v>49827</c:v>
                </c:pt>
                <c:pt idx="558">
                  <c:v>49857</c:v>
                </c:pt>
                <c:pt idx="559">
                  <c:v>49888</c:v>
                </c:pt>
                <c:pt idx="560">
                  <c:v>49919</c:v>
                </c:pt>
                <c:pt idx="561">
                  <c:v>49949</c:v>
                </c:pt>
                <c:pt idx="562">
                  <c:v>49980</c:v>
                </c:pt>
                <c:pt idx="563">
                  <c:v>50010</c:v>
                </c:pt>
                <c:pt idx="564">
                  <c:v>50041</c:v>
                </c:pt>
                <c:pt idx="565">
                  <c:v>50072</c:v>
                </c:pt>
                <c:pt idx="566">
                  <c:v>50100</c:v>
                </c:pt>
                <c:pt idx="567">
                  <c:v>50131</c:v>
                </c:pt>
                <c:pt idx="568">
                  <c:v>50161</c:v>
                </c:pt>
                <c:pt idx="569">
                  <c:v>50192</c:v>
                </c:pt>
                <c:pt idx="570">
                  <c:v>50222</c:v>
                </c:pt>
                <c:pt idx="571">
                  <c:v>50253</c:v>
                </c:pt>
                <c:pt idx="572">
                  <c:v>50284</c:v>
                </c:pt>
                <c:pt idx="573">
                  <c:v>50314</c:v>
                </c:pt>
                <c:pt idx="574">
                  <c:v>50345</c:v>
                </c:pt>
                <c:pt idx="575">
                  <c:v>50375</c:v>
                </c:pt>
                <c:pt idx="576">
                  <c:v>50406</c:v>
                </c:pt>
                <c:pt idx="577">
                  <c:v>50437</c:v>
                </c:pt>
                <c:pt idx="578">
                  <c:v>50465</c:v>
                </c:pt>
                <c:pt idx="579">
                  <c:v>50496</c:v>
                </c:pt>
                <c:pt idx="580">
                  <c:v>50526</c:v>
                </c:pt>
                <c:pt idx="581">
                  <c:v>50557</c:v>
                </c:pt>
                <c:pt idx="582">
                  <c:v>50587</c:v>
                </c:pt>
                <c:pt idx="583">
                  <c:v>50618</c:v>
                </c:pt>
                <c:pt idx="584">
                  <c:v>50649</c:v>
                </c:pt>
                <c:pt idx="585">
                  <c:v>50679</c:v>
                </c:pt>
                <c:pt idx="586">
                  <c:v>50710</c:v>
                </c:pt>
                <c:pt idx="587">
                  <c:v>50740</c:v>
                </c:pt>
                <c:pt idx="588">
                  <c:v>50771</c:v>
                </c:pt>
                <c:pt idx="589">
                  <c:v>50802</c:v>
                </c:pt>
                <c:pt idx="590">
                  <c:v>50830</c:v>
                </c:pt>
                <c:pt idx="591">
                  <c:v>50861</c:v>
                </c:pt>
                <c:pt idx="592">
                  <c:v>50891</c:v>
                </c:pt>
                <c:pt idx="593">
                  <c:v>50922</c:v>
                </c:pt>
                <c:pt idx="594">
                  <c:v>50952</c:v>
                </c:pt>
                <c:pt idx="595">
                  <c:v>50983</c:v>
                </c:pt>
                <c:pt idx="596">
                  <c:v>51014</c:v>
                </c:pt>
                <c:pt idx="597">
                  <c:v>51044</c:v>
                </c:pt>
                <c:pt idx="598">
                  <c:v>51075</c:v>
                </c:pt>
                <c:pt idx="599">
                  <c:v>51105</c:v>
                </c:pt>
                <c:pt idx="600">
                  <c:v>51136</c:v>
                </c:pt>
                <c:pt idx="601">
                  <c:v>51167</c:v>
                </c:pt>
                <c:pt idx="602">
                  <c:v>51196</c:v>
                </c:pt>
                <c:pt idx="603">
                  <c:v>51227</c:v>
                </c:pt>
                <c:pt idx="604">
                  <c:v>51257</c:v>
                </c:pt>
                <c:pt idx="605">
                  <c:v>51288</c:v>
                </c:pt>
                <c:pt idx="606">
                  <c:v>51318</c:v>
                </c:pt>
                <c:pt idx="607">
                  <c:v>51349</c:v>
                </c:pt>
                <c:pt idx="608">
                  <c:v>51380</c:v>
                </c:pt>
                <c:pt idx="609">
                  <c:v>51410</c:v>
                </c:pt>
                <c:pt idx="610">
                  <c:v>51441</c:v>
                </c:pt>
                <c:pt idx="611">
                  <c:v>51471</c:v>
                </c:pt>
                <c:pt idx="612">
                  <c:v>51502</c:v>
                </c:pt>
                <c:pt idx="613">
                  <c:v>51533</c:v>
                </c:pt>
                <c:pt idx="614">
                  <c:v>51561</c:v>
                </c:pt>
                <c:pt idx="615">
                  <c:v>51592</c:v>
                </c:pt>
                <c:pt idx="616">
                  <c:v>51622</c:v>
                </c:pt>
                <c:pt idx="617">
                  <c:v>51653</c:v>
                </c:pt>
                <c:pt idx="618">
                  <c:v>51683</c:v>
                </c:pt>
                <c:pt idx="619">
                  <c:v>51714</c:v>
                </c:pt>
                <c:pt idx="620">
                  <c:v>51745</c:v>
                </c:pt>
                <c:pt idx="621">
                  <c:v>51775</c:v>
                </c:pt>
                <c:pt idx="622">
                  <c:v>51806</c:v>
                </c:pt>
                <c:pt idx="623">
                  <c:v>51836</c:v>
                </c:pt>
                <c:pt idx="624">
                  <c:v>51867</c:v>
                </c:pt>
                <c:pt idx="625">
                  <c:v>51898</c:v>
                </c:pt>
                <c:pt idx="626">
                  <c:v>51926</c:v>
                </c:pt>
                <c:pt idx="627">
                  <c:v>51957</c:v>
                </c:pt>
                <c:pt idx="628">
                  <c:v>51987</c:v>
                </c:pt>
                <c:pt idx="629">
                  <c:v>52018</c:v>
                </c:pt>
                <c:pt idx="630">
                  <c:v>52048</c:v>
                </c:pt>
                <c:pt idx="631">
                  <c:v>52079</c:v>
                </c:pt>
                <c:pt idx="632">
                  <c:v>52110</c:v>
                </c:pt>
                <c:pt idx="633">
                  <c:v>52140</c:v>
                </c:pt>
                <c:pt idx="634">
                  <c:v>52171</c:v>
                </c:pt>
                <c:pt idx="635">
                  <c:v>52201</c:v>
                </c:pt>
                <c:pt idx="636">
                  <c:v>52232</c:v>
                </c:pt>
                <c:pt idx="637">
                  <c:v>52263</c:v>
                </c:pt>
                <c:pt idx="638">
                  <c:v>52291</c:v>
                </c:pt>
                <c:pt idx="639">
                  <c:v>52322</c:v>
                </c:pt>
                <c:pt idx="640">
                  <c:v>52352</c:v>
                </c:pt>
                <c:pt idx="641">
                  <c:v>52383</c:v>
                </c:pt>
                <c:pt idx="642">
                  <c:v>52413</c:v>
                </c:pt>
                <c:pt idx="643">
                  <c:v>52444</c:v>
                </c:pt>
                <c:pt idx="644">
                  <c:v>52475</c:v>
                </c:pt>
                <c:pt idx="645">
                  <c:v>52505</c:v>
                </c:pt>
                <c:pt idx="646">
                  <c:v>52536</c:v>
                </c:pt>
                <c:pt idx="647">
                  <c:v>52566</c:v>
                </c:pt>
                <c:pt idx="648">
                  <c:v>52597</c:v>
                </c:pt>
                <c:pt idx="649">
                  <c:v>52628</c:v>
                </c:pt>
                <c:pt idx="650">
                  <c:v>52657</c:v>
                </c:pt>
                <c:pt idx="651">
                  <c:v>52688</c:v>
                </c:pt>
                <c:pt idx="652">
                  <c:v>52718</c:v>
                </c:pt>
                <c:pt idx="653">
                  <c:v>52749</c:v>
                </c:pt>
                <c:pt idx="654">
                  <c:v>52779</c:v>
                </c:pt>
                <c:pt idx="655">
                  <c:v>52810</c:v>
                </c:pt>
                <c:pt idx="656">
                  <c:v>52841</c:v>
                </c:pt>
                <c:pt idx="657">
                  <c:v>52871</c:v>
                </c:pt>
                <c:pt idx="658">
                  <c:v>52902</c:v>
                </c:pt>
                <c:pt idx="659">
                  <c:v>52932</c:v>
                </c:pt>
                <c:pt idx="660">
                  <c:v>52963</c:v>
                </c:pt>
                <c:pt idx="661">
                  <c:v>52994</c:v>
                </c:pt>
                <c:pt idx="662">
                  <c:v>53022</c:v>
                </c:pt>
                <c:pt idx="663">
                  <c:v>53053</c:v>
                </c:pt>
                <c:pt idx="664">
                  <c:v>53083</c:v>
                </c:pt>
                <c:pt idx="665">
                  <c:v>53114</c:v>
                </c:pt>
                <c:pt idx="666">
                  <c:v>53144</c:v>
                </c:pt>
                <c:pt idx="667">
                  <c:v>53175</c:v>
                </c:pt>
                <c:pt idx="668">
                  <c:v>53206</c:v>
                </c:pt>
                <c:pt idx="669">
                  <c:v>53236</c:v>
                </c:pt>
                <c:pt idx="670">
                  <c:v>53267</c:v>
                </c:pt>
                <c:pt idx="671">
                  <c:v>53297</c:v>
                </c:pt>
                <c:pt idx="672">
                  <c:v>53328</c:v>
                </c:pt>
                <c:pt idx="673">
                  <c:v>53359</c:v>
                </c:pt>
                <c:pt idx="674">
                  <c:v>53387</c:v>
                </c:pt>
                <c:pt idx="675">
                  <c:v>53418</c:v>
                </c:pt>
                <c:pt idx="676">
                  <c:v>53448</c:v>
                </c:pt>
                <c:pt idx="677">
                  <c:v>53479</c:v>
                </c:pt>
                <c:pt idx="678">
                  <c:v>53509</c:v>
                </c:pt>
                <c:pt idx="679">
                  <c:v>53540</c:v>
                </c:pt>
                <c:pt idx="680">
                  <c:v>53571</c:v>
                </c:pt>
                <c:pt idx="681">
                  <c:v>53601</c:v>
                </c:pt>
                <c:pt idx="682">
                  <c:v>53632</c:v>
                </c:pt>
                <c:pt idx="683">
                  <c:v>53662</c:v>
                </c:pt>
                <c:pt idx="684">
                  <c:v>53693</c:v>
                </c:pt>
                <c:pt idx="685">
                  <c:v>53724</c:v>
                </c:pt>
                <c:pt idx="686">
                  <c:v>53752</c:v>
                </c:pt>
                <c:pt idx="687">
                  <c:v>53783</c:v>
                </c:pt>
                <c:pt idx="688">
                  <c:v>53813</c:v>
                </c:pt>
                <c:pt idx="689">
                  <c:v>53844</c:v>
                </c:pt>
                <c:pt idx="690">
                  <c:v>53874</c:v>
                </c:pt>
                <c:pt idx="691">
                  <c:v>53905</c:v>
                </c:pt>
                <c:pt idx="692">
                  <c:v>53936</c:v>
                </c:pt>
                <c:pt idx="693">
                  <c:v>53966</c:v>
                </c:pt>
                <c:pt idx="694">
                  <c:v>53997</c:v>
                </c:pt>
                <c:pt idx="695">
                  <c:v>54027</c:v>
                </c:pt>
                <c:pt idx="696">
                  <c:v>54058</c:v>
                </c:pt>
                <c:pt idx="697">
                  <c:v>54089</c:v>
                </c:pt>
                <c:pt idx="698">
                  <c:v>54118</c:v>
                </c:pt>
                <c:pt idx="699">
                  <c:v>54149</c:v>
                </c:pt>
                <c:pt idx="700">
                  <c:v>54179</c:v>
                </c:pt>
                <c:pt idx="701">
                  <c:v>54210</c:v>
                </c:pt>
                <c:pt idx="702">
                  <c:v>54240</c:v>
                </c:pt>
                <c:pt idx="703">
                  <c:v>54271</c:v>
                </c:pt>
                <c:pt idx="704">
                  <c:v>54302</c:v>
                </c:pt>
                <c:pt idx="705">
                  <c:v>54332</c:v>
                </c:pt>
                <c:pt idx="706">
                  <c:v>54363</c:v>
                </c:pt>
                <c:pt idx="707">
                  <c:v>54393</c:v>
                </c:pt>
                <c:pt idx="708">
                  <c:v>54424</c:v>
                </c:pt>
                <c:pt idx="709">
                  <c:v>54455</c:v>
                </c:pt>
                <c:pt idx="710">
                  <c:v>54483</c:v>
                </c:pt>
                <c:pt idx="711">
                  <c:v>54514</c:v>
                </c:pt>
                <c:pt idx="712">
                  <c:v>54544</c:v>
                </c:pt>
                <c:pt idx="713">
                  <c:v>54575</c:v>
                </c:pt>
                <c:pt idx="714">
                  <c:v>54605</c:v>
                </c:pt>
                <c:pt idx="715">
                  <c:v>54636</c:v>
                </c:pt>
                <c:pt idx="716">
                  <c:v>54667</c:v>
                </c:pt>
                <c:pt idx="717">
                  <c:v>54697</c:v>
                </c:pt>
                <c:pt idx="718">
                  <c:v>54728</c:v>
                </c:pt>
                <c:pt idx="719">
                  <c:v>54758</c:v>
                </c:pt>
                <c:pt idx="720">
                  <c:v>54789</c:v>
                </c:pt>
                <c:pt idx="721">
                  <c:v>54820</c:v>
                </c:pt>
                <c:pt idx="722">
                  <c:v>54848</c:v>
                </c:pt>
                <c:pt idx="723">
                  <c:v>54879</c:v>
                </c:pt>
                <c:pt idx="724">
                  <c:v>54909</c:v>
                </c:pt>
                <c:pt idx="725">
                  <c:v>54940</c:v>
                </c:pt>
                <c:pt idx="726">
                  <c:v>54970</c:v>
                </c:pt>
                <c:pt idx="727">
                  <c:v>55001</c:v>
                </c:pt>
                <c:pt idx="728">
                  <c:v>55032</c:v>
                </c:pt>
                <c:pt idx="729">
                  <c:v>55062</c:v>
                </c:pt>
                <c:pt idx="730">
                  <c:v>55093</c:v>
                </c:pt>
                <c:pt idx="731">
                  <c:v>55123</c:v>
                </c:pt>
                <c:pt idx="732">
                  <c:v>55154</c:v>
                </c:pt>
                <c:pt idx="733">
                  <c:v>55185</c:v>
                </c:pt>
                <c:pt idx="734">
                  <c:v>55213</c:v>
                </c:pt>
                <c:pt idx="735">
                  <c:v>55244</c:v>
                </c:pt>
                <c:pt idx="736">
                  <c:v>55274</c:v>
                </c:pt>
                <c:pt idx="737">
                  <c:v>55305</c:v>
                </c:pt>
                <c:pt idx="738">
                  <c:v>55335</c:v>
                </c:pt>
                <c:pt idx="739">
                  <c:v>55366</c:v>
                </c:pt>
                <c:pt idx="740">
                  <c:v>55397</c:v>
                </c:pt>
                <c:pt idx="741">
                  <c:v>55427</c:v>
                </c:pt>
                <c:pt idx="742">
                  <c:v>55458</c:v>
                </c:pt>
                <c:pt idx="743">
                  <c:v>55488</c:v>
                </c:pt>
                <c:pt idx="744">
                  <c:v>55519</c:v>
                </c:pt>
                <c:pt idx="745">
                  <c:v>55550</c:v>
                </c:pt>
                <c:pt idx="746">
                  <c:v>55579</c:v>
                </c:pt>
                <c:pt idx="747">
                  <c:v>55610</c:v>
                </c:pt>
                <c:pt idx="748">
                  <c:v>55640</c:v>
                </c:pt>
                <c:pt idx="749">
                  <c:v>55671</c:v>
                </c:pt>
                <c:pt idx="750">
                  <c:v>55701</c:v>
                </c:pt>
                <c:pt idx="751">
                  <c:v>55732</c:v>
                </c:pt>
                <c:pt idx="752">
                  <c:v>55763</c:v>
                </c:pt>
                <c:pt idx="753">
                  <c:v>55793</c:v>
                </c:pt>
                <c:pt idx="754">
                  <c:v>55824</c:v>
                </c:pt>
                <c:pt idx="755">
                  <c:v>55854</c:v>
                </c:pt>
                <c:pt idx="756">
                  <c:v>55885</c:v>
                </c:pt>
                <c:pt idx="757">
                  <c:v>55916</c:v>
                </c:pt>
                <c:pt idx="758">
                  <c:v>55944</c:v>
                </c:pt>
                <c:pt idx="759">
                  <c:v>55975</c:v>
                </c:pt>
                <c:pt idx="760">
                  <c:v>56005</c:v>
                </c:pt>
                <c:pt idx="761">
                  <c:v>56036</c:v>
                </c:pt>
                <c:pt idx="762">
                  <c:v>56066</c:v>
                </c:pt>
                <c:pt idx="763">
                  <c:v>56097</c:v>
                </c:pt>
                <c:pt idx="764">
                  <c:v>56128</c:v>
                </c:pt>
                <c:pt idx="765">
                  <c:v>56158</c:v>
                </c:pt>
                <c:pt idx="766">
                  <c:v>56189</c:v>
                </c:pt>
                <c:pt idx="767">
                  <c:v>56219</c:v>
                </c:pt>
                <c:pt idx="768">
                  <c:v>56250</c:v>
                </c:pt>
                <c:pt idx="769">
                  <c:v>56281</c:v>
                </c:pt>
                <c:pt idx="770">
                  <c:v>56309</c:v>
                </c:pt>
                <c:pt idx="771">
                  <c:v>56340</c:v>
                </c:pt>
                <c:pt idx="772">
                  <c:v>56370</c:v>
                </c:pt>
                <c:pt idx="773">
                  <c:v>56401</c:v>
                </c:pt>
                <c:pt idx="774">
                  <c:v>56431</c:v>
                </c:pt>
                <c:pt idx="775">
                  <c:v>56462</c:v>
                </c:pt>
                <c:pt idx="776">
                  <c:v>56493</c:v>
                </c:pt>
                <c:pt idx="777">
                  <c:v>56523</c:v>
                </c:pt>
                <c:pt idx="778">
                  <c:v>56554</c:v>
                </c:pt>
                <c:pt idx="779">
                  <c:v>56584</c:v>
                </c:pt>
                <c:pt idx="780">
                  <c:v>56615</c:v>
                </c:pt>
                <c:pt idx="781">
                  <c:v>56646</c:v>
                </c:pt>
                <c:pt idx="782">
                  <c:v>56674</c:v>
                </c:pt>
                <c:pt idx="783">
                  <c:v>56705</c:v>
                </c:pt>
                <c:pt idx="784">
                  <c:v>56735</c:v>
                </c:pt>
                <c:pt idx="785">
                  <c:v>56766</c:v>
                </c:pt>
                <c:pt idx="786">
                  <c:v>56796</c:v>
                </c:pt>
                <c:pt idx="787">
                  <c:v>56827</c:v>
                </c:pt>
                <c:pt idx="788">
                  <c:v>56858</c:v>
                </c:pt>
                <c:pt idx="789">
                  <c:v>56888</c:v>
                </c:pt>
                <c:pt idx="790">
                  <c:v>56919</c:v>
                </c:pt>
                <c:pt idx="791">
                  <c:v>56949</c:v>
                </c:pt>
                <c:pt idx="792">
                  <c:v>56980</c:v>
                </c:pt>
                <c:pt idx="793">
                  <c:v>57011</c:v>
                </c:pt>
                <c:pt idx="794">
                  <c:v>57040</c:v>
                </c:pt>
                <c:pt idx="795">
                  <c:v>57071</c:v>
                </c:pt>
                <c:pt idx="796">
                  <c:v>57101</c:v>
                </c:pt>
                <c:pt idx="797">
                  <c:v>57132</c:v>
                </c:pt>
                <c:pt idx="798">
                  <c:v>57162</c:v>
                </c:pt>
                <c:pt idx="799">
                  <c:v>57193</c:v>
                </c:pt>
                <c:pt idx="800">
                  <c:v>57224</c:v>
                </c:pt>
                <c:pt idx="801">
                  <c:v>57254</c:v>
                </c:pt>
                <c:pt idx="802">
                  <c:v>57285</c:v>
                </c:pt>
                <c:pt idx="803">
                  <c:v>57315</c:v>
                </c:pt>
                <c:pt idx="804">
                  <c:v>57346</c:v>
                </c:pt>
                <c:pt idx="805">
                  <c:v>57377</c:v>
                </c:pt>
                <c:pt idx="806">
                  <c:v>57405</c:v>
                </c:pt>
                <c:pt idx="807">
                  <c:v>57436</c:v>
                </c:pt>
                <c:pt idx="808">
                  <c:v>57466</c:v>
                </c:pt>
                <c:pt idx="809">
                  <c:v>57497</c:v>
                </c:pt>
                <c:pt idx="810">
                  <c:v>57527</c:v>
                </c:pt>
                <c:pt idx="811">
                  <c:v>57558</c:v>
                </c:pt>
                <c:pt idx="812">
                  <c:v>57589</c:v>
                </c:pt>
                <c:pt idx="813">
                  <c:v>57619</c:v>
                </c:pt>
                <c:pt idx="814">
                  <c:v>57650</c:v>
                </c:pt>
                <c:pt idx="815">
                  <c:v>57680</c:v>
                </c:pt>
                <c:pt idx="816">
                  <c:v>57711</c:v>
                </c:pt>
                <c:pt idx="817">
                  <c:v>57742</c:v>
                </c:pt>
                <c:pt idx="818">
                  <c:v>57770</c:v>
                </c:pt>
                <c:pt idx="819">
                  <c:v>57801</c:v>
                </c:pt>
                <c:pt idx="820">
                  <c:v>57831</c:v>
                </c:pt>
                <c:pt idx="821">
                  <c:v>57862</c:v>
                </c:pt>
                <c:pt idx="822">
                  <c:v>57892</c:v>
                </c:pt>
                <c:pt idx="823">
                  <c:v>57923</c:v>
                </c:pt>
                <c:pt idx="824">
                  <c:v>57954</c:v>
                </c:pt>
                <c:pt idx="825">
                  <c:v>57984</c:v>
                </c:pt>
                <c:pt idx="826">
                  <c:v>58015</c:v>
                </c:pt>
                <c:pt idx="827">
                  <c:v>58045</c:v>
                </c:pt>
                <c:pt idx="828">
                  <c:v>58076</c:v>
                </c:pt>
                <c:pt idx="829">
                  <c:v>58107</c:v>
                </c:pt>
                <c:pt idx="830">
                  <c:v>58135</c:v>
                </c:pt>
                <c:pt idx="831">
                  <c:v>58166</c:v>
                </c:pt>
                <c:pt idx="832">
                  <c:v>58196</c:v>
                </c:pt>
                <c:pt idx="833">
                  <c:v>58227</c:v>
                </c:pt>
                <c:pt idx="834">
                  <c:v>58257</c:v>
                </c:pt>
                <c:pt idx="835">
                  <c:v>58288</c:v>
                </c:pt>
                <c:pt idx="836">
                  <c:v>58319</c:v>
                </c:pt>
                <c:pt idx="837">
                  <c:v>58349</c:v>
                </c:pt>
                <c:pt idx="838">
                  <c:v>58380</c:v>
                </c:pt>
                <c:pt idx="839">
                  <c:v>58410</c:v>
                </c:pt>
                <c:pt idx="840">
                  <c:v>58441</c:v>
                </c:pt>
                <c:pt idx="841">
                  <c:v>58472</c:v>
                </c:pt>
                <c:pt idx="842">
                  <c:v>58501</c:v>
                </c:pt>
                <c:pt idx="843">
                  <c:v>58532</c:v>
                </c:pt>
                <c:pt idx="844">
                  <c:v>58562</c:v>
                </c:pt>
                <c:pt idx="845">
                  <c:v>58593</c:v>
                </c:pt>
                <c:pt idx="846">
                  <c:v>58623</c:v>
                </c:pt>
                <c:pt idx="847">
                  <c:v>58654</c:v>
                </c:pt>
                <c:pt idx="848">
                  <c:v>58685</c:v>
                </c:pt>
                <c:pt idx="849">
                  <c:v>58715</c:v>
                </c:pt>
                <c:pt idx="850">
                  <c:v>58746</c:v>
                </c:pt>
                <c:pt idx="851">
                  <c:v>58776</c:v>
                </c:pt>
                <c:pt idx="852">
                  <c:v>58807</c:v>
                </c:pt>
                <c:pt idx="853">
                  <c:v>58838</c:v>
                </c:pt>
                <c:pt idx="854">
                  <c:v>58866</c:v>
                </c:pt>
                <c:pt idx="855">
                  <c:v>58897</c:v>
                </c:pt>
                <c:pt idx="856">
                  <c:v>58927</c:v>
                </c:pt>
                <c:pt idx="857">
                  <c:v>58958</c:v>
                </c:pt>
                <c:pt idx="858">
                  <c:v>58988</c:v>
                </c:pt>
                <c:pt idx="859">
                  <c:v>59019</c:v>
                </c:pt>
                <c:pt idx="860">
                  <c:v>59050</c:v>
                </c:pt>
                <c:pt idx="861">
                  <c:v>59080</c:v>
                </c:pt>
                <c:pt idx="862">
                  <c:v>59111</c:v>
                </c:pt>
                <c:pt idx="863">
                  <c:v>59141</c:v>
                </c:pt>
                <c:pt idx="864">
                  <c:v>59172</c:v>
                </c:pt>
                <c:pt idx="865">
                  <c:v>59203</c:v>
                </c:pt>
                <c:pt idx="866">
                  <c:v>59231</c:v>
                </c:pt>
                <c:pt idx="867">
                  <c:v>59262</c:v>
                </c:pt>
                <c:pt idx="868">
                  <c:v>59292</c:v>
                </c:pt>
                <c:pt idx="869">
                  <c:v>59323</c:v>
                </c:pt>
                <c:pt idx="870">
                  <c:v>59353</c:v>
                </c:pt>
                <c:pt idx="871">
                  <c:v>59384</c:v>
                </c:pt>
                <c:pt idx="872">
                  <c:v>59415</c:v>
                </c:pt>
                <c:pt idx="873">
                  <c:v>59445</c:v>
                </c:pt>
                <c:pt idx="874">
                  <c:v>59476</c:v>
                </c:pt>
                <c:pt idx="875">
                  <c:v>59506</c:v>
                </c:pt>
                <c:pt idx="876">
                  <c:v>59537</c:v>
                </c:pt>
                <c:pt idx="877">
                  <c:v>59568</c:v>
                </c:pt>
                <c:pt idx="878">
                  <c:v>59596</c:v>
                </c:pt>
                <c:pt idx="879">
                  <c:v>59627</c:v>
                </c:pt>
                <c:pt idx="880">
                  <c:v>59657</c:v>
                </c:pt>
                <c:pt idx="881">
                  <c:v>59688</c:v>
                </c:pt>
                <c:pt idx="882">
                  <c:v>59718</c:v>
                </c:pt>
                <c:pt idx="883">
                  <c:v>59749</c:v>
                </c:pt>
                <c:pt idx="884">
                  <c:v>59780</c:v>
                </c:pt>
                <c:pt idx="885">
                  <c:v>59810</c:v>
                </c:pt>
                <c:pt idx="886">
                  <c:v>59841</c:v>
                </c:pt>
                <c:pt idx="887">
                  <c:v>59871</c:v>
                </c:pt>
                <c:pt idx="888">
                  <c:v>59902</c:v>
                </c:pt>
                <c:pt idx="889">
                  <c:v>59933</c:v>
                </c:pt>
                <c:pt idx="890">
                  <c:v>59962</c:v>
                </c:pt>
                <c:pt idx="891">
                  <c:v>59993</c:v>
                </c:pt>
                <c:pt idx="892">
                  <c:v>60023</c:v>
                </c:pt>
                <c:pt idx="893">
                  <c:v>60054</c:v>
                </c:pt>
                <c:pt idx="894">
                  <c:v>60084</c:v>
                </c:pt>
                <c:pt idx="895">
                  <c:v>60115</c:v>
                </c:pt>
                <c:pt idx="896">
                  <c:v>60146</c:v>
                </c:pt>
                <c:pt idx="897">
                  <c:v>60176</c:v>
                </c:pt>
                <c:pt idx="898">
                  <c:v>60207</c:v>
                </c:pt>
                <c:pt idx="899">
                  <c:v>60237</c:v>
                </c:pt>
                <c:pt idx="900">
                  <c:v>60268</c:v>
                </c:pt>
                <c:pt idx="901">
                  <c:v>60299</c:v>
                </c:pt>
                <c:pt idx="902">
                  <c:v>60327</c:v>
                </c:pt>
                <c:pt idx="903">
                  <c:v>60358</c:v>
                </c:pt>
                <c:pt idx="904">
                  <c:v>60388</c:v>
                </c:pt>
                <c:pt idx="905">
                  <c:v>60419</c:v>
                </c:pt>
                <c:pt idx="906">
                  <c:v>60449</c:v>
                </c:pt>
                <c:pt idx="907">
                  <c:v>60480</c:v>
                </c:pt>
                <c:pt idx="908">
                  <c:v>60511</c:v>
                </c:pt>
                <c:pt idx="909">
                  <c:v>60541</c:v>
                </c:pt>
                <c:pt idx="910">
                  <c:v>60572</c:v>
                </c:pt>
                <c:pt idx="911">
                  <c:v>60602</c:v>
                </c:pt>
                <c:pt idx="912">
                  <c:v>60633</c:v>
                </c:pt>
                <c:pt idx="913">
                  <c:v>60664</c:v>
                </c:pt>
                <c:pt idx="914">
                  <c:v>60692</c:v>
                </c:pt>
                <c:pt idx="915">
                  <c:v>60723</c:v>
                </c:pt>
                <c:pt idx="916">
                  <c:v>60753</c:v>
                </c:pt>
                <c:pt idx="917">
                  <c:v>60784</c:v>
                </c:pt>
                <c:pt idx="918">
                  <c:v>60814</c:v>
                </c:pt>
                <c:pt idx="919">
                  <c:v>60845</c:v>
                </c:pt>
                <c:pt idx="920">
                  <c:v>60876</c:v>
                </c:pt>
                <c:pt idx="921">
                  <c:v>60906</c:v>
                </c:pt>
                <c:pt idx="922">
                  <c:v>60937</c:v>
                </c:pt>
                <c:pt idx="923">
                  <c:v>60967</c:v>
                </c:pt>
                <c:pt idx="924">
                  <c:v>60998</c:v>
                </c:pt>
                <c:pt idx="925">
                  <c:v>61029</c:v>
                </c:pt>
                <c:pt idx="926">
                  <c:v>61057</c:v>
                </c:pt>
                <c:pt idx="927">
                  <c:v>61088</c:v>
                </c:pt>
                <c:pt idx="928">
                  <c:v>61118</c:v>
                </c:pt>
                <c:pt idx="929">
                  <c:v>61149</c:v>
                </c:pt>
                <c:pt idx="930">
                  <c:v>61179</c:v>
                </c:pt>
                <c:pt idx="931">
                  <c:v>61210</c:v>
                </c:pt>
                <c:pt idx="932">
                  <c:v>61241</c:v>
                </c:pt>
                <c:pt idx="933">
                  <c:v>61271</c:v>
                </c:pt>
                <c:pt idx="934">
                  <c:v>61302</c:v>
                </c:pt>
                <c:pt idx="935">
                  <c:v>61332</c:v>
                </c:pt>
                <c:pt idx="936">
                  <c:v>61363</c:v>
                </c:pt>
                <c:pt idx="937">
                  <c:v>61394</c:v>
                </c:pt>
                <c:pt idx="938">
                  <c:v>61423</c:v>
                </c:pt>
                <c:pt idx="939">
                  <c:v>61454</c:v>
                </c:pt>
                <c:pt idx="940">
                  <c:v>61484</c:v>
                </c:pt>
                <c:pt idx="941">
                  <c:v>61515</c:v>
                </c:pt>
                <c:pt idx="942">
                  <c:v>61545</c:v>
                </c:pt>
                <c:pt idx="943">
                  <c:v>61576</c:v>
                </c:pt>
                <c:pt idx="944">
                  <c:v>61607</c:v>
                </c:pt>
                <c:pt idx="945">
                  <c:v>61637</c:v>
                </c:pt>
                <c:pt idx="946">
                  <c:v>61668</c:v>
                </c:pt>
                <c:pt idx="947">
                  <c:v>61698</c:v>
                </c:pt>
                <c:pt idx="948">
                  <c:v>61729</c:v>
                </c:pt>
                <c:pt idx="949">
                  <c:v>61760</c:v>
                </c:pt>
                <c:pt idx="950">
                  <c:v>61788</c:v>
                </c:pt>
                <c:pt idx="951">
                  <c:v>61819</c:v>
                </c:pt>
                <c:pt idx="952">
                  <c:v>61849</c:v>
                </c:pt>
                <c:pt idx="953">
                  <c:v>61880</c:v>
                </c:pt>
                <c:pt idx="954">
                  <c:v>61910</c:v>
                </c:pt>
                <c:pt idx="955">
                  <c:v>61941</c:v>
                </c:pt>
                <c:pt idx="956">
                  <c:v>61972</c:v>
                </c:pt>
                <c:pt idx="957">
                  <c:v>62002</c:v>
                </c:pt>
                <c:pt idx="958">
                  <c:v>62033</c:v>
                </c:pt>
                <c:pt idx="959">
                  <c:v>62063</c:v>
                </c:pt>
                <c:pt idx="960">
                  <c:v>62094</c:v>
                </c:pt>
                <c:pt idx="961">
                  <c:v>62125</c:v>
                </c:pt>
                <c:pt idx="962">
                  <c:v>62153</c:v>
                </c:pt>
                <c:pt idx="963">
                  <c:v>62184</c:v>
                </c:pt>
                <c:pt idx="964">
                  <c:v>62214</c:v>
                </c:pt>
                <c:pt idx="965">
                  <c:v>62245</c:v>
                </c:pt>
                <c:pt idx="966">
                  <c:v>62275</c:v>
                </c:pt>
                <c:pt idx="967">
                  <c:v>62306</c:v>
                </c:pt>
                <c:pt idx="968">
                  <c:v>62337</c:v>
                </c:pt>
                <c:pt idx="969">
                  <c:v>62367</c:v>
                </c:pt>
                <c:pt idx="970">
                  <c:v>62398</c:v>
                </c:pt>
                <c:pt idx="971">
                  <c:v>62428</c:v>
                </c:pt>
                <c:pt idx="972">
                  <c:v>62459</c:v>
                </c:pt>
                <c:pt idx="973">
                  <c:v>62490</c:v>
                </c:pt>
                <c:pt idx="974">
                  <c:v>62518</c:v>
                </c:pt>
                <c:pt idx="975">
                  <c:v>62549</c:v>
                </c:pt>
                <c:pt idx="976">
                  <c:v>62579</c:v>
                </c:pt>
                <c:pt idx="977">
                  <c:v>62610</c:v>
                </c:pt>
                <c:pt idx="978">
                  <c:v>62640</c:v>
                </c:pt>
                <c:pt idx="979">
                  <c:v>62671</c:v>
                </c:pt>
                <c:pt idx="980">
                  <c:v>62702</c:v>
                </c:pt>
                <c:pt idx="981">
                  <c:v>62732</c:v>
                </c:pt>
                <c:pt idx="982">
                  <c:v>62763</c:v>
                </c:pt>
                <c:pt idx="983">
                  <c:v>62793</c:v>
                </c:pt>
                <c:pt idx="984">
                  <c:v>62824</c:v>
                </c:pt>
                <c:pt idx="985">
                  <c:v>62855</c:v>
                </c:pt>
                <c:pt idx="986">
                  <c:v>62884</c:v>
                </c:pt>
                <c:pt idx="987">
                  <c:v>62915</c:v>
                </c:pt>
                <c:pt idx="988">
                  <c:v>62945</c:v>
                </c:pt>
                <c:pt idx="989">
                  <c:v>62976</c:v>
                </c:pt>
                <c:pt idx="990">
                  <c:v>63006</c:v>
                </c:pt>
                <c:pt idx="991">
                  <c:v>63037</c:v>
                </c:pt>
                <c:pt idx="992">
                  <c:v>63068</c:v>
                </c:pt>
                <c:pt idx="993">
                  <c:v>63098</c:v>
                </c:pt>
                <c:pt idx="994">
                  <c:v>63129</c:v>
                </c:pt>
                <c:pt idx="995">
                  <c:v>63159</c:v>
                </c:pt>
                <c:pt idx="996">
                  <c:v>63190</c:v>
                </c:pt>
                <c:pt idx="997">
                  <c:v>63221</c:v>
                </c:pt>
                <c:pt idx="998">
                  <c:v>63249</c:v>
                </c:pt>
                <c:pt idx="999">
                  <c:v>63280</c:v>
                </c:pt>
                <c:pt idx="1000">
                  <c:v>63310</c:v>
                </c:pt>
                <c:pt idx="1001">
                  <c:v>63341</c:v>
                </c:pt>
                <c:pt idx="1002">
                  <c:v>63371</c:v>
                </c:pt>
                <c:pt idx="1003">
                  <c:v>63402</c:v>
                </c:pt>
                <c:pt idx="1004">
                  <c:v>63433</c:v>
                </c:pt>
                <c:pt idx="1005">
                  <c:v>63463</c:v>
                </c:pt>
                <c:pt idx="1006">
                  <c:v>63494</c:v>
                </c:pt>
                <c:pt idx="1007">
                  <c:v>63524</c:v>
                </c:pt>
                <c:pt idx="1008">
                  <c:v>63555</c:v>
                </c:pt>
                <c:pt idx="1009">
                  <c:v>63586</c:v>
                </c:pt>
                <c:pt idx="1010">
                  <c:v>63614</c:v>
                </c:pt>
                <c:pt idx="1011">
                  <c:v>63645</c:v>
                </c:pt>
                <c:pt idx="1012">
                  <c:v>63675</c:v>
                </c:pt>
                <c:pt idx="1013">
                  <c:v>63706</c:v>
                </c:pt>
                <c:pt idx="1014">
                  <c:v>63736</c:v>
                </c:pt>
                <c:pt idx="1015">
                  <c:v>63767</c:v>
                </c:pt>
                <c:pt idx="1016">
                  <c:v>63798</c:v>
                </c:pt>
                <c:pt idx="1017">
                  <c:v>63828</c:v>
                </c:pt>
                <c:pt idx="1018">
                  <c:v>63859</c:v>
                </c:pt>
                <c:pt idx="1019">
                  <c:v>63889</c:v>
                </c:pt>
                <c:pt idx="1020">
                  <c:v>63920</c:v>
                </c:pt>
                <c:pt idx="1021">
                  <c:v>63951</c:v>
                </c:pt>
                <c:pt idx="1022">
                  <c:v>63979</c:v>
                </c:pt>
                <c:pt idx="1023">
                  <c:v>64010</c:v>
                </c:pt>
                <c:pt idx="1024">
                  <c:v>64040</c:v>
                </c:pt>
                <c:pt idx="1025">
                  <c:v>64071</c:v>
                </c:pt>
                <c:pt idx="1026">
                  <c:v>64101</c:v>
                </c:pt>
                <c:pt idx="1027">
                  <c:v>64132</c:v>
                </c:pt>
                <c:pt idx="1028">
                  <c:v>64163</c:v>
                </c:pt>
                <c:pt idx="1029">
                  <c:v>64193</c:v>
                </c:pt>
                <c:pt idx="1030">
                  <c:v>64224</c:v>
                </c:pt>
                <c:pt idx="1031">
                  <c:v>64254</c:v>
                </c:pt>
                <c:pt idx="1032">
                  <c:v>64285</c:v>
                </c:pt>
                <c:pt idx="1033">
                  <c:v>64316</c:v>
                </c:pt>
                <c:pt idx="1034">
                  <c:v>64345</c:v>
                </c:pt>
                <c:pt idx="1035">
                  <c:v>64376</c:v>
                </c:pt>
                <c:pt idx="1036">
                  <c:v>64406</c:v>
                </c:pt>
                <c:pt idx="1037">
                  <c:v>64437</c:v>
                </c:pt>
                <c:pt idx="1038">
                  <c:v>64467</c:v>
                </c:pt>
                <c:pt idx="1039">
                  <c:v>64498</c:v>
                </c:pt>
                <c:pt idx="1040">
                  <c:v>64529</c:v>
                </c:pt>
                <c:pt idx="1041">
                  <c:v>64559</c:v>
                </c:pt>
                <c:pt idx="1042">
                  <c:v>64590</c:v>
                </c:pt>
                <c:pt idx="1043">
                  <c:v>64620</c:v>
                </c:pt>
                <c:pt idx="1044">
                  <c:v>64651</c:v>
                </c:pt>
                <c:pt idx="1045">
                  <c:v>64682</c:v>
                </c:pt>
                <c:pt idx="1046">
                  <c:v>64710</c:v>
                </c:pt>
                <c:pt idx="1047">
                  <c:v>64741</c:v>
                </c:pt>
                <c:pt idx="1048">
                  <c:v>64771</c:v>
                </c:pt>
                <c:pt idx="1049">
                  <c:v>64802</c:v>
                </c:pt>
                <c:pt idx="1050">
                  <c:v>64832</c:v>
                </c:pt>
                <c:pt idx="1051">
                  <c:v>64863</c:v>
                </c:pt>
                <c:pt idx="1052">
                  <c:v>64894</c:v>
                </c:pt>
                <c:pt idx="1053">
                  <c:v>64924</c:v>
                </c:pt>
                <c:pt idx="1054">
                  <c:v>64955</c:v>
                </c:pt>
                <c:pt idx="1055">
                  <c:v>64985</c:v>
                </c:pt>
                <c:pt idx="1056">
                  <c:v>65016</c:v>
                </c:pt>
                <c:pt idx="1057">
                  <c:v>65047</c:v>
                </c:pt>
                <c:pt idx="1058">
                  <c:v>65075</c:v>
                </c:pt>
                <c:pt idx="1059">
                  <c:v>65106</c:v>
                </c:pt>
                <c:pt idx="1060">
                  <c:v>65136</c:v>
                </c:pt>
                <c:pt idx="1061">
                  <c:v>65167</c:v>
                </c:pt>
                <c:pt idx="1062">
                  <c:v>65197</c:v>
                </c:pt>
                <c:pt idx="1063">
                  <c:v>65228</c:v>
                </c:pt>
                <c:pt idx="1064">
                  <c:v>65259</c:v>
                </c:pt>
                <c:pt idx="1065">
                  <c:v>65289</c:v>
                </c:pt>
                <c:pt idx="1066">
                  <c:v>65320</c:v>
                </c:pt>
                <c:pt idx="1067">
                  <c:v>65350</c:v>
                </c:pt>
                <c:pt idx="1068">
                  <c:v>65381</c:v>
                </c:pt>
                <c:pt idx="1069">
                  <c:v>65412</c:v>
                </c:pt>
                <c:pt idx="1070">
                  <c:v>65440</c:v>
                </c:pt>
                <c:pt idx="1071">
                  <c:v>65471</c:v>
                </c:pt>
                <c:pt idx="1072">
                  <c:v>65501</c:v>
                </c:pt>
                <c:pt idx="1073">
                  <c:v>65532</c:v>
                </c:pt>
                <c:pt idx="1074">
                  <c:v>65562</c:v>
                </c:pt>
                <c:pt idx="1075">
                  <c:v>65593</c:v>
                </c:pt>
                <c:pt idx="1076">
                  <c:v>65624</c:v>
                </c:pt>
                <c:pt idx="1077">
                  <c:v>65654</c:v>
                </c:pt>
                <c:pt idx="1078">
                  <c:v>65685</c:v>
                </c:pt>
                <c:pt idx="1079">
                  <c:v>65715</c:v>
                </c:pt>
                <c:pt idx="1080">
                  <c:v>65746</c:v>
                </c:pt>
                <c:pt idx="1081">
                  <c:v>65777</c:v>
                </c:pt>
                <c:pt idx="1082">
                  <c:v>65806</c:v>
                </c:pt>
                <c:pt idx="1083">
                  <c:v>65837</c:v>
                </c:pt>
                <c:pt idx="1084">
                  <c:v>65867</c:v>
                </c:pt>
                <c:pt idx="1085">
                  <c:v>65898</c:v>
                </c:pt>
                <c:pt idx="1086">
                  <c:v>65928</c:v>
                </c:pt>
                <c:pt idx="1087">
                  <c:v>65959</c:v>
                </c:pt>
                <c:pt idx="1088">
                  <c:v>65990</c:v>
                </c:pt>
                <c:pt idx="1089">
                  <c:v>66020</c:v>
                </c:pt>
                <c:pt idx="1090">
                  <c:v>66051</c:v>
                </c:pt>
                <c:pt idx="1091">
                  <c:v>66081</c:v>
                </c:pt>
                <c:pt idx="1092">
                  <c:v>66112</c:v>
                </c:pt>
                <c:pt idx="1093">
                  <c:v>66143</c:v>
                </c:pt>
                <c:pt idx="1094">
                  <c:v>66171</c:v>
                </c:pt>
                <c:pt idx="1095">
                  <c:v>66202</c:v>
                </c:pt>
                <c:pt idx="1096">
                  <c:v>66232</c:v>
                </c:pt>
                <c:pt idx="1097">
                  <c:v>66263</c:v>
                </c:pt>
                <c:pt idx="1098">
                  <c:v>66293</c:v>
                </c:pt>
                <c:pt idx="1099">
                  <c:v>66324</c:v>
                </c:pt>
                <c:pt idx="1100">
                  <c:v>66355</c:v>
                </c:pt>
                <c:pt idx="1101">
                  <c:v>66385</c:v>
                </c:pt>
                <c:pt idx="1102">
                  <c:v>66416</c:v>
                </c:pt>
                <c:pt idx="1103">
                  <c:v>66446</c:v>
                </c:pt>
                <c:pt idx="1104">
                  <c:v>66477</c:v>
                </c:pt>
                <c:pt idx="1105">
                  <c:v>66508</c:v>
                </c:pt>
                <c:pt idx="1106">
                  <c:v>66536</c:v>
                </c:pt>
                <c:pt idx="1107">
                  <c:v>66567</c:v>
                </c:pt>
                <c:pt idx="1108">
                  <c:v>66597</c:v>
                </c:pt>
                <c:pt idx="1109">
                  <c:v>66628</c:v>
                </c:pt>
                <c:pt idx="1110">
                  <c:v>66658</c:v>
                </c:pt>
                <c:pt idx="1111">
                  <c:v>66689</c:v>
                </c:pt>
                <c:pt idx="1112">
                  <c:v>66720</c:v>
                </c:pt>
                <c:pt idx="1113">
                  <c:v>66750</c:v>
                </c:pt>
                <c:pt idx="1114">
                  <c:v>66781</c:v>
                </c:pt>
                <c:pt idx="1115">
                  <c:v>66811</c:v>
                </c:pt>
                <c:pt idx="1116">
                  <c:v>66842</c:v>
                </c:pt>
                <c:pt idx="1117">
                  <c:v>66873</c:v>
                </c:pt>
                <c:pt idx="1118">
                  <c:v>66901</c:v>
                </c:pt>
                <c:pt idx="1119">
                  <c:v>66932</c:v>
                </c:pt>
                <c:pt idx="1120">
                  <c:v>66962</c:v>
                </c:pt>
                <c:pt idx="1121">
                  <c:v>66993</c:v>
                </c:pt>
                <c:pt idx="1122">
                  <c:v>67023</c:v>
                </c:pt>
                <c:pt idx="1123">
                  <c:v>67054</c:v>
                </c:pt>
                <c:pt idx="1124">
                  <c:v>67085</c:v>
                </c:pt>
                <c:pt idx="1125">
                  <c:v>67115</c:v>
                </c:pt>
                <c:pt idx="1126">
                  <c:v>67146</c:v>
                </c:pt>
                <c:pt idx="1127">
                  <c:v>67176</c:v>
                </c:pt>
                <c:pt idx="1128">
                  <c:v>67207</c:v>
                </c:pt>
                <c:pt idx="1129">
                  <c:v>67238</c:v>
                </c:pt>
                <c:pt idx="1130">
                  <c:v>67267</c:v>
                </c:pt>
                <c:pt idx="1131">
                  <c:v>67298</c:v>
                </c:pt>
                <c:pt idx="1132">
                  <c:v>67328</c:v>
                </c:pt>
                <c:pt idx="1133">
                  <c:v>67359</c:v>
                </c:pt>
                <c:pt idx="1134">
                  <c:v>67389</c:v>
                </c:pt>
                <c:pt idx="1135">
                  <c:v>67420</c:v>
                </c:pt>
                <c:pt idx="1136">
                  <c:v>67451</c:v>
                </c:pt>
                <c:pt idx="1137">
                  <c:v>67481</c:v>
                </c:pt>
                <c:pt idx="1138">
                  <c:v>67512</c:v>
                </c:pt>
                <c:pt idx="1139">
                  <c:v>67542</c:v>
                </c:pt>
                <c:pt idx="1140">
                  <c:v>67573</c:v>
                </c:pt>
                <c:pt idx="1141">
                  <c:v>67604</c:v>
                </c:pt>
                <c:pt idx="1142">
                  <c:v>67632</c:v>
                </c:pt>
                <c:pt idx="1143">
                  <c:v>67663</c:v>
                </c:pt>
                <c:pt idx="1144">
                  <c:v>67693</c:v>
                </c:pt>
                <c:pt idx="1145">
                  <c:v>67724</c:v>
                </c:pt>
                <c:pt idx="1146">
                  <c:v>67754</c:v>
                </c:pt>
                <c:pt idx="1147">
                  <c:v>67785</c:v>
                </c:pt>
                <c:pt idx="1148">
                  <c:v>67816</c:v>
                </c:pt>
                <c:pt idx="1149">
                  <c:v>67846</c:v>
                </c:pt>
                <c:pt idx="1150">
                  <c:v>67877</c:v>
                </c:pt>
                <c:pt idx="1151">
                  <c:v>67907</c:v>
                </c:pt>
                <c:pt idx="1152">
                  <c:v>67938</c:v>
                </c:pt>
                <c:pt idx="1153">
                  <c:v>67969</c:v>
                </c:pt>
                <c:pt idx="1154">
                  <c:v>67997</c:v>
                </c:pt>
                <c:pt idx="1155">
                  <c:v>68028</c:v>
                </c:pt>
                <c:pt idx="1156">
                  <c:v>68058</c:v>
                </c:pt>
                <c:pt idx="1157">
                  <c:v>68089</c:v>
                </c:pt>
                <c:pt idx="1158">
                  <c:v>68119</c:v>
                </c:pt>
                <c:pt idx="1159">
                  <c:v>68150</c:v>
                </c:pt>
                <c:pt idx="1160">
                  <c:v>68181</c:v>
                </c:pt>
                <c:pt idx="1161">
                  <c:v>68211</c:v>
                </c:pt>
                <c:pt idx="1162">
                  <c:v>68242</c:v>
                </c:pt>
                <c:pt idx="1163">
                  <c:v>68272</c:v>
                </c:pt>
                <c:pt idx="1164">
                  <c:v>68303</c:v>
                </c:pt>
                <c:pt idx="1165">
                  <c:v>68334</c:v>
                </c:pt>
                <c:pt idx="1166">
                  <c:v>68362</c:v>
                </c:pt>
                <c:pt idx="1167">
                  <c:v>68393</c:v>
                </c:pt>
                <c:pt idx="1168">
                  <c:v>68423</c:v>
                </c:pt>
                <c:pt idx="1169">
                  <c:v>68454</c:v>
                </c:pt>
                <c:pt idx="1170">
                  <c:v>68484</c:v>
                </c:pt>
                <c:pt idx="1171">
                  <c:v>68515</c:v>
                </c:pt>
                <c:pt idx="1172">
                  <c:v>68546</c:v>
                </c:pt>
                <c:pt idx="1173">
                  <c:v>68576</c:v>
                </c:pt>
                <c:pt idx="1174">
                  <c:v>68607</c:v>
                </c:pt>
                <c:pt idx="1175">
                  <c:v>68637</c:v>
                </c:pt>
                <c:pt idx="1176">
                  <c:v>68668</c:v>
                </c:pt>
                <c:pt idx="1177">
                  <c:v>68699</c:v>
                </c:pt>
                <c:pt idx="1178">
                  <c:v>68728</c:v>
                </c:pt>
                <c:pt idx="1179">
                  <c:v>68759</c:v>
                </c:pt>
                <c:pt idx="1180">
                  <c:v>68789</c:v>
                </c:pt>
                <c:pt idx="1181">
                  <c:v>68820</c:v>
                </c:pt>
                <c:pt idx="1182">
                  <c:v>68850</c:v>
                </c:pt>
                <c:pt idx="1183">
                  <c:v>68881</c:v>
                </c:pt>
                <c:pt idx="1184">
                  <c:v>68912</c:v>
                </c:pt>
                <c:pt idx="1185">
                  <c:v>68942</c:v>
                </c:pt>
                <c:pt idx="1186">
                  <c:v>68973</c:v>
                </c:pt>
                <c:pt idx="1187">
                  <c:v>69003</c:v>
                </c:pt>
                <c:pt idx="1188">
                  <c:v>69034</c:v>
                </c:pt>
                <c:pt idx="1189">
                  <c:v>69065</c:v>
                </c:pt>
                <c:pt idx="1190">
                  <c:v>69093</c:v>
                </c:pt>
                <c:pt idx="1191">
                  <c:v>69124</c:v>
                </c:pt>
                <c:pt idx="1192">
                  <c:v>69154</c:v>
                </c:pt>
                <c:pt idx="1193">
                  <c:v>69185</c:v>
                </c:pt>
                <c:pt idx="1194">
                  <c:v>69215</c:v>
                </c:pt>
                <c:pt idx="1195">
                  <c:v>69246</c:v>
                </c:pt>
                <c:pt idx="1196">
                  <c:v>69277</c:v>
                </c:pt>
                <c:pt idx="1197">
                  <c:v>69307</c:v>
                </c:pt>
                <c:pt idx="1198">
                  <c:v>69338</c:v>
                </c:pt>
                <c:pt idx="1199">
                  <c:v>69368</c:v>
                </c:pt>
              </c:numCache>
            </c:numRef>
          </c:cat>
          <c:val>
            <c:numRef>
              <c:f>Company!$Q$3:$Q$1202</c:f>
              <c:numCache>
                <c:formatCode>General</c:formatCode>
                <c:ptCount val="1200"/>
                <c:pt idx="288" formatCode="0.0">
                  <c:v>#N/A</c:v>
                </c:pt>
                <c:pt idx="289" formatCode="0.0">
                  <c:v>#N/A</c:v>
                </c:pt>
                <c:pt idx="290" formatCode="0.0">
                  <c:v>#N/A</c:v>
                </c:pt>
                <c:pt idx="291" formatCode="0.0">
                  <c:v>#N/A</c:v>
                </c:pt>
                <c:pt idx="292" formatCode="0.0">
                  <c:v>#N/A</c:v>
                </c:pt>
                <c:pt idx="293" formatCode="0.0">
                  <c:v>#N/A</c:v>
                </c:pt>
                <c:pt idx="294" formatCode="0.0">
                  <c:v>#N/A</c:v>
                </c:pt>
                <c:pt idx="295" formatCode="0.0">
                  <c:v>#N/A</c:v>
                </c:pt>
                <c:pt idx="296" formatCode="0.0">
                  <c:v>#N/A</c:v>
                </c:pt>
                <c:pt idx="297" formatCode="0.0">
                  <c:v>#N/A</c:v>
                </c:pt>
                <c:pt idx="298" formatCode="0.0">
                  <c:v>#N/A</c:v>
                </c:pt>
                <c:pt idx="299" formatCode="0.0">
                  <c:v>#N/A</c:v>
                </c:pt>
                <c:pt idx="300" formatCode="0.0">
                  <c:v>#N/A</c:v>
                </c:pt>
                <c:pt idx="301" formatCode="0.0">
                  <c:v>#N/A</c:v>
                </c:pt>
                <c:pt idx="302" formatCode="0.0">
                  <c:v>#N/A</c:v>
                </c:pt>
                <c:pt idx="303" formatCode="0.0">
                  <c:v>#N/A</c:v>
                </c:pt>
                <c:pt idx="304" formatCode="0.0">
                  <c:v>#N/A</c:v>
                </c:pt>
                <c:pt idx="305" formatCode="0.0">
                  <c:v>#N/A</c:v>
                </c:pt>
                <c:pt idx="306" formatCode="0.0">
                  <c:v>#N/A</c:v>
                </c:pt>
                <c:pt idx="307" formatCode="0.0">
                  <c:v>#N/A</c:v>
                </c:pt>
                <c:pt idx="308" formatCode="0.0">
                  <c:v>#N/A</c:v>
                </c:pt>
                <c:pt idx="309" formatCode="0.0">
                  <c:v>#N/A</c:v>
                </c:pt>
                <c:pt idx="310" formatCode="0.0">
                  <c:v>#N/A</c:v>
                </c:pt>
                <c:pt idx="311" formatCode="0.0">
                  <c:v>#N/A</c:v>
                </c:pt>
                <c:pt idx="312" formatCode="0.0">
                  <c:v>#N/A</c:v>
                </c:pt>
                <c:pt idx="313" formatCode="0.0">
                  <c:v>#N/A</c:v>
                </c:pt>
                <c:pt idx="314" formatCode="0.0">
                  <c:v>#N/A</c:v>
                </c:pt>
                <c:pt idx="315" formatCode="0.0">
                  <c:v>#N/A</c:v>
                </c:pt>
                <c:pt idx="316" formatCode="0.0">
                  <c:v>#N/A</c:v>
                </c:pt>
                <c:pt idx="317" formatCode="0.0">
                  <c:v>#N/A</c:v>
                </c:pt>
                <c:pt idx="318" formatCode="0.0">
                  <c:v>#N/A</c:v>
                </c:pt>
                <c:pt idx="319" formatCode="0.0">
                  <c:v>#N/A</c:v>
                </c:pt>
                <c:pt idx="320" formatCode="0.0">
                  <c:v>#N/A</c:v>
                </c:pt>
                <c:pt idx="321" formatCode="0.0">
                  <c:v>#N/A</c:v>
                </c:pt>
                <c:pt idx="322" formatCode="0.0">
                  <c:v>#N/A</c:v>
                </c:pt>
                <c:pt idx="323" formatCode="0.0">
                  <c:v>#N/A</c:v>
                </c:pt>
                <c:pt idx="324" formatCode="0.0">
                  <c:v>#N/A</c:v>
                </c:pt>
                <c:pt idx="325" formatCode="0.0">
                  <c:v>#N/A</c:v>
                </c:pt>
                <c:pt idx="326" formatCode="0.0">
                  <c:v>#N/A</c:v>
                </c:pt>
                <c:pt idx="327" formatCode="0.0">
                  <c:v>#N/A</c:v>
                </c:pt>
                <c:pt idx="328" formatCode="0.0">
                  <c:v>#N/A</c:v>
                </c:pt>
                <c:pt idx="329" formatCode="0.0">
                  <c:v>#N/A</c:v>
                </c:pt>
                <c:pt idx="330" formatCode="0.0">
                  <c:v>#N/A</c:v>
                </c:pt>
                <c:pt idx="331" formatCode="0.0">
                  <c:v>#N/A</c:v>
                </c:pt>
                <c:pt idx="332" formatCode="0.0">
                  <c:v>#N/A</c:v>
                </c:pt>
                <c:pt idx="333" formatCode="0.0">
                  <c:v>#N/A</c:v>
                </c:pt>
                <c:pt idx="334" formatCode="0.0">
                  <c:v>#N/A</c:v>
                </c:pt>
                <c:pt idx="335" formatCode="0.0">
                  <c:v>#N/A</c:v>
                </c:pt>
                <c:pt idx="336" formatCode="0.0">
                  <c:v>#N/A</c:v>
                </c:pt>
                <c:pt idx="337" formatCode="0.0">
                  <c:v>#N/A</c:v>
                </c:pt>
                <c:pt idx="338" formatCode="0.0">
                  <c:v>#N/A</c:v>
                </c:pt>
                <c:pt idx="339" formatCode="0.0">
                  <c:v>#N/A</c:v>
                </c:pt>
                <c:pt idx="340" formatCode="0.0">
                  <c:v>#N/A</c:v>
                </c:pt>
                <c:pt idx="341" formatCode="0.0">
                  <c:v>#N/A</c:v>
                </c:pt>
                <c:pt idx="342" formatCode="0.0">
                  <c:v>#N/A</c:v>
                </c:pt>
                <c:pt idx="343" formatCode="0.0">
                  <c:v>#N/A</c:v>
                </c:pt>
                <c:pt idx="344" formatCode="0.0">
                  <c:v>#N/A</c:v>
                </c:pt>
                <c:pt idx="345" formatCode="0.0">
                  <c:v>#N/A</c:v>
                </c:pt>
                <c:pt idx="346" formatCode="0.0">
                  <c:v>#N/A</c:v>
                </c:pt>
                <c:pt idx="347" formatCode="0.0">
                  <c:v>#N/A</c:v>
                </c:pt>
                <c:pt idx="348" formatCode="0.0">
                  <c:v>#N/A</c:v>
                </c:pt>
                <c:pt idx="349" formatCode="0.0">
                  <c:v>#N/A</c:v>
                </c:pt>
                <c:pt idx="350" formatCode="0.0">
                  <c:v>#N/A</c:v>
                </c:pt>
                <c:pt idx="351" formatCode="0.0">
                  <c:v>#N/A</c:v>
                </c:pt>
                <c:pt idx="352" formatCode="0.0">
                  <c:v>#N/A</c:v>
                </c:pt>
                <c:pt idx="353" formatCode="0.0">
                  <c:v>#N/A</c:v>
                </c:pt>
                <c:pt idx="354" formatCode="0.0">
                  <c:v>#N/A</c:v>
                </c:pt>
                <c:pt idx="355" formatCode="0.0">
                  <c:v>#N/A</c:v>
                </c:pt>
                <c:pt idx="356" formatCode="0.0">
                  <c:v>#N/A</c:v>
                </c:pt>
                <c:pt idx="357" formatCode="0.0">
                  <c:v>#N/A</c:v>
                </c:pt>
                <c:pt idx="358" formatCode="0.0">
                  <c:v>#N/A</c:v>
                </c:pt>
                <c:pt idx="359" formatCode="0.0">
                  <c:v>#N/A</c:v>
                </c:pt>
                <c:pt idx="360" formatCode="0.0">
                  <c:v>#N/A</c:v>
                </c:pt>
                <c:pt idx="361" formatCode="0.0">
                  <c:v>#N/A</c:v>
                </c:pt>
                <c:pt idx="362" formatCode="0.0">
                  <c:v>#N/A</c:v>
                </c:pt>
                <c:pt idx="363" formatCode="0.0">
                  <c:v>#N/A</c:v>
                </c:pt>
                <c:pt idx="364" formatCode="0.0">
                  <c:v>#N/A</c:v>
                </c:pt>
                <c:pt idx="365" formatCode="0.0">
                  <c:v>#N/A</c:v>
                </c:pt>
                <c:pt idx="366" formatCode="0.0">
                  <c:v>#N/A</c:v>
                </c:pt>
                <c:pt idx="367" formatCode="0.0">
                  <c:v>#N/A</c:v>
                </c:pt>
                <c:pt idx="368" formatCode="0.0">
                  <c:v>#N/A</c:v>
                </c:pt>
                <c:pt idx="369" formatCode="0.0">
                  <c:v>#N/A</c:v>
                </c:pt>
                <c:pt idx="370" formatCode="0.0">
                  <c:v>#N/A</c:v>
                </c:pt>
                <c:pt idx="371" formatCode="0.0">
                  <c:v>#N/A</c:v>
                </c:pt>
                <c:pt idx="372" formatCode="0.0">
                  <c:v>#N/A</c:v>
                </c:pt>
                <c:pt idx="373" formatCode="0.0">
                  <c:v>#N/A</c:v>
                </c:pt>
                <c:pt idx="374" formatCode="0.0">
                  <c:v>#N/A</c:v>
                </c:pt>
                <c:pt idx="375" formatCode="0.0">
                  <c:v>#N/A</c:v>
                </c:pt>
                <c:pt idx="376" formatCode="0.0">
                  <c:v>#N/A</c:v>
                </c:pt>
                <c:pt idx="377" formatCode="0.0">
                  <c:v>#N/A</c:v>
                </c:pt>
                <c:pt idx="378" formatCode="0.0">
                  <c:v>#N/A</c:v>
                </c:pt>
                <c:pt idx="379" formatCode="0.0">
                  <c:v>#N/A</c:v>
                </c:pt>
                <c:pt idx="380" formatCode="0.0">
                  <c:v>#N/A</c:v>
                </c:pt>
                <c:pt idx="381" formatCode="0.0">
                  <c:v>#N/A</c:v>
                </c:pt>
                <c:pt idx="382" formatCode="0.0">
                  <c:v>#N/A</c:v>
                </c:pt>
                <c:pt idx="383" formatCode="0.0">
                  <c:v>#N/A</c:v>
                </c:pt>
              </c:numCache>
            </c:numRef>
          </c:val>
          <c:smooth val="0"/>
          <c:extLst>
            <c:ext xmlns:c16="http://schemas.microsoft.com/office/drawing/2014/chart" uri="{C3380CC4-5D6E-409C-BE32-E72D297353CC}">
              <c16:uniqueId val="{00000001-CBD5-49C9-BB96-212069FD5FDC}"/>
            </c:ext>
          </c:extLst>
        </c:ser>
        <c:ser>
          <c:idx val="5"/>
          <c:order val="2"/>
          <c:tx>
            <c:v>UMR forecast</c:v>
          </c:tx>
          <c:spPr>
            <a:ln w="38100">
              <a:solidFill>
                <a:srgbClr val="183863"/>
              </a:solidFill>
              <a:prstDash val="sysDash"/>
            </a:ln>
          </c:spPr>
          <c:marker>
            <c:symbol val="none"/>
          </c:marker>
          <c:cat>
            <c:numRef>
              <c:f>Company!$A$3:$A$1202</c:f>
              <c:numCache>
                <c:formatCode>mmm\-yy</c:formatCode>
                <c:ptCount val="1200"/>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pt idx="329">
                  <c:v>42887</c:v>
                </c:pt>
                <c:pt idx="330">
                  <c:v>42917</c:v>
                </c:pt>
                <c:pt idx="331">
                  <c:v>42948</c:v>
                </c:pt>
                <c:pt idx="332">
                  <c:v>42979</c:v>
                </c:pt>
                <c:pt idx="333">
                  <c:v>43009</c:v>
                </c:pt>
                <c:pt idx="334">
                  <c:v>43040</c:v>
                </c:pt>
                <c:pt idx="335">
                  <c:v>43070</c:v>
                </c:pt>
                <c:pt idx="336">
                  <c:v>43101</c:v>
                </c:pt>
                <c:pt idx="337">
                  <c:v>43132</c:v>
                </c:pt>
                <c:pt idx="338">
                  <c:v>43160</c:v>
                </c:pt>
                <c:pt idx="339">
                  <c:v>43191</c:v>
                </c:pt>
                <c:pt idx="340">
                  <c:v>43221</c:v>
                </c:pt>
                <c:pt idx="341">
                  <c:v>43252</c:v>
                </c:pt>
                <c:pt idx="342">
                  <c:v>43282</c:v>
                </c:pt>
                <c:pt idx="343">
                  <c:v>43313</c:v>
                </c:pt>
                <c:pt idx="344">
                  <c:v>43344</c:v>
                </c:pt>
                <c:pt idx="345">
                  <c:v>43374</c:v>
                </c:pt>
                <c:pt idx="346">
                  <c:v>43405</c:v>
                </c:pt>
                <c:pt idx="347">
                  <c:v>43435</c:v>
                </c:pt>
                <c:pt idx="348">
                  <c:v>43466</c:v>
                </c:pt>
                <c:pt idx="349">
                  <c:v>43497</c:v>
                </c:pt>
                <c:pt idx="350">
                  <c:v>43525</c:v>
                </c:pt>
                <c:pt idx="351">
                  <c:v>43556</c:v>
                </c:pt>
                <c:pt idx="352">
                  <c:v>43586</c:v>
                </c:pt>
                <c:pt idx="353">
                  <c:v>43617</c:v>
                </c:pt>
                <c:pt idx="354">
                  <c:v>43647</c:v>
                </c:pt>
                <c:pt idx="355">
                  <c:v>43678</c:v>
                </c:pt>
                <c:pt idx="356">
                  <c:v>43709</c:v>
                </c:pt>
                <c:pt idx="357">
                  <c:v>43739</c:v>
                </c:pt>
                <c:pt idx="358">
                  <c:v>43770</c:v>
                </c:pt>
                <c:pt idx="359">
                  <c:v>43800</c:v>
                </c:pt>
                <c:pt idx="360">
                  <c:v>43831</c:v>
                </c:pt>
                <c:pt idx="361">
                  <c:v>43862</c:v>
                </c:pt>
                <c:pt idx="362">
                  <c:v>43891</c:v>
                </c:pt>
                <c:pt idx="363">
                  <c:v>43922</c:v>
                </c:pt>
                <c:pt idx="364">
                  <c:v>43952</c:v>
                </c:pt>
                <c:pt idx="365">
                  <c:v>43983</c:v>
                </c:pt>
                <c:pt idx="366">
                  <c:v>44013</c:v>
                </c:pt>
                <c:pt idx="367">
                  <c:v>44044</c:v>
                </c:pt>
                <c:pt idx="368">
                  <c:v>44075</c:v>
                </c:pt>
                <c:pt idx="369">
                  <c:v>44105</c:v>
                </c:pt>
                <c:pt idx="370">
                  <c:v>44136</c:v>
                </c:pt>
                <c:pt idx="371">
                  <c:v>44166</c:v>
                </c:pt>
                <c:pt idx="372">
                  <c:v>44197</c:v>
                </c:pt>
                <c:pt idx="373">
                  <c:v>44228</c:v>
                </c:pt>
                <c:pt idx="374">
                  <c:v>44256</c:v>
                </c:pt>
                <c:pt idx="375">
                  <c:v>44287</c:v>
                </c:pt>
                <c:pt idx="376">
                  <c:v>44317</c:v>
                </c:pt>
                <c:pt idx="377">
                  <c:v>44348</c:v>
                </c:pt>
                <c:pt idx="378">
                  <c:v>44378</c:v>
                </c:pt>
                <c:pt idx="379">
                  <c:v>44409</c:v>
                </c:pt>
                <c:pt idx="380">
                  <c:v>44440</c:v>
                </c:pt>
                <c:pt idx="381">
                  <c:v>44470</c:v>
                </c:pt>
                <c:pt idx="382">
                  <c:v>44501</c:v>
                </c:pt>
                <c:pt idx="383">
                  <c:v>44531</c:v>
                </c:pt>
                <c:pt idx="384">
                  <c:v>44562</c:v>
                </c:pt>
                <c:pt idx="385">
                  <c:v>44593</c:v>
                </c:pt>
                <c:pt idx="386">
                  <c:v>44621</c:v>
                </c:pt>
                <c:pt idx="387">
                  <c:v>44652</c:v>
                </c:pt>
                <c:pt idx="388">
                  <c:v>44682</c:v>
                </c:pt>
                <c:pt idx="389">
                  <c:v>44713</c:v>
                </c:pt>
                <c:pt idx="390">
                  <c:v>44743</c:v>
                </c:pt>
                <c:pt idx="391">
                  <c:v>44774</c:v>
                </c:pt>
                <c:pt idx="392">
                  <c:v>44805</c:v>
                </c:pt>
                <c:pt idx="393">
                  <c:v>44835</c:v>
                </c:pt>
                <c:pt idx="394">
                  <c:v>44866</c:v>
                </c:pt>
                <c:pt idx="395">
                  <c:v>44896</c:v>
                </c:pt>
                <c:pt idx="396">
                  <c:v>44927</c:v>
                </c:pt>
                <c:pt idx="397">
                  <c:v>44958</c:v>
                </c:pt>
                <c:pt idx="398">
                  <c:v>44986</c:v>
                </c:pt>
                <c:pt idx="399">
                  <c:v>45017</c:v>
                </c:pt>
                <c:pt idx="400">
                  <c:v>45047</c:v>
                </c:pt>
                <c:pt idx="401">
                  <c:v>45078</c:v>
                </c:pt>
                <c:pt idx="402">
                  <c:v>45108</c:v>
                </c:pt>
                <c:pt idx="403">
                  <c:v>45139</c:v>
                </c:pt>
                <c:pt idx="404">
                  <c:v>45170</c:v>
                </c:pt>
                <c:pt idx="405">
                  <c:v>45200</c:v>
                </c:pt>
                <c:pt idx="406">
                  <c:v>45231</c:v>
                </c:pt>
                <c:pt idx="407">
                  <c:v>45261</c:v>
                </c:pt>
                <c:pt idx="408">
                  <c:v>45292</c:v>
                </c:pt>
                <c:pt idx="409">
                  <c:v>45323</c:v>
                </c:pt>
                <c:pt idx="410">
                  <c:v>45352</c:v>
                </c:pt>
                <c:pt idx="411">
                  <c:v>45383</c:v>
                </c:pt>
                <c:pt idx="412">
                  <c:v>45413</c:v>
                </c:pt>
                <c:pt idx="413">
                  <c:v>45444</c:v>
                </c:pt>
                <c:pt idx="414">
                  <c:v>45474</c:v>
                </c:pt>
                <c:pt idx="415">
                  <c:v>45505</c:v>
                </c:pt>
                <c:pt idx="416">
                  <c:v>45536</c:v>
                </c:pt>
                <c:pt idx="417">
                  <c:v>45566</c:v>
                </c:pt>
                <c:pt idx="418">
                  <c:v>45597</c:v>
                </c:pt>
                <c:pt idx="419">
                  <c:v>45627</c:v>
                </c:pt>
                <c:pt idx="420">
                  <c:v>45658</c:v>
                </c:pt>
                <c:pt idx="421">
                  <c:v>45689</c:v>
                </c:pt>
                <c:pt idx="422">
                  <c:v>45717</c:v>
                </c:pt>
                <c:pt idx="423">
                  <c:v>45748</c:v>
                </c:pt>
                <c:pt idx="424">
                  <c:v>45778</c:v>
                </c:pt>
                <c:pt idx="425">
                  <c:v>45809</c:v>
                </c:pt>
                <c:pt idx="426">
                  <c:v>45839</c:v>
                </c:pt>
                <c:pt idx="427">
                  <c:v>45870</c:v>
                </c:pt>
                <c:pt idx="428">
                  <c:v>45901</c:v>
                </c:pt>
                <c:pt idx="429">
                  <c:v>45931</c:v>
                </c:pt>
                <c:pt idx="430">
                  <c:v>45962</c:v>
                </c:pt>
                <c:pt idx="431">
                  <c:v>45992</c:v>
                </c:pt>
                <c:pt idx="432">
                  <c:v>46023</c:v>
                </c:pt>
                <c:pt idx="433">
                  <c:v>46054</c:v>
                </c:pt>
                <c:pt idx="434">
                  <c:v>46082</c:v>
                </c:pt>
                <c:pt idx="435">
                  <c:v>46113</c:v>
                </c:pt>
                <c:pt idx="436">
                  <c:v>46143</c:v>
                </c:pt>
                <c:pt idx="437">
                  <c:v>46174</c:v>
                </c:pt>
                <c:pt idx="438">
                  <c:v>46204</c:v>
                </c:pt>
                <c:pt idx="439">
                  <c:v>46235</c:v>
                </c:pt>
                <c:pt idx="440">
                  <c:v>46266</c:v>
                </c:pt>
                <c:pt idx="441">
                  <c:v>46296</c:v>
                </c:pt>
                <c:pt idx="442">
                  <c:v>46327</c:v>
                </c:pt>
                <c:pt idx="443">
                  <c:v>46357</c:v>
                </c:pt>
                <c:pt idx="444">
                  <c:v>46388</c:v>
                </c:pt>
                <c:pt idx="445">
                  <c:v>46419</c:v>
                </c:pt>
                <c:pt idx="446">
                  <c:v>46447</c:v>
                </c:pt>
                <c:pt idx="447">
                  <c:v>46478</c:v>
                </c:pt>
                <c:pt idx="448">
                  <c:v>46508</c:v>
                </c:pt>
                <c:pt idx="449">
                  <c:v>46539</c:v>
                </c:pt>
                <c:pt idx="450">
                  <c:v>46569</c:v>
                </c:pt>
                <c:pt idx="451">
                  <c:v>46600</c:v>
                </c:pt>
                <c:pt idx="452">
                  <c:v>46631</c:v>
                </c:pt>
                <c:pt idx="453">
                  <c:v>46661</c:v>
                </c:pt>
                <c:pt idx="454">
                  <c:v>46692</c:v>
                </c:pt>
                <c:pt idx="455">
                  <c:v>46722</c:v>
                </c:pt>
                <c:pt idx="456">
                  <c:v>46753</c:v>
                </c:pt>
                <c:pt idx="457">
                  <c:v>46784</c:v>
                </c:pt>
                <c:pt idx="458">
                  <c:v>46813</c:v>
                </c:pt>
                <c:pt idx="459">
                  <c:v>46844</c:v>
                </c:pt>
                <c:pt idx="460">
                  <c:v>46874</c:v>
                </c:pt>
                <c:pt idx="461">
                  <c:v>46905</c:v>
                </c:pt>
                <c:pt idx="462">
                  <c:v>46935</c:v>
                </c:pt>
                <c:pt idx="463">
                  <c:v>46966</c:v>
                </c:pt>
                <c:pt idx="464">
                  <c:v>46997</c:v>
                </c:pt>
                <c:pt idx="465">
                  <c:v>47027</c:v>
                </c:pt>
                <c:pt idx="466">
                  <c:v>47058</c:v>
                </c:pt>
                <c:pt idx="467">
                  <c:v>47088</c:v>
                </c:pt>
                <c:pt idx="468">
                  <c:v>47119</c:v>
                </c:pt>
                <c:pt idx="469">
                  <c:v>47150</c:v>
                </c:pt>
                <c:pt idx="470">
                  <c:v>47178</c:v>
                </c:pt>
                <c:pt idx="471">
                  <c:v>47209</c:v>
                </c:pt>
                <c:pt idx="472">
                  <c:v>47239</c:v>
                </c:pt>
                <c:pt idx="473">
                  <c:v>47270</c:v>
                </c:pt>
                <c:pt idx="474">
                  <c:v>47300</c:v>
                </c:pt>
                <c:pt idx="475">
                  <c:v>47331</c:v>
                </c:pt>
                <c:pt idx="476">
                  <c:v>47362</c:v>
                </c:pt>
                <c:pt idx="477">
                  <c:v>47392</c:v>
                </c:pt>
                <c:pt idx="478">
                  <c:v>47423</c:v>
                </c:pt>
                <c:pt idx="479">
                  <c:v>47453</c:v>
                </c:pt>
                <c:pt idx="480">
                  <c:v>47484</c:v>
                </c:pt>
                <c:pt idx="481">
                  <c:v>47515</c:v>
                </c:pt>
                <c:pt idx="482">
                  <c:v>47543</c:v>
                </c:pt>
                <c:pt idx="483">
                  <c:v>47574</c:v>
                </c:pt>
                <c:pt idx="484">
                  <c:v>47604</c:v>
                </c:pt>
                <c:pt idx="485">
                  <c:v>47635</c:v>
                </c:pt>
                <c:pt idx="486">
                  <c:v>47665</c:v>
                </c:pt>
                <c:pt idx="487">
                  <c:v>47696</c:v>
                </c:pt>
                <c:pt idx="488">
                  <c:v>47727</c:v>
                </c:pt>
                <c:pt idx="489">
                  <c:v>47757</c:v>
                </c:pt>
                <c:pt idx="490">
                  <c:v>47788</c:v>
                </c:pt>
                <c:pt idx="491">
                  <c:v>47818</c:v>
                </c:pt>
                <c:pt idx="492">
                  <c:v>47849</c:v>
                </c:pt>
                <c:pt idx="493">
                  <c:v>47880</c:v>
                </c:pt>
                <c:pt idx="494">
                  <c:v>47908</c:v>
                </c:pt>
                <c:pt idx="495">
                  <c:v>47939</c:v>
                </c:pt>
                <c:pt idx="496">
                  <c:v>47969</c:v>
                </c:pt>
                <c:pt idx="497">
                  <c:v>48000</c:v>
                </c:pt>
                <c:pt idx="498">
                  <c:v>48030</c:v>
                </c:pt>
                <c:pt idx="499">
                  <c:v>48061</c:v>
                </c:pt>
                <c:pt idx="500">
                  <c:v>48092</c:v>
                </c:pt>
                <c:pt idx="501">
                  <c:v>48122</c:v>
                </c:pt>
                <c:pt idx="502">
                  <c:v>48153</c:v>
                </c:pt>
                <c:pt idx="503">
                  <c:v>48183</c:v>
                </c:pt>
                <c:pt idx="504">
                  <c:v>48214</c:v>
                </c:pt>
                <c:pt idx="505">
                  <c:v>48245</c:v>
                </c:pt>
                <c:pt idx="506">
                  <c:v>48274</c:v>
                </c:pt>
                <c:pt idx="507">
                  <c:v>48305</c:v>
                </c:pt>
                <c:pt idx="508">
                  <c:v>48335</c:v>
                </c:pt>
                <c:pt idx="509">
                  <c:v>48366</c:v>
                </c:pt>
                <c:pt idx="510">
                  <c:v>48396</c:v>
                </c:pt>
                <c:pt idx="511">
                  <c:v>48427</c:v>
                </c:pt>
                <c:pt idx="512">
                  <c:v>48458</c:v>
                </c:pt>
                <c:pt idx="513">
                  <c:v>48488</c:v>
                </c:pt>
                <c:pt idx="514">
                  <c:v>48519</c:v>
                </c:pt>
                <c:pt idx="515">
                  <c:v>48549</c:v>
                </c:pt>
                <c:pt idx="516">
                  <c:v>48580</c:v>
                </c:pt>
                <c:pt idx="517">
                  <c:v>48611</c:v>
                </c:pt>
                <c:pt idx="518">
                  <c:v>48639</c:v>
                </c:pt>
                <c:pt idx="519">
                  <c:v>48670</c:v>
                </c:pt>
                <c:pt idx="520">
                  <c:v>48700</c:v>
                </c:pt>
                <c:pt idx="521">
                  <c:v>48731</c:v>
                </c:pt>
                <c:pt idx="522">
                  <c:v>48761</c:v>
                </c:pt>
                <c:pt idx="523">
                  <c:v>48792</c:v>
                </c:pt>
                <c:pt idx="524">
                  <c:v>48823</c:v>
                </c:pt>
                <c:pt idx="525">
                  <c:v>48853</c:v>
                </c:pt>
                <c:pt idx="526">
                  <c:v>48884</c:v>
                </c:pt>
                <c:pt idx="527">
                  <c:v>48914</c:v>
                </c:pt>
                <c:pt idx="528">
                  <c:v>48945</c:v>
                </c:pt>
                <c:pt idx="529">
                  <c:v>48976</c:v>
                </c:pt>
                <c:pt idx="530">
                  <c:v>49004</c:v>
                </c:pt>
                <c:pt idx="531">
                  <c:v>49035</c:v>
                </c:pt>
                <c:pt idx="532">
                  <c:v>49065</c:v>
                </c:pt>
                <c:pt idx="533">
                  <c:v>49096</c:v>
                </c:pt>
                <c:pt idx="534">
                  <c:v>49126</c:v>
                </c:pt>
                <c:pt idx="535">
                  <c:v>49157</c:v>
                </c:pt>
                <c:pt idx="536">
                  <c:v>49188</c:v>
                </c:pt>
                <c:pt idx="537">
                  <c:v>49218</c:v>
                </c:pt>
                <c:pt idx="538">
                  <c:v>49249</c:v>
                </c:pt>
                <c:pt idx="539">
                  <c:v>49279</c:v>
                </c:pt>
                <c:pt idx="540">
                  <c:v>49310</c:v>
                </c:pt>
                <c:pt idx="541">
                  <c:v>49341</c:v>
                </c:pt>
                <c:pt idx="542">
                  <c:v>49369</c:v>
                </c:pt>
                <c:pt idx="543">
                  <c:v>49400</c:v>
                </c:pt>
                <c:pt idx="544">
                  <c:v>49430</c:v>
                </c:pt>
                <c:pt idx="545">
                  <c:v>49461</c:v>
                </c:pt>
                <c:pt idx="546">
                  <c:v>49491</c:v>
                </c:pt>
                <c:pt idx="547">
                  <c:v>49522</c:v>
                </c:pt>
                <c:pt idx="548">
                  <c:v>49553</c:v>
                </c:pt>
                <c:pt idx="549">
                  <c:v>49583</c:v>
                </c:pt>
                <c:pt idx="550">
                  <c:v>49614</c:v>
                </c:pt>
                <c:pt idx="551">
                  <c:v>49644</c:v>
                </c:pt>
                <c:pt idx="552">
                  <c:v>49675</c:v>
                </c:pt>
                <c:pt idx="553">
                  <c:v>49706</c:v>
                </c:pt>
                <c:pt idx="554">
                  <c:v>49735</c:v>
                </c:pt>
                <c:pt idx="555">
                  <c:v>49766</c:v>
                </c:pt>
                <c:pt idx="556">
                  <c:v>49796</c:v>
                </c:pt>
                <c:pt idx="557">
                  <c:v>49827</c:v>
                </c:pt>
                <c:pt idx="558">
                  <c:v>49857</c:v>
                </c:pt>
                <c:pt idx="559">
                  <c:v>49888</c:v>
                </c:pt>
                <c:pt idx="560">
                  <c:v>49919</c:v>
                </c:pt>
                <c:pt idx="561">
                  <c:v>49949</c:v>
                </c:pt>
                <c:pt idx="562">
                  <c:v>49980</c:v>
                </c:pt>
                <c:pt idx="563">
                  <c:v>50010</c:v>
                </c:pt>
                <c:pt idx="564">
                  <c:v>50041</c:v>
                </c:pt>
                <c:pt idx="565">
                  <c:v>50072</c:v>
                </c:pt>
                <c:pt idx="566">
                  <c:v>50100</c:v>
                </c:pt>
                <c:pt idx="567">
                  <c:v>50131</c:v>
                </c:pt>
                <c:pt idx="568">
                  <c:v>50161</c:v>
                </c:pt>
                <c:pt idx="569">
                  <c:v>50192</c:v>
                </c:pt>
                <c:pt idx="570">
                  <c:v>50222</c:v>
                </c:pt>
                <c:pt idx="571">
                  <c:v>50253</c:v>
                </c:pt>
                <c:pt idx="572">
                  <c:v>50284</c:v>
                </c:pt>
                <c:pt idx="573">
                  <c:v>50314</c:v>
                </c:pt>
                <c:pt idx="574">
                  <c:v>50345</c:v>
                </c:pt>
                <c:pt idx="575">
                  <c:v>50375</c:v>
                </c:pt>
                <c:pt idx="576">
                  <c:v>50406</c:v>
                </c:pt>
                <c:pt idx="577">
                  <c:v>50437</c:v>
                </c:pt>
                <c:pt idx="578">
                  <c:v>50465</c:v>
                </c:pt>
                <c:pt idx="579">
                  <c:v>50496</c:v>
                </c:pt>
                <c:pt idx="580">
                  <c:v>50526</c:v>
                </c:pt>
                <c:pt idx="581">
                  <c:v>50557</c:v>
                </c:pt>
                <c:pt idx="582">
                  <c:v>50587</c:v>
                </c:pt>
                <c:pt idx="583">
                  <c:v>50618</c:v>
                </c:pt>
                <c:pt idx="584">
                  <c:v>50649</c:v>
                </c:pt>
                <c:pt idx="585">
                  <c:v>50679</c:v>
                </c:pt>
                <c:pt idx="586">
                  <c:v>50710</c:v>
                </c:pt>
                <c:pt idx="587">
                  <c:v>50740</c:v>
                </c:pt>
                <c:pt idx="588">
                  <c:v>50771</c:v>
                </c:pt>
                <c:pt idx="589">
                  <c:v>50802</c:v>
                </c:pt>
                <c:pt idx="590">
                  <c:v>50830</c:v>
                </c:pt>
                <c:pt idx="591">
                  <c:v>50861</c:v>
                </c:pt>
                <c:pt idx="592">
                  <c:v>50891</c:v>
                </c:pt>
                <c:pt idx="593">
                  <c:v>50922</c:v>
                </c:pt>
                <c:pt idx="594">
                  <c:v>50952</c:v>
                </c:pt>
                <c:pt idx="595">
                  <c:v>50983</c:v>
                </c:pt>
                <c:pt idx="596">
                  <c:v>51014</c:v>
                </c:pt>
                <c:pt idx="597">
                  <c:v>51044</c:v>
                </c:pt>
                <c:pt idx="598">
                  <c:v>51075</c:v>
                </c:pt>
                <c:pt idx="599">
                  <c:v>51105</c:v>
                </c:pt>
                <c:pt idx="600">
                  <c:v>51136</c:v>
                </c:pt>
                <c:pt idx="601">
                  <c:v>51167</c:v>
                </c:pt>
                <c:pt idx="602">
                  <c:v>51196</c:v>
                </c:pt>
                <c:pt idx="603">
                  <c:v>51227</c:v>
                </c:pt>
                <c:pt idx="604">
                  <c:v>51257</c:v>
                </c:pt>
                <c:pt idx="605">
                  <c:v>51288</c:v>
                </c:pt>
                <c:pt idx="606">
                  <c:v>51318</c:v>
                </c:pt>
                <c:pt idx="607">
                  <c:v>51349</c:v>
                </c:pt>
                <c:pt idx="608">
                  <c:v>51380</c:v>
                </c:pt>
                <c:pt idx="609">
                  <c:v>51410</c:v>
                </c:pt>
                <c:pt idx="610">
                  <c:v>51441</c:v>
                </c:pt>
                <c:pt idx="611">
                  <c:v>51471</c:v>
                </c:pt>
                <c:pt idx="612">
                  <c:v>51502</c:v>
                </c:pt>
                <c:pt idx="613">
                  <c:v>51533</c:v>
                </c:pt>
                <c:pt idx="614">
                  <c:v>51561</c:v>
                </c:pt>
                <c:pt idx="615">
                  <c:v>51592</c:v>
                </c:pt>
                <c:pt idx="616">
                  <c:v>51622</c:v>
                </c:pt>
                <c:pt idx="617">
                  <c:v>51653</c:v>
                </c:pt>
                <c:pt idx="618">
                  <c:v>51683</c:v>
                </c:pt>
                <c:pt idx="619">
                  <c:v>51714</c:v>
                </c:pt>
                <c:pt idx="620">
                  <c:v>51745</c:v>
                </c:pt>
                <c:pt idx="621">
                  <c:v>51775</c:v>
                </c:pt>
                <c:pt idx="622">
                  <c:v>51806</c:v>
                </c:pt>
                <c:pt idx="623">
                  <c:v>51836</c:v>
                </c:pt>
                <c:pt idx="624">
                  <c:v>51867</c:v>
                </c:pt>
                <c:pt idx="625">
                  <c:v>51898</c:v>
                </c:pt>
                <c:pt idx="626">
                  <c:v>51926</c:v>
                </c:pt>
                <c:pt idx="627">
                  <c:v>51957</c:v>
                </c:pt>
                <c:pt idx="628">
                  <c:v>51987</c:v>
                </c:pt>
                <c:pt idx="629">
                  <c:v>52018</c:v>
                </c:pt>
                <c:pt idx="630">
                  <c:v>52048</c:v>
                </c:pt>
                <c:pt idx="631">
                  <c:v>52079</c:v>
                </c:pt>
                <c:pt idx="632">
                  <c:v>52110</c:v>
                </c:pt>
                <c:pt idx="633">
                  <c:v>52140</c:v>
                </c:pt>
                <c:pt idx="634">
                  <c:v>52171</c:v>
                </c:pt>
                <c:pt idx="635">
                  <c:v>52201</c:v>
                </c:pt>
                <c:pt idx="636">
                  <c:v>52232</c:v>
                </c:pt>
                <c:pt idx="637">
                  <c:v>52263</c:v>
                </c:pt>
                <c:pt idx="638">
                  <c:v>52291</c:v>
                </c:pt>
                <c:pt idx="639">
                  <c:v>52322</c:v>
                </c:pt>
                <c:pt idx="640">
                  <c:v>52352</c:v>
                </c:pt>
                <c:pt idx="641">
                  <c:v>52383</c:v>
                </c:pt>
                <c:pt idx="642">
                  <c:v>52413</c:v>
                </c:pt>
                <c:pt idx="643">
                  <c:v>52444</c:v>
                </c:pt>
                <c:pt idx="644">
                  <c:v>52475</c:v>
                </c:pt>
                <c:pt idx="645">
                  <c:v>52505</c:v>
                </c:pt>
                <c:pt idx="646">
                  <c:v>52536</c:v>
                </c:pt>
                <c:pt idx="647">
                  <c:v>52566</c:v>
                </c:pt>
                <c:pt idx="648">
                  <c:v>52597</c:v>
                </c:pt>
                <c:pt idx="649">
                  <c:v>52628</c:v>
                </c:pt>
                <c:pt idx="650">
                  <c:v>52657</c:v>
                </c:pt>
                <c:pt idx="651">
                  <c:v>52688</c:v>
                </c:pt>
                <c:pt idx="652">
                  <c:v>52718</c:v>
                </c:pt>
                <c:pt idx="653">
                  <c:v>52749</c:v>
                </c:pt>
                <c:pt idx="654">
                  <c:v>52779</c:v>
                </c:pt>
                <c:pt idx="655">
                  <c:v>52810</c:v>
                </c:pt>
                <c:pt idx="656">
                  <c:v>52841</c:v>
                </c:pt>
                <c:pt idx="657">
                  <c:v>52871</c:v>
                </c:pt>
                <c:pt idx="658">
                  <c:v>52902</c:v>
                </c:pt>
                <c:pt idx="659">
                  <c:v>52932</c:v>
                </c:pt>
                <c:pt idx="660">
                  <c:v>52963</c:v>
                </c:pt>
                <c:pt idx="661">
                  <c:v>52994</c:v>
                </c:pt>
                <c:pt idx="662">
                  <c:v>53022</c:v>
                </c:pt>
                <c:pt idx="663">
                  <c:v>53053</c:v>
                </c:pt>
                <c:pt idx="664">
                  <c:v>53083</c:v>
                </c:pt>
                <c:pt idx="665">
                  <c:v>53114</c:v>
                </c:pt>
                <c:pt idx="666">
                  <c:v>53144</c:v>
                </c:pt>
                <c:pt idx="667">
                  <c:v>53175</c:v>
                </c:pt>
                <c:pt idx="668">
                  <c:v>53206</c:v>
                </c:pt>
                <c:pt idx="669">
                  <c:v>53236</c:v>
                </c:pt>
                <c:pt idx="670">
                  <c:v>53267</c:v>
                </c:pt>
                <c:pt idx="671">
                  <c:v>53297</c:v>
                </c:pt>
                <c:pt idx="672">
                  <c:v>53328</c:v>
                </c:pt>
                <c:pt idx="673">
                  <c:v>53359</c:v>
                </c:pt>
                <c:pt idx="674">
                  <c:v>53387</c:v>
                </c:pt>
                <c:pt idx="675">
                  <c:v>53418</c:v>
                </c:pt>
                <c:pt idx="676">
                  <c:v>53448</c:v>
                </c:pt>
                <c:pt idx="677">
                  <c:v>53479</c:v>
                </c:pt>
                <c:pt idx="678">
                  <c:v>53509</c:v>
                </c:pt>
                <c:pt idx="679">
                  <c:v>53540</c:v>
                </c:pt>
                <c:pt idx="680">
                  <c:v>53571</c:v>
                </c:pt>
                <c:pt idx="681">
                  <c:v>53601</c:v>
                </c:pt>
                <c:pt idx="682">
                  <c:v>53632</c:v>
                </c:pt>
                <c:pt idx="683">
                  <c:v>53662</c:v>
                </c:pt>
                <c:pt idx="684">
                  <c:v>53693</c:v>
                </c:pt>
                <c:pt idx="685">
                  <c:v>53724</c:v>
                </c:pt>
                <c:pt idx="686">
                  <c:v>53752</c:v>
                </c:pt>
                <c:pt idx="687">
                  <c:v>53783</c:v>
                </c:pt>
                <c:pt idx="688">
                  <c:v>53813</c:v>
                </c:pt>
                <c:pt idx="689">
                  <c:v>53844</c:v>
                </c:pt>
                <c:pt idx="690">
                  <c:v>53874</c:v>
                </c:pt>
                <c:pt idx="691">
                  <c:v>53905</c:v>
                </c:pt>
                <c:pt idx="692">
                  <c:v>53936</c:v>
                </c:pt>
                <c:pt idx="693">
                  <c:v>53966</c:v>
                </c:pt>
                <c:pt idx="694">
                  <c:v>53997</c:v>
                </c:pt>
                <c:pt idx="695">
                  <c:v>54027</c:v>
                </c:pt>
                <c:pt idx="696">
                  <c:v>54058</c:v>
                </c:pt>
                <c:pt idx="697">
                  <c:v>54089</c:v>
                </c:pt>
                <c:pt idx="698">
                  <c:v>54118</c:v>
                </c:pt>
                <c:pt idx="699">
                  <c:v>54149</c:v>
                </c:pt>
                <c:pt idx="700">
                  <c:v>54179</c:v>
                </c:pt>
                <c:pt idx="701">
                  <c:v>54210</c:v>
                </c:pt>
                <c:pt idx="702">
                  <c:v>54240</c:v>
                </c:pt>
                <c:pt idx="703">
                  <c:v>54271</c:v>
                </c:pt>
                <c:pt idx="704">
                  <c:v>54302</c:v>
                </c:pt>
                <c:pt idx="705">
                  <c:v>54332</c:v>
                </c:pt>
                <c:pt idx="706">
                  <c:v>54363</c:v>
                </c:pt>
                <c:pt idx="707">
                  <c:v>54393</c:v>
                </c:pt>
                <c:pt idx="708">
                  <c:v>54424</c:v>
                </c:pt>
                <c:pt idx="709">
                  <c:v>54455</c:v>
                </c:pt>
                <c:pt idx="710">
                  <c:v>54483</c:v>
                </c:pt>
                <c:pt idx="711">
                  <c:v>54514</c:v>
                </c:pt>
                <c:pt idx="712">
                  <c:v>54544</c:v>
                </c:pt>
                <c:pt idx="713">
                  <c:v>54575</c:v>
                </c:pt>
                <c:pt idx="714">
                  <c:v>54605</c:v>
                </c:pt>
                <c:pt idx="715">
                  <c:v>54636</c:v>
                </c:pt>
                <c:pt idx="716">
                  <c:v>54667</c:v>
                </c:pt>
                <c:pt idx="717">
                  <c:v>54697</c:v>
                </c:pt>
                <c:pt idx="718">
                  <c:v>54728</c:v>
                </c:pt>
                <c:pt idx="719">
                  <c:v>54758</c:v>
                </c:pt>
                <c:pt idx="720">
                  <c:v>54789</c:v>
                </c:pt>
                <c:pt idx="721">
                  <c:v>54820</c:v>
                </c:pt>
                <c:pt idx="722">
                  <c:v>54848</c:v>
                </c:pt>
                <c:pt idx="723">
                  <c:v>54879</c:v>
                </c:pt>
                <c:pt idx="724">
                  <c:v>54909</c:v>
                </c:pt>
                <c:pt idx="725">
                  <c:v>54940</c:v>
                </c:pt>
                <c:pt idx="726">
                  <c:v>54970</c:v>
                </c:pt>
                <c:pt idx="727">
                  <c:v>55001</c:v>
                </c:pt>
                <c:pt idx="728">
                  <c:v>55032</c:v>
                </c:pt>
                <c:pt idx="729">
                  <c:v>55062</c:v>
                </c:pt>
                <c:pt idx="730">
                  <c:v>55093</c:v>
                </c:pt>
                <c:pt idx="731">
                  <c:v>55123</c:v>
                </c:pt>
                <c:pt idx="732">
                  <c:v>55154</c:v>
                </c:pt>
                <c:pt idx="733">
                  <c:v>55185</c:v>
                </c:pt>
                <c:pt idx="734">
                  <c:v>55213</c:v>
                </c:pt>
                <c:pt idx="735">
                  <c:v>55244</c:v>
                </c:pt>
                <c:pt idx="736">
                  <c:v>55274</c:v>
                </c:pt>
                <c:pt idx="737">
                  <c:v>55305</c:v>
                </c:pt>
                <c:pt idx="738">
                  <c:v>55335</c:v>
                </c:pt>
                <c:pt idx="739">
                  <c:v>55366</c:v>
                </c:pt>
                <c:pt idx="740">
                  <c:v>55397</c:v>
                </c:pt>
                <c:pt idx="741">
                  <c:v>55427</c:v>
                </c:pt>
                <c:pt idx="742">
                  <c:v>55458</c:v>
                </c:pt>
                <c:pt idx="743">
                  <c:v>55488</c:v>
                </c:pt>
                <c:pt idx="744">
                  <c:v>55519</c:v>
                </c:pt>
                <c:pt idx="745">
                  <c:v>55550</c:v>
                </c:pt>
                <c:pt idx="746">
                  <c:v>55579</c:v>
                </c:pt>
                <c:pt idx="747">
                  <c:v>55610</c:v>
                </c:pt>
                <c:pt idx="748">
                  <c:v>55640</c:v>
                </c:pt>
                <c:pt idx="749">
                  <c:v>55671</c:v>
                </c:pt>
                <c:pt idx="750">
                  <c:v>55701</c:v>
                </c:pt>
                <c:pt idx="751">
                  <c:v>55732</c:v>
                </c:pt>
                <c:pt idx="752">
                  <c:v>55763</c:v>
                </c:pt>
                <c:pt idx="753">
                  <c:v>55793</c:v>
                </c:pt>
                <c:pt idx="754">
                  <c:v>55824</c:v>
                </c:pt>
                <c:pt idx="755">
                  <c:v>55854</c:v>
                </c:pt>
                <c:pt idx="756">
                  <c:v>55885</c:v>
                </c:pt>
                <c:pt idx="757">
                  <c:v>55916</c:v>
                </c:pt>
                <c:pt idx="758">
                  <c:v>55944</c:v>
                </c:pt>
                <c:pt idx="759">
                  <c:v>55975</c:v>
                </c:pt>
                <c:pt idx="760">
                  <c:v>56005</c:v>
                </c:pt>
                <c:pt idx="761">
                  <c:v>56036</c:v>
                </c:pt>
                <c:pt idx="762">
                  <c:v>56066</c:v>
                </c:pt>
                <c:pt idx="763">
                  <c:v>56097</c:v>
                </c:pt>
                <c:pt idx="764">
                  <c:v>56128</c:v>
                </c:pt>
                <c:pt idx="765">
                  <c:v>56158</c:v>
                </c:pt>
                <c:pt idx="766">
                  <c:v>56189</c:v>
                </c:pt>
                <c:pt idx="767">
                  <c:v>56219</c:v>
                </c:pt>
                <c:pt idx="768">
                  <c:v>56250</c:v>
                </c:pt>
                <c:pt idx="769">
                  <c:v>56281</c:v>
                </c:pt>
                <c:pt idx="770">
                  <c:v>56309</c:v>
                </c:pt>
                <c:pt idx="771">
                  <c:v>56340</c:v>
                </c:pt>
                <c:pt idx="772">
                  <c:v>56370</c:v>
                </c:pt>
                <c:pt idx="773">
                  <c:v>56401</c:v>
                </c:pt>
                <c:pt idx="774">
                  <c:v>56431</c:v>
                </c:pt>
                <c:pt idx="775">
                  <c:v>56462</c:v>
                </c:pt>
                <c:pt idx="776">
                  <c:v>56493</c:v>
                </c:pt>
                <c:pt idx="777">
                  <c:v>56523</c:v>
                </c:pt>
                <c:pt idx="778">
                  <c:v>56554</c:v>
                </c:pt>
                <c:pt idx="779">
                  <c:v>56584</c:v>
                </c:pt>
                <c:pt idx="780">
                  <c:v>56615</c:v>
                </c:pt>
                <c:pt idx="781">
                  <c:v>56646</c:v>
                </c:pt>
                <c:pt idx="782">
                  <c:v>56674</c:v>
                </c:pt>
                <c:pt idx="783">
                  <c:v>56705</c:v>
                </c:pt>
                <c:pt idx="784">
                  <c:v>56735</c:v>
                </c:pt>
                <c:pt idx="785">
                  <c:v>56766</c:v>
                </c:pt>
                <c:pt idx="786">
                  <c:v>56796</c:v>
                </c:pt>
                <c:pt idx="787">
                  <c:v>56827</c:v>
                </c:pt>
                <c:pt idx="788">
                  <c:v>56858</c:v>
                </c:pt>
                <c:pt idx="789">
                  <c:v>56888</c:v>
                </c:pt>
                <c:pt idx="790">
                  <c:v>56919</c:v>
                </c:pt>
                <c:pt idx="791">
                  <c:v>56949</c:v>
                </c:pt>
                <c:pt idx="792">
                  <c:v>56980</c:v>
                </c:pt>
                <c:pt idx="793">
                  <c:v>57011</c:v>
                </c:pt>
                <c:pt idx="794">
                  <c:v>57040</c:v>
                </c:pt>
                <c:pt idx="795">
                  <c:v>57071</c:v>
                </c:pt>
                <c:pt idx="796">
                  <c:v>57101</c:v>
                </c:pt>
                <c:pt idx="797">
                  <c:v>57132</c:v>
                </c:pt>
                <c:pt idx="798">
                  <c:v>57162</c:v>
                </c:pt>
                <c:pt idx="799">
                  <c:v>57193</c:v>
                </c:pt>
                <c:pt idx="800">
                  <c:v>57224</c:v>
                </c:pt>
                <c:pt idx="801">
                  <c:v>57254</c:v>
                </c:pt>
                <c:pt idx="802">
                  <c:v>57285</c:v>
                </c:pt>
                <c:pt idx="803">
                  <c:v>57315</c:v>
                </c:pt>
                <c:pt idx="804">
                  <c:v>57346</c:v>
                </c:pt>
                <c:pt idx="805">
                  <c:v>57377</c:v>
                </c:pt>
                <c:pt idx="806">
                  <c:v>57405</c:v>
                </c:pt>
                <c:pt idx="807">
                  <c:v>57436</c:v>
                </c:pt>
                <c:pt idx="808">
                  <c:v>57466</c:v>
                </c:pt>
                <c:pt idx="809">
                  <c:v>57497</c:v>
                </c:pt>
                <c:pt idx="810">
                  <c:v>57527</c:v>
                </c:pt>
                <c:pt idx="811">
                  <c:v>57558</c:v>
                </c:pt>
                <c:pt idx="812">
                  <c:v>57589</c:v>
                </c:pt>
                <c:pt idx="813">
                  <c:v>57619</c:v>
                </c:pt>
                <c:pt idx="814">
                  <c:v>57650</c:v>
                </c:pt>
                <c:pt idx="815">
                  <c:v>57680</c:v>
                </c:pt>
                <c:pt idx="816">
                  <c:v>57711</c:v>
                </c:pt>
                <c:pt idx="817">
                  <c:v>57742</c:v>
                </c:pt>
                <c:pt idx="818">
                  <c:v>57770</c:v>
                </c:pt>
                <c:pt idx="819">
                  <c:v>57801</c:v>
                </c:pt>
                <c:pt idx="820">
                  <c:v>57831</c:v>
                </c:pt>
                <c:pt idx="821">
                  <c:v>57862</c:v>
                </c:pt>
                <c:pt idx="822">
                  <c:v>57892</c:v>
                </c:pt>
                <c:pt idx="823">
                  <c:v>57923</c:v>
                </c:pt>
                <c:pt idx="824">
                  <c:v>57954</c:v>
                </c:pt>
                <c:pt idx="825">
                  <c:v>57984</c:v>
                </c:pt>
                <c:pt idx="826">
                  <c:v>58015</c:v>
                </c:pt>
                <c:pt idx="827">
                  <c:v>58045</c:v>
                </c:pt>
                <c:pt idx="828">
                  <c:v>58076</c:v>
                </c:pt>
                <c:pt idx="829">
                  <c:v>58107</c:v>
                </c:pt>
                <c:pt idx="830">
                  <c:v>58135</c:v>
                </c:pt>
                <c:pt idx="831">
                  <c:v>58166</c:v>
                </c:pt>
                <c:pt idx="832">
                  <c:v>58196</c:v>
                </c:pt>
                <c:pt idx="833">
                  <c:v>58227</c:v>
                </c:pt>
                <c:pt idx="834">
                  <c:v>58257</c:v>
                </c:pt>
                <c:pt idx="835">
                  <c:v>58288</c:v>
                </c:pt>
                <c:pt idx="836">
                  <c:v>58319</c:v>
                </c:pt>
                <c:pt idx="837">
                  <c:v>58349</c:v>
                </c:pt>
                <c:pt idx="838">
                  <c:v>58380</c:v>
                </c:pt>
                <c:pt idx="839">
                  <c:v>58410</c:v>
                </c:pt>
                <c:pt idx="840">
                  <c:v>58441</c:v>
                </c:pt>
                <c:pt idx="841">
                  <c:v>58472</c:v>
                </c:pt>
                <c:pt idx="842">
                  <c:v>58501</c:v>
                </c:pt>
                <c:pt idx="843">
                  <c:v>58532</c:v>
                </c:pt>
                <c:pt idx="844">
                  <c:v>58562</c:v>
                </c:pt>
                <c:pt idx="845">
                  <c:v>58593</c:v>
                </c:pt>
                <c:pt idx="846">
                  <c:v>58623</c:v>
                </c:pt>
                <c:pt idx="847">
                  <c:v>58654</c:v>
                </c:pt>
                <c:pt idx="848">
                  <c:v>58685</c:v>
                </c:pt>
                <c:pt idx="849">
                  <c:v>58715</c:v>
                </c:pt>
                <c:pt idx="850">
                  <c:v>58746</c:v>
                </c:pt>
                <c:pt idx="851">
                  <c:v>58776</c:v>
                </c:pt>
                <c:pt idx="852">
                  <c:v>58807</c:v>
                </c:pt>
                <c:pt idx="853">
                  <c:v>58838</c:v>
                </c:pt>
                <c:pt idx="854">
                  <c:v>58866</c:v>
                </c:pt>
                <c:pt idx="855">
                  <c:v>58897</c:v>
                </c:pt>
                <c:pt idx="856">
                  <c:v>58927</c:v>
                </c:pt>
                <c:pt idx="857">
                  <c:v>58958</c:v>
                </c:pt>
                <c:pt idx="858">
                  <c:v>58988</c:v>
                </c:pt>
                <c:pt idx="859">
                  <c:v>59019</c:v>
                </c:pt>
                <c:pt idx="860">
                  <c:v>59050</c:v>
                </c:pt>
                <c:pt idx="861">
                  <c:v>59080</c:v>
                </c:pt>
                <c:pt idx="862">
                  <c:v>59111</c:v>
                </c:pt>
                <c:pt idx="863">
                  <c:v>59141</c:v>
                </c:pt>
                <c:pt idx="864">
                  <c:v>59172</c:v>
                </c:pt>
                <c:pt idx="865">
                  <c:v>59203</c:v>
                </c:pt>
                <c:pt idx="866">
                  <c:v>59231</c:v>
                </c:pt>
                <c:pt idx="867">
                  <c:v>59262</c:v>
                </c:pt>
                <c:pt idx="868">
                  <c:v>59292</c:v>
                </c:pt>
                <c:pt idx="869">
                  <c:v>59323</c:v>
                </c:pt>
                <c:pt idx="870">
                  <c:v>59353</c:v>
                </c:pt>
                <c:pt idx="871">
                  <c:v>59384</c:v>
                </c:pt>
                <c:pt idx="872">
                  <c:v>59415</c:v>
                </c:pt>
                <c:pt idx="873">
                  <c:v>59445</c:v>
                </c:pt>
                <c:pt idx="874">
                  <c:v>59476</c:v>
                </c:pt>
                <c:pt idx="875">
                  <c:v>59506</c:v>
                </c:pt>
                <c:pt idx="876">
                  <c:v>59537</c:v>
                </c:pt>
                <c:pt idx="877">
                  <c:v>59568</c:v>
                </c:pt>
                <c:pt idx="878">
                  <c:v>59596</c:v>
                </c:pt>
                <c:pt idx="879">
                  <c:v>59627</c:v>
                </c:pt>
                <c:pt idx="880">
                  <c:v>59657</c:v>
                </c:pt>
                <c:pt idx="881">
                  <c:v>59688</c:v>
                </c:pt>
                <c:pt idx="882">
                  <c:v>59718</c:v>
                </c:pt>
                <c:pt idx="883">
                  <c:v>59749</c:v>
                </c:pt>
                <c:pt idx="884">
                  <c:v>59780</c:v>
                </c:pt>
                <c:pt idx="885">
                  <c:v>59810</c:v>
                </c:pt>
                <c:pt idx="886">
                  <c:v>59841</c:v>
                </c:pt>
                <c:pt idx="887">
                  <c:v>59871</c:v>
                </c:pt>
                <c:pt idx="888">
                  <c:v>59902</c:v>
                </c:pt>
                <c:pt idx="889">
                  <c:v>59933</c:v>
                </c:pt>
                <c:pt idx="890">
                  <c:v>59962</c:v>
                </c:pt>
                <c:pt idx="891">
                  <c:v>59993</c:v>
                </c:pt>
                <c:pt idx="892">
                  <c:v>60023</c:v>
                </c:pt>
                <c:pt idx="893">
                  <c:v>60054</c:v>
                </c:pt>
                <c:pt idx="894">
                  <c:v>60084</c:v>
                </c:pt>
                <c:pt idx="895">
                  <c:v>60115</c:v>
                </c:pt>
                <c:pt idx="896">
                  <c:v>60146</c:v>
                </c:pt>
                <c:pt idx="897">
                  <c:v>60176</c:v>
                </c:pt>
                <c:pt idx="898">
                  <c:v>60207</c:v>
                </c:pt>
                <c:pt idx="899">
                  <c:v>60237</c:v>
                </c:pt>
                <c:pt idx="900">
                  <c:v>60268</c:v>
                </c:pt>
                <c:pt idx="901">
                  <c:v>60299</c:v>
                </c:pt>
                <c:pt idx="902">
                  <c:v>60327</c:v>
                </c:pt>
                <c:pt idx="903">
                  <c:v>60358</c:v>
                </c:pt>
                <c:pt idx="904">
                  <c:v>60388</c:v>
                </c:pt>
                <c:pt idx="905">
                  <c:v>60419</c:v>
                </c:pt>
                <c:pt idx="906">
                  <c:v>60449</c:v>
                </c:pt>
                <c:pt idx="907">
                  <c:v>60480</c:v>
                </c:pt>
                <c:pt idx="908">
                  <c:v>60511</c:v>
                </c:pt>
                <c:pt idx="909">
                  <c:v>60541</c:v>
                </c:pt>
                <c:pt idx="910">
                  <c:v>60572</c:v>
                </c:pt>
                <c:pt idx="911">
                  <c:v>60602</c:v>
                </c:pt>
                <c:pt idx="912">
                  <c:v>60633</c:v>
                </c:pt>
                <c:pt idx="913">
                  <c:v>60664</c:v>
                </c:pt>
                <c:pt idx="914">
                  <c:v>60692</c:v>
                </c:pt>
                <c:pt idx="915">
                  <c:v>60723</c:v>
                </c:pt>
                <c:pt idx="916">
                  <c:v>60753</c:v>
                </c:pt>
                <c:pt idx="917">
                  <c:v>60784</c:v>
                </c:pt>
                <c:pt idx="918">
                  <c:v>60814</c:v>
                </c:pt>
                <c:pt idx="919">
                  <c:v>60845</c:v>
                </c:pt>
                <c:pt idx="920">
                  <c:v>60876</c:v>
                </c:pt>
                <c:pt idx="921">
                  <c:v>60906</c:v>
                </c:pt>
                <c:pt idx="922">
                  <c:v>60937</c:v>
                </c:pt>
                <c:pt idx="923">
                  <c:v>60967</c:v>
                </c:pt>
                <c:pt idx="924">
                  <c:v>60998</c:v>
                </c:pt>
                <c:pt idx="925">
                  <c:v>61029</c:v>
                </c:pt>
                <c:pt idx="926">
                  <c:v>61057</c:v>
                </c:pt>
                <c:pt idx="927">
                  <c:v>61088</c:v>
                </c:pt>
                <c:pt idx="928">
                  <c:v>61118</c:v>
                </c:pt>
                <c:pt idx="929">
                  <c:v>61149</c:v>
                </c:pt>
                <c:pt idx="930">
                  <c:v>61179</c:v>
                </c:pt>
                <c:pt idx="931">
                  <c:v>61210</c:v>
                </c:pt>
                <c:pt idx="932">
                  <c:v>61241</c:v>
                </c:pt>
                <c:pt idx="933">
                  <c:v>61271</c:v>
                </c:pt>
                <c:pt idx="934">
                  <c:v>61302</c:v>
                </c:pt>
                <c:pt idx="935">
                  <c:v>61332</c:v>
                </c:pt>
                <c:pt idx="936">
                  <c:v>61363</c:v>
                </c:pt>
                <c:pt idx="937">
                  <c:v>61394</c:v>
                </c:pt>
                <c:pt idx="938">
                  <c:v>61423</c:v>
                </c:pt>
                <c:pt idx="939">
                  <c:v>61454</c:v>
                </c:pt>
                <c:pt idx="940">
                  <c:v>61484</c:v>
                </c:pt>
                <c:pt idx="941">
                  <c:v>61515</c:v>
                </c:pt>
                <c:pt idx="942">
                  <c:v>61545</c:v>
                </c:pt>
                <c:pt idx="943">
                  <c:v>61576</c:v>
                </c:pt>
                <c:pt idx="944">
                  <c:v>61607</c:v>
                </c:pt>
                <c:pt idx="945">
                  <c:v>61637</c:v>
                </c:pt>
                <c:pt idx="946">
                  <c:v>61668</c:v>
                </c:pt>
                <c:pt idx="947">
                  <c:v>61698</c:v>
                </c:pt>
                <c:pt idx="948">
                  <c:v>61729</c:v>
                </c:pt>
                <c:pt idx="949">
                  <c:v>61760</c:v>
                </c:pt>
                <c:pt idx="950">
                  <c:v>61788</c:v>
                </c:pt>
                <c:pt idx="951">
                  <c:v>61819</c:v>
                </c:pt>
                <c:pt idx="952">
                  <c:v>61849</c:v>
                </c:pt>
                <c:pt idx="953">
                  <c:v>61880</c:v>
                </c:pt>
                <c:pt idx="954">
                  <c:v>61910</c:v>
                </c:pt>
                <c:pt idx="955">
                  <c:v>61941</c:v>
                </c:pt>
                <c:pt idx="956">
                  <c:v>61972</c:v>
                </c:pt>
                <c:pt idx="957">
                  <c:v>62002</c:v>
                </c:pt>
                <c:pt idx="958">
                  <c:v>62033</c:v>
                </c:pt>
                <c:pt idx="959">
                  <c:v>62063</c:v>
                </c:pt>
                <c:pt idx="960">
                  <c:v>62094</c:v>
                </c:pt>
                <c:pt idx="961">
                  <c:v>62125</c:v>
                </c:pt>
                <c:pt idx="962">
                  <c:v>62153</c:v>
                </c:pt>
                <c:pt idx="963">
                  <c:v>62184</c:v>
                </c:pt>
                <c:pt idx="964">
                  <c:v>62214</c:v>
                </c:pt>
                <c:pt idx="965">
                  <c:v>62245</c:v>
                </c:pt>
                <c:pt idx="966">
                  <c:v>62275</c:v>
                </c:pt>
                <c:pt idx="967">
                  <c:v>62306</c:v>
                </c:pt>
                <c:pt idx="968">
                  <c:v>62337</c:v>
                </c:pt>
                <c:pt idx="969">
                  <c:v>62367</c:v>
                </c:pt>
                <c:pt idx="970">
                  <c:v>62398</c:v>
                </c:pt>
                <c:pt idx="971">
                  <c:v>62428</c:v>
                </c:pt>
                <c:pt idx="972">
                  <c:v>62459</c:v>
                </c:pt>
                <c:pt idx="973">
                  <c:v>62490</c:v>
                </c:pt>
                <c:pt idx="974">
                  <c:v>62518</c:v>
                </c:pt>
                <c:pt idx="975">
                  <c:v>62549</c:v>
                </c:pt>
                <c:pt idx="976">
                  <c:v>62579</c:v>
                </c:pt>
                <c:pt idx="977">
                  <c:v>62610</c:v>
                </c:pt>
                <c:pt idx="978">
                  <c:v>62640</c:v>
                </c:pt>
                <c:pt idx="979">
                  <c:v>62671</c:v>
                </c:pt>
                <c:pt idx="980">
                  <c:v>62702</c:v>
                </c:pt>
                <c:pt idx="981">
                  <c:v>62732</c:v>
                </c:pt>
                <c:pt idx="982">
                  <c:v>62763</c:v>
                </c:pt>
                <c:pt idx="983">
                  <c:v>62793</c:v>
                </c:pt>
                <c:pt idx="984">
                  <c:v>62824</c:v>
                </c:pt>
                <c:pt idx="985">
                  <c:v>62855</c:v>
                </c:pt>
                <c:pt idx="986">
                  <c:v>62884</c:v>
                </c:pt>
                <c:pt idx="987">
                  <c:v>62915</c:v>
                </c:pt>
                <c:pt idx="988">
                  <c:v>62945</c:v>
                </c:pt>
                <c:pt idx="989">
                  <c:v>62976</c:v>
                </c:pt>
                <c:pt idx="990">
                  <c:v>63006</c:v>
                </c:pt>
                <c:pt idx="991">
                  <c:v>63037</c:v>
                </c:pt>
                <c:pt idx="992">
                  <c:v>63068</c:v>
                </c:pt>
                <c:pt idx="993">
                  <c:v>63098</c:v>
                </c:pt>
                <c:pt idx="994">
                  <c:v>63129</c:v>
                </c:pt>
                <c:pt idx="995">
                  <c:v>63159</c:v>
                </c:pt>
                <c:pt idx="996">
                  <c:v>63190</c:v>
                </c:pt>
                <c:pt idx="997">
                  <c:v>63221</c:v>
                </c:pt>
                <c:pt idx="998">
                  <c:v>63249</c:v>
                </c:pt>
                <c:pt idx="999">
                  <c:v>63280</c:v>
                </c:pt>
                <c:pt idx="1000">
                  <c:v>63310</c:v>
                </c:pt>
                <c:pt idx="1001">
                  <c:v>63341</c:v>
                </c:pt>
                <c:pt idx="1002">
                  <c:v>63371</c:v>
                </c:pt>
                <c:pt idx="1003">
                  <c:v>63402</c:v>
                </c:pt>
                <c:pt idx="1004">
                  <c:v>63433</c:v>
                </c:pt>
                <c:pt idx="1005">
                  <c:v>63463</c:v>
                </c:pt>
                <c:pt idx="1006">
                  <c:v>63494</c:v>
                </c:pt>
                <c:pt idx="1007">
                  <c:v>63524</c:v>
                </c:pt>
                <c:pt idx="1008">
                  <c:v>63555</c:v>
                </c:pt>
                <c:pt idx="1009">
                  <c:v>63586</c:v>
                </c:pt>
                <c:pt idx="1010">
                  <c:v>63614</c:v>
                </c:pt>
                <c:pt idx="1011">
                  <c:v>63645</c:v>
                </c:pt>
                <c:pt idx="1012">
                  <c:v>63675</c:v>
                </c:pt>
                <c:pt idx="1013">
                  <c:v>63706</c:v>
                </c:pt>
                <c:pt idx="1014">
                  <c:v>63736</c:v>
                </c:pt>
                <c:pt idx="1015">
                  <c:v>63767</c:v>
                </c:pt>
                <c:pt idx="1016">
                  <c:v>63798</c:v>
                </c:pt>
                <c:pt idx="1017">
                  <c:v>63828</c:v>
                </c:pt>
                <c:pt idx="1018">
                  <c:v>63859</c:v>
                </c:pt>
                <c:pt idx="1019">
                  <c:v>63889</c:v>
                </c:pt>
                <c:pt idx="1020">
                  <c:v>63920</c:v>
                </c:pt>
                <c:pt idx="1021">
                  <c:v>63951</c:v>
                </c:pt>
                <c:pt idx="1022">
                  <c:v>63979</c:v>
                </c:pt>
                <c:pt idx="1023">
                  <c:v>64010</c:v>
                </c:pt>
                <c:pt idx="1024">
                  <c:v>64040</c:v>
                </c:pt>
                <c:pt idx="1025">
                  <c:v>64071</c:v>
                </c:pt>
                <c:pt idx="1026">
                  <c:v>64101</c:v>
                </c:pt>
                <c:pt idx="1027">
                  <c:v>64132</c:v>
                </c:pt>
                <c:pt idx="1028">
                  <c:v>64163</c:v>
                </c:pt>
                <c:pt idx="1029">
                  <c:v>64193</c:v>
                </c:pt>
                <c:pt idx="1030">
                  <c:v>64224</c:v>
                </c:pt>
                <c:pt idx="1031">
                  <c:v>64254</c:v>
                </c:pt>
                <c:pt idx="1032">
                  <c:v>64285</c:v>
                </c:pt>
                <c:pt idx="1033">
                  <c:v>64316</c:v>
                </c:pt>
                <c:pt idx="1034">
                  <c:v>64345</c:v>
                </c:pt>
                <c:pt idx="1035">
                  <c:v>64376</c:v>
                </c:pt>
                <c:pt idx="1036">
                  <c:v>64406</c:v>
                </c:pt>
                <c:pt idx="1037">
                  <c:v>64437</c:v>
                </c:pt>
                <c:pt idx="1038">
                  <c:v>64467</c:v>
                </c:pt>
                <c:pt idx="1039">
                  <c:v>64498</c:v>
                </c:pt>
                <c:pt idx="1040">
                  <c:v>64529</c:v>
                </c:pt>
                <c:pt idx="1041">
                  <c:v>64559</c:v>
                </c:pt>
                <c:pt idx="1042">
                  <c:v>64590</c:v>
                </c:pt>
                <c:pt idx="1043">
                  <c:v>64620</c:v>
                </c:pt>
                <c:pt idx="1044">
                  <c:v>64651</c:v>
                </c:pt>
                <c:pt idx="1045">
                  <c:v>64682</c:v>
                </c:pt>
                <c:pt idx="1046">
                  <c:v>64710</c:v>
                </c:pt>
                <c:pt idx="1047">
                  <c:v>64741</c:v>
                </c:pt>
                <c:pt idx="1048">
                  <c:v>64771</c:v>
                </c:pt>
                <c:pt idx="1049">
                  <c:v>64802</c:v>
                </c:pt>
                <c:pt idx="1050">
                  <c:v>64832</c:v>
                </c:pt>
                <c:pt idx="1051">
                  <c:v>64863</c:v>
                </c:pt>
                <c:pt idx="1052">
                  <c:v>64894</c:v>
                </c:pt>
                <c:pt idx="1053">
                  <c:v>64924</c:v>
                </c:pt>
                <c:pt idx="1054">
                  <c:v>64955</c:v>
                </c:pt>
                <c:pt idx="1055">
                  <c:v>64985</c:v>
                </c:pt>
                <c:pt idx="1056">
                  <c:v>65016</c:v>
                </c:pt>
                <c:pt idx="1057">
                  <c:v>65047</c:v>
                </c:pt>
                <c:pt idx="1058">
                  <c:v>65075</c:v>
                </c:pt>
                <c:pt idx="1059">
                  <c:v>65106</c:v>
                </c:pt>
                <c:pt idx="1060">
                  <c:v>65136</c:v>
                </c:pt>
                <c:pt idx="1061">
                  <c:v>65167</c:v>
                </c:pt>
                <c:pt idx="1062">
                  <c:v>65197</c:v>
                </c:pt>
                <c:pt idx="1063">
                  <c:v>65228</c:v>
                </c:pt>
                <c:pt idx="1064">
                  <c:v>65259</c:v>
                </c:pt>
                <c:pt idx="1065">
                  <c:v>65289</c:v>
                </c:pt>
                <c:pt idx="1066">
                  <c:v>65320</c:v>
                </c:pt>
                <c:pt idx="1067">
                  <c:v>65350</c:v>
                </c:pt>
                <c:pt idx="1068">
                  <c:v>65381</c:v>
                </c:pt>
                <c:pt idx="1069">
                  <c:v>65412</c:v>
                </c:pt>
                <c:pt idx="1070">
                  <c:v>65440</c:v>
                </c:pt>
                <c:pt idx="1071">
                  <c:v>65471</c:v>
                </c:pt>
                <c:pt idx="1072">
                  <c:v>65501</c:v>
                </c:pt>
                <c:pt idx="1073">
                  <c:v>65532</c:v>
                </c:pt>
                <c:pt idx="1074">
                  <c:v>65562</c:v>
                </c:pt>
                <c:pt idx="1075">
                  <c:v>65593</c:v>
                </c:pt>
                <c:pt idx="1076">
                  <c:v>65624</c:v>
                </c:pt>
                <c:pt idx="1077">
                  <c:v>65654</c:v>
                </c:pt>
                <c:pt idx="1078">
                  <c:v>65685</c:v>
                </c:pt>
                <c:pt idx="1079">
                  <c:v>65715</c:v>
                </c:pt>
                <c:pt idx="1080">
                  <c:v>65746</c:v>
                </c:pt>
                <c:pt idx="1081">
                  <c:v>65777</c:v>
                </c:pt>
                <c:pt idx="1082">
                  <c:v>65806</c:v>
                </c:pt>
                <c:pt idx="1083">
                  <c:v>65837</c:v>
                </c:pt>
                <c:pt idx="1084">
                  <c:v>65867</c:v>
                </c:pt>
                <c:pt idx="1085">
                  <c:v>65898</c:v>
                </c:pt>
                <c:pt idx="1086">
                  <c:v>65928</c:v>
                </c:pt>
                <c:pt idx="1087">
                  <c:v>65959</c:v>
                </c:pt>
                <c:pt idx="1088">
                  <c:v>65990</c:v>
                </c:pt>
                <c:pt idx="1089">
                  <c:v>66020</c:v>
                </c:pt>
                <c:pt idx="1090">
                  <c:v>66051</c:v>
                </c:pt>
                <c:pt idx="1091">
                  <c:v>66081</c:v>
                </c:pt>
                <c:pt idx="1092">
                  <c:v>66112</c:v>
                </c:pt>
                <c:pt idx="1093">
                  <c:v>66143</c:v>
                </c:pt>
                <c:pt idx="1094">
                  <c:v>66171</c:v>
                </c:pt>
                <c:pt idx="1095">
                  <c:v>66202</c:v>
                </c:pt>
                <c:pt idx="1096">
                  <c:v>66232</c:v>
                </c:pt>
                <c:pt idx="1097">
                  <c:v>66263</c:v>
                </c:pt>
                <c:pt idx="1098">
                  <c:v>66293</c:v>
                </c:pt>
                <c:pt idx="1099">
                  <c:v>66324</c:v>
                </c:pt>
                <c:pt idx="1100">
                  <c:v>66355</c:v>
                </c:pt>
                <c:pt idx="1101">
                  <c:v>66385</c:v>
                </c:pt>
                <c:pt idx="1102">
                  <c:v>66416</c:v>
                </c:pt>
                <c:pt idx="1103">
                  <c:v>66446</c:v>
                </c:pt>
                <c:pt idx="1104">
                  <c:v>66477</c:v>
                </c:pt>
                <c:pt idx="1105">
                  <c:v>66508</c:v>
                </c:pt>
                <c:pt idx="1106">
                  <c:v>66536</c:v>
                </c:pt>
                <c:pt idx="1107">
                  <c:v>66567</c:v>
                </c:pt>
                <c:pt idx="1108">
                  <c:v>66597</c:v>
                </c:pt>
                <c:pt idx="1109">
                  <c:v>66628</c:v>
                </c:pt>
                <c:pt idx="1110">
                  <c:v>66658</c:v>
                </c:pt>
                <c:pt idx="1111">
                  <c:v>66689</c:v>
                </c:pt>
                <c:pt idx="1112">
                  <c:v>66720</c:v>
                </c:pt>
                <c:pt idx="1113">
                  <c:v>66750</c:v>
                </c:pt>
                <c:pt idx="1114">
                  <c:v>66781</c:v>
                </c:pt>
                <c:pt idx="1115">
                  <c:v>66811</c:v>
                </c:pt>
                <c:pt idx="1116">
                  <c:v>66842</c:v>
                </c:pt>
                <c:pt idx="1117">
                  <c:v>66873</c:v>
                </c:pt>
                <c:pt idx="1118">
                  <c:v>66901</c:v>
                </c:pt>
                <c:pt idx="1119">
                  <c:v>66932</c:v>
                </c:pt>
                <c:pt idx="1120">
                  <c:v>66962</c:v>
                </c:pt>
                <c:pt idx="1121">
                  <c:v>66993</c:v>
                </c:pt>
                <c:pt idx="1122">
                  <c:v>67023</c:v>
                </c:pt>
                <c:pt idx="1123">
                  <c:v>67054</c:v>
                </c:pt>
                <c:pt idx="1124">
                  <c:v>67085</c:v>
                </c:pt>
                <c:pt idx="1125">
                  <c:v>67115</c:v>
                </c:pt>
                <c:pt idx="1126">
                  <c:v>67146</c:v>
                </c:pt>
                <c:pt idx="1127">
                  <c:v>67176</c:v>
                </c:pt>
                <c:pt idx="1128">
                  <c:v>67207</c:v>
                </c:pt>
                <c:pt idx="1129">
                  <c:v>67238</c:v>
                </c:pt>
                <c:pt idx="1130">
                  <c:v>67267</c:v>
                </c:pt>
                <c:pt idx="1131">
                  <c:v>67298</c:v>
                </c:pt>
                <c:pt idx="1132">
                  <c:v>67328</c:v>
                </c:pt>
                <c:pt idx="1133">
                  <c:v>67359</c:v>
                </c:pt>
                <c:pt idx="1134">
                  <c:v>67389</c:v>
                </c:pt>
                <c:pt idx="1135">
                  <c:v>67420</c:v>
                </c:pt>
                <c:pt idx="1136">
                  <c:v>67451</c:v>
                </c:pt>
                <c:pt idx="1137">
                  <c:v>67481</c:v>
                </c:pt>
                <c:pt idx="1138">
                  <c:v>67512</c:v>
                </c:pt>
                <c:pt idx="1139">
                  <c:v>67542</c:v>
                </c:pt>
                <c:pt idx="1140">
                  <c:v>67573</c:v>
                </c:pt>
                <c:pt idx="1141">
                  <c:v>67604</c:v>
                </c:pt>
                <c:pt idx="1142">
                  <c:v>67632</c:v>
                </c:pt>
                <c:pt idx="1143">
                  <c:v>67663</c:v>
                </c:pt>
                <c:pt idx="1144">
                  <c:v>67693</c:v>
                </c:pt>
                <c:pt idx="1145">
                  <c:v>67724</c:v>
                </c:pt>
                <c:pt idx="1146">
                  <c:v>67754</c:v>
                </c:pt>
                <c:pt idx="1147">
                  <c:v>67785</c:v>
                </c:pt>
                <c:pt idx="1148">
                  <c:v>67816</c:v>
                </c:pt>
                <c:pt idx="1149">
                  <c:v>67846</c:v>
                </c:pt>
                <c:pt idx="1150">
                  <c:v>67877</c:v>
                </c:pt>
                <c:pt idx="1151">
                  <c:v>67907</c:v>
                </c:pt>
                <c:pt idx="1152">
                  <c:v>67938</c:v>
                </c:pt>
                <c:pt idx="1153">
                  <c:v>67969</c:v>
                </c:pt>
                <c:pt idx="1154">
                  <c:v>67997</c:v>
                </c:pt>
                <c:pt idx="1155">
                  <c:v>68028</c:v>
                </c:pt>
                <c:pt idx="1156">
                  <c:v>68058</c:v>
                </c:pt>
                <c:pt idx="1157">
                  <c:v>68089</c:v>
                </c:pt>
                <c:pt idx="1158">
                  <c:v>68119</c:v>
                </c:pt>
                <c:pt idx="1159">
                  <c:v>68150</c:v>
                </c:pt>
                <c:pt idx="1160">
                  <c:v>68181</c:v>
                </c:pt>
                <c:pt idx="1161">
                  <c:v>68211</c:v>
                </c:pt>
                <c:pt idx="1162">
                  <c:v>68242</c:v>
                </c:pt>
                <c:pt idx="1163">
                  <c:v>68272</c:v>
                </c:pt>
                <c:pt idx="1164">
                  <c:v>68303</c:v>
                </c:pt>
                <c:pt idx="1165">
                  <c:v>68334</c:v>
                </c:pt>
                <c:pt idx="1166">
                  <c:v>68362</c:v>
                </c:pt>
                <c:pt idx="1167">
                  <c:v>68393</c:v>
                </c:pt>
                <c:pt idx="1168">
                  <c:v>68423</c:v>
                </c:pt>
                <c:pt idx="1169">
                  <c:v>68454</c:v>
                </c:pt>
                <c:pt idx="1170">
                  <c:v>68484</c:v>
                </c:pt>
                <c:pt idx="1171">
                  <c:v>68515</c:v>
                </c:pt>
                <c:pt idx="1172">
                  <c:v>68546</c:v>
                </c:pt>
                <c:pt idx="1173">
                  <c:v>68576</c:v>
                </c:pt>
                <c:pt idx="1174">
                  <c:v>68607</c:v>
                </c:pt>
                <c:pt idx="1175">
                  <c:v>68637</c:v>
                </c:pt>
                <c:pt idx="1176">
                  <c:v>68668</c:v>
                </c:pt>
                <c:pt idx="1177">
                  <c:v>68699</c:v>
                </c:pt>
                <c:pt idx="1178">
                  <c:v>68728</c:v>
                </c:pt>
                <c:pt idx="1179">
                  <c:v>68759</c:v>
                </c:pt>
                <c:pt idx="1180">
                  <c:v>68789</c:v>
                </c:pt>
                <c:pt idx="1181">
                  <c:v>68820</c:v>
                </c:pt>
                <c:pt idx="1182">
                  <c:v>68850</c:v>
                </c:pt>
                <c:pt idx="1183">
                  <c:v>68881</c:v>
                </c:pt>
                <c:pt idx="1184">
                  <c:v>68912</c:v>
                </c:pt>
                <c:pt idx="1185">
                  <c:v>68942</c:v>
                </c:pt>
                <c:pt idx="1186">
                  <c:v>68973</c:v>
                </c:pt>
                <c:pt idx="1187">
                  <c:v>69003</c:v>
                </c:pt>
                <c:pt idx="1188">
                  <c:v>69034</c:v>
                </c:pt>
                <c:pt idx="1189">
                  <c:v>69065</c:v>
                </c:pt>
                <c:pt idx="1190">
                  <c:v>69093</c:v>
                </c:pt>
                <c:pt idx="1191">
                  <c:v>69124</c:v>
                </c:pt>
                <c:pt idx="1192">
                  <c:v>69154</c:v>
                </c:pt>
                <c:pt idx="1193">
                  <c:v>69185</c:v>
                </c:pt>
                <c:pt idx="1194">
                  <c:v>69215</c:v>
                </c:pt>
                <c:pt idx="1195">
                  <c:v>69246</c:v>
                </c:pt>
                <c:pt idx="1196">
                  <c:v>69277</c:v>
                </c:pt>
                <c:pt idx="1197">
                  <c:v>69307</c:v>
                </c:pt>
                <c:pt idx="1198">
                  <c:v>69338</c:v>
                </c:pt>
                <c:pt idx="1199">
                  <c:v>69368</c:v>
                </c:pt>
              </c:numCache>
            </c:numRef>
          </c:cat>
          <c:val>
            <c:numRef>
              <c:f>Company!$S$3:$S$1202</c:f>
              <c:numCache>
                <c:formatCode>General</c:formatCode>
                <c:ptCount val="1200"/>
                <c:pt idx="288" formatCode="0.0">
                  <c:v>#N/A</c:v>
                </c:pt>
                <c:pt idx="289" formatCode="0.0">
                  <c:v>#N/A</c:v>
                </c:pt>
                <c:pt idx="290" formatCode="0.0">
                  <c:v>#N/A</c:v>
                </c:pt>
                <c:pt idx="291" formatCode="0.0">
                  <c:v>#N/A</c:v>
                </c:pt>
                <c:pt idx="292" formatCode="0.0">
                  <c:v>#N/A</c:v>
                </c:pt>
                <c:pt idx="293" formatCode="0.0">
                  <c:v>#N/A</c:v>
                </c:pt>
                <c:pt idx="294" formatCode="0.0">
                  <c:v>#N/A</c:v>
                </c:pt>
                <c:pt idx="295" formatCode="0.0">
                  <c:v>#N/A</c:v>
                </c:pt>
                <c:pt idx="296" formatCode="0.0">
                  <c:v>#N/A</c:v>
                </c:pt>
                <c:pt idx="297" formatCode="0.0">
                  <c:v>#N/A</c:v>
                </c:pt>
                <c:pt idx="298" formatCode="0.0">
                  <c:v>#N/A</c:v>
                </c:pt>
                <c:pt idx="299" formatCode="0.0">
                  <c:v>#N/A</c:v>
                </c:pt>
                <c:pt idx="300" formatCode="0.0">
                  <c:v>#N/A</c:v>
                </c:pt>
                <c:pt idx="301" formatCode="0.0">
                  <c:v>#N/A</c:v>
                </c:pt>
                <c:pt idx="302" formatCode="0.0">
                  <c:v>#N/A</c:v>
                </c:pt>
                <c:pt idx="303" formatCode="0.0">
                  <c:v>#N/A</c:v>
                </c:pt>
                <c:pt idx="304" formatCode="0.0">
                  <c:v>#N/A</c:v>
                </c:pt>
                <c:pt idx="305" formatCode="0.0">
                  <c:v>#N/A</c:v>
                </c:pt>
                <c:pt idx="306" formatCode="0.0">
                  <c:v>#N/A</c:v>
                </c:pt>
                <c:pt idx="307" formatCode="0.0">
                  <c:v>#N/A</c:v>
                </c:pt>
                <c:pt idx="308" formatCode="0.0">
                  <c:v>#N/A</c:v>
                </c:pt>
                <c:pt idx="309" formatCode="0.0">
                  <c:v>#N/A</c:v>
                </c:pt>
                <c:pt idx="310" formatCode="0.0">
                  <c:v>#N/A</c:v>
                </c:pt>
                <c:pt idx="311" formatCode="0.0">
                  <c:v>#N/A</c:v>
                </c:pt>
                <c:pt idx="312" formatCode="0.0">
                  <c:v>#N/A</c:v>
                </c:pt>
                <c:pt idx="313" formatCode="0.0">
                  <c:v>#N/A</c:v>
                </c:pt>
                <c:pt idx="314" formatCode="0.0">
                  <c:v>#N/A</c:v>
                </c:pt>
                <c:pt idx="315" formatCode="0.0">
                  <c:v>#N/A</c:v>
                </c:pt>
                <c:pt idx="316" formatCode="0.0">
                  <c:v>#N/A</c:v>
                </c:pt>
                <c:pt idx="317" formatCode="0.0">
                  <c:v>#N/A</c:v>
                </c:pt>
                <c:pt idx="318" formatCode="0.0">
                  <c:v>#N/A</c:v>
                </c:pt>
                <c:pt idx="319" formatCode="0.0">
                  <c:v>#N/A</c:v>
                </c:pt>
                <c:pt idx="320" formatCode="0.0">
                  <c:v>#N/A</c:v>
                </c:pt>
                <c:pt idx="321" formatCode="0.0">
                  <c:v>#N/A</c:v>
                </c:pt>
                <c:pt idx="322" formatCode="0.0">
                  <c:v>#N/A</c:v>
                </c:pt>
                <c:pt idx="323" formatCode="0.0">
                  <c:v>#N/A</c:v>
                </c:pt>
                <c:pt idx="324" formatCode="0.0">
                  <c:v>#N/A</c:v>
                </c:pt>
                <c:pt idx="325" formatCode="0.0">
                  <c:v>#N/A</c:v>
                </c:pt>
                <c:pt idx="326" formatCode="0.0">
                  <c:v>#N/A</c:v>
                </c:pt>
                <c:pt idx="327" formatCode="0.0">
                  <c:v>#N/A</c:v>
                </c:pt>
                <c:pt idx="328" formatCode="0.0">
                  <c:v>#N/A</c:v>
                </c:pt>
                <c:pt idx="329" formatCode="0.0">
                  <c:v>#N/A</c:v>
                </c:pt>
                <c:pt idx="330" formatCode="0.0">
                  <c:v>#N/A</c:v>
                </c:pt>
                <c:pt idx="331" formatCode="0.0">
                  <c:v>#N/A</c:v>
                </c:pt>
                <c:pt idx="332" formatCode="0.0">
                  <c:v>#N/A</c:v>
                </c:pt>
                <c:pt idx="333" formatCode="0.0">
                  <c:v>#N/A</c:v>
                </c:pt>
                <c:pt idx="334" formatCode="0.0">
                  <c:v>#N/A</c:v>
                </c:pt>
                <c:pt idx="335" formatCode="0.0">
                  <c:v>#N/A</c:v>
                </c:pt>
                <c:pt idx="336" formatCode="0.0">
                  <c:v>#N/A</c:v>
                </c:pt>
                <c:pt idx="337" formatCode="0.0">
                  <c:v>#N/A</c:v>
                </c:pt>
                <c:pt idx="338" formatCode="0.0">
                  <c:v>#N/A</c:v>
                </c:pt>
                <c:pt idx="339" formatCode="0.0">
                  <c:v>#N/A</c:v>
                </c:pt>
                <c:pt idx="340" formatCode="0.0">
                  <c:v>#N/A</c:v>
                </c:pt>
                <c:pt idx="341" formatCode="0.0">
                  <c:v>#N/A</c:v>
                </c:pt>
                <c:pt idx="342" formatCode="0.0">
                  <c:v>#N/A</c:v>
                </c:pt>
                <c:pt idx="343" formatCode="0.0">
                  <c:v>#N/A</c:v>
                </c:pt>
                <c:pt idx="344" formatCode="0.0">
                  <c:v>#N/A</c:v>
                </c:pt>
                <c:pt idx="345" formatCode="0.0">
                  <c:v>#N/A</c:v>
                </c:pt>
                <c:pt idx="346" formatCode="0.0">
                  <c:v>#N/A</c:v>
                </c:pt>
                <c:pt idx="347" formatCode="0.0">
                  <c:v>#N/A</c:v>
                </c:pt>
                <c:pt idx="348" formatCode="0.0">
                  <c:v>#N/A</c:v>
                </c:pt>
                <c:pt idx="349" formatCode="0.0">
                  <c:v>#N/A</c:v>
                </c:pt>
                <c:pt idx="350" formatCode="0.0">
                  <c:v>#N/A</c:v>
                </c:pt>
                <c:pt idx="351" formatCode="0.0">
                  <c:v>#N/A</c:v>
                </c:pt>
                <c:pt idx="352" formatCode="0.0">
                  <c:v>#N/A</c:v>
                </c:pt>
                <c:pt idx="353" formatCode="0.0">
                  <c:v>#N/A</c:v>
                </c:pt>
                <c:pt idx="354" formatCode="0.0">
                  <c:v>#N/A</c:v>
                </c:pt>
                <c:pt idx="355" formatCode="0.0">
                  <c:v>#N/A</c:v>
                </c:pt>
                <c:pt idx="356" formatCode="0.0">
                  <c:v>#N/A</c:v>
                </c:pt>
                <c:pt idx="357" formatCode="0.0">
                  <c:v>#N/A</c:v>
                </c:pt>
                <c:pt idx="358" formatCode="0.0">
                  <c:v>#N/A</c:v>
                </c:pt>
                <c:pt idx="359" formatCode="0.0">
                  <c:v>#N/A</c:v>
                </c:pt>
                <c:pt idx="360" formatCode="0.0">
                  <c:v>#N/A</c:v>
                </c:pt>
                <c:pt idx="361" formatCode="0.0">
                  <c:v>#N/A</c:v>
                </c:pt>
                <c:pt idx="362" formatCode="0.0">
                  <c:v>#N/A</c:v>
                </c:pt>
                <c:pt idx="363" formatCode="0.0">
                  <c:v>#N/A</c:v>
                </c:pt>
                <c:pt idx="364" formatCode="0.0">
                  <c:v>#N/A</c:v>
                </c:pt>
                <c:pt idx="365" formatCode="0.0">
                  <c:v>#N/A</c:v>
                </c:pt>
                <c:pt idx="366" formatCode="0.0">
                  <c:v>#N/A</c:v>
                </c:pt>
                <c:pt idx="367" formatCode="0.0">
                  <c:v>#N/A</c:v>
                </c:pt>
                <c:pt idx="368" formatCode="0.0">
                  <c:v>#N/A</c:v>
                </c:pt>
                <c:pt idx="369" formatCode="0.0">
                  <c:v>#N/A</c:v>
                </c:pt>
                <c:pt idx="370" formatCode="0.0">
                  <c:v>#N/A</c:v>
                </c:pt>
                <c:pt idx="371" formatCode="0.0">
                  <c:v>#N/A</c:v>
                </c:pt>
                <c:pt idx="372" formatCode="0.0">
                  <c:v>#N/A</c:v>
                </c:pt>
                <c:pt idx="373" formatCode="0.0">
                  <c:v>#N/A</c:v>
                </c:pt>
                <c:pt idx="374" formatCode="0.0">
                  <c:v>#N/A</c:v>
                </c:pt>
                <c:pt idx="375" formatCode="0.0">
                  <c:v>#N/A</c:v>
                </c:pt>
                <c:pt idx="376" formatCode="0.0">
                  <c:v>#N/A</c:v>
                </c:pt>
                <c:pt idx="377" formatCode="0.0">
                  <c:v>#N/A</c:v>
                </c:pt>
                <c:pt idx="378" formatCode="0.0">
                  <c:v>#N/A</c:v>
                </c:pt>
                <c:pt idx="379" formatCode="0.0">
                  <c:v>#N/A</c:v>
                </c:pt>
                <c:pt idx="380" formatCode="0.0">
                  <c:v>#N/A</c:v>
                </c:pt>
                <c:pt idx="381" formatCode="0.0">
                  <c:v>#N/A</c:v>
                </c:pt>
                <c:pt idx="382" formatCode="0.0">
                  <c:v>#N/A</c:v>
                </c:pt>
                <c:pt idx="383" formatCode="0.0">
                  <c:v>#N/A</c:v>
                </c:pt>
              </c:numCache>
            </c:numRef>
          </c:val>
          <c:smooth val="0"/>
          <c:extLst>
            <c:ext xmlns:c16="http://schemas.microsoft.com/office/drawing/2014/chart" uri="{C3380CC4-5D6E-409C-BE32-E72D297353CC}">
              <c16:uniqueId val="{00000002-CBD5-49C9-BB96-212069FD5FDC}"/>
            </c:ext>
          </c:extLst>
        </c:ser>
        <c:ser>
          <c:idx val="2"/>
          <c:order val="5"/>
          <c:tx>
            <c:v>0</c:v>
          </c:tx>
          <c:spPr>
            <a:ln w="28575">
              <a:solidFill>
                <a:srgbClr val="000000"/>
              </a:solidFill>
              <a:prstDash val="solid"/>
            </a:ln>
          </c:spPr>
          <c:marker>
            <c:symbol val="none"/>
          </c:marker>
          <c:cat>
            <c:numRef>
              <c:f>Company!$A$3:$A$1202</c:f>
              <c:numCache>
                <c:formatCode>mmm\-yy</c:formatCode>
                <c:ptCount val="1200"/>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pt idx="329">
                  <c:v>42887</c:v>
                </c:pt>
                <c:pt idx="330">
                  <c:v>42917</c:v>
                </c:pt>
                <c:pt idx="331">
                  <c:v>42948</c:v>
                </c:pt>
                <c:pt idx="332">
                  <c:v>42979</c:v>
                </c:pt>
                <c:pt idx="333">
                  <c:v>43009</c:v>
                </c:pt>
                <c:pt idx="334">
                  <c:v>43040</c:v>
                </c:pt>
                <c:pt idx="335">
                  <c:v>43070</c:v>
                </c:pt>
                <c:pt idx="336">
                  <c:v>43101</c:v>
                </c:pt>
                <c:pt idx="337">
                  <c:v>43132</c:v>
                </c:pt>
                <c:pt idx="338">
                  <c:v>43160</c:v>
                </c:pt>
                <c:pt idx="339">
                  <c:v>43191</c:v>
                </c:pt>
                <c:pt idx="340">
                  <c:v>43221</c:v>
                </c:pt>
                <c:pt idx="341">
                  <c:v>43252</c:v>
                </c:pt>
                <c:pt idx="342">
                  <c:v>43282</c:v>
                </c:pt>
                <c:pt idx="343">
                  <c:v>43313</c:v>
                </c:pt>
                <c:pt idx="344">
                  <c:v>43344</c:v>
                </c:pt>
                <c:pt idx="345">
                  <c:v>43374</c:v>
                </c:pt>
                <c:pt idx="346">
                  <c:v>43405</c:v>
                </c:pt>
                <c:pt idx="347">
                  <c:v>43435</c:v>
                </c:pt>
                <c:pt idx="348">
                  <c:v>43466</c:v>
                </c:pt>
                <c:pt idx="349">
                  <c:v>43497</c:v>
                </c:pt>
                <c:pt idx="350">
                  <c:v>43525</c:v>
                </c:pt>
                <c:pt idx="351">
                  <c:v>43556</c:v>
                </c:pt>
                <c:pt idx="352">
                  <c:v>43586</c:v>
                </c:pt>
                <c:pt idx="353">
                  <c:v>43617</c:v>
                </c:pt>
                <c:pt idx="354">
                  <c:v>43647</c:v>
                </c:pt>
                <c:pt idx="355">
                  <c:v>43678</c:v>
                </c:pt>
                <c:pt idx="356">
                  <c:v>43709</c:v>
                </c:pt>
                <c:pt idx="357">
                  <c:v>43739</c:v>
                </c:pt>
                <c:pt idx="358">
                  <c:v>43770</c:v>
                </c:pt>
                <c:pt idx="359">
                  <c:v>43800</c:v>
                </c:pt>
                <c:pt idx="360">
                  <c:v>43831</c:v>
                </c:pt>
                <c:pt idx="361">
                  <c:v>43862</c:v>
                </c:pt>
                <c:pt idx="362">
                  <c:v>43891</c:v>
                </c:pt>
                <c:pt idx="363">
                  <c:v>43922</c:v>
                </c:pt>
                <c:pt idx="364">
                  <c:v>43952</c:v>
                </c:pt>
                <c:pt idx="365">
                  <c:v>43983</c:v>
                </c:pt>
                <c:pt idx="366">
                  <c:v>44013</c:v>
                </c:pt>
                <c:pt idx="367">
                  <c:v>44044</c:v>
                </c:pt>
                <c:pt idx="368">
                  <c:v>44075</c:v>
                </c:pt>
                <c:pt idx="369">
                  <c:v>44105</c:v>
                </c:pt>
                <c:pt idx="370">
                  <c:v>44136</c:v>
                </c:pt>
                <c:pt idx="371">
                  <c:v>44166</c:v>
                </c:pt>
                <c:pt idx="372">
                  <c:v>44197</c:v>
                </c:pt>
                <c:pt idx="373">
                  <c:v>44228</c:v>
                </c:pt>
                <c:pt idx="374">
                  <c:v>44256</c:v>
                </c:pt>
                <c:pt idx="375">
                  <c:v>44287</c:v>
                </c:pt>
                <c:pt idx="376">
                  <c:v>44317</c:v>
                </c:pt>
                <c:pt idx="377">
                  <c:v>44348</c:v>
                </c:pt>
                <c:pt idx="378">
                  <c:v>44378</c:v>
                </c:pt>
                <c:pt idx="379">
                  <c:v>44409</c:v>
                </c:pt>
                <c:pt idx="380">
                  <c:v>44440</c:v>
                </c:pt>
                <c:pt idx="381">
                  <c:v>44470</c:v>
                </c:pt>
                <c:pt idx="382">
                  <c:v>44501</c:v>
                </c:pt>
                <c:pt idx="383">
                  <c:v>44531</c:v>
                </c:pt>
                <c:pt idx="384">
                  <c:v>44562</c:v>
                </c:pt>
                <c:pt idx="385">
                  <c:v>44593</c:v>
                </c:pt>
                <c:pt idx="386">
                  <c:v>44621</c:v>
                </c:pt>
                <c:pt idx="387">
                  <c:v>44652</c:v>
                </c:pt>
                <c:pt idx="388">
                  <c:v>44682</c:v>
                </c:pt>
                <c:pt idx="389">
                  <c:v>44713</c:v>
                </c:pt>
                <c:pt idx="390">
                  <c:v>44743</c:v>
                </c:pt>
                <c:pt idx="391">
                  <c:v>44774</c:v>
                </c:pt>
                <c:pt idx="392">
                  <c:v>44805</c:v>
                </c:pt>
                <c:pt idx="393">
                  <c:v>44835</c:v>
                </c:pt>
                <c:pt idx="394">
                  <c:v>44866</c:v>
                </c:pt>
                <c:pt idx="395">
                  <c:v>44896</c:v>
                </c:pt>
                <c:pt idx="396">
                  <c:v>44927</c:v>
                </c:pt>
                <c:pt idx="397">
                  <c:v>44958</c:v>
                </c:pt>
                <c:pt idx="398">
                  <c:v>44986</c:v>
                </c:pt>
                <c:pt idx="399">
                  <c:v>45017</c:v>
                </c:pt>
                <c:pt idx="400">
                  <c:v>45047</c:v>
                </c:pt>
                <c:pt idx="401">
                  <c:v>45078</c:v>
                </c:pt>
                <c:pt idx="402">
                  <c:v>45108</c:v>
                </c:pt>
                <c:pt idx="403">
                  <c:v>45139</c:v>
                </c:pt>
                <c:pt idx="404">
                  <c:v>45170</c:v>
                </c:pt>
                <c:pt idx="405">
                  <c:v>45200</c:v>
                </c:pt>
                <c:pt idx="406">
                  <c:v>45231</c:v>
                </c:pt>
                <c:pt idx="407">
                  <c:v>45261</c:v>
                </c:pt>
                <c:pt idx="408">
                  <c:v>45292</c:v>
                </c:pt>
                <c:pt idx="409">
                  <c:v>45323</c:v>
                </c:pt>
                <c:pt idx="410">
                  <c:v>45352</c:v>
                </c:pt>
                <c:pt idx="411">
                  <c:v>45383</c:v>
                </c:pt>
                <c:pt idx="412">
                  <c:v>45413</c:v>
                </c:pt>
                <c:pt idx="413">
                  <c:v>45444</c:v>
                </c:pt>
                <c:pt idx="414">
                  <c:v>45474</c:v>
                </c:pt>
                <c:pt idx="415">
                  <c:v>45505</c:v>
                </c:pt>
                <c:pt idx="416">
                  <c:v>45536</c:v>
                </c:pt>
                <c:pt idx="417">
                  <c:v>45566</c:v>
                </c:pt>
                <c:pt idx="418">
                  <c:v>45597</c:v>
                </c:pt>
                <c:pt idx="419">
                  <c:v>45627</c:v>
                </c:pt>
                <c:pt idx="420">
                  <c:v>45658</c:v>
                </c:pt>
                <c:pt idx="421">
                  <c:v>45689</c:v>
                </c:pt>
                <c:pt idx="422">
                  <c:v>45717</c:v>
                </c:pt>
                <c:pt idx="423">
                  <c:v>45748</c:v>
                </c:pt>
                <c:pt idx="424">
                  <c:v>45778</c:v>
                </c:pt>
                <c:pt idx="425">
                  <c:v>45809</c:v>
                </c:pt>
                <c:pt idx="426">
                  <c:v>45839</c:v>
                </c:pt>
                <c:pt idx="427">
                  <c:v>45870</c:v>
                </c:pt>
                <c:pt idx="428">
                  <c:v>45901</c:v>
                </c:pt>
                <c:pt idx="429">
                  <c:v>45931</c:v>
                </c:pt>
                <c:pt idx="430">
                  <c:v>45962</c:v>
                </c:pt>
                <c:pt idx="431">
                  <c:v>45992</c:v>
                </c:pt>
                <c:pt idx="432">
                  <c:v>46023</c:v>
                </c:pt>
                <c:pt idx="433">
                  <c:v>46054</c:v>
                </c:pt>
                <c:pt idx="434">
                  <c:v>46082</c:v>
                </c:pt>
                <c:pt idx="435">
                  <c:v>46113</c:v>
                </c:pt>
                <c:pt idx="436">
                  <c:v>46143</c:v>
                </c:pt>
                <c:pt idx="437">
                  <c:v>46174</c:v>
                </c:pt>
                <c:pt idx="438">
                  <c:v>46204</c:v>
                </c:pt>
                <c:pt idx="439">
                  <c:v>46235</c:v>
                </c:pt>
                <c:pt idx="440">
                  <c:v>46266</c:v>
                </c:pt>
                <c:pt idx="441">
                  <c:v>46296</c:v>
                </c:pt>
                <c:pt idx="442">
                  <c:v>46327</c:v>
                </c:pt>
                <c:pt idx="443">
                  <c:v>46357</c:v>
                </c:pt>
                <c:pt idx="444">
                  <c:v>46388</c:v>
                </c:pt>
                <c:pt idx="445">
                  <c:v>46419</c:v>
                </c:pt>
                <c:pt idx="446">
                  <c:v>46447</c:v>
                </c:pt>
                <c:pt idx="447">
                  <c:v>46478</c:v>
                </c:pt>
                <c:pt idx="448">
                  <c:v>46508</c:v>
                </c:pt>
                <c:pt idx="449">
                  <c:v>46539</c:v>
                </c:pt>
                <c:pt idx="450">
                  <c:v>46569</c:v>
                </c:pt>
                <c:pt idx="451">
                  <c:v>46600</c:v>
                </c:pt>
                <c:pt idx="452">
                  <c:v>46631</c:v>
                </c:pt>
                <c:pt idx="453">
                  <c:v>46661</c:v>
                </c:pt>
                <c:pt idx="454">
                  <c:v>46692</c:v>
                </c:pt>
                <c:pt idx="455">
                  <c:v>46722</c:v>
                </c:pt>
                <c:pt idx="456">
                  <c:v>46753</c:v>
                </c:pt>
                <c:pt idx="457">
                  <c:v>46784</c:v>
                </c:pt>
                <c:pt idx="458">
                  <c:v>46813</c:v>
                </c:pt>
                <c:pt idx="459">
                  <c:v>46844</c:v>
                </c:pt>
                <c:pt idx="460">
                  <c:v>46874</c:v>
                </c:pt>
                <c:pt idx="461">
                  <c:v>46905</c:v>
                </c:pt>
                <c:pt idx="462">
                  <c:v>46935</c:v>
                </c:pt>
                <c:pt idx="463">
                  <c:v>46966</c:v>
                </c:pt>
                <c:pt idx="464">
                  <c:v>46997</c:v>
                </c:pt>
                <c:pt idx="465">
                  <c:v>47027</c:v>
                </c:pt>
                <c:pt idx="466">
                  <c:v>47058</c:v>
                </c:pt>
                <c:pt idx="467">
                  <c:v>47088</c:v>
                </c:pt>
                <c:pt idx="468">
                  <c:v>47119</c:v>
                </c:pt>
                <c:pt idx="469">
                  <c:v>47150</c:v>
                </c:pt>
                <c:pt idx="470">
                  <c:v>47178</c:v>
                </c:pt>
                <c:pt idx="471">
                  <c:v>47209</c:v>
                </c:pt>
                <c:pt idx="472">
                  <c:v>47239</c:v>
                </c:pt>
                <c:pt idx="473">
                  <c:v>47270</c:v>
                </c:pt>
                <c:pt idx="474">
                  <c:v>47300</c:v>
                </c:pt>
                <c:pt idx="475">
                  <c:v>47331</c:v>
                </c:pt>
                <c:pt idx="476">
                  <c:v>47362</c:v>
                </c:pt>
                <c:pt idx="477">
                  <c:v>47392</c:v>
                </c:pt>
                <c:pt idx="478">
                  <c:v>47423</c:v>
                </c:pt>
                <c:pt idx="479">
                  <c:v>47453</c:v>
                </c:pt>
                <c:pt idx="480">
                  <c:v>47484</c:v>
                </c:pt>
                <c:pt idx="481">
                  <c:v>47515</c:v>
                </c:pt>
                <c:pt idx="482">
                  <c:v>47543</c:v>
                </c:pt>
                <c:pt idx="483">
                  <c:v>47574</c:v>
                </c:pt>
                <c:pt idx="484">
                  <c:v>47604</c:v>
                </c:pt>
                <c:pt idx="485">
                  <c:v>47635</c:v>
                </c:pt>
                <c:pt idx="486">
                  <c:v>47665</c:v>
                </c:pt>
                <c:pt idx="487">
                  <c:v>47696</c:v>
                </c:pt>
                <c:pt idx="488">
                  <c:v>47727</c:v>
                </c:pt>
                <c:pt idx="489">
                  <c:v>47757</c:v>
                </c:pt>
                <c:pt idx="490">
                  <c:v>47788</c:v>
                </c:pt>
                <c:pt idx="491">
                  <c:v>47818</c:v>
                </c:pt>
                <c:pt idx="492">
                  <c:v>47849</c:v>
                </c:pt>
                <c:pt idx="493">
                  <c:v>47880</c:v>
                </c:pt>
                <c:pt idx="494">
                  <c:v>47908</c:v>
                </c:pt>
                <c:pt idx="495">
                  <c:v>47939</c:v>
                </c:pt>
                <c:pt idx="496">
                  <c:v>47969</c:v>
                </c:pt>
                <c:pt idx="497">
                  <c:v>48000</c:v>
                </c:pt>
                <c:pt idx="498">
                  <c:v>48030</c:v>
                </c:pt>
                <c:pt idx="499">
                  <c:v>48061</c:v>
                </c:pt>
                <c:pt idx="500">
                  <c:v>48092</c:v>
                </c:pt>
                <c:pt idx="501">
                  <c:v>48122</c:v>
                </c:pt>
                <c:pt idx="502">
                  <c:v>48153</c:v>
                </c:pt>
                <c:pt idx="503">
                  <c:v>48183</c:v>
                </c:pt>
                <c:pt idx="504">
                  <c:v>48214</c:v>
                </c:pt>
                <c:pt idx="505">
                  <c:v>48245</c:v>
                </c:pt>
                <c:pt idx="506">
                  <c:v>48274</c:v>
                </c:pt>
                <c:pt idx="507">
                  <c:v>48305</c:v>
                </c:pt>
                <c:pt idx="508">
                  <c:v>48335</c:v>
                </c:pt>
                <c:pt idx="509">
                  <c:v>48366</c:v>
                </c:pt>
                <c:pt idx="510">
                  <c:v>48396</c:v>
                </c:pt>
                <c:pt idx="511">
                  <c:v>48427</c:v>
                </c:pt>
                <c:pt idx="512">
                  <c:v>48458</c:v>
                </c:pt>
                <c:pt idx="513">
                  <c:v>48488</c:v>
                </c:pt>
                <c:pt idx="514">
                  <c:v>48519</c:v>
                </c:pt>
                <c:pt idx="515">
                  <c:v>48549</c:v>
                </c:pt>
                <c:pt idx="516">
                  <c:v>48580</c:v>
                </c:pt>
                <c:pt idx="517">
                  <c:v>48611</c:v>
                </c:pt>
                <c:pt idx="518">
                  <c:v>48639</c:v>
                </c:pt>
                <c:pt idx="519">
                  <c:v>48670</c:v>
                </c:pt>
                <c:pt idx="520">
                  <c:v>48700</c:v>
                </c:pt>
                <c:pt idx="521">
                  <c:v>48731</c:v>
                </c:pt>
                <c:pt idx="522">
                  <c:v>48761</c:v>
                </c:pt>
                <c:pt idx="523">
                  <c:v>48792</c:v>
                </c:pt>
                <c:pt idx="524">
                  <c:v>48823</c:v>
                </c:pt>
                <c:pt idx="525">
                  <c:v>48853</c:v>
                </c:pt>
                <c:pt idx="526">
                  <c:v>48884</c:v>
                </c:pt>
                <c:pt idx="527">
                  <c:v>48914</c:v>
                </c:pt>
                <c:pt idx="528">
                  <c:v>48945</c:v>
                </c:pt>
                <c:pt idx="529">
                  <c:v>48976</c:v>
                </c:pt>
                <c:pt idx="530">
                  <c:v>49004</c:v>
                </c:pt>
                <c:pt idx="531">
                  <c:v>49035</c:v>
                </c:pt>
                <c:pt idx="532">
                  <c:v>49065</c:v>
                </c:pt>
                <c:pt idx="533">
                  <c:v>49096</c:v>
                </c:pt>
                <c:pt idx="534">
                  <c:v>49126</c:v>
                </c:pt>
                <c:pt idx="535">
                  <c:v>49157</c:v>
                </c:pt>
                <c:pt idx="536">
                  <c:v>49188</c:v>
                </c:pt>
                <c:pt idx="537">
                  <c:v>49218</c:v>
                </c:pt>
                <c:pt idx="538">
                  <c:v>49249</c:v>
                </c:pt>
                <c:pt idx="539">
                  <c:v>49279</c:v>
                </c:pt>
                <c:pt idx="540">
                  <c:v>49310</c:v>
                </c:pt>
                <c:pt idx="541">
                  <c:v>49341</c:v>
                </c:pt>
                <c:pt idx="542">
                  <c:v>49369</c:v>
                </c:pt>
                <c:pt idx="543">
                  <c:v>49400</c:v>
                </c:pt>
                <c:pt idx="544">
                  <c:v>49430</c:v>
                </c:pt>
                <c:pt idx="545">
                  <c:v>49461</c:v>
                </c:pt>
                <c:pt idx="546">
                  <c:v>49491</c:v>
                </c:pt>
                <c:pt idx="547">
                  <c:v>49522</c:v>
                </c:pt>
                <c:pt idx="548">
                  <c:v>49553</c:v>
                </c:pt>
                <c:pt idx="549">
                  <c:v>49583</c:v>
                </c:pt>
                <c:pt idx="550">
                  <c:v>49614</c:v>
                </c:pt>
                <c:pt idx="551">
                  <c:v>49644</c:v>
                </c:pt>
                <c:pt idx="552">
                  <c:v>49675</c:v>
                </c:pt>
                <c:pt idx="553">
                  <c:v>49706</c:v>
                </c:pt>
                <c:pt idx="554">
                  <c:v>49735</c:v>
                </c:pt>
                <c:pt idx="555">
                  <c:v>49766</c:v>
                </c:pt>
                <c:pt idx="556">
                  <c:v>49796</c:v>
                </c:pt>
                <c:pt idx="557">
                  <c:v>49827</c:v>
                </c:pt>
                <c:pt idx="558">
                  <c:v>49857</c:v>
                </c:pt>
                <c:pt idx="559">
                  <c:v>49888</c:v>
                </c:pt>
                <c:pt idx="560">
                  <c:v>49919</c:v>
                </c:pt>
                <c:pt idx="561">
                  <c:v>49949</c:v>
                </c:pt>
                <c:pt idx="562">
                  <c:v>49980</c:v>
                </c:pt>
                <c:pt idx="563">
                  <c:v>50010</c:v>
                </c:pt>
                <c:pt idx="564">
                  <c:v>50041</c:v>
                </c:pt>
                <c:pt idx="565">
                  <c:v>50072</c:v>
                </c:pt>
                <c:pt idx="566">
                  <c:v>50100</c:v>
                </c:pt>
                <c:pt idx="567">
                  <c:v>50131</c:v>
                </c:pt>
                <c:pt idx="568">
                  <c:v>50161</c:v>
                </c:pt>
                <c:pt idx="569">
                  <c:v>50192</c:v>
                </c:pt>
                <c:pt idx="570">
                  <c:v>50222</c:v>
                </c:pt>
                <c:pt idx="571">
                  <c:v>50253</c:v>
                </c:pt>
                <c:pt idx="572">
                  <c:v>50284</c:v>
                </c:pt>
                <c:pt idx="573">
                  <c:v>50314</c:v>
                </c:pt>
                <c:pt idx="574">
                  <c:v>50345</c:v>
                </c:pt>
                <c:pt idx="575">
                  <c:v>50375</c:v>
                </c:pt>
                <c:pt idx="576">
                  <c:v>50406</c:v>
                </c:pt>
                <c:pt idx="577">
                  <c:v>50437</c:v>
                </c:pt>
                <c:pt idx="578">
                  <c:v>50465</c:v>
                </c:pt>
                <c:pt idx="579">
                  <c:v>50496</c:v>
                </c:pt>
                <c:pt idx="580">
                  <c:v>50526</c:v>
                </c:pt>
                <c:pt idx="581">
                  <c:v>50557</c:v>
                </c:pt>
                <c:pt idx="582">
                  <c:v>50587</c:v>
                </c:pt>
                <c:pt idx="583">
                  <c:v>50618</c:v>
                </c:pt>
                <c:pt idx="584">
                  <c:v>50649</c:v>
                </c:pt>
                <c:pt idx="585">
                  <c:v>50679</c:v>
                </c:pt>
                <c:pt idx="586">
                  <c:v>50710</c:v>
                </c:pt>
                <c:pt idx="587">
                  <c:v>50740</c:v>
                </c:pt>
                <c:pt idx="588">
                  <c:v>50771</c:v>
                </c:pt>
                <c:pt idx="589">
                  <c:v>50802</c:v>
                </c:pt>
                <c:pt idx="590">
                  <c:v>50830</c:v>
                </c:pt>
                <c:pt idx="591">
                  <c:v>50861</c:v>
                </c:pt>
                <c:pt idx="592">
                  <c:v>50891</c:v>
                </c:pt>
                <c:pt idx="593">
                  <c:v>50922</c:v>
                </c:pt>
                <c:pt idx="594">
                  <c:v>50952</c:v>
                </c:pt>
                <c:pt idx="595">
                  <c:v>50983</c:v>
                </c:pt>
                <c:pt idx="596">
                  <c:v>51014</c:v>
                </c:pt>
                <c:pt idx="597">
                  <c:v>51044</c:v>
                </c:pt>
                <c:pt idx="598">
                  <c:v>51075</c:v>
                </c:pt>
                <c:pt idx="599">
                  <c:v>51105</c:v>
                </c:pt>
                <c:pt idx="600">
                  <c:v>51136</c:v>
                </c:pt>
                <c:pt idx="601">
                  <c:v>51167</c:v>
                </c:pt>
                <c:pt idx="602">
                  <c:v>51196</c:v>
                </c:pt>
                <c:pt idx="603">
                  <c:v>51227</c:v>
                </c:pt>
                <c:pt idx="604">
                  <c:v>51257</c:v>
                </c:pt>
                <c:pt idx="605">
                  <c:v>51288</c:v>
                </c:pt>
                <c:pt idx="606">
                  <c:v>51318</c:v>
                </c:pt>
                <c:pt idx="607">
                  <c:v>51349</c:v>
                </c:pt>
                <c:pt idx="608">
                  <c:v>51380</c:v>
                </c:pt>
                <c:pt idx="609">
                  <c:v>51410</c:v>
                </c:pt>
                <c:pt idx="610">
                  <c:v>51441</c:v>
                </c:pt>
                <c:pt idx="611">
                  <c:v>51471</c:v>
                </c:pt>
                <c:pt idx="612">
                  <c:v>51502</c:v>
                </c:pt>
                <c:pt idx="613">
                  <c:v>51533</c:v>
                </c:pt>
                <c:pt idx="614">
                  <c:v>51561</c:v>
                </c:pt>
                <c:pt idx="615">
                  <c:v>51592</c:v>
                </c:pt>
                <c:pt idx="616">
                  <c:v>51622</c:v>
                </c:pt>
                <c:pt idx="617">
                  <c:v>51653</c:v>
                </c:pt>
                <c:pt idx="618">
                  <c:v>51683</c:v>
                </c:pt>
                <c:pt idx="619">
                  <c:v>51714</c:v>
                </c:pt>
                <c:pt idx="620">
                  <c:v>51745</c:v>
                </c:pt>
                <c:pt idx="621">
                  <c:v>51775</c:v>
                </c:pt>
                <c:pt idx="622">
                  <c:v>51806</c:v>
                </c:pt>
                <c:pt idx="623">
                  <c:v>51836</c:v>
                </c:pt>
                <c:pt idx="624">
                  <c:v>51867</c:v>
                </c:pt>
                <c:pt idx="625">
                  <c:v>51898</c:v>
                </c:pt>
                <c:pt idx="626">
                  <c:v>51926</c:v>
                </c:pt>
                <c:pt idx="627">
                  <c:v>51957</c:v>
                </c:pt>
                <c:pt idx="628">
                  <c:v>51987</c:v>
                </c:pt>
                <c:pt idx="629">
                  <c:v>52018</c:v>
                </c:pt>
                <c:pt idx="630">
                  <c:v>52048</c:v>
                </c:pt>
                <c:pt idx="631">
                  <c:v>52079</c:v>
                </c:pt>
                <c:pt idx="632">
                  <c:v>52110</c:v>
                </c:pt>
                <c:pt idx="633">
                  <c:v>52140</c:v>
                </c:pt>
                <c:pt idx="634">
                  <c:v>52171</c:v>
                </c:pt>
                <c:pt idx="635">
                  <c:v>52201</c:v>
                </c:pt>
                <c:pt idx="636">
                  <c:v>52232</c:v>
                </c:pt>
                <c:pt idx="637">
                  <c:v>52263</c:v>
                </c:pt>
                <c:pt idx="638">
                  <c:v>52291</c:v>
                </c:pt>
                <c:pt idx="639">
                  <c:v>52322</c:v>
                </c:pt>
                <c:pt idx="640">
                  <c:v>52352</c:v>
                </c:pt>
                <c:pt idx="641">
                  <c:v>52383</c:v>
                </c:pt>
                <c:pt idx="642">
                  <c:v>52413</c:v>
                </c:pt>
                <c:pt idx="643">
                  <c:v>52444</c:v>
                </c:pt>
                <c:pt idx="644">
                  <c:v>52475</c:v>
                </c:pt>
                <c:pt idx="645">
                  <c:v>52505</c:v>
                </c:pt>
                <c:pt idx="646">
                  <c:v>52536</c:v>
                </c:pt>
                <c:pt idx="647">
                  <c:v>52566</c:v>
                </c:pt>
                <c:pt idx="648">
                  <c:v>52597</c:v>
                </c:pt>
                <c:pt idx="649">
                  <c:v>52628</c:v>
                </c:pt>
                <c:pt idx="650">
                  <c:v>52657</c:v>
                </c:pt>
                <c:pt idx="651">
                  <c:v>52688</c:v>
                </c:pt>
                <c:pt idx="652">
                  <c:v>52718</c:v>
                </c:pt>
                <c:pt idx="653">
                  <c:v>52749</c:v>
                </c:pt>
                <c:pt idx="654">
                  <c:v>52779</c:v>
                </c:pt>
                <c:pt idx="655">
                  <c:v>52810</c:v>
                </c:pt>
                <c:pt idx="656">
                  <c:v>52841</c:v>
                </c:pt>
                <c:pt idx="657">
                  <c:v>52871</c:v>
                </c:pt>
                <c:pt idx="658">
                  <c:v>52902</c:v>
                </c:pt>
                <c:pt idx="659">
                  <c:v>52932</c:v>
                </c:pt>
                <c:pt idx="660">
                  <c:v>52963</c:v>
                </c:pt>
                <c:pt idx="661">
                  <c:v>52994</c:v>
                </c:pt>
                <c:pt idx="662">
                  <c:v>53022</c:v>
                </c:pt>
                <c:pt idx="663">
                  <c:v>53053</c:v>
                </c:pt>
                <c:pt idx="664">
                  <c:v>53083</c:v>
                </c:pt>
                <c:pt idx="665">
                  <c:v>53114</c:v>
                </c:pt>
                <c:pt idx="666">
                  <c:v>53144</c:v>
                </c:pt>
                <c:pt idx="667">
                  <c:v>53175</c:v>
                </c:pt>
                <c:pt idx="668">
                  <c:v>53206</c:v>
                </c:pt>
                <c:pt idx="669">
                  <c:v>53236</c:v>
                </c:pt>
                <c:pt idx="670">
                  <c:v>53267</c:v>
                </c:pt>
                <c:pt idx="671">
                  <c:v>53297</c:v>
                </c:pt>
                <c:pt idx="672">
                  <c:v>53328</c:v>
                </c:pt>
                <c:pt idx="673">
                  <c:v>53359</c:v>
                </c:pt>
                <c:pt idx="674">
                  <c:v>53387</c:v>
                </c:pt>
                <c:pt idx="675">
                  <c:v>53418</c:v>
                </c:pt>
                <c:pt idx="676">
                  <c:v>53448</c:v>
                </c:pt>
                <c:pt idx="677">
                  <c:v>53479</c:v>
                </c:pt>
                <c:pt idx="678">
                  <c:v>53509</c:v>
                </c:pt>
                <c:pt idx="679">
                  <c:v>53540</c:v>
                </c:pt>
                <c:pt idx="680">
                  <c:v>53571</c:v>
                </c:pt>
                <c:pt idx="681">
                  <c:v>53601</c:v>
                </c:pt>
                <c:pt idx="682">
                  <c:v>53632</c:v>
                </c:pt>
                <c:pt idx="683">
                  <c:v>53662</c:v>
                </c:pt>
                <c:pt idx="684">
                  <c:v>53693</c:v>
                </c:pt>
                <c:pt idx="685">
                  <c:v>53724</c:v>
                </c:pt>
                <c:pt idx="686">
                  <c:v>53752</c:v>
                </c:pt>
                <c:pt idx="687">
                  <c:v>53783</c:v>
                </c:pt>
                <c:pt idx="688">
                  <c:v>53813</c:v>
                </c:pt>
                <c:pt idx="689">
                  <c:v>53844</c:v>
                </c:pt>
                <c:pt idx="690">
                  <c:v>53874</c:v>
                </c:pt>
                <c:pt idx="691">
                  <c:v>53905</c:v>
                </c:pt>
                <c:pt idx="692">
                  <c:v>53936</c:v>
                </c:pt>
                <c:pt idx="693">
                  <c:v>53966</c:v>
                </c:pt>
                <c:pt idx="694">
                  <c:v>53997</c:v>
                </c:pt>
                <c:pt idx="695">
                  <c:v>54027</c:v>
                </c:pt>
                <c:pt idx="696">
                  <c:v>54058</c:v>
                </c:pt>
                <c:pt idx="697">
                  <c:v>54089</c:v>
                </c:pt>
                <c:pt idx="698">
                  <c:v>54118</c:v>
                </c:pt>
                <c:pt idx="699">
                  <c:v>54149</c:v>
                </c:pt>
                <c:pt idx="700">
                  <c:v>54179</c:v>
                </c:pt>
                <c:pt idx="701">
                  <c:v>54210</c:v>
                </c:pt>
                <c:pt idx="702">
                  <c:v>54240</c:v>
                </c:pt>
                <c:pt idx="703">
                  <c:v>54271</c:v>
                </c:pt>
                <c:pt idx="704">
                  <c:v>54302</c:v>
                </c:pt>
                <c:pt idx="705">
                  <c:v>54332</c:v>
                </c:pt>
                <c:pt idx="706">
                  <c:v>54363</c:v>
                </c:pt>
                <c:pt idx="707">
                  <c:v>54393</c:v>
                </c:pt>
                <c:pt idx="708">
                  <c:v>54424</c:v>
                </c:pt>
                <c:pt idx="709">
                  <c:v>54455</c:v>
                </c:pt>
                <c:pt idx="710">
                  <c:v>54483</c:v>
                </c:pt>
                <c:pt idx="711">
                  <c:v>54514</c:v>
                </c:pt>
                <c:pt idx="712">
                  <c:v>54544</c:v>
                </c:pt>
                <c:pt idx="713">
                  <c:v>54575</c:v>
                </c:pt>
                <c:pt idx="714">
                  <c:v>54605</c:v>
                </c:pt>
                <c:pt idx="715">
                  <c:v>54636</c:v>
                </c:pt>
                <c:pt idx="716">
                  <c:v>54667</c:v>
                </c:pt>
                <c:pt idx="717">
                  <c:v>54697</c:v>
                </c:pt>
                <c:pt idx="718">
                  <c:v>54728</c:v>
                </c:pt>
                <c:pt idx="719">
                  <c:v>54758</c:v>
                </c:pt>
                <c:pt idx="720">
                  <c:v>54789</c:v>
                </c:pt>
                <c:pt idx="721">
                  <c:v>54820</c:v>
                </c:pt>
                <c:pt idx="722">
                  <c:v>54848</c:v>
                </c:pt>
                <c:pt idx="723">
                  <c:v>54879</c:v>
                </c:pt>
                <c:pt idx="724">
                  <c:v>54909</c:v>
                </c:pt>
                <c:pt idx="725">
                  <c:v>54940</c:v>
                </c:pt>
                <c:pt idx="726">
                  <c:v>54970</c:v>
                </c:pt>
                <c:pt idx="727">
                  <c:v>55001</c:v>
                </c:pt>
                <c:pt idx="728">
                  <c:v>55032</c:v>
                </c:pt>
                <c:pt idx="729">
                  <c:v>55062</c:v>
                </c:pt>
                <c:pt idx="730">
                  <c:v>55093</c:v>
                </c:pt>
                <c:pt idx="731">
                  <c:v>55123</c:v>
                </c:pt>
                <c:pt idx="732">
                  <c:v>55154</c:v>
                </c:pt>
                <c:pt idx="733">
                  <c:v>55185</c:v>
                </c:pt>
                <c:pt idx="734">
                  <c:v>55213</c:v>
                </c:pt>
                <c:pt idx="735">
                  <c:v>55244</c:v>
                </c:pt>
                <c:pt idx="736">
                  <c:v>55274</c:v>
                </c:pt>
                <c:pt idx="737">
                  <c:v>55305</c:v>
                </c:pt>
                <c:pt idx="738">
                  <c:v>55335</c:v>
                </c:pt>
                <c:pt idx="739">
                  <c:v>55366</c:v>
                </c:pt>
                <c:pt idx="740">
                  <c:v>55397</c:v>
                </c:pt>
                <c:pt idx="741">
                  <c:v>55427</c:v>
                </c:pt>
                <c:pt idx="742">
                  <c:v>55458</c:v>
                </c:pt>
                <c:pt idx="743">
                  <c:v>55488</c:v>
                </c:pt>
                <c:pt idx="744">
                  <c:v>55519</c:v>
                </c:pt>
                <c:pt idx="745">
                  <c:v>55550</c:v>
                </c:pt>
                <c:pt idx="746">
                  <c:v>55579</c:v>
                </c:pt>
                <c:pt idx="747">
                  <c:v>55610</c:v>
                </c:pt>
                <c:pt idx="748">
                  <c:v>55640</c:v>
                </c:pt>
                <c:pt idx="749">
                  <c:v>55671</c:v>
                </c:pt>
                <c:pt idx="750">
                  <c:v>55701</c:v>
                </c:pt>
                <c:pt idx="751">
                  <c:v>55732</c:v>
                </c:pt>
                <c:pt idx="752">
                  <c:v>55763</c:v>
                </c:pt>
                <c:pt idx="753">
                  <c:v>55793</c:v>
                </c:pt>
                <c:pt idx="754">
                  <c:v>55824</c:v>
                </c:pt>
                <c:pt idx="755">
                  <c:v>55854</c:v>
                </c:pt>
                <c:pt idx="756">
                  <c:v>55885</c:v>
                </c:pt>
                <c:pt idx="757">
                  <c:v>55916</c:v>
                </c:pt>
                <c:pt idx="758">
                  <c:v>55944</c:v>
                </c:pt>
                <c:pt idx="759">
                  <c:v>55975</c:v>
                </c:pt>
                <c:pt idx="760">
                  <c:v>56005</c:v>
                </c:pt>
                <c:pt idx="761">
                  <c:v>56036</c:v>
                </c:pt>
                <c:pt idx="762">
                  <c:v>56066</c:v>
                </c:pt>
                <c:pt idx="763">
                  <c:v>56097</c:v>
                </c:pt>
                <c:pt idx="764">
                  <c:v>56128</c:v>
                </c:pt>
                <c:pt idx="765">
                  <c:v>56158</c:v>
                </c:pt>
                <c:pt idx="766">
                  <c:v>56189</c:v>
                </c:pt>
                <c:pt idx="767">
                  <c:v>56219</c:v>
                </c:pt>
                <c:pt idx="768">
                  <c:v>56250</c:v>
                </c:pt>
                <c:pt idx="769">
                  <c:v>56281</c:v>
                </c:pt>
                <c:pt idx="770">
                  <c:v>56309</c:v>
                </c:pt>
                <c:pt idx="771">
                  <c:v>56340</c:v>
                </c:pt>
                <c:pt idx="772">
                  <c:v>56370</c:v>
                </c:pt>
                <c:pt idx="773">
                  <c:v>56401</c:v>
                </c:pt>
                <c:pt idx="774">
                  <c:v>56431</c:v>
                </c:pt>
                <c:pt idx="775">
                  <c:v>56462</c:v>
                </c:pt>
                <c:pt idx="776">
                  <c:v>56493</c:v>
                </c:pt>
                <c:pt idx="777">
                  <c:v>56523</c:v>
                </c:pt>
                <c:pt idx="778">
                  <c:v>56554</c:v>
                </c:pt>
                <c:pt idx="779">
                  <c:v>56584</c:v>
                </c:pt>
                <c:pt idx="780">
                  <c:v>56615</c:v>
                </c:pt>
                <c:pt idx="781">
                  <c:v>56646</c:v>
                </c:pt>
                <c:pt idx="782">
                  <c:v>56674</c:v>
                </c:pt>
                <c:pt idx="783">
                  <c:v>56705</c:v>
                </c:pt>
                <c:pt idx="784">
                  <c:v>56735</c:v>
                </c:pt>
                <c:pt idx="785">
                  <c:v>56766</c:v>
                </c:pt>
                <c:pt idx="786">
                  <c:v>56796</c:v>
                </c:pt>
                <c:pt idx="787">
                  <c:v>56827</c:v>
                </c:pt>
                <c:pt idx="788">
                  <c:v>56858</c:v>
                </c:pt>
                <c:pt idx="789">
                  <c:v>56888</c:v>
                </c:pt>
                <c:pt idx="790">
                  <c:v>56919</c:v>
                </c:pt>
                <c:pt idx="791">
                  <c:v>56949</c:v>
                </c:pt>
                <c:pt idx="792">
                  <c:v>56980</c:v>
                </c:pt>
                <c:pt idx="793">
                  <c:v>57011</c:v>
                </c:pt>
                <c:pt idx="794">
                  <c:v>57040</c:v>
                </c:pt>
                <c:pt idx="795">
                  <c:v>57071</c:v>
                </c:pt>
                <c:pt idx="796">
                  <c:v>57101</c:v>
                </c:pt>
                <c:pt idx="797">
                  <c:v>57132</c:v>
                </c:pt>
                <c:pt idx="798">
                  <c:v>57162</c:v>
                </c:pt>
                <c:pt idx="799">
                  <c:v>57193</c:v>
                </c:pt>
                <c:pt idx="800">
                  <c:v>57224</c:v>
                </c:pt>
                <c:pt idx="801">
                  <c:v>57254</c:v>
                </c:pt>
                <c:pt idx="802">
                  <c:v>57285</c:v>
                </c:pt>
                <c:pt idx="803">
                  <c:v>57315</c:v>
                </c:pt>
                <c:pt idx="804">
                  <c:v>57346</c:v>
                </c:pt>
                <c:pt idx="805">
                  <c:v>57377</c:v>
                </c:pt>
                <c:pt idx="806">
                  <c:v>57405</c:v>
                </c:pt>
                <c:pt idx="807">
                  <c:v>57436</c:v>
                </c:pt>
                <c:pt idx="808">
                  <c:v>57466</c:v>
                </c:pt>
                <c:pt idx="809">
                  <c:v>57497</c:v>
                </c:pt>
                <c:pt idx="810">
                  <c:v>57527</c:v>
                </c:pt>
                <c:pt idx="811">
                  <c:v>57558</c:v>
                </c:pt>
                <c:pt idx="812">
                  <c:v>57589</c:v>
                </c:pt>
                <c:pt idx="813">
                  <c:v>57619</c:v>
                </c:pt>
                <c:pt idx="814">
                  <c:v>57650</c:v>
                </c:pt>
                <c:pt idx="815">
                  <c:v>57680</c:v>
                </c:pt>
                <c:pt idx="816">
                  <c:v>57711</c:v>
                </c:pt>
                <c:pt idx="817">
                  <c:v>57742</c:v>
                </c:pt>
                <c:pt idx="818">
                  <c:v>57770</c:v>
                </c:pt>
                <c:pt idx="819">
                  <c:v>57801</c:v>
                </c:pt>
                <c:pt idx="820">
                  <c:v>57831</c:v>
                </c:pt>
                <c:pt idx="821">
                  <c:v>57862</c:v>
                </c:pt>
                <c:pt idx="822">
                  <c:v>57892</c:v>
                </c:pt>
                <c:pt idx="823">
                  <c:v>57923</c:v>
                </c:pt>
                <c:pt idx="824">
                  <c:v>57954</c:v>
                </c:pt>
                <c:pt idx="825">
                  <c:v>57984</c:v>
                </c:pt>
                <c:pt idx="826">
                  <c:v>58015</c:v>
                </c:pt>
                <c:pt idx="827">
                  <c:v>58045</c:v>
                </c:pt>
                <c:pt idx="828">
                  <c:v>58076</c:v>
                </c:pt>
                <c:pt idx="829">
                  <c:v>58107</c:v>
                </c:pt>
                <c:pt idx="830">
                  <c:v>58135</c:v>
                </c:pt>
                <c:pt idx="831">
                  <c:v>58166</c:v>
                </c:pt>
                <c:pt idx="832">
                  <c:v>58196</c:v>
                </c:pt>
                <c:pt idx="833">
                  <c:v>58227</c:v>
                </c:pt>
                <c:pt idx="834">
                  <c:v>58257</c:v>
                </c:pt>
                <c:pt idx="835">
                  <c:v>58288</c:v>
                </c:pt>
                <c:pt idx="836">
                  <c:v>58319</c:v>
                </c:pt>
                <c:pt idx="837">
                  <c:v>58349</c:v>
                </c:pt>
                <c:pt idx="838">
                  <c:v>58380</c:v>
                </c:pt>
                <c:pt idx="839">
                  <c:v>58410</c:v>
                </c:pt>
                <c:pt idx="840">
                  <c:v>58441</c:v>
                </c:pt>
                <c:pt idx="841">
                  <c:v>58472</c:v>
                </c:pt>
                <c:pt idx="842">
                  <c:v>58501</c:v>
                </c:pt>
                <c:pt idx="843">
                  <c:v>58532</c:v>
                </c:pt>
                <c:pt idx="844">
                  <c:v>58562</c:v>
                </c:pt>
                <c:pt idx="845">
                  <c:v>58593</c:v>
                </c:pt>
                <c:pt idx="846">
                  <c:v>58623</c:v>
                </c:pt>
                <c:pt idx="847">
                  <c:v>58654</c:v>
                </c:pt>
                <c:pt idx="848">
                  <c:v>58685</c:v>
                </c:pt>
                <c:pt idx="849">
                  <c:v>58715</c:v>
                </c:pt>
                <c:pt idx="850">
                  <c:v>58746</c:v>
                </c:pt>
                <c:pt idx="851">
                  <c:v>58776</c:v>
                </c:pt>
                <c:pt idx="852">
                  <c:v>58807</c:v>
                </c:pt>
                <c:pt idx="853">
                  <c:v>58838</c:v>
                </c:pt>
                <c:pt idx="854">
                  <c:v>58866</c:v>
                </c:pt>
                <c:pt idx="855">
                  <c:v>58897</c:v>
                </c:pt>
                <c:pt idx="856">
                  <c:v>58927</c:v>
                </c:pt>
                <c:pt idx="857">
                  <c:v>58958</c:v>
                </c:pt>
                <c:pt idx="858">
                  <c:v>58988</c:v>
                </c:pt>
                <c:pt idx="859">
                  <c:v>59019</c:v>
                </c:pt>
                <c:pt idx="860">
                  <c:v>59050</c:v>
                </c:pt>
                <c:pt idx="861">
                  <c:v>59080</c:v>
                </c:pt>
                <c:pt idx="862">
                  <c:v>59111</c:v>
                </c:pt>
                <c:pt idx="863">
                  <c:v>59141</c:v>
                </c:pt>
                <c:pt idx="864">
                  <c:v>59172</c:v>
                </c:pt>
                <c:pt idx="865">
                  <c:v>59203</c:v>
                </c:pt>
                <c:pt idx="866">
                  <c:v>59231</c:v>
                </c:pt>
                <c:pt idx="867">
                  <c:v>59262</c:v>
                </c:pt>
                <c:pt idx="868">
                  <c:v>59292</c:v>
                </c:pt>
                <c:pt idx="869">
                  <c:v>59323</c:v>
                </c:pt>
                <c:pt idx="870">
                  <c:v>59353</c:v>
                </c:pt>
                <c:pt idx="871">
                  <c:v>59384</c:v>
                </c:pt>
                <c:pt idx="872">
                  <c:v>59415</c:v>
                </c:pt>
                <c:pt idx="873">
                  <c:v>59445</c:v>
                </c:pt>
                <c:pt idx="874">
                  <c:v>59476</c:v>
                </c:pt>
                <c:pt idx="875">
                  <c:v>59506</c:v>
                </c:pt>
                <c:pt idx="876">
                  <c:v>59537</c:v>
                </c:pt>
                <c:pt idx="877">
                  <c:v>59568</c:v>
                </c:pt>
                <c:pt idx="878">
                  <c:v>59596</c:v>
                </c:pt>
                <c:pt idx="879">
                  <c:v>59627</c:v>
                </c:pt>
                <c:pt idx="880">
                  <c:v>59657</c:v>
                </c:pt>
                <c:pt idx="881">
                  <c:v>59688</c:v>
                </c:pt>
                <c:pt idx="882">
                  <c:v>59718</c:v>
                </c:pt>
                <c:pt idx="883">
                  <c:v>59749</c:v>
                </c:pt>
                <c:pt idx="884">
                  <c:v>59780</c:v>
                </c:pt>
                <c:pt idx="885">
                  <c:v>59810</c:v>
                </c:pt>
                <c:pt idx="886">
                  <c:v>59841</c:v>
                </c:pt>
                <c:pt idx="887">
                  <c:v>59871</c:v>
                </c:pt>
                <c:pt idx="888">
                  <c:v>59902</c:v>
                </c:pt>
                <c:pt idx="889">
                  <c:v>59933</c:v>
                </c:pt>
                <c:pt idx="890">
                  <c:v>59962</c:v>
                </c:pt>
                <c:pt idx="891">
                  <c:v>59993</c:v>
                </c:pt>
                <c:pt idx="892">
                  <c:v>60023</c:v>
                </c:pt>
                <c:pt idx="893">
                  <c:v>60054</c:v>
                </c:pt>
                <c:pt idx="894">
                  <c:v>60084</c:v>
                </c:pt>
                <c:pt idx="895">
                  <c:v>60115</c:v>
                </c:pt>
                <c:pt idx="896">
                  <c:v>60146</c:v>
                </c:pt>
                <c:pt idx="897">
                  <c:v>60176</c:v>
                </c:pt>
                <c:pt idx="898">
                  <c:v>60207</c:v>
                </c:pt>
                <c:pt idx="899">
                  <c:v>60237</c:v>
                </c:pt>
                <c:pt idx="900">
                  <c:v>60268</c:v>
                </c:pt>
                <c:pt idx="901">
                  <c:v>60299</c:v>
                </c:pt>
                <c:pt idx="902">
                  <c:v>60327</c:v>
                </c:pt>
                <c:pt idx="903">
                  <c:v>60358</c:v>
                </c:pt>
                <c:pt idx="904">
                  <c:v>60388</c:v>
                </c:pt>
                <c:pt idx="905">
                  <c:v>60419</c:v>
                </c:pt>
                <c:pt idx="906">
                  <c:v>60449</c:v>
                </c:pt>
                <c:pt idx="907">
                  <c:v>60480</c:v>
                </c:pt>
                <c:pt idx="908">
                  <c:v>60511</c:v>
                </c:pt>
                <c:pt idx="909">
                  <c:v>60541</c:v>
                </c:pt>
                <c:pt idx="910">
                  <c:v>60572</c:v>
                </c:pt>
                <c:pt idx="911">
                  <c:v>60602</c:v>
                </c:pt>
                <c:pt idx="912">
                  <c:v>60633</c:v>
                </c:pt>
                <c:pt idx="913">
                  <c:v>60664</c:v>
                </c:pt>
                <c:pt idx="914">
                  <c:v>60692</c:v>
                </c:pt>
                <c:pt idx="915">
                  <c:v>60723</c:v>
                </c:pt>
                <c:pt idx="916">
                  <c:v>60753</c:v>
                </c:pt>
                <c:pt idx="917">
                  <c:v>60784</c:v>
                </c:pt>
                <c:pt idx="918">
                  <c:v>60814</c:v>
                </c:pt>
                <c:pt idx="919">
                  <c:v>60845</c:v>
                </c:pt>
                <c:pt idx="920">
                  <c:v>60876</c:v>
                </c:pt>
                <c:pt idx="921">
                  <c:v>60906</c:v>
                </c:pt>
                <c:pt idx="922">
                  <c:v>60937</c:v>
                </c:pt>
                <c:pt idx="923">
                  <c:v>60967</c:v>
                </c:pt>
                <c:pt idx="924">
                  <c:v>60998</c:v>
                </c:pt>
                <c:pt idx="925">
                  <c:v>61029</c:v>
                </c:pt>
                <c:pt idx="926">
                  <c:v>61057</c:v>
                </c:pt>
                <c:pt idx="927">
                  <c:v>61088</c:v>
                </c:pt>
                <c:pt idx="928">
                  <c:v>61118</c:v>
                </c:pt>
                <c:pt idx="929">
                  <c:v>61149</c:v>
                </c:pt>
                <c:pt idx="930">
                  <c:v>61179</c:v>
                </c:pt>
                <c:pt idx="931">
                  <c:v>61210</c:v>
                </c:pt>
                <c:pt idx="932">
                  <c:v>61241</c:v>
                </c:pt>
                <c:pt idx="933">
                  <c:v>61271</c:v>
                </c:pt>
                <c:pt idx="934">
                  <c:v>61302</c:v>
                </c:pt>
                <c:pt idx="935">
                  <c:v>61332</c:v>
                </c:pt>
                <c:pt idx="936">
                  <c:v>61363</c:v>
                </c:pt>
                <c:pt idx="937">
                  <c:v>61394</c:v>
                </c:pt>
                <c:pt idx="938">
                  <c:v>61423</c:v>
                </c:pt>
                <c:pt idx="939">
                  <c:v>61454</c:v>
                </c:pt>
                <c:pt idx="940">
                  <c:v>61484</c:v>
                </c:pt>
                <c:pt idx="941">
                  <c:v>61515</c:v>
                </c:pt>
                <c:pt idx="942">
                  <c:v>61545</c:v>
                </c:pt>
                <c:pt idx="943">
                  <c:v>61576</c:v>
                </c:pt>
                <c:pt idx="944">
                  <c:v>61607</c:v>
                </c:pt>
                <c:pt idx="945">
                  <c:v>61637</c:v>
                </c:pt>
                <c:pt idx="946">
                  <c:v>61668</c:v>
                </c:pt>
                <c:pt idx="947">
                  <c:v>61698</c:v>
                </c:pt>
                <c:pt idx="948">
                  <c:v>61729</c:v>
                </c:pt>
                <c:pt idx="949">
                  <c:v>61760</c:v>
                </c:pt>
                <c:pt idx="950">
                  <c:v>61788</c:v>
                </c:pt>
                <c:pt idx="951">
                  <c:v>61819</c:v>
                </c:pt>
                <c:pt idx="952">
                  <c:v>61849</c:v>
                </c:pt>
                <c:pt idx="953">
                  <c:v>61880</c:v>
                </c:pt>
                <c:pt idx="954">
                  <c:v>61910</c:v>
                </c:pt>
                <c:pt idx="955">
                  <c:v>61941</c:v>
                </c:pt>
                <c:pt idx="956">
                  <c:v>61972</c:v>
                </c:pt>
                <c:pt idx="957">
                  <c:v>62002</c:v>
                </c:pt>
                <c:pt idx="958">
                  <c:v>62033</c:v>
                </c:pt>
                <c:pt idx="959">
                  <c:v>62063</c:v>
                </c:pt>
                <c:pt idx="960">
                  <c:v>62094</c:v>
                </c:pt>
                <c:pt idx="961">
                  <c:v>62125</c:v>
                </c:pt>
                <c:pt idx="962">
                  <c:v>62153</c:v>
                </c:pt>
                <c:pt idx="963">
                  <c:v>62184</c:v>
                </c:pt>
                <c:pt idx="964">
                  <c:v>62214</c:v>
                </c:pt>
                <c:pt idx="965">
                  <c:v>62245</c:v>
                </c:pt>
                <c:pt idx="966">
                  <c:v>62275</c:v>
                </c:pt>
                <c:pt idx="967">
                  <c:v>62306</c:v>
                </c:pt>
                <c:pt idx="968">
                  <c:v>62337</c:v>
                </c:pt>
                <c:pt idx="969">
                  <c:v>62367</c:v>
                </c:pt>
                <c:pt idx="970">
                  <c:v>62398</c:v>
                </c:pt>
                <c:pt idx="971">
                  <c:v>62428</c:v>
                </c:pt>
                <c:pt idx="972">
                  <c:v>62459</c:v>
                </c:pt>
                <c:pt idx="973">
                  <c:v>62490</c:v>
                </c:pt>
                <c:pt idx="974">
                  <c:v>62518</c:v>
                </c:pt>
                <c:pt idx="975">
                  <c:v>62549</c:v>
                </c:pt>
                <c:pt idx="976">
                  <c:v>62579</c:v>
                </c:pt>
                <c:pt idx="977">
                  <c:v>62610</c:v>
                </c:pt>
                <c:pt idx="978">
                  <c:v>62640</c:v>
                </c:pt>
                <c:pt idx="979">
                  <c:v>62671</c:v>
                </c:pt>
                <c:pt idx="980">
                  <c:v>62702</c:v>
                </c:pt>
                <c:pt idx="981">
                  <c:v>62732</c:v>
                </c:pt>
                <c:pt idx="982">
                  <c:v>62763</c:v>
                </c:pt>
                <c:pt idx="983">
                  <c:v>62793</c:v>
                </c:pt>
                <c:pt idx="984">
                  <c:v>62824</c:v>
                </c:pt>
                <c:pt idx="985">
                  <c:v>62855</c:v>
                </c:pt>
                <c:pt idx="986">
                  <c:v>62884</c:v>
                </c:pt>
                <c:pt idx="987">
                  <c:v>62915</c:v>
                </c:pt>
                <c:pt idx="988">
                  <c:v>62945</c:v>
                </c:pt>
                <c:pt idx="989">
                  <c:v>62976</c:v>
                </c:pt>
                <c:pt idx="990">
                  <c:v>63006</c:v>
                </c:pt>
                <c:pt idx="991">
                  <c:v>63037</c:v>
                </c:pt>
                <c:pt idx="992">
                  <c:v>63068</c:v>
                </c:pt>
                <c:pt idx="993">
                  <c:v>63098</c:v>
                </c:pt>
                <c:pt idx="994">
                  <c:v>63129</c:v>
                </c:pt>
                <c:pt idx="995">
                  <c:v>63159</c:v>
                </c:pt>
                <c:pt idx="996">
                  <c:v>63190</c:v>
                </c:pt>
                <c:pt idx="997">
                  <c:v>63221</c:v>
                </c:pt>
                <c:pt idx="998">
                  <c:v>63249</c:v>
                </c:pt>
                <c:pt idx="999">
                  <c:v>63280</c:v>
                </c:pt>
                <c:pt idx="1000">
                  <c:v>63310</c:v>
                </c:pt>
                <c:pt idx="1001">
                  <c:v>63341</c:v>
                </c:pt>
                <c:pt idx="1002">
                  <c:v>63371</c:v>
                </c:pt>
                <c:pt idx="1003">
                  <c:v>63402</c:v>
                </c:pt>
                <c:pt idx="1004">
                  <c:v>63433</c:v>
                </c:pt>
                <c:pt idx="1005">
                  <c:v>63463</c:v>
                </c:pt>
                <c:pt idx="1006">
                  <c:v>63494</c:v>
                </c:pt>
                <c:pt idx="1007">
                  <c:v>63524</c:v>
                </c:pt>
                <c:pt idx="1008">
                  <c:v>63555</c:v>
                </c:pt>
                <c:pt idx="1009">
                  <c:v>63586</c:v>
                </c:pt>
                <c:pt idx="1010">
                  <c:v>63614</c:v>
                </c:pt>
                <c:pt idx="1011">
                  <c:v>63645</c:v>
                </c:pt>
                <c:pt idx="1012">
                  <c:v>63675</c:v>
                </c:pt>
                <c:pt idx="1013">
                  <c:v>63706</c:v>
                </c:pt>
                <c:pt idx="1014">
                  <c:v>63736</c:v>
                </c:pt>
                <c:pt idx="1015">
                  <c:v>63767</c:v>
                </c:pt>
                <c:pt idx="1016">
                  <c:v>63798</c:v>
                </c:pt>
                <c:pt idx="1017">
                  <c:v>63828</c:v>
                </c:pt>
                <c:pt idx="1018">
                  <c:v>63859</c:v>
                </c:pt>
                <c:pt idx="1019">
                  <c:v>63889</c:v>
                </c:pt>
                <c:pt idx="1020">
                  <c:v>63920</c:v>
                </c:pt>
                <c:pt idx="1021">
                  <c:v>63951</c:v>
                </c:pt>
                <c:pt idx="1022">
                  <c:v>63979</c:v>
                </c:pt>
                <c:pt idx="1023">
                  <c:v>64010</c:v>
                </c:pt>
                <c:pt idx="1024">
                  <c:v>64040</c:v>
                </c:pt>
                <c:pt idx="1025">
                  <c:v>64071</c:v>
                </c:pt>
                <c:pt idx="1026">
                  <c:v>64101</c:v>
                </c:pt>
                <c:pt idx="1027">
                  <c:v>64132</c:v>
                </c:pt>
                <c:pt idx="1028">
                  <c:v>64163</c:v>
                </c:pt>
                <c:pt idx="1029">
                  <c:v>64193</c:v>
                </c:pt>
                <c:pt idx="1030">
                  <c:v>64224</c:v>
                </c:pt>
                <c:pt idx="1031">
                  <c:v>64254</c:v>
                </c:pt>
                <c:pt idx="1032">
                  <c:v>64285</c:v>
                </c:pt>
                <c:pt idx="1033">
                  <c:v>64316</c:v>
                </c:pt>
                <c:pt idx="1034">
                  <c:v>64345</c:v>
                </c:pt>
                <c:pt idx="1035">
                  <c:v>64376</c:v>
                </c:pt>
                <c:pt idx="1036">
                  <c:v>64406</c:v>
                </c:pt>
                <c:pt idx="1037">
                  <c:v>64437</c:v>
                </c:pt>
                <c:pt idx="1038">
                  <c:v>64467</c:v>
                </c:pt>
                <c:pt idx="1039">
                  <c:v>64498</c:v>
                </c:pt>
                <c:pt idx="1040">
                  <c:v>64529</c:v>
                </c:pt>
                <c:pt idx="1041">
                  <c:v>64559</c:v>
                </c:pt>
                <c:pt idx="1042">
                  <c:v>64590</c:v>
                </c:pt>
                <c:pt idx="1043">
                  <c:v>64620</c:v>
                </c:pt>
                <c:pt idx="1044">
                  <c:v>64651</c:v>
                </c:pt>
                <c:pt idx="1045">
                  <c:v>64682</c:v>
                </c:pt>
                <c:pt idx="1046">
                  <c:v>64710</c:v>
                </c:pt>
                <c:pt idx="1047">
                  <c:v>64741</c:v>
                </c:pt>
                <c:pt idx="1048">
                  <c:v>64771</c:v>
                </c:pt>
                <c:pt idx="1049">
                  <c:v>64802</c:v>
                </c:pt>
                <c:pt idx="1050">
                  <c:v>64832</c:v>
                </c:pt>
                <c:pt idx="1051">
                  <c:v>64863</c:v>
                </c:pt>
                <c:pt idx="1052">
                  <c:v>64894</c:v>
                </c:pt>
                <c:pt idx="1053">
                  <c:v>64924</c:v>
                </c:pt>
                <c:pt idx="1054">
                  <c:v>64955</c:v>
                </c:pt>
                <c:pt idx="1055">
                  <c:v>64985</c:v>
                </c:pt>
                <c:pt idx="1056">
                  <c:v>65016</c:v>
                </c:pt>
                <c:pt idx="1057">
                  <c:v>65047</c:v>
                </c:pt>
                <c:pt idx="1058">
                  <c:v>65075</c:v>
                </c:pt>
                <c:pt idx="1059">
                  <c:v>65106</c:v>
                </c:pt>
                <c:pt idx="1060">
                  <c:v>65136</c:v>
                </c:pt>
                <c:pt idx="1061">
                  <c:v>65167</c:v>
                </c:pt>
                <c:pt idx="1062">
                  <c:v>65197</c:v>
                </c:pt>
                <c:pt idx="1063">
                  <c:v>65228</c:v>
                </c:pt>
                <c:pt idx="1064">
                  <c:v>65259</c:v>
                </c:pt>
                <c:pt idx="1065">
                  <c:v>65289</c:v>
                </c:pt>
                <c:pt idx="1066">
                  <c:v>65320</c:v>
                </c:pt>
                <c:pt idx="1067">
                  <c:v>65350</c:v>
                </c:pt>
                <c:pt idx="1068">
                  <c:v>65381</c:v>
                </c:pt>
                <c:pt idx="1069">
                  <c:v>65412</c:v>
                </c:pt>
                <c:pt idx="1070">
                  <c:v>65440</c:v>
                </c:pt>
                <c:pt idx="1071">
                  <c:v>65471</c:v>
                </c:pt>
                <c:pt idx="1072">
                  <c:v>65501</c:v>
                </c:pt>
                <c:pt idx="1073">
                  <c:v>65532</c:v>
                </c:pt>
                <c:pt idx="1074">
                  <c:v>65562</c:v>
                </c:pt>
                <c:pt idx="1075">
                  <c:v>65593</c:v>
                </c:pt>
                <c:pt idx="1076">
                  <c:v>65624</c:v>
                </c:pt>
                <c:pt idx="1077">
                  <c:v>65654</c:v>
                </c:pt>
                <c:pt idx="1078">
                  <c:v>65685</c:v>
                </c:pt>
                <c:pt idx="1079">
                  <c:v>65715</c:v>
                </c:pt>
                <c:pt idx="1080">
                  <c:v>65746</c:v>
                </c:pt>
                <c:pt idx="1081">
                  <c:v>65777</c:v>
                </c:pt>
                <c:pt idx="1082">
                  <c:v>65806</c:v>
                </c:pt>
                <c:pt idx="1083">
                  <c:v>65837</c:v>
                </c:pt>
                <c:pt idx="1084">
                  <c:v>65867</c:v>
                </c:pt>
                <c:pt idx="1085">
                  <c:v>65898</c:v>
                </c:pt>
                <c:pt idx="1086">
                  <c:v>65928</c:v>
                </c:pt>
                <c:pt idx="1087">
                  <c:v>65959</c:v>
                </c:pt>
                <c:pt idx="1088">
                  <c:v>65990</c:v>
                </c:pt>
                <c:pt idx="1089">
                  <c:v>66020</c:v>
                </c:pt>
                <c:pt idx="1090">
                  <c:v>66051</c:v>
                </c:pt>
                <c:pt idx="1091">
                  <c:v>66081</c:v>
                </c:pt>
                <c:pt idx="1092">
                  <c:v>66112</c:v>
                </c:pt>
                <c:pt idx="1093">
                  <c:v>66143</c:v>
                </c:pt>
                <c:pt idx="1094">
                  <c:v>66171</c:v>
                </c:pt>
                <c:pt idx="1095">
                  <c:v>66202</c:v>
                </c:pt>
                <c:pt idx="1096">
                  <c:v>66232</c:v>
                </c:pt>
                <c:pt idx="1097">
                  <c:v>66263</c:v>
                </c:pt>
                <c:pt idx="1098">
                  <c:v>66293</c:v>
                </c:pt>
                <c:pt idx="1099">
                  <c:v>66324</c:v>
                </c:pt>
                <c:pt idx="1100">
                  <c:v>66355</c:v>
                </c:pt>
                <c:pt idx="1101">
                  <c:v>66385</c:v>
                </c:pt>
                <c:pt idx="1102">
                  <c:v>66416</c:v>
                </c:pt>
                <c:pt idx="1103">
                  <c:v>66446</c:v>
                </c:pt>
                <c:pt idx="1104">
                  <c:v>66477</c:v>
                </c:pt>
                <c:pt idx="1105">
                  <c:v>66508</c:v>
                </c:pt>
                <c:pt idx="1106">
                  <c:v>66536</c:v>
                </c:pt>
                <c:pt idx="1107">
                  <c:v>66567</c:v>
                </c:pt>
                <c:pt idx="1108">
                  <c:v>66597</c:v>
                </c:pt>
                <c:pt idx="1109">
                  <c:v>66628</c:v>
                </c:pt>
                <c:pt idx="1110">
                  <c:v>66658</c:v>
                </c:pt>
                <c:pt idx="1111">
                  <c:v>66689</c:v>
                </c:pt>
                <c:pt idx="1112">
                  <c:v>66720</c:v>
                </c:pt>
                <c:pt idx="1113">
                  <c:v>66750</c:v>
                </c:pt>
                <c:pt idx="1114">
                  <c:v>66781</c:v>
                </c:pt>
                <c:pt idx="1115">
                  <c:v>66811</c:v>
                </c:pt>
                <c:pt idx="1116">
                  <c:v>66842</c:v>
                </c:pt>
                <c:pt idx="1117">
                  <c:v>66873</c:v>
                </c:pt>
                <c:pt idx="1118">
                  <c:v>66901</c:v>
                </c:pt>
                <c:pt idx="1119">
                  <c:v>66932</c:v>
                </c:pt>
                <c:pt idx="1120">
                  <c:v>66962</c:v>
                </c:pt>
                <c:pt idx="1121">
                  <c:v>66993</c:v>
                </c:pt>
                <c:pt idx="1122">
                  <c:v>67023</c:v>
                </c:pt>
                <c:pt idx="1123">
                  <c:v>67054</c:v>
                </c:pt>
                <c:pt idx="1124">
                  <c:v>67085</c:v>
                </c:pt>
                <c:pt idx="1125">
                  <c:v>67115</c:v>
                </c:pt>
                <c:pt idx="1126">
                  <c:v>67146</c:v>
                </c:pt>
                <c:pt idx="1127">
                  <c:v>67176</c:v>
                </c:pt>
                <c:pt idx="1128">
                  <c:v>67207</c:v>
                </c:pt>
                <c:pt idx="1129">
                  <c:v>67238</c:v>
                </c:pt>
                <c:pt idx="1130">
                  <c:v>67267</c:v>
                </c:pt>
                <c:pt idx="1131">
                  <c:v>67298</c:v>
                </c:pt>
                <c:pt idx="1132">
                  <c:v>67328</c:v>
                </c:pt>
                <c:pt idx="1133">
                  <c:v>67359</c:v>
                </c:pt>
                <c:pt idx="1134">
                  <c:v>67389</c:v>
                </c:pt>
                <c:pt idx="1135">
                  <c:v>67420</c:v>
                </c:pt>
                <c:pt idx="1136">
                  <c:v>67451</c:v>
                </c:pt>
                <c:pt idx="1137">
                  <c:v>67481</c:v>
                </c:pt>
                <c:pt idx="1138">
                  <c:v>67512</c:v>
                </c:pt>
                <c:pt idx="1139">
                  <c:v>67542</c:v>
                </c:pt>
                <c:pt idx="1140">
                  <c:v>67573</c:v>
                </c:pt>
                <c:pt idx="1141">
                  <c:v>67604</c:v>
                </c:pt>
                <c:pt idx="1142">
                  <c:v>67632</c:v>
                </c:pt>
                <c:pt idx="1143">
                  <c:v>67663</c:v>
                </c:pt>
                <c:pt idx="1144">
                  <c:v>67693</c:v>
                </c:pt>
                <c:pt idx="1145">
                  <c:v>67724</c:v>
                </c:pt>
                <c:pt idx="1146">
                  <c:v>67754</c:v>
                </c:pt>
                <c:pt idx="1147">
                  <c:v>67785</c:v>
                </c:pt>
                <c:pt idx="1148">
                  <c:v>67816</c:v>
                </c:pt>
                <c:pt idx="1149">
                  <c:v>67846</c:v>
                </c:pt>
                <c:pt idx="1150">
                  <c:v>67877</c:v>
                </c:pt>
                <c:pt idx="1151">
                  <c:v>67907</c:v>
                </c:pt>
                <c:pt idx="1152">
                  <c:v>67938</c:v>
                </c:pt>
                <c:pt idx="1153">
                  <c:v>67969</c:v>
                </c:pt>
                <c:pt idx="1154">
                  <c:v>67997</c:v>
                </c:pt>
                <c:pt idx="1155">
                  <c:v>68028</c:v>
                </c:pt>
                <c:pt idx="1156">
                  <c:v>68058</c:v>
                </c:pt>
                <c:pt idx="1157">
                  <c:v>68089</c:v>
                </c:pt>
                <c:pt idx="1158">
                  <c:v>68119</c:v>
                </c:pt>
                <c:pt idx="1159">
                  <c:v>68150</c:v>
                </c:pt>
                <c:pt idx="1160">
                  <c:v>68181</c:v>
                </c:pt>
                <c:pt idx="1161">
                  <c:v>68211</c:v>
                </c:pt>
                <c:pt idx="1162">
                  <c:v>68242</c:v>
                </c:pt>
                <c:pt idx="1163">
                  <c:v>68272</c:v>
                </c:pt>
                <c:pt idx="1164">
                  <c:v>68303</c:v>
                </c:pt>
                <c:pt idx="1165">
                  <c:v>68334</c:v>
                </c:pt>
                <c:pt idx="1166">
                  <c:v>68362</c:v>
                </c:pt>
                <c:pt idx="1167">
                  <c:v>68393</c:v>
                </c:pt>
                <c:pt idx="1168">
                  <c:v>68423</c:v>
                </c:pt>
                <c:pt idx="1169">
                  <c:v>68454</c:v>
                </c:pt>
                <c:pt idx="1170">
                  <c:v>68484</c:v>
                </c:pt>
                <c:pt idx="1171">
                  <c:v>68515</c:v>
                </c:pt>
                <c:pt idx="1172">
                  <c:v>68546</c:v>
                </c:pt>
                <c:pt idx="1173">
                  <c:v>68576</c:v>
                </c:pt>
                <c:pt idx="1174">
                  <c:v>68607</c:v>
                </c:pt>
                <c:pt idx="1175">
                  <c:v>68637</c:v>
                </c:pt>
                <c:pt idx="1176">
                  <c:v>68668</c:v>
                </c:pt>
                <c:pt idx="1177">
                  <c:v>68699</c:v>
                </c:pt>
                <c:pt idx="1178">
                  <c:v>68728</c:v>
                </c:pt>
                <c:pt idx="1179">
                  <c:v>68759</c:v>
                </c:pt>
                <c:pt idx="1180">
                  <c:v>68789</c:v>
                </c:pt>
                <c:pt idx="1181">
                  <c:v>68820</c:v>
                </c:pt>
                <c:pt idx="1182">
                  <c:v>68850</c:v>
                </c:pt>
                <c:pt idx="1183">
                  <c:v>68881</c:v>
                </c:pt>
                <c:pt idx="1184">
                  <c:v>68912</c:v>
                </c:pt>
                <c:pt idx="1185">
                  <c:v>68942</c:v>
                </c:pt>
                <c:pt idx="1186">
                  <c:v>68973</c:v>
                </c:pt>
                <c:pt idx="1187">
                  <c:v>69003</c:v>
                </c:pt>
                <c:pt idx="1188">
                  <c:v>69034</c:v>
                </c:pt>
                <c:pt idx="1189">
                  <c:v>69065</c:v>
                </c:pt>
                <c:pt idx="1190">
                  <c:v>69093</c:v>
                </c:pt>
                <c:pt idx="1191">
                  <c:v>69124</c:v>
                </c:pt>
                <c:pt idx="1192">
                  <c:v>69154</c:v>
                </c:pt>
                <c:pt idx="1193">
                  <c:v>69185</c:v>
                </c:pt>
                <c:pt idx="1194">
                  <c:v>69215</c:v>
                </c:pt>
                <c:pt idx="1195">
                  <c:v>69246</c:v>
                </c:pt>
                <c:pt idx="1196">
                  <c:v>69277</c:v>
                </c:pt>
                <c:pt idx="1197">
                  <c:v>69307</c:v>
                </c:pt>
                <c:pt idx="1198">
                  <c:v>69338</c:v>
                </c:pt>
                <c:pt idx="1199">
                  <c:v>69368</c:v>
                </c:pt>
              </c:numCache>
            </c:numRef>
          </c:cat>
          <c:val>
            <c:numRef>
              <c:f>Company!$C$3:$C$1202</c:f>
              <c:numCache>
                <c:formatCode>General</c:formatCode>
                <c:ptCount val="12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numCache>
            </c:numRef>
          </c:val>
          <c:smooth val="0"/>
          <c:extLst>
            <c:ext xmlns:c16="http://schemas.microsoft.com/office/drawing/2014/chart" uri="{C3380CC4-5D6E-409C-BE32-E72D297353CC}">
              <c16:uniqueId val="{00000003-CBD5-49C9-BB96-212069FD5FDC}"/>
            </c:ext>
          </c:extLst>
        </c:ser>
        <c:dLbls>
          <c:showLegendKey val="0"/>
          <c:showVal val="0"/>
          <c:showCatName val="0"/>
          <c:showSerName val="0"/>
          <c:showPercent val="0"/>
          <c:showBubbleSize val="0"/>
        </c:dLbls>
        <c:marker val="1"/>
        <c:smooth val="0"/>
        <c:axId val="1002209792"/>
        <c:axId val="999670912"/>
      </c:lineChart>
      <c:lineChart>
        <c:grouping val="standard"/>
        <c:varyColors val="0"/>
        <c:ser>
          <c:idx val="0"/>
          <c:order val="3"/>
          <c:tx>
            <c:strRef>
              <c:f>'Industry Labels'!$C$12</c:f>
              <c:strCache>
                <c:ptCount val="1"/>
                <c:pt idx="0">
                  <c:v>New Orders</c:v>
                </c:pt>
              </c:strCache>
            </c:strRef>
          </c:tx>
          <c:spPr>
            <a:ln w="57150">
              <a:solidFill>
                <a:srgbClr val="33CC33"/>
              </a:solidFill>
              <a:prstDash val="solid"/>
            </a:ln>
            <a:effectLst>
              <a:outerShdw blurRad="63500" algn="ctr" rotWithShape="0">
                <a:prstClr val="black">
                  <a:alpha val="40000"/>
                </a:prstClr>
              </a:outerShdw>
            </a:effectLst>
          </c:spPr>
          <c:marker>
            <c:symbol val="none"/>
          </c:marker>
          <c:val>
            <c:numRef>
              <c:f>'Lagged Data2'!$AH$3:$AH$1202</c:f>
              <c:numCache>
                <c:formatCode>0.00</c:formatCode>
                <c:ptCount val="12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0.40985005916391515</c:v>
                </c:pt>
                <c:pt idx="48">
                  <c:v>0.38021559296311125</c:v>
                </c:pt>
                <c:pt idx="49">
                  <c:v>0.13273941256350952</c:v>
                </c:pt>
                <c:pt idx="50">
                  <c:v>-0.29507464031195241</c:v>
                </c:pt>
                <c:pt idx="51">
                  <c:v>-0.42364467576642539</c:v>
                </c:pt>
                <c:pt idx="52">
                  <c:v>-0.42383861682235136</c:v>
                </c:pt>
                <c:pt idx="53">
                  <c:v>-0.30048512055608967</c:v>
                </c:pt>
                <c:pt idx="54">
                  <c:v>-6.4138361282388701E-2</c:v>
                </c:pt>
                <c:pt idx="55">
                  <c:v>0.32765384444846291</c:v>
                </c:pt>
                <c:pt idx="56">
                  <c:v>0.74061436637624922</c:v>
                </c:pt>
                <c:pt idx="57">
                  <c:v>1.0200161829490639</c:v>
                </c:pt>
                <c:pt idx="58">
                  <c:v>1.7947809244437849</c:v>
                </c:pt>
                <c:pt idx="59">
                  <c:v>2.8553638768503475</c:v>
                </c:pt>
                <c:pt idx="60">
                  <c:v>3.529994506758598</c:v>
                </c:pt>
                <c:pt idx="61">
                  <c:v>4.0693459342907516</c:v>
                </c:pt>
                <c:pt idx="62">
                  <c:v>4.5665395803923445</c:v>
                </c:pt>
                <c:pt idx="63">
                  <c:v>5.2626640000469393</c:v>
                </c:pt>
                <c:pt idx="64">
                  <c:v>5.8962819862073559</c:v>
                </c:pt>
                <c:pt idx="65">
                  <c:v>6.4160035796741397</c:v>
                </c:pt>
                <c:pt idx="66">
                  <c:v>6.7617630314245929</c:v>
                </c:pt>
                <c:pt idx="67">
                  <c:v>6.7109012456240293</c:v>
                </c:pt>
                <c:pt idx="68">
                  <c:v>6.9611443498191647</c:v>
                </c:pt>
                <c:pt idx="69">
                  <c:v>7.10662245302494</c:v>
                </c:pt>
                <c:pt idx="70">
                  <c:v>6.8338917460623918</c:v>
                </c:pt>
                <c:pt idx="71">
                  <c:v>6.3166991006273605</c:v>
                </c:pt>
                <c:pt idx="72">
                  <c:v>5.9919730621407439</c:v>
                </c:pt>
                <c:pt idx="73">
                  <c:v>5.4899617860242955</c:v>
                </c:pt>
                <c:pt idx="74">
                  <c:v>5.3037172368285184</c:v>
                </c:pt>
                <c:pt idx="75">
                  <c:v>4.870289063718829</c:v>
                </c:pt>
                <c:pt idx="76">
                  <c:v>4.4871269767822923</c:v>
                </c:pt>
                <c:pt idx="77">
                  <c:v>3.9434970164548844</c:v>
                </c:pt>
                <c:pt idx="78">
                  <c:v>3.7593046403300718</c:v>
                </c:pt>
                <c:pt idx="79">
                  <c:v>3.5306388697247399</c:v>
                </c:pt>
                <c:pt idx="80">
                  <c:v>3.2166935790840085</c:v>
                </c:pt>
                <c:pt idx="81">
                  <c:v>3.2447050165159652</c:v>
                </c:pt>
                <c:pt idx="82">
                  <c:v>3.4227754110825828</c:v>
                </c:pt>
                <c:pt idx="83">
                  <c:v>3.429000348497425</c:v>
                </c:pt>
                <c:pt idx="84">
                  <c:v>3.7732074991362481</c:v>
                </c:pt>
                <c:pt idx="85">
                  <c:v>4.1491239693442594</c:v>
                </c:pt>
                <c:pt idx="86">
                  <c:v>4.1814754149024793</c:v>
                </c:pt>
                <c:pt idx="87">
                  <c:v>4.1579666023791759</c:v>
                </c:pt>
                <c:pt idx="88">
                  <c:v>4.1612591204336979</c:v>
                </c:pt>
                <c:pt idx="89">
                  <c:v>4.4991628799471641</c:v>
                </c:pt>
                <c:pt idx="90">
                  <c:v>4.4122644277142058</c:v>
                </c:pt>
                <c:pt idx="91">
                  <c:v>4.5005553186897629</c:v>
                </c:pt>
                <c:pt idx="92">
                  <c:v>4.5751736992127263</c:v>
                </c:pt>
                <c:pt idx="93">
                  <c:v>4.1732035741946163</c:v>
                </c:pt>
                <c:pt idx="94">
                  <c:v>3.7129819701214473</c:v>
                </c:pt>
                <c:pt idx="95">
                  <c:v>3.5011036200188101</c:v>
                </c:pt>
                <c:pt idx="96">
                  <c:v>2.8633539348311103</c:v>
                </c:pt>
                <c:pt idx="97">
                  <c:v>2.3529713535253904</c:v>
                </c:pt>
                <c:pt idx="98">
                  <c:v>2.097709673789609</c:v>
                </c:pt>
                <c:pt idx="99">
                  <c:v>1.7726723218885638</c:v>
                </c:pt>
                <c:pt idx="100">
                  <c:v>1.2684415287207003</c:v>
                </c:pt>
                <c:pt idx="101">
                  <c:v>0.82793285332820687</c:v>
                </c:pt>
                <c:pt idx="102">
                  <c:v>0.33980327391660126</c:v>
                </c:pt>
                <c:pt idx="103">
                  <c:v>-0.23865266517300654</c:v>
                </c:pt>
                <c:pt idx="104">
                  <c:v>-0.69564518478699711</c:v>
                </c:pt>
                <c:pt idx="105">
                  <c:v>-1.1901584670614369</c:v>
                </c:pt>
                <c:pt idx="106">
                  <c:v>-1.6611335654862813</c:v>
                </c:pt>
                <c:pt idx="107">
                  <c:v>-1.9948453556614396</c:v>
                </c:pt>
                <c:pt idx="108">
                  <c:v>-2.2233913030407848</c:v>
                </c:pt>
                <c:pt idx="109">
                  <c:v>-2.3519080809123665</c:v>
                </c:pt>
                <c:pt idx="110">
                  <c:v>-2.3683068880078935</c:v>
                </c:pt>
                <c:pt idx="111">
                  <c:v>-2.2915202723360579</c:v>
                </c:pt>
                <c:pt idx="112">
                  <c:v>-1.9555143093026999</c:v>
                </c:pt>
                <c:pt idx="113">
                  <c:v>-1.6174438296824576</c:v>
                </c:pt>
                <c:pt idx="114">
                  <c:v>-1.1025849199905764</c:v>
                </c:pt>
                <c:pt idx="115">
                  <c:v>-0.43633815247501673</c:v>
                </c:pt>
                <c:pt idx="116">
                  <c:v>0.24079052135191148</c:v>
                </c:pt>
                <c:pt idx="117">
                  <c:v>1.2257161773008249</c:v>
                </c:pt>
                <c:pt idx="118">
                  <c:v>2.4798014609018963</c:v>
                </c:pt>
                <c:pt idx="119">
                  <c:v>3.4519341624353217</c:v>
                </c:pt>
                <c:pt idx="120">
                  <c:v>4.5237136265855895</c:v>
                </c:pt>
                <c:pt idx="121">
                  <c:v>5.6818986747916682</c:v>
                </c:pt>
                <c:pt idx="122">
                  <c:v>6.5925811142387971</c:v>
                </c:pt>
                <c:pt idx="123">
                  <c:v>7.4495424891585458</c:v>
                </c:pt>
                <c:pt idx="124">
                  <c:v>8.2972742620183197</c:v>
                </c:pt>
                <c:pt idx="125">
                  <c:v>8.9181220833776109</c:v>
                </c:pt>
                <c:pt idx="126">
                  <c:v>9.4192167135867351</c:v>
                </c:pt>
                <c:pt idx="127">
                  <c:v>9.7927311895136455</c:v>
                </c:pt>
                <c:pt idx="128">
                  <c:v>9.9155119495433439</c:v>
                </c:pt>
                <c:pt idx="129">
                  <c:v>9.9282463438538144</c:v>
                </c:pt>
                <c:pt idx="130">
                  <c:v>9.7105219956521154</c:v>
                </c:pt>
                <c:pt idx="131">
                  <c:v>9.572092765925504</c:v>
                </c:pt>
                <c:pt idx="132">
                  <c:v>9.4708531435345122</c:v>
                </c:pt>
                <c:pt idx="133">
                  <c:v>8.6671737291140261</c:v>
                </c:pt>
                <c:pt idx="134">
                  <c:v>7.8113913436108788</c:v>
                </c:pt>
                <c:pt idx="135">
                  <c:v>7.1020600681342358</c:v>
                </c:pt>
                <c:pt idx="136">
                  <c:v>6.5224012743432525</c:v>
                </c:pt>
                <c:pt idx="137">
                  <c:v>5.3763521543019692</c:v>
                </c:pt>
                <c:pt idx="138">
                  <c:v>4.4750444711907846</c:v>
                </c:pt>
                <c:pt idx="139">
                  <c:v>3.8971140460352132</c:v>
                </c:pt>
                <c:pt idx="140">
                  <c:v>3.0688693547394905</c:v>
                </c:pt>
                <c:pt idx="141">
                  <c:v>2.2982034135872027</c:v>
                </c:pt>
                <c:pt idx="142">
                  <c:v>1.2532148829583036</c:v>
                </c:pt>
                <c:pt idx="143">
                  <c:v>0.35200695357995926</c:v>
                </c:pt>
                <c:pt idx="144">
                  <c:v>-0.73633270307814769</c:v>
                </c:pt>
                <c:pt idx="145">
                  <c:v>-1.4470574353436803</c:v>
                </c:pt>
                <c:pt idx="146">
                  <c:v>-1.7786501261789311</c:v>
                </c:pt>
                <c:pt idx="147">
                  <c:v>-2.216671257801579</c:v>
                </c:pt>
                <c:pt idx="148">
                  <c:v>-2.9970917970918265</c:v>
                </c:pt>
                <c:pt idx="149">
                  <c:v>-2.8361623156414311</c:v>
                </c:pt>
                <c:pt idx="150">
                  <c:v>-2.8181537929695111</c:v>
                </c:pt>
                <c:pt idx="151">
                  <c:v>-3.3412287299969989</c:v>
                </c:pt>
                <c:pt idx="152">
                  <c:v>-2.9552213275555204</c:v>
                </c:pt>
                <c:pt idx="153">
                  <c:v>-2.6084683789442238</c:v>
                </c:pt>
                <c:pt idx="154">
                  <c:v>-1.9902320011679393</c:v>
                </c:pt>
                <c:pt idx="155">
                  <c:v>-1.2894293033164104</c:v>
                </c:pt>
                <c:pt idx="156">
                  <c:v>-0.41452441579485821</c:v>
                </c:pt>
                <c:pt idx="157">
                  <c:v>0.69877804545322419</c:v>
                </c:pt>
                <c:pt idx="158">
                  <c:v>1.6253000218197258</c:v>
                </c:pt>
                <c:pt idx="159">
                  <c:v>2.3091327806050117</c:v>
                </c:pt>
                <c:pt idx="160">
                  <c:v>3.0552722785419917</c:v>
                </c:pt>
                <c:pt idx="161">
                  <c:v>3.6265167740599793</c:v>
                </c:pt>
                <c:pt idx="162">
                  <c:v>4.5824104091182392</c:v>
                </c:pt>
                <c:pt idx="163">
                  <c:v>5.5390952483012512</c:v>
                </c:pt>
                <c:pt idx="164">
                  <c:v>5.7290896856005276</c:v>
                </c:pt>
                <c:pt idx="165">
                  <c:v>5.9800384503008104</c:v>
                </c:pt>
                <c:pt idx="166">
                  <c:v>6.1115873239256473</c:v>
                </c:pt>
                <c:pt idx="167">
                  <c:v>6.0881722739941466</c:v>
                </c:pt>
                <c:pt idx="168">
                  <c:v>5.9707483436988014</c:v>
                </c:pt>
                <c:pt idx="169">
                  <c:v>5.7471626733921966</c:v>
                </c:pt>
                <c:pt idx="170">
                  <c:v>5.4377494303527385</c:v>
                </c:pt>
                <c:pt idx="171">
                  <c:v>5.8577424500307416</c:v>
                </c:pt>
                <c:pt idx="172">
                  <c:v>6.5299636064522417</c:v>
                </c:pt>
                <c:pt idx="173">
                  <c:v>6.9845316624440557</c:v>
                </c:pt>
                <c:pt idx="174">
                  <c:v>6.8484936680231101</c:v>
                </c:pt>
                <c:pt idx="175">
                  <c:v>7.2483056520102167</c:v>
                </c:pt>
                <c:pt idx="176">
                  <c:v>7.6661320894790208</c:v>
                </c:pt>
                <c:pt idx="177">
                  <c:v>8.2997072826723013</c:v>
                </c:pt>
                <c:pt idx="178">
                  <c:v>9.3495297805642679</c:v>
                </c:pt>
                <c:pt idx="179">
                  <c:v>9.9651825641694245</c:v>
                </c:pt>
                <c:pt idx="180">
                  <c:v>10.678451145344269</c:v>
                </c:pt>
                <c:pt idx="181">
                  <c:v>11.283512421156644</c:v>
                </c:pt>
                <c:pt idx="182">
                  <c:v>12.323474011098099</c:v>
                </c:pt>
                <c:pt idx="183">
                  <c:v>12.789443778016292</c:v>
                </c:pt>
                <c:pt idx="184">
                  <c:v>13.069726331237604</c:v>
                </c:pt>
                <c:pt idx="185">
                  <c:v>13.35909715887307</c:v>
                </c:pt>
                <c:pt idx="186">
                  <c:v>13.905106494699893</c:v>
                </c:pt>
                <c:pt idx="187">
                  <c:v>14.530920994354375</c:v>
                </c:pt>
                <c:pt idx="188">
                  <c:v>15.332759667704067</c:v>
                </c:pt>
                <c:pt idx="189">
                  <c:v>15.349318982000185</c:v>
                </c:pt>
                <c:pt idx="190">
                  <c:v>14.829533685693661</c:v>
                </c:pt>
                <c:pt idx="191">
                  <c:v>14.895685493655449</c:v>
                </c:pt>
                <c:pt idx="192">
                  <c:v>14.896728499782114</c:v>
                </c:pt>
                <c:pt idx="193">
                  <c:v>14.51448708508552</c:v>
                </c:pt>
                <c:pt idx="194">
                  <c:v>13.719442644101704</c:v>
                </c:pt>
                <c:pt idx="195">
                  <c:v>13.087769264412401</c:v>
                </c:pt>
                <c:pt idx="196">
                  <c:v>12.909439528023597</c:v>
                </c:pt>
                <c:pt idx="197">
                  <c:v>12.437796076824867</c:v>
                </c:pt>
                <c:pt idx="198">
                  <c:v>12.00666128366565</c:v>
                </c:pt>
                <c:pt idx="199">
                  <c:v>10.885461051535088</c:v>
                </c:pt>
                <c:pt idx="200">
                  <c:v>8.9900580518032598</c:v>
                </c:pt>
                <c:pt idx="201">
                  <c:v>7.6182833265304737</c:v>
                </c:pt>
                <c:pt idx="202">
                  <c:v>6.6939548715824202</c:v>
                </c:pt>
                <c:pt idx="203">
                  <c:v>5.8134654928410754</c:v>
                </c:pt>
                <c:pt idx="204">
                  <c:v>4.7212937954646463</c:v>
                </c:pt>
                <c:pt idx="205">
                  <c:v>4.4273050901609849</c:v>
                </c:pt>
                <c:pt idx="206">
                  <c:v>4.0941437171649824</c:v>
                </c:pt>
                <c:pt idx="207">
                  <c:v>3.8137922705154637</c:v>
                </c:pt>
                <c:pt idx="208">
                  <c:v>3.1414347781786773</c:v>
                </c:pt>
                <c:pt idx="209">
                  <c:v>2.8250935312243115</c:v>
                </c:pt>
                <c:pt idx="210">
                  <c:v>2.4243542815103609</c:v>
                </c:pt>
                <c:pt idx="211">
                  <c:v>2.2011606678351399</c:v>
                </c:pt>
                <c:pt idx="212">
                  <c:v>3.4346612398142469</c:v>
                </c:pt>
                <c:pt idx="213">
                  <c:v>5.0897730121690188</c:v>
                </c:pt>
                <c:pt idx="214">
                  <c:v>6.7939002941599824</c:v>
                </c:pt>
                <c:pt idx="215">
                  <c:v>8.0920515142433089</c:v>
                </c:pt>
                <c:pt idx="216">
                  <c:v>9.7296183247276531</c:v>
                </c:pt>
                <c:pt idx="217">
                  <c:v>10.940071264943143</c:v>
                </c:pt>
                <c:pt idx="218">
                  <c:v>12.030543470076125</c:v>
                </c:pt>
                <c:pt idx="219">
                  <c:v>13.608218192267259</c:v>
                </c:pt>
                <c:pt idx="220">
                  <c:v>15.18431762930544</c:v>
                </c:pt>
                <c:pt idx="221">
                  <c:v>16.936393480658055</c:v>
                </c:pt>
                <c:pt idx="222">
                  <c:v>18.931494790957061</c:v>
                </c:pt>
                <c:pt idx="223">
                  <c:v>20.485574337291098</c:v>
                </c:pt>
                <c:pt idx="224">
                  <c:v>20.482767689448764</c:v>
                </c:pt>
                <c:pt idx="225">
                  <c:v>18.979291225777899</c:v>
                </c:pt>
                <c:pt idx="226">
                  <c:v>15.783394118953638</c:v>
                </c:pt>
                <c:pt idx="227">
                  <c:v>12.599131131257153</c:v>
                </c:pt>
                <c:pt idx="228">
                  <c:v>9.4069715120936479</c:v>
                </c:pt>
                <c:pt idx="229">
                  <c:v>6.2730923231367512</c:v>
                </c:pt>
                <c:pt idx="230">
                  <c:v>3.0480643151139759</c:v>
                </c:pt>
                <c:pt idx="231">
                  <c:v>-1.0703643704306955</c:v>
                </c:pt>
                <c:pt idx="232">
                  <c:v>-5.3603433223452157</c:v>
                </c:pt>
                <c:pt idx="233">
                  <c:v>-9.3662673117162996</c:v>
                </c:pt>
                <c:pt idx="234">
                  <c:v>-13.814547825375413</c:v>
                </c:pt>
                <c:pt idx="235">
                  <c:v>-17.122451927923848</c:v>
                </c:pt>
                <c:pt idx="236">
                  <c:v>-19.131828824543334</c:v>
                </c:pt>
                <c:pt idx="237">
                  <c:v>-19.866552392684355</c:v>
                </c:pt>
                <c:pt idx="238">
                  <c:v>-18.659764711753965</c:v>
                </c:pt>
                <c:pt idx="239">
                  <c:v>-16.630133706941493</c:v>
                </c:pt>
                <c:pt idx="240">
                  <c:v>-14.759360576743092</c:v>
                </c:pt>
                <c:pt idx="241">
                  <c:v>-12.837155922212347</c:v>
                </c:pt>
                <c:pt idx="242">
                  <c:v>-9.9883479131819968</c:v>
                </c:pt>
                <c:pt idx="243">
                  <c:v>-6.778221046457233</c:v>
                </c:pt>
                <c:pt idx="244">
                  <c:v>-3.4138458061926542</c:v>
                </c:pt>
                <c:pt idx="245">
                  <c:v>-0.69416146496685371</c:v>
                </c:pt>
                <c:pt idx="246">
                  <c:v>2.8754927092808487</c:v>
                </c:pt>
                <c:pt idx="247">
                  <c:v>5.9025176023992856</c:v>
                </c:pt>
                <c:pt idx="248">
                  <c:v>8.0998544696162469</c:v>
                </c:pt>
                <c:pt idx="249">
                  <c:v>9.5375273799548808</c:v>
                </c:pt>
                <c:pt idx="250">
                  <c:v>9.9434356604605654</c:v>
                </c:pt>
                <c:pt idx="251">
                  <c:v>9.7657482842391516</c:v>
                </c:pt>
                <c:pt idx="252">
                  <c:v>10.103348019058387</c:v>
                </c:pt>
                <c:pt idx="253">
                  <c:v>10.498277827259543</c:v>
                </c:pt>
                <c:pt idx="254">
                  <c:v>10.481528994108984</c:v>
                </c:pt>
                <c:pt idx="255">
                  <c:v>10.888402535536528</c:v>
                </c:pt>
                <c:pt idx="256">
                  <c:v>11.711145487001602</c:v>
                </c:pt>
                <c:pt idx="257">
                  <c:v>13.014570923328336</c:v>
                </c:pt>
                <c:pt idx="258">
                  <c:v>14.067171221894156</c:v>
                </c:pt>
                <c:pt idx="259">
                  <c:v>15.192442619505073</c:v>
                </c:pt>
                <c:pt idx="260">
                  <c:v>16.161348473150497</c:v>
                </c:pt>
                <c:pt idx="261">
                  <c:v>16.837289342789319</c:v>
                </c:pt>
                <c:pt idx="262">
                  <c:v>17.184814936250262</c:v>
                </c:pt>
                <c:pt idx="263">
                  <c:v>16.925106065695886</c:v>
                </c:pt>
                <c:pt idx="264">
                  <c:v>16.235741813206573</c:v>
                </c:pt>
                <c:pt idx="265">
                  <c:v>15.883980625483687</c:v>
                </c:pt>
                <c:pt idx="266">
                  <c:v>14.52970929909398</c:v>
                </c:pt>
                <c:pt idx="267">
                  <c:v>12.686315623591</c:v>
                </c:pt>
                <c:pt idx="268">
                  <c:v>11.000166363282489</c:v>
                </c:pt>
                <c:pt idx="269">
                  <c:v>8.8387590234552817</c:v>
                </c:pt>
                <c:pt idx="270">
                  <c:v>7.0408198952163445</c:v>
                </c:pt>
                <c:pt idx="271">
                  <c:v>5.5322001072197367</c:v>
                </c:pt>
                <c:pt idx="272">
                  <c:v>4.2011898816962656</c:v>
                </c:pt>
                <c:pt idx="273">
                  <c:v>3.4273725582596057</c:v>
                </c:pt>
                <c:pt idx="274">
                  <c:v>2.3531442807739751</c:v>
                </c:pt>
                <c:pt idx="275">
                  <c:v>1.7042074932498394</c:v>
                </c:pt>
                <c:pt idx="276">
                  <c:v>1.4051971163627286</c:v>
                </c:pt>
                <c:pt idx="277">
                  <c:v>0.64614729084115652</c:v>
                </c:pt>
                <c:pt idx="278">
                  <c:v>0.34491561287917705</c:v>
                </c:pt>
                <c:pt idx="279">
                  <c:v>0.38982379265335965</c:v>
                </c:pt>
                <c:pt idx="280">
                  <c:v>0.31789361768174729</c:v>
                </c:pt>
                <c:pt idx="281">
                  <c:v>0.99392996078628926</c:v>
                </c:pt>
                <c:pt idx="282">
                  <c:v>1.595061449048643</c:v>
                </c:pt>
                <c:pt idx="283">
                  <c:v>1.5819455592528442</c:v>
                </c:pt>
                <c:pt idx="284">
                  <c:v>1.540772974877072</c:v>
                </c:pt>
                <c:pt idx="285">
                  <c:v>1.1243263784340485</c:v>
                </c:pt>
                <c:pt idx="286">
                  <c:v>1.1776822952638923</c:v>
                </c:pt>
                <c:pt idx="287">
                  <c:v>1.4286787205124369</c:v>
                </c:pt>
                <c:pt idx="288">
                  <c:v>1.2992349819768378</c:v>
                </c:pt>
                <c:pt idx="289">
                  <c:v>1.2357176480140453</c:v>
                </c:pt>
                <c:pt idx="290">
                  <c:v>1.4614934820911856</c:v>
                </c:pt>
                <c:pt idx="291">
                  <c:v>1.908562362751681</c:v>
                </c:pt>
                <c:pt idx="292">
                  <c:v>2.055650912607291</c:v>
                </c:pt>
                <c:pt idx="293">
                  <c:v>2.1276195610609534</c:v>
                </c:pt>
                <c:pt idx="294">
                  <c:v>1.5334909959963738</c:v>
                </c:pt>
                <c:pt idx="295">
                  <c:v>1.246423173996746</c:v>
                </c:pt>
                <c:pt idx="296">
                  <c:v>1.0994729276473407</c:v>
                </c:pt>
                <c:pt idx="297">
                  <c:v>0.75679505037152239</c:v>
                </c:pt>
                <c:pt idx="298">
                  <c:v>0.16680215549391164</c:v>
                </c:pt>
                <c:pt idx="299">
                  <c:v>-1.0165864098448054</c:v>
                </c:pt>
                <c:pt idx="300">
                  <c:v>-2.3866976054276989</c:v>
                </c:pt>
                <c:pt idx="301">
                  <c:v>-3.4457407657594246</c:v>
                </c:pt>
                <c:pt idx="302">
                  <c:v>-4.6905634348652967</c:v>
                </c:pt>
                <c:pt idx="303">
                  <c:v>-6.3514830948921031</c:v>
                </c:pt>
                <c:pt idx="304">
                  <c:v>-7.7049279740151064</c:v>
                </c:pt>
                <c:pt idx="305">
                  <c:v>-9.0086619025022543</c:v>
                </c:pt>
                <c:pt idx="306">
                  <c:v>-10.029929574967895</c:v>
                </c:pt>
                <c:pt idx="307">
                  <c:v>-11.14027743312792</c:v>
                </c:pt>
                <c:pt idx="308">
                  <c:v>-12.233867596611489</c:v>
                </c:pt>
                <c:pt idx="309">
                  <c:v>-12.966685013512759</c:v>
                </c:pt>
                <c:pt idx="310">
                  <c:v>-13.439455567591338</c:v>
                </c:pt>
                <c:pt idx="311">
                  <c:v>-13.374710424710429</c:v>
                </c:pt>
                <c:pt idx="312">
                  <c:v>-12.89352778767848</c:v>
                </c:pt>
                <c:pt idx="313">
                  <c:v>-12.506279195788281</c:v>
                </c:pt>
                <c:pt idx="314">
                  <c:v>-12.133114004048153</c:v>
                </c:pt>
                <c:pt idx="315">
                  <c:v>-11.720170699319837</c:v>
                </c:pt>
                <c:pt idx="316">
                  <c:v>-11.196514817006857</c:v>
                </c:pt>
                <c:pt idx="317">
                  <c:v>-10.765133742341476</c:v>
                </c:pt>
                <c:pt idx="318">
                  <c:v>-10.279717266658835</c:v>
                </c:pt>
                <c:pt idx="319">
                  <c:v>-9.25297950704568</c:v>
                </c:pt>
                <c:pt idx="320">
                  <c:v>-8.276947302596696</c:v>
                </c:pt>
                <c:pt idx="321">
                  <c:v>-7.2975584799477247</c:v>
                </c:pt>
                <c:pt idx="322">
                  <c:v>-6.1906066847590608</c:v>
                </c:pt>
                <c:pt idx="323">
                  <c:v>-4.8652386014409785</c:v>
                </c:pt>
                <c:pt idx="324">
                  <c:v>-3.3239223170183863</c:v>
                </c:pt>
                <c:pt idx="325">
                  <c:v>-2.0975855642442411</c:v>
                </c:pt>
                <c:pt idx="326">
                  <c:v>-0.75818118481180363</c:v>
                </c:pt>
                <c:pt idx="327">
                  <c:v>0.7725853621569172</c:v>
                </c:pt>
                <c:pt idx="328">
                  <c:v>2.0986583892578636</c:v>
                </c:pt>
                <c:pt idx="329">
                  <c:v>3.0849954002160729</c:v>
                </c:pt>
                <c:pt idx="330">
                  <c:v>4.5149660409757217</c:v>
                </c:pt>
                <c:pt idx="331">
                  <c:v>5.616645270258374</c:v>
                </c:pt>
                <c:pt idx="332">
                  <c:v>6.6328573177969048</c:v>
                </c:pt>
                <c:pt idx="333">
                  <c:v>7.716541097142354</c:v>
                </c:pt>
                <c:pt idx="334">
                  <c:v>8.6583584621183576</c:v>
                </c:pt>
                <c:pt idx="335">
                  <c:v>8.6558468824650134</c:v>
                </c:pt>
                <c:pt idx="336">
                  <c:v>8.5562369766038984</c:v>
                </c:pt>
                <c:pt idx="337">
                  <c:v>8.6000645315087496</c:v>
                </c:pt>
                <c:pt idx="338">
                  <c:v>8.7032180949300226</c:v>
                </c:pt>
                <c:pt idx="339">
                  <c:v>8.8149921009348304</c:v>
                </c:pt>
                <c:pt idx="340">
                  <c:v>9.2417725697029596</c:v>
                </c:pt>
                <c:pt idx="341">
                  <c:v>9.8368192646572084</c:v>
                </c:pt>
                <c:pt idx="342">
                  <c:v>10.127020629925497</c:v>
                </c:pt>
                <c:pt idx="343">
                  <c:v>10.128685393876964</c:v>
                </c:pt>
                <c:pt idx="344">
                  <c:v>10.155332965990624</c:v>
                </c:pt>
                <c:pt idx="345">
                  <c:v>10.01264998940816</c:v>
                </c:pt>
                <c:pt idx="346">
                  <c:v>9.156922856777399</c:v>
                </c:pt>
                <c:pt idx="347">
                  <c:v>8.5997604769763427</c:v>
                </c:pt>
                <c:pt idx="348">
                  <c:v>7.6763656356564951</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numCache>
            </c:numRef>
          </c:val>
          <c:smooth val="0"/>
          <c:extLst>
            <c:ext xmlns:c16="http://schemas.microsoft.com/office/drawing/2014/chart" uri="{C3380CC4-5D6E-409C-BE32-E72D297353CC}">
              <c16:uniqueId val="{00000004-CBD5-49C9-BB96-212069FD5FDC}"/>
            </c:ext>
          </c:extLst>
        </c:ser>
        <c:ser>
          <c:idx val="3"/>
          <c:order val="4"/>
          <c:tx>
            <c:strRef>
              <c:f>'Industry Labels'!$D$12</c:f>
              <c:strCache>
                <c:ptCount val="1"/>
                <c:pt idx="0">
                  <c:v>New Orders Forecast</c:v>
                </c:pt>
              </c:strCache>
            </c:strRef>
          </c:tx>
          <c:spPr>
            <a:ln>
              <a:noFill/>
            </a:ln>
          </c:spPr>
          <c:marker>
            <c:symbol val="diamond"/>
            <c:size val="8"/>
            <c:spPr>
              <a:solidFill>
                <a:srgbClr val="33CC33"/>
              </a:solidFill>
              <a:ln>
                <a:noFill/>
              </a:ln>
            </c:spPr>
          </c:marker>
          <c:val>
            <c:numRef>
              <c:f>'Lagged Data'!$AG$6:$AG$1205</c:f>
              <c:numCache>
                <c:formatCode>0.0</c:formatCode>
                <c:ptCount val="12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numCache>
            </c:numRef>
          </c:val>
          <c:smooth val="0"/>
          <c:extLst>
            <c:ext xmlns:c16="http://schemas.microsoft.com/office/drawing/2014/chart" uri="{C3380CC4-5D6E-409C-BE32-E72D297353CC}">
              <c16:uniqueId val="{00000005-CBD5-49C9-BB96-212069FD5FDC}"/>
            </c:ext>
          </c:extLst>
        </c:ser>
        <c:dLbls>
          <c:showLegendKey val="0"/>
          <c:showVal val="0"/>
          <c:showCatName val="0"/>
          <c:showSerName val="0"/>
          <c:showPercent val="0"/>
          <c:showBubbleSize val="0"/>
        </c:dLbls>
        <c:marker val="1"/>
        <c:smooth val="0"/>
        <c:axId val="1002743296"/>
        <c:axId val="1001934208"/>
      </c:lineChart>
      <c:dateAx>
        <c:axId val="1002209792"/>
        <c:scaling>
          <c:orientation val="minMax"/>
          <c:max val="44166"/>
          <c:min val="38353"/>
        </c:scaling>
        <c:delete val="0"/>
        <c:axPos val="b"/>
        <c:numFmt formatCode="\'yy" sourceLinked="0"/>
        <c:majorTickMark val="out"/>
        <c:minorTickMark val="none"/>
        <c:tickLblPos val="nextTo"/>
        <c:spPr>
          <a:ln w="3175">
            <a:solidFill>
              <a:sysClr val="window" lastClr="FFFFFF">
                <a:lumMod val="65000"/>
              </a:sysClr>
            </a:solidFill>
            <a:prstDash val="solid"/>
          </a:ln>
        </c:spPr>
        <c:txPr>
          <a:bodyPr rot="0" vert="horz"/>
          <a:lstStyle/>
          <a:p>
            <a:pPr>
              <a:defRPr>
                <a:solidFill>
                  <a:schemeClr val="bg1">
                    <a:lumMod val="65000"/>
                  </a:schemeClr>
                </a:solidFill>
              </a:defRPr>
            </a:pPr>
            <a:endParaRPr lang="en-US"/>
          </a:p>
        </c:txPr>
        <c:crossAx val="999670912"/>
        <c:crossesAt val="-120"/>
        <c:auto val="0"/>
        <c:lblOffset val="100"/>
        <c:baseTimeUnit val="months"/>
        <c:majorUnit val="12"/>
        <c:majorTimeUnit val="months"/>
        <c:minorUnit val="6"/>
        <c:minorTimeUnit val="months"/>
      </c:dateAx>
      <c:valAx>
        <c:axId val="999670912"/>
        <c:scaling>
          <c:orientation val="minMax"/>
          <c:max val="30"/>
          <c:min val="-30"/>
        </c:scaling>
        <c:delete val="0"/>
        <c:axPos val="l"/>
        <c:numFmt formatCode="0" sourceLinked="0"/>
        <c:majorTickMark val="out"/>
        <c:minorTickMark val="none"/>
        <c:tickLblPos val="nextTo"/>
        <c:spPr>
          <a:ln w="3175">
            <a:solidFill>
              <a:sysClr val="window" lastClr="FFFFFF">
                <a:lumMod val="65000"/>
              </a:sysClr>
            </a:solidFill>
            <a:prstDash val="solid"/>
          </a:ln>
        </c:spPr>
        <c:txPr>
          <a:bodyPr rot="0" vert="horz"/>
          <a:lstStyle/>
          <a:p>
            <a:pPr>
              <a:defRPr>
                <a:solidFill>
                  <a:schemeClr val="bg1">
                    <a:lumMod val="65000"/>
                  </a:schemeClr>
                </a:solidFill>
              </a:defRPr>
            </a:pPr>
            <a:endParaRPr lang="en-US"/>
          </a:p>
        </c:txPr>
        <c:crossAx val="1002209792"/>
        <c:crossesAt val="1080"/>
        <c:crossBetween val="between"/>
        <c:majorUnit val="10"/>
        <c:minorUnit val="0.5"/>
      </c:valAx>
      <c:catAx>
        <c:axId val="1002743296"/>
        <c:scaling>
          <c:orientation val="minMax"/>
        </c:scaling>
        <c:delete val="1"/>
        <c:axPos val="b"/>
        <c:numFmt formatCode="mmm\-yy" sourceLinked="1"/>
        <c:majorTickMark val="out"/>
        <c:minorTickMark val="none"/>
        <c:tickLblPos val="nextTo"/>
        <c:crossAx val="1001934208"/>
        <c:crossesAt val="-30"/>
        <c:auto val="1"/>
        <c:lblAlgn val="ctr"/>
        <c:lblOffset val="100"/>
        <c:noMultiLvlLbl val="1"/>
      </c:catAx>
      <c:valAx>
        <c:axId val="1001934208"/>
        <c:scaling>
          <c:orientation val="minMax"/>
          <c:max val="30"/>
          <c:min val="-30"/>
        </c:scaling>
        <c:delete val="0"/>
        <c:axPos val="r"/>
        <c:numFmt formatCode="0" sourceLinked="0"/>
        <c:majorTickMark val="out"/>
        <c:minorTickMark val="none"/>
        <c:tickLblPos val="nextTo"/>
        <c:spPr>
          <a:ln w="3175">
            <a:solidFill>
              <a:sysClr val="window" lastClr="FFFFFF">
                <a:lumMod val="65000"/>
              </a:sysClr>
            </a:solidFill>
            <a:prstDash val="solid"/>
          </a:ln>
        </c:spPr>
        <c:txPr>
          <a:bodyPr rot="0" vert="horz"/>
          <a:lstStyle/>
          <a:p>
            <a:pPr>
              <a:defRPr>
                <a:solidFill>
                  <a:schemeClr val="bg1">
                    <a:lumMod val="65000"/>
                  </a:schemeClr>
                </a:solidFill>
              </a:defRPr>
            </a:pPr>
            <a:endParaRPr lang="en-US"/>
          </a:p>
        </c:txPr>
        <c:crossAx val="1002743296"/>
        <c:crosses val="max"/>
        <c:crossBetween val="between"/>
        <c:majorUnit val="10"/>
        <c:minorUnit val="0.5"/>
      </c:valAx>
      <c:spPr>
        <a:noFill/>
        <a:ln w="25400">
          <a:noFill/>
        </a:ln>
      </c:spPr>
    </c:plotArea>
    <c:legend>
      <c:legendPos val="l"/>
      <c:legendEntry>
        <c:idx val="1"/>
        <c:delete val="1"/>
      </c:legendEntry>
      <c:legendEntry>
        <c:idx val="2"/>
        <c:delete val="1"/>
      </c:legendEntry>
      <c:legendEntry>
        <c:idx val="3"/>
        <c:delete val="1"/>
      </c:legendEntry>
      <c:legendEntry>
        <c:idx val="5"/>
        <c:delete val="1"/>
      </c:legendEntry>
      <c:layout>
        <c:manualLayout>
          <c:xMode val="edge"/>
          <c:yMode val="edge"/>
          <c:x val="5.7928279492922626E-2"/>
          <c:y val="0.72161879562625508"/>
          <c:w val="0.17012856443791985"/>
          <c:h val="0.20835299180719818"/>
        </c:manualLayout>
      </c:layout>
      <c:overlay val="0"/>
    </c:legend>
    <c:plotVisOnly val="0"/>
    <c:dispBlanksAs val="gap"/>
    <c:showDLblsOverMax val="0"/>
  </c:chart>
  <c:spPr>
    <a:noFill/>
    <a:ln w="9525">
      <a:noFill/>
    </a:ln>
  </c:spPr>
  <c:txPr>
    <a:bodyPr/>
    <a:lstStyle/>
    <a:p>
      <a:pPr>
        <a:defRPr sz="1200" b="1"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1"/>
    </mc:Choice>
    <mc:Fallback>
      <c:style val="3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6737964292590419E-2"/>
          <c:y val="3.5840924296227684E-2"/>
          <c:w val="0.88031937440119201"/>
          <c:h val="0.86475760382893319"/>
        </c:manualLayout>
      </c:layout>
      <c:lineChart>
        <c:grouping val="standard"/>
        <c:varyColors val="0"/>
        <c:ser>
          <c:idx val="1"/>
          <c:order val="1"/>
          <c:tx>
            <c:strRef>
              <c:f>GDPCON!$Q$2</c:f>
              <c:strCache>
                <c:ptCount val="1"/>
                <c:pt idx="0">
                  <c:v>3/12 FCST</c:v>
                </c:pt>
              </c:strCache>
            </c:strRef>
          </c:tx>
          <c:spPr>
            <a:ln>
              <a:solidFill>
                <a:srgbClr val="2BCBAD"/>
              </a:solidFill>
            </a:ln>
            <a:effectLst>
              <a:glow rad="127000">
                <a:srgbClr val="2BCBAD"/>
              </a:glow>
            </a:effectLst>
          </c:spPr>
          <c:marker>
            <c:symbol val="none"/>
          </c:marker>
          <c:errBars>
            <c:errDir val="y"/>
            <c:errBarType val="both"/>
            <c:errValType val="fixedVal"/>
            <c:noEndCap val="0"/>
            <c:val val="0.30000000000000004"/>
            <c:spPr>
              <a:ln>
                <a:solidFill>
                  <a:schemeClr val="accent1">
                    <a:lumMod val="50000"/>
                  </a:schemeClr>
                </a:solidFill>
              </a:ln>
              <a:effectLst>
                <a:glow rad="139700">
                  <a:srgbClr val="2BCBAD">
                    <a:alpha val="40000"/>
                  </a:srgbClr>
                </a:glow>
                <a:outerShdw blurRad="63500" sx="102000" sy="102000" algn="ctr" rotWithShape="0">
                  <a:srgbClr val="2BCBAD">
                    <a:alpha val="40000"/>
                  </a:srgbClr>
                </a:outerShdw>
              </a:effectLst>
            </c:spPr>
          </c:errBars>
          <c:cat>
            <c:strRef>
              <c:f>Years!$E$195:$E$398</c:f>
              <c:strCache>
                <c:ptCount val="199"/>
                <c:pt idx="6">
                  <c:v>'06</c:v>
                </c:pt>
                <c:pt idx="18">
                  <c:v>'07</c:v>
                </c:pt>
                <c:pt idx="30">
                  <c:v>'08</c:v>
                </c:pt>
                <c:pt idx="42">
                  <c:v>'09</c:v>
                </c:pt>
                <c:pt idx="54">
                  <c:v>'10</c:v>
                </c:pt>
                <c:pt idx="66">
                  <c:v>'11</c:v>
                </c:pt>
                <c:pt idx="78">
                  <c:v>'12</c:v>
                </c:pt>
                <c:pt idx="90">
                  <c:v>'13</c:v>
                </c:pt>
                <c:pt idx="102">
                  <c:v>'14</c:v>
                </c:pt>
                <c:pt idx="114">
                  <c:v>'15</c:v>
                </c:pt>
                <c:pt idx="126">
                  <c:v>'16</c:v>
                </c:pt>
                <c:pt idx="138">
                  <c:v>'17</c:v>
                </c:pt>
                <c:pt idx="150">
                  <c:v>'18</c:v>
                </c:pt>
                <c:pt idx="162">
                  <c:v>'19</c:v>
                </c:pt>
                <c:pt idx="174">
                  <c:v>'20</c:v>
                </c:pt>
                <c:pt idx="186">
                  <c:v>'21</c:v>
                </c:pt>
                <c:pt idx="198">
                  <c:v>'22</c:v>
                </c:pt>
              </c:strCache>
            </c:strRef>
          </c:cat>
          <c:val>
            <c:numRef>
              <c:f>GDPCON!$Q$711:$Q$902</c:f>
              <c:numCache>
                <c:formatCode>General</c:formatCode>
                <c:ptCount val="192"/>
                <c:pt idx="158" formatCode="0.0">
                  <c:v>2.6515504290557823</c:v>
                </c:pt>
                <c:pt idx="161" formatCode="0.0">
                  <c:v>2.0797508370436812</c:v>
                </c:pt>
                <c:pt idx="164" formatCode="0.0">
                  <c:v>1.4143907848914061</c:v>
                </c:pt>
                <c:pt idx="167" formatCode="0.0">
                  <c:v>0.87907184608673195</c:v>
                </c:pt>
                <c:pt idx="170" formatCode="0.0">
                  <c:v>0.48170719250726357</c:v>
                </c:pt>
                <c:pt idx="173" formatCode="0.0">
                  <c:v>0.63022830531247465</c:v>
                </c:pt>
                <c:pt idx="176" formatCode="0.0">
                  <c:v>1.1276139844655697</c:v>
                </c:pt>
                <c:pt idx="179" formatCode="0.0">
                  <c:v>1.7856418710395117</c:v>
                </c:pt>
                <c:pt idx="182" formatCode="0.0">
                  <c:v>2.4561558049833287</c:v>
                </c:pt>
                <c:pt idx="185" formatCode="0.0">
                  <c:v>2.459231641597337</c:v>
                </c:pt>
                <c:pt idx="188" formatCode="0.0">
                  <c:v>1.7900423829538603</c:v>
                </c:pt>
                <c:pt idx="191" formatCode="0.0">
                  <c:v>1.3086392505589961</c:v>
                </c:pt>
              </c:numCache>
            </c:numRef>
          </c:val>
          <c:smooth val="0"/>
          <c:extLst>
            <c:ext xmlns:c16="http://schemas.microsoft.com/office/drawing/2014/chart" uri="{C3380CC4-5D6E-409C-BE32-E72D297353CC}">
              <c16:uniqueId val="{00000000-0F5B-4851-8738-D7D5278F1323}"/>
            </c:ext>
          </c:extLst>
        </c:ser>
        <c:ser>
          <c:idx val="2"/>
          <c:order val="2"/>
          <c:tx>
            <c:v>0</c:v>
          </c:tx>
          <c:spPr>
            <a:ln w="25400">
              <a:solidFill>
                <a:schemeClr val="tx1"/>
              </a:solidFill>
            </a:ln>
          </c:spPr>
          <c:marker>
            <c:symbol val="none"/>
          </c:marker>
          <c:errBars>
            <c:errDir val="y"/>
            <c:errBarType val="both"/>
            <c:errValType val="percentage"/>
            <c:noEndCap val="0"/>
            <c:val val="5"/>
          </c:errBars>
          <c:cat>
            <c:strRef>
              <c:f>Years!$E$195:$E$398</c:f>
              <c:strCache>
                <c:ptCount val="199"/>
                <c:pt idx="6">
                  <c:v>'06</c:v>
                </c:pt>
                <c:pt idx="18">
                  <c:v>'07</c:v>
                </c:pt>
                <c:pt idx="30">
                  <c:v>'08</c:v>
                </c:pt>
                <c:pt idx="42">
                  <c:v>'09</c:v>
                </c:pt>
                <c:pt idx="54">
                  <c:v>'10</c:v>
                </c:pt>
                <c:pt idx="66">
                  <c:v>'11</c:v>
                </c:pt>
                <c:pt idx="78">
                  <c:v>'12</c:v>
                </c:pt>
                <c:pt idx="90">
                  <c:v>'13</c:v>
                </c:pt>
                <c:pt idx="102">
                  <c:v>'14</c:v>
                </c:pt>
                <c:pt idx="114">
                  <c:v>'15</c:v>
                </c:pt>
                <c:pt idx="126">
                  <c:v>'16</c:v>
                </c:pt>
                <c:pt idx="138">
                  <c:v>'17</c:v>
                </c:pt>
                <c:pt idx="150">
                  <c:v>'18</c:v>
                </c:pt>
                <c:pt idx="162">
                  <c:v>'19</c:v>
                </c:pt>
                <c:pt idx="174">
                  <c:v>'20</c:v>
                </c:pt>
                <c:pt idx="186">
                  <c:v>'21</c:v>
                </c:pt>
                <c:pt idx="198">
                  <c:v>'22</c:v>
                </c:pt>
              </c:strCache>
            </c:strRef>
          </c:cat>
          <c:val>
            <c:numRef>
              <c:f>Years!$G$315:$G$518</c:f>
              <c:numCache>
                <c:formatCode>General</c:formatCode>
                <c:ptCount val="20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numCache>
            </c:numRef>
          </c:val>
          <c:smooth val="0"/>
          <c:extLst>
            <c:ext xmlns:c16="http://schemas.microsoft.com/office/drawing/2014/chart" uri="{C3380CC4-5D6E-409C-BE32-E72D297353CC}">
              <c16:uniqueId val="{00000001-0F5B-4851-8738-D7D5278F1323}"/>
            </c:ext>
          </c:extLst>
        </c:ser>
        <c:dLbls>
          <c:showLegendKey val="0"/>
          <c:showVal val="0"/>
          <c:showCatName val="0"/>
          <c:showSerName val="0"/>
          <c:showPercent val="0"/>
          <c:showBubbleSize val="0"/>
        </c:dLbls>
        <c:marker val="1"/>
        <c:smooth val="0"/>
        <c:axId val="1583399424"/>
        <c:axId val="1582225600"/>
      </c:lineChart>
      <c:lineChart>
        <c:grouping val="standard"/>
        <c:varyColors val="0"/>
        <c:ser>
          <c:idx val="0"/>
          <c:order val="0"/>
          <c:tx>
            <c:v>3/12</c:v>
          </c:tx>
          <c:spPr>
            <a:ln>
              <a:solidFill>
                <a:srgbClr val="2A63A8"/>
              </a:solidFill>
            </a:ln>
            <a:effectLst>
              <a:outerShdw blurRad="50800" dist="38100" dir="10800000" algn="r" rotWithShape="0">
                <a:prstClr val="black">
                  <a:alpha val="40000"/>
                </a:prstClr>
              </a:outerShdw>
            </a:effectLst>
          </c:spPr>
          <c:marker>
            <c:symbol val="none"/>
          </c:marker>
          <c:cat>
            <c:strRef>
              <c:f>Years!$E$195:$E$362</c:f>
              <c:strCache>
                <c:ptCount val="163"/>
                <c:pt idx="6">
                  <c:v>'06</c:v>
                </c:pt>
                <c:pt idx="18">
                  <c:v>'07</c:v>
                </c:pt>
                <c:pt idx="30">
                  <c:v>'08</c:v>
                </c:pt>
                <c:pt idx="42">
                  <c:v>'09</c:v>
                </c:pt>
                <c:pt idx="54">
                  <c:v>'10</c:v>
                </c:pt>
                <c:pt idx="66">
                  <c:v>'11</c:v>
                </c:pt>
                <c:pt idx="78">
                  <c:v>'12</c:v>
                </c:pt>
                <c:pt idx="90">
                  <c:v>'13</c:v>
                </c:pt>
                <c:pt idx="102">
                  <c:v>'14</c:v>
                </c:pt>
                <c:pt idx="114">
                  <c:v>'15</c:v>
                </c:pt>
                <c:pt idx="126">
                  <c:v>'16</c:v>
                </c:pt>
                <c:pt idx="138">
                  <c:v>'17</c:v>
                </c:pt>
                <c:pt idx="150">
                  <c:v>'18</c:v>
                </c:pt>
                <c:pt idx="162">
                  <c:v>'19</c:v>
                </c:pt>
              </c:strCache>
            </c:strRef>
          </c:cat>
          <c:val>
            <c:numRef>
              <c:f>GDPCON!$H$711:$H$914</c:f>
              <c:numCache>
                <c:formatCode>0.0</c:formatCode>
                <c:ptCount val="204"/>
                <c:pt idx="0">
                  <c:v>3.2024441140768403</c:v>
                </c:pt>
                <c:pt idx="1">
                  <c:v>3.2783655054797975</c:v>
                </c:pt>
                <c:pt idx="2">
                  <c:v>3.3537328386904761</c:v>
                </c:pt>
                <c:pt idx="3">
                  <c:v>3.2753531757654883</c:v>
                </c:pt>
                <c:pt idx="4">
                  <c:v>3.197214023468419</c:v>
                </c:pt>
                <c:pt idx="5">
                  <c:v>3.1193142764727355</c:v>
                </c:pt>
                <c:pt idx="6">
                  <c:v>2.8668561331371478</c:v>
                </c:pt>
                <c:pt idx="7">
                  <c:v>2.6158896034297783</c:v>
                </c:pt>
                <c:pt idx="8">
                  <c:v>2.3664015068026316</c:v>
                </c:pt>
                <c:pt idx="9">
                  <c:v>2.4414140606254335</c:v>
                </c:pt>
                <c:pt idx="10">
                  <c:v>2.5161122972244812</c:v>
                </c:pt>
                <c:pt idx="11">
                  <c:v>2.5904981880450606</c:v>
                </c:pt>
                <c:pt idx="12">
                  <c:v>2.2178316395081907</c:v>
                </c:pt>
                <c:pt idx="13">
                  <c:v>1.8484405906939827</c:v>
                </c:pt>
                <c:pt idx="14">
                  <c:v>1.482282046243526</c:v>
                </c:pt>
                <c:pt idx="15">
                  <c:v>1.5969736041207199</c:v>
                </c:pt>
                <c:pt idx="16">
                  <c:v>1.711486645564662</c:v>
                </c:pt>
                <c:pt idx="17">
                  <c:v>1.8258215870402097</c:v>
                </c:pt>
                <c:pt idx="18">
                  <c:v>1.9574673755437431</c:v>
                </c:pt>
                <c:pt idx="19">
                  <c:v>2.0889773802918086</c:v>
                </c:pt>
                <c:pt idx="20">
                  <c:v>2.2203518112537921</c:v>
                </c:pt>
                <c:pt idx="21">
                  <c:v>2.1377280702325123</c:v>
                </c:pt>
                <c:pt idx="22">
                  <c:v>2.0555706938983889</c:v>
                </c:pt>
                <c:pt idx="23">
                  <c:v>1.9738757448130002</c:v>
                </c:pt>
                <c:pt idx="24">
                  <c:v>1.6986624891449651</c:v>
                </c:pt>
                <c:pt idx="25">
                  <c:v>1.4238806291515544</c:v>
                </c:pt>
                <c:pt idx="26">
                  <c:v>1.1495291513105741</c:v>
                </c:pt>
                <c:pt idx="27">
                  <c:v>1.1303729758400038</c:v>
                </c:pt>
                <c:pt idx="28">
                  <c:v>1.1112897176231087</c:v>
                </c:pt>
                <c:pt idx="29">
                  <c:v>1.0922789611156389</c:v>
                </c:pt>
                <c:pt idx="30">
                  <c:v>0.72751110911811168</c:v>
                </c:pt>
                <c:pt idx="31">
                  <c:v>0.36405878654176149</c:v>
                </c:pt>
                <c:pt idx="32">
                  <c:v>1.9148895427747448E-3</c:v>
                </c:pt>
                <c:pt idx="33">
                  <c:v>-0.92025972812631096</c:v>
                </c:pt>
                <c:pt idx="34">
                  <c:v>-1.8387097457761854</c:v>
                </c:pt>
                <c:pt idx="35">
                  <c:v>-2.7534576830351654</c:v>
                </c:pt>
                <c:pt idx="36">
                  <c:v>-2.9314297579849011</c:v>
                </c:pt>
                <c:pt idx="37">
                  <c:v>-3.11008644554272</c:v>
                </c:pt>
                <c:pt idx="38">
                  <c:v>-3.2894317036129621</c:v>
                </c:pt>
                <c:pt idx="39">
                  <c:v>-3.501850510987353</c:v>
                </c:pt>
                <c:pt idx="40">
                  <c:v>-3.7135407834492185</c:v>
                </c:pt>
                <c:pt idx="41">
                  <c:v>-3.9245062625775375</c:v>
                </c:pt>
                <c:pt idx="42">
                  <c:v>-3.6339662000016943</c:v>
                </c:pt>
                <c:pt idx="43">
                  <c:v>-3.3423734716892142</c:v>
                </c:pt>
                <c:pt idx="44">
                  <c:v>-3.0497223463330556</c:v>
                </c:pt>
                <c:pt idx="45">
                  <c:v>-1.9876987698769852</c:v>
                </c:pt>
                <c:pt idx="46">
                  <c:v>-0.91013103641816429</c:v>
                </c:pt>
                <c:pt idx="47">
                  <c:v>0.18332463465553417</c:v>
                </c:pt>
                <c:pt idx="48">
                  <c:v>0.6884674069401342</c:v>
                </c:pt>
                <c:pt idx="49">
                  <c:v>1.1974197958799238</c:v>
                </c:pt>
                <c:pt idx="50">
                  <c:v>1.7102250608674012</c:v>
                </c:pt>
                <c:pt idx="51">
                  <c:v>2.0719140780576737</c:v>
                </c:pt>
                <c:pt idx="52">
                  <c:v>2.4339502598840852</c:v>
                </c:pt>
                <c:pt idx="53">
                  <c:v>2.7963341064219236</c:v>
                </c:pt>
                <c:pt idx="54">
                  <c:v>2.9240563692600148</c:v>
                </c:pt>
                <c:pt idx="55">
                  <c:v>3.051469376544901</c:v>
                </c:pt>
                <c:pt idx="56">
                  <c:v>3.1785742501250809</c:v>
                </c:pt>
                <c:pt idx="57">
                  <c:v>2.9739037269457214</c:v>
                </c:pt>
                <c:pt idx="58">
                  <c:v>2.7707215901911582</c:v>
                </c:pt>
                <c:pt idx="59">
                  <c:v>2.5690116631176068</c:v>
                </c:pt>
                <c:pt idx="60">
                  <c:v>2.3558716855311275</c:v>
                </c:pt>
                <c:pt idx="61">
                  <c:v>2.1432762529148164</c:v>
                </c:pt>
                <c:pt idx="62">
                  <c:v>1.9312232810685543</c:v>
                </c:pt>
                <c:pt idx="63">
                  <c:v>1.8608461331177608</c:v>
                </c:pt>
                <c:pt idx="64">
                  <c:v>1.7908991461367663</c:v>
                </c:pt>
                <c:pt idx="65">
                  <c:v>1.7213783882807547</c:v>
                </c:pt>
                <c:pt idx="66">
                  <c:v>1.4625982653152789</c:v>
                </c:pt>
                <c:pt idx="67">
                  <c:v>1.2050838676113358</c:v>
                </c:pt>
                <c:pt idx="68">
                  <c:v>0.94882593159775297</c:v>
                </c:pt>
                <c:pt idx="69">
                  <c:v>1.1697731799399378</c:v>
                </c:pt>
                <c:pt idx="70">
                  <c:v>1.3899841435391238</c:v>
                </c:pt>
                <c:pt idx="71">
                  <c:v>1.6094624966668079</c:v>
                </c:pt>
                <c:pt idx="72">
                  <c:v>1.9561994323717755</c:v>
                </c:pt>
                <c:pt idx="73">
                  <c:v>2.3034920150414706</c:v>
                </c:pt>
                <c:pt idx="74">
                  <c:v>2.6513415813858927</c:v>
                </c:pt>
                <c:pt idx="75">
                  <c:v>2.5542478735764718</c:v>
                </c:pt>
                <c:pt idx="76">
                  <c:v>2.4576145936701579</c:v>
                </c:pt>
                <c:pt idx="77">
                  <c:v>2.3614384743224264</c:v>
                </c:pt>
                <c:pt idx="78">
                  <c:v>2.417059714477702</c:v>
                </c:pt>
                <c:pt idx="79">
                  <c:v>2.4726912664721397</c:v>
                </c:pt>
                <c:pt idx="80">
                  <c:v>2.5283331331736179</c:v>
                </c:pt>
                <c:pt idx="81">
                  <c:v>2.1722932910768264</c:v>
                </c:pt>
                <c:pt idx="82">
                  <c:v>1.8189839197639799</c:v>
                </c:pt>
                <c:pt idx="83">
                  <c:v>1.468373729231871</c:v>
                </c:pt>
                <c:pt idx="84">
                  <c:v>1.5031908528883662</c:v>
                </c:pt>
                <c:pt idx="85">
                  <c:v>1.5378271923154045</c:v>
                </c:pt>
                <c:pt idx="86">
                  <c:v>1.5722841519213233</c:v>
                </c:pt>
                <c:pt idx="87">
                  <c:v>1.4685002971670116</c:v>
                </c:pt>
                <c:pt idx="88">
                  <c:v>1.3650132915696673</c:v>
                </c:pt>
                <c:pt idx="89">
                  <c:v>1.2618218633479046</c:v>
                </c:pt>
                <c:pt idx="90">
                  <c:v>1.4805124819255582</c:v>
                </c:pt>
                <c:pt idx="91">
                  <c:v>1.6990061718496179</c:v>
                </c:pt>
                <c:pt idx="92">
                  <c:v>1.917303198998809</c:v>
                </c:pt>
                <c:pt idx="93">
                  <c:v>2.1497314119616675</c:v>
                </c:pt>
                <c:pt idx="94">
                  <c:v>2.3819839873180086</c:v>
                </c:pt>
                <c:pt idx="95">
                  <c:v>2.6140611240770681</c:v>
                </c:pt>
                <c:pt idx="96">
                  <c:v>2.2261016921401904</c:v>
                </c:pt>
                <c:pt idx="97">
                  <c:v>1.8404206909076777</c:v>
                </c:pt>
                <c:pt idx="98">
                  <c:v>1.456998107794675</c:v>
                </c:pt>
                <c:pt idx="99">
                  <c:v>1.8391594738169204</c:v>
                </c:pt>
                <c:pt idx="100">
                  <c:v>2.2210069649151905</c:v>
                </c:pt>
                <c:pt idx="101">
                  <c:v>2.6025409676160507</c:v>
                </c:pt>
                <c:pt idx="102">
                  <c:v>2.7477750460597008</c:v>
                </c:pt>
                <c:pt idx="103">
                  <c:v>2.8922545717716446</c:v>
                </c:pt>
                <c:pt idx="104">
                  <c:v>3.0359854098489478</c:v>
                </c:pt>
                <c:pt idx="105">
                  <c:v>2.9241659460655285</c:v>
                </c:pt>
                <c:pt idx="106">
                  <c:v>2.8129381113502205</c:v>
                </c:pt>
                <c:pt idx="107">
                  <c:v>2.7022972226889976</c:v>
                </c:pt>
                <c:pt idx="108">
                  <c:v>3.070337885318807</c:v>
                </c:pt>
                <c:pt idx="109">
                  <c:v>3.4389965335524124</c:v>
                </c:pt>
                <c:pt idx="110">
                  <c:v>3.8082747252086193</c:v>
                </c:pt>
                <c:pt idx="111">
                  <c:v>3.6604191837998172</c:v>
                </c:pt>
                <c:pt idx="112">
                  <c:v>3.5137892561736948</c:v>
                </c:pt>
                <c:pt idx="113">
                  <c:v>3.3683697660738829</c:v>
                </c:pt>
                <c:pt idx="114">
                  <c:v>3.035874209469398</c:v>
                </c:pt>
                <c:pt idx="115">
                  <c:v>2.7060374518884203</c:v>
                </c:pt>
                <c:pt idx="116">
                  <c:v>2.3788277287244028</c:v>
                </c:pt>
                <c:pt idx="117">
                  <c:v>2.2521985654860686</c:v>
                </c:pt>
                <c:pt idx="118">
                  <c:v>2.125966126559149</c:v>
                </c:pt>
                <c:pt idx="119">
                  <c:v>2.0001285504765036</c:v>
                </c:pt>
                <c:pt idx="120">
                  <c:v>1.851697178652941</c:v>
                </c:pt>
                <c:pt idx="121">
                  <c:v>1.7040754852944247</c:v>
                </c:pt>
                <c:pt idx="122">
                  <c:v>1.5572568633474049</c:v>
                </c:pt>
                <c:pt idx="123">
                  <c:v>1.4697609543331822</c:v>
                </c:pt>
                <c:pt idx="124">
                  <c:v>1.3827434690972211</c:v>
                </c:pt>
                <c:pt idx="125">
                  <c:v>1.2962004943380947</c:v>
                </c:pt>
                <c:pt idx="126">
                  <c:v>1.3763382395735988</c:v>
                </c:pt>
                <c:pt idx="127">
                  <c:v>1.4563478247561932</c:v>
                </c:pt>
                <c:pt idx="128">
                  <c:v>1.5362295570796221</c:v>
                </c:pt>
                <c:pt idx="129">
                  <c:v>1.6505585300513559</c:v>
                </c:pt>
                <c:pt idx="130">
                  <c:v>1.7648115038433048</c:v>
                </c:pt>
                <c:pt idx="131">
                  <c:v>1.8789885542099825</c:v>
                </c:pt>
                <c:pt idx="132">
                  <c:v>1.8987027946555628</c:v>
                </c:pt>
                <c:pt idx="133">
                  <c:v>1.9183665695293541</c:v>
                </c:pt>
                <c:pt idx="134">
                  <c:v>1.9379800723603751</c:v>
                </c:pt>
                <c:pt idx="135">
                  <c:v>1.9971786220815346</c:v>
                </c:pt>
                <c:pt idx="136">
                  <c:v>2.0561548199300859</c:v>
                </c:pt>
                <c:pt idx="137">
                  <c:v>2.1149099163001921</c:v>
                </c:pt>
                <c:pt idx="138">
                  <c:v>2.1897313967256906</c:v>
                </c:pt>
                <c:pt idx="139">
                  <c:v>2.2643153034076988</c:v>
                </c:pt>
                <c:pt idx="140">
                  <c:v>2.3386627660715931</c:v>
                </c:pt>
                <c:pt idx="141">
                  <c:v>2.3831902191076182</c:v>
                </c:pt>
                <c:pt idx="142">
                  <c:v>2.4275881227815148</c:v>
                </c:pt>
                <c:pt idx="143">
                  <c:v>2.4718570416437018</c:v>
                </c:pt>
                <c:pt idx="144">
                  <c:v>2.5081880691877814</c:v>
                </c:pt>
                <c:pt idx="145">
                  <c:v>2.5444120933952661</c:v>
                </c:pt>
                <c:pt idx="146">
                  <c:v>2.5805295862956825</c:v>
                </c:pt>
                <c:pt idx="147">
                  <c:v>2.6773415336962074</c:v>
                </c:pt>
                <c:pt idx="148">
                  <c:v>2.773678170737611</c:v>
                </c:pt>
                <c:pt idx="149">
                  <c:v>2.8695429892415802</c:v>
                </c:pt>
                <c:pt idx="150">
                  <c:v>2.9142950073182732</c:v>
                </c:pt>
                <c:pt idx="151">
                  <c:v>2.958839754557772</c:v>
                </c:pt>
                <c:pt idx="152">
                  <c:v>3.0031786676084806</c:v>
                </c:pt>
                <c:pt idx="153">
                  <c:v>3.0279773948230968</c:v>
                </c:pt>
                <c:pt idx="154">
                  <c:v>3.0526825048929425</c:v>
                </c:pt>
                <c:pt idx="155">
                  <c:v>3.0772945269372798</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numCache>
            </c:numRef>
          </c:val>
          <c:smooth val="0"/>
          <c:extLst>
            <c:ext xmlns:c16="http://schemas.microsoft.com/office/drawing/2014/chart" uri="{C3380CC4-5D6E-409C-BE32-E72D297353CC}">
              <c16:uniqueId val="{00000002-0F5B-4851-8738-D7D5278F1323}"/>
            </c:ext>
          </c:extLst>
        </c:ser>
        <c:dLbls>
          <c:showLegendKey val="0"/>
          <c:showVal val="0"/>
          <c:showCatName val="0"/>
          <c:showSerName val="0"/>
          <c:showPercent val="0"/>
          <c:showBubbleSize val="0"/>
        </c:dLbls>
        <c:marker val="1"/>
        <c:smooth val="0"/>
        <c:axId val="1583400960"/>
        <c:axId val="1582226176"/>
      </c:lineChart>
      <c:catAx>
        <c:axId val="1583399424"/>
        <c:scaling>
          <c:orientation val="minMax"/>
        </c:scaling>
        <c:delete val="0"/>
        <c:axPos val="b"/>
        <c:numFmt formatCode="General" sourceLinked="1"/>
        <c:majorTickMark val="out"/>
        <c:minorTickMark val="none"/>
        <c:tickLblPos val="nextTo"/>
        <c:spPr>
          <a:ln w="3175">
            <a:solidFill>
              <a:schemeClr val="bg1">
                <a:lumMod val="65000"/>
              </a:schemeClr>
            </a:solidFill>
          </a:ln>
        </c:spPr>
        <c:txPr>
          <a:bodyPr rot="60000"/>
          <a:lstStyle/>
          <a:p>
            <a:pPr>
              <a:defRPr sz="1100">
                <a:solidFill>
                  <a:schemeClr val="bg1">
                    <a:lumMod val="65000"/>
                  </a:schemeClr>
                </a:solidFill>
              </a:defRPr>
            </a:pPr>
            <a:endParaRPr lang="en-US"/>
          </a:p>
        </c:txPr>
        <c:crossAx val="1582225600"/>
        <c:crossesAt val="-1000"/>
        <c:auto val="1"/>
        <c:lblAlgn val="ctr"/>
        <c:lblOffset val="100"/>
        <c:tickLblSkip val="2"/>
        <c:tickMarkSkip val="12"/>
        <c:noMultiLvlLbl val="0"/>
      </c:catAx>
      <c:valAx>
        <c:axId val="1582225600"/>
        <c:scaling>
          <c:orientation val="minMax"/>
          <c:max val="9"/>
          <c:min val="-9"/>
        </c:scaling>
        <c:delete val="0"/>
        <c:axPos val="l"/>
        <c:numFmt formatCode="0" sourceLinked="0"/>
        <c:majorTickMark val="out"/>
        <c:minorTickMark val="none"/>
        <c:tickLblPos val="nextTo"/>
        <c:spPr>
          <a:ln w="3175">
            <a:solidFill>
              <a:schemeClr val="bg1">
                <a:lumMod val="65000"/>
              </a:schemeClr>
            </a:solidFill>
          </a:ln>
        </c:spPr>
        <c:txPr>
          <a:bodyPr/>
          <a:lstStyle/>
          <a:p>
            <a:pPr>
              <a:defRPr sz="1100">
                <a:solidFill>
                  <a:schemeClr val="bg1">
                    <a:lumMod val="65000"/>
                  </a:schemeClr>
                </a:solidFill>
              </a:defRPr>
            </a:pPr>
            <a:endParaRPr lang="en-US"/>
          </a:p>
        </c:txPr>
        <c:crossAx val="1583399424"/>
        <c:crosses val="autoZero"/>
        <c:crossBetween val="between"/>
        <c:majorUnit val="3"/>
        <c:minorUnit val="2"/>
      </c:valAx>
      <c:valAx>
        <c:axId val="1582226176"/>
        <c:scaling>
          <c:orientation val="minMax"/>
          <c:max val="9"/>
          <c:min val="-9"/>
        </c:scaling>
        <c:delete val="0"/>
        <c:axPos val="r"/>
        <c:numFmt formatCode="0" sourceLinked="0"/>
        <c:majorTickMark val="out"/>
        <c:minorTickMark val="none"/>
        <c:tickLblPos val="nextTo"/>
        <c:spPr>
          <a:ln w="3175">
            <a:solidFill>
              <a:schemeClr val="bg1">
                <a:lumMod val="65000"/>
              </a:schemeClr>
            </a:solidFill>
          </a:ln>
        </c:spPr>
        <c:txPr>
          <a:bodyPr/>
          <a:lstStyle/>
          <a:p>
            <a:pPr>
              <a:defRPr sz="1100">
                <a:solidFill>
                  <a:schemeClr val="bg1">
                    <a:lumMod val="65000"/>
                  </a:schemeClr>
                </a:solidFill>
              </a:defRPr>
            </a:pPr>
            <a:endParaRPr lang="en-US"/>
          </a:p>
        </c:txPr>
        <c:crossAx val="1583400960"/>
        <c:crosses val="max"/>
        <c:crossBetween val="between"/>
        <c:majorUnit val="3"/>
      </c:valAx>
      <c:catAx>
        <c:axId val="1583400960"/>
        <c:scaling>
          <c:orientation val="minMax"/>
        </c:scaling>
        <c:delete val="1"/>
        <c:axPos val="b"/>
        <c:numFmt formatCode="General" sourceLinked="1"/>
        <c:majorTickMark val="out"/>
        <c:minorTickMark val="none"/>
        <c:tickLblPos val="nextTo"/>
        <c:crossAx val="1582226176"/>
        <c:crosses val="autoZero"/>
        <c:auto val="1"/>
        <c:lblAlgn val="ctr"/>
        <c:lblOffset val="100"/>
        <c:noMultiLvlLbl val="0"/>
      </c:catAx>
      <c:spPr>
        <a:noFill/>
      </c:spPr>
    </c:plotArea>
    <c:plotVisOnly val="1"/>
    <c:dispBlanksAs val="gap"/>
    <c:showDLblsOverMax val="0"/>
  </c:chart>
  <c:spPr>
    <a:noFill/>
    <a:ln>
      <a:noFill/>
    </a:ln>
  </c:spPr>
  <c:txPr>
    <a:bodyPr/>
    <a:lstStyle/>
    <a:p>
      <a:pPr>
        <a:defRPr sz="1100" b="1">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7867119288660345E-2"/>
          <c:y val="5.5633266429931542E-2"/>
          <c:w val="0.91359325605900943"/>
          <c:h val="0.87197004786166432"/>
        </c:manualLayout>
      </c:layout>
      <c:lineChart>
        <c:grouping val="standard"/>
        <c:varyColors val="0"/>
        <c:ser>
          <c:idx val="4"/>
          <c:order val="0"/>
          <c:tx>
            <c:v>100</c:v>
          </c:tx>
          <c:spPr>
            <a:ln w="28575">
              <a:solidFill>
                <a:schemeClr val="tx1"/>
              </a:solidFill>
              <a:prstDash val="solid"/>
            </a:ln>
          </c:spPr>
          <c:marker>
            <c:symbol val="none"/>
          </c:marker>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Years!$G$243:$G$542</c:f>
              <c:numCache>
                <c:formatCode>General</c:formatCode>
                <c:ptCount val="3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numCache>
            </c:numRef>
          </c:val>
          <c:smooth val="0"/>
          <c:extLst>
            <c:ext xmlns:c16="http://schemas.microsoft.com/office/drawing/2014/chart" uri="{C3380CC4-5D6E-409C-BE32-E72D297353CC}">
              <c16:uniqueId val="{00000000-7318-44C0-A49A-DCEDE03ABBC4}"/>
            </c:ext>
          </c:extLst>
        </c:ser>
        <c:ser>
          <c:idx val="2"/>
          <c:order val="1"/>
          <c:tx>
            <c:v>Consumer Price</c:v>
          </c:tx>
          <c:spPr>
            <a:ln w="57150">
              <a:solidFill>
                <a:srgbClr val="F79646"/>
              </a:solidFill>
              <a:prstDash val="solid"/>
            </a:ln>
            <a:effectLst>
              <a:outerShdw blurRad="50800" dist="50800" dir="5400000" algn="ctr" rotWithShape="0">
                <a:srgbClr val="000000">
                  <a:alpha val="90000"/>
                </a:srgbClr>
              </a:outerShdw>
            </a:effectLst>
          </c:spPr>
          <c:marker>
            <c:symbol val="none"/>
          </c:marker>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CPIUA!$E$1047:$E$1346</c:f>
              <c:numCache>
                <c:formatCode>0.0</c:formatCode>
                <c:ptCount val="300"/>
                <c:pt idx="0">
                  <c:v>2.7388922702373861</c:v>
                </c:pt>
                <c:pt idx="1">
                  <c:v>3.2218844984802502</c:v>
                </c:pt>
                <c:pt idx="2">
                  <c:v>3.7575757575757649</c:v>
                </c:pt>
                <c:pt idx="3">
                  <c:v>3.068592057761748</c:v>
                </c:pt>
                <c:pt idx="4">
                  <c:v>3.1889290012033769</c:v>
                </c:pt>
                <c:pt idx="5">
                  <c:v>3.7304452466907492</c:v>
                </c:pt>
                <c:pt idx="6">
                  <c:v>3.6592681463707493</c:v>
                </c:pt>
                <c:pt idx="7">
                  <c:v>3.4111310592459745</c:v>
                </c:pt>
                <c:pt idx="8">
                  <c:v>3.4544371649791543</c:v>
                </c:pt>
                <c:pt idx="9">
                  <c:v>3.448275862068968</c:v>
                </c:pt>
                <c:pt idx="10">
                  <c:v>3.4462269756387229</c:v>
                </c:pt>
                <c:pt idx="11">
                  <c:v>3.3868092691621996</c:v>
                </c:pt>
                <c:pt idx="12">
                  <c:v>3.7322274881516506</c:v>
                </c:pt>
                <c:pt idx="13">
                  <c:v>3.5335689045936363</c:v>
                </c:pt>
                <c:pt idx="14">
                  <c:v>2.9205607476635578</c:v>
                </c:pt>
                <c:pt idx="15">
                  <c:v>3.2691185055458334</c:v>
                </c:pt>
                <c:pt idx="16">
                  <c:v>3.6151603498542357</c:v>
                </c:pt>
                <c:pt idx="17">
                  <c:v>3.2482598607888491</c:v>
                </c:pt>
                <c:pt idx="18">
                  <c:v>2.7199074074073906</c:v>
                </c:pt>
                <c:pt idx="19">
                  <c:v>2.7199074074073906</c:v>
                </c:pt>
                <c:pt idx="20">
                  <c:v>2.6482440990213121</c:v>
                </c:pt>
                <c:pt idx="21">
                  <c:v>2.1264367816092005</c:v>
                </c:pt>
                <c:pt idx="22">
                  <c:v>1.8954623779437156</c:v>
                </c:pt>
                <c:pt idx="23">
                  <c:v>1.551724137931032</c:v>
                </c:pt>
                <c:pt idx="24">
                  <c:v>1.142204454597362</c:v>
                </c:pt>
                <c:pt idx="25">
                  <c:v>1.1376564277588272</c:v>
                </c:pt>
                <c:pt idx="26">
                  <c:v>1.4755959137344092</c:v>
                </c:pt>
                <c:pt idx="27">
                  <c:v>1.6393442622950829</c:v>
                </c:pt>
                <c:pt idx="28">
                  <c:v>1.1817670230725952</c:v>
                </c:pt>
                <c:pt idx="29">
                  <c:v>1.067415730337089</c:v>
                </c:pt>
                <c:pt idx="30">
                  <c:v>1.4647887323943678</c:v>
                </c:pt>
                <c:pt idx="31">
                  <c:v>1.8028169014084483</c:v>
                </c:pt>
                <c:pt idx="32">
                  <c:v>1.5143017386427289</c:v>
                </c:pt>
                <c:pt idx="33">
                  <c:v>2.0258863252673223</c:v>
                </c:pt>
                <c:pt idx="34">
                  <c:v>2.1984216459977546</c:v>
                </c:pt>
                <c:pt idx="35">
                  <c:v>2.3769100169779307</c:v>
                </c:pt>
                <c:pt idx="36">
                  <c:v>2.5974025974025921</c:v>
                </c:pt>
                <c:pt idx="37">
                  <c:v>2.9808773903261994</c:v>
                </c:pt>
                <c:pt idx="38">
                  <c:v>3.0201342281878993</c:v>
                </c:pt>
                <c:pt idx="39">
                  <c:v>2.2246941045606263</c:v>
                </c:pt>
                <c:pt idx="40">
                  <c:v>2.0578420467185765</c:v>
                </c:pt>
                <c:pt idx="41">
                  <c:v>2.1122846025569686</c:v>
                </c:pt>
                <c:pt idx="42">
                  <c:v>2.1099389228206462</c:v>
                </c:pt>
                <c:pt idx="43">
                  <c:v>2.1582733812949755</c:v>
                </c:pt>
                <c:pt idx="44">
                  <c:v>2.3204419889502788</c:v>
                </c:pt>
                <c:pt idx="45">
                  <c:v>2.0408163265306172</c:v>
                </c:pt>
                <c:pt idx="46">
                  <c:v>1.7650303364588922</c:v>
                </c:pt>
                <c:pt idx="47">
                  <c:v>1.8794914317302585</c:v>
                </c:pt>
                <c:pt idx="48">
                  <c:v>1.9262520638414884</c:v>
                </c:pt>
                <c:pt idx="49">
                  <c:v>1.693063899508445</c:v>
                </c:pt>
                <c:pt idx="50">
                  <c:v>1.7372421281216077</c:v>
                </c:pt>
                <c:pt idx="51">
                  <c:v>2.2850924918389524</c:v>
                </c:pt>
                <c:pt idx="52">
                  <c:v>3.0517711171662114</c:v>
                </c:pt>
                <c:pt idx="53">
                  <c:v>3.2661948829613578</c:v>
                </c:pt>
                <c:pt idx="54">
                  <c:v>2.9907558455682448</c:v>
                </c:pt>
                <c:pt idx="55">
                  <c:v>2.6543878656554796</c:v>
                </c:pt>
                <c:pt idx="56">
                  <c:v>2.537796976241907</c:v>
                </c:pt>
                <c:pt idx="57">
                  <c:v>3.1891891891892072</c:v>
                </c:pt>
                <c:pt idx="58">
                  <c:v>3.5230352303523063</c:v>
                </c:pt>
                <c:pt idx="59">
                  <c:v>3.2555615843732966</c:v>
                </c:pt>
                <c:pt idx="60">
                  <c:v>2.9697624190064857</c:v>
                </c:pt>
                <c:pt idx="61">
                  <c:v>3.0075187969924997</c:v>
                </c:pt>
                <c:pt idx="62">
                  <c:v>3.1483457844183533</c:v>
                </c:pt>
                <c:pt idx="63">
                  <c:v>3.5106382978723474</c:v>
                </c:pt>
                <c:pt idx="64">
                  <c:v>2.8027498677948302</c:v>
                </c:pt>
                <c:pt idx="65">
                  <c:v>2.5303110173958885</c:v>
                </c:pt>
                <c:pt idx="66">
                  <c:v>3.1678986272439431</c:v>
                </c:pt>
                <c:pt idx="67">
                  <c:v>3.6411609498680804</c:v>
                </c:pt>
                <c:pt idx="68">
                  <c:v>4.6866771985255298</c:v>
                </c:pt>
                <c:pt idx="69">
                  <c:v>4.3478260869565162</c:v>
                </c:pt>
                <c:pt idx="70">
                  <c:v>3.4554973821989421</c:v>
                </c:pt>
                <c:pt idx="71">
                  <c:v>3.415659485023653</c:v>
                </c:pt>
                <c:pt idx="72">
                  <c:v>3.98531725222864</c:v>
                </c:pt>
                <c:pt idx="73">
                  <c:v>3.5974973931178056</c:v>
                </c:pt>
                <c:pt idx="74">
                  <c:v>3.3626487325400802</c:v>
                </c:pt>
                <c:pt idx="75">
                  <c:v>3.54573484069887</c:v>
                </c:pt>
                <c:pt idx="76">
                  <c:v>4.1666666666666714</c:v>
                </c:pt>
                <c:pt idx="77">
                  <c:v>4.3187660668380516</c:v>
                </c:pt>
                <c:pt idx="78">
                  <c:v>4.1453428863868993</c:v>
                </c:pt>
                <c:pt idx="79">
                  <c:v>3.8187372708757579</c:v>
                </c:pt>
                <c:pt idx="80">
                  <c:v>2.0623742454728387</c:v>
                </c:pt>
                <c:pt idx="81">
                  <c:v>1.3052208835341474</c:v>
                </c:pt>
                <c:pt idx="82">
                  <c:v>1.9736842105263293</c:v>
                </c:pt>
                <c:pt idx="83">
                  <c:v>2.5406504065040565</c:v>
                </c:pt>
                <c:pt idx="84">
                  <c:v>2.0756429652042385</c:v>
                </c:pt>
                <c:pt idx="85">
                  <c:v>2.4151987921489706</c:v>
                </c:pt>
                <c:pt idx="86">
                  <c:v>2.7787787787787721</c:v>
                </c:pt>
                <c:pt idx="87">
                  <c:v>2.5736972704714702</c:v>
                </c:pt>
                <c:pt idx="88">
                  <c:v>2.6908641975308569</c:v>
                </c:pt>
                <c:pt idx="89">
                  <c:v>2.6870379497289321</c:v>
                </c:pt>
                <c:pt idx="90">
                  <c:v>2.358230958230962</c:v>
                </c:pt>
                <c:pt idx="91">
                  <c:v>1.9700833742030284</c:v>
                </c:pt>
                <c:pt idx="92">
                  <c:v>2.7550517496303542</c:v>
                </c:pt>
                <c:pt idx="93">
                  <c:v>3.5361744301288383</c:v>
                </c:pt>
                <c:pt idx="94">
                  <c:v>4.3062034739454162</c:v>
                </c:pt>
                <c:pt idx="95">
                  <c:v>4.0812685827552002</c:v>
                </c:pt>
                <c:pt idx="96">
                  <c:v>4.28029404790135</c:v>
                </c:pt>
                <c:pt idx="97">
                  <c:v>4.026555413048726</c:v>
                </c:pt>
                <c:pt idx="98">
                  <c:v>3.9814562312516983</c:v>
                </c:pt>
                <c:pt idx="99">
                  <c:v>3.936889774827506</c:v>
                </c:pt>
                <c:pt idx="100">
                  <c:v>4.1755430418035218</c:v>
                </c:pt>
                <c:pt idx="101">
                  <c:v>5.021790047611745</c:v>
                </c:pt>
                <c:pt idx="102">
                  <c:v>5.6001229002539503</c:v>
                </c:pt>
                <c:pt idx="103">
                  <c:v>5.371855115262349</c:v>
                </c:pt>
                <c:pt idx="104">
                  <c:v>4.9369274305721973</c:v>
                </c:pt>
                <c:pt idx="105">
                  <c:v>3.6551862771375028</c:v>
                </c:pt>
                <c:pt idx="106">
                  <c:v>1.0695746918073894</c:v>
                </c:pt>
                <c:pt idx="107">
                  <c:v>9.141290064560792E-2</c:v>
                </c:pt>
                <c:pt idx="108">
                  <c:v>2.9846503695281967E-2</c:v>
                </c:pt>
                <c:pt idx="109">
                  <c:v>0.23619108803787014</c:v>
                </c:pt>
                <c:pt idx="110">
                  <c:v>-0.3835562549173801</c:v>
                </c:pt>
                <c:pt idx="111">
                  <c:v>-0.7368857152167152</c:v>
                </c:pt>
                <c:pt idx="112">
                  <c:v>-1.2814357989586114</c:v>
                </c:pt>
                <c:pt idx="113">
                  <c:v>-1.4267760436898698</c:v>
                </c:pt>
                <c:pt idx="114">
                  <c:v>-2.0971613536760572</c:v>
                </c:pt>
                <c:pt idx="115">
                  <c:v>-1.4843486119606126</c:v>
                </c:pt>
                <c:pt idx="116">
                  <c:v>-1.2862059666427399</c:v>
                </c:pt>
                <c:pt idx="117">
                  <c:v>-0.18284827748612997</c:v>
                </c:pt>
                <c:pt idx="118">
                  <c:v>1.8382958691302917</c:v>
                </c:pt>
                <c:pt idx="119">
                  <c:v>2.7213311262058255</c:v>
                </c:pt>
                <c:pt idx="120">
                  <c:v>2.6257086429576191</c:v>
                </c:pt>
                <c:pt idx="121">
                  <c:v>2.1433317781453667</c:v>
                </c:pt>
                <c:pt idx="122">
                  <c:v>2.3139594469439544</c:v>
                </c:pt>
                <c:pt idx="123">
                  <c:v>2.2364471956480827</c:v>
                </c:pt>
                <c:pt idx="124">
                  <c:v>2.0209860840939768</c:v>
                </c:pt>
                <c:pt idx="125">
                  <c:v>1.0533489728456544</c:v>
                </c:pt>
                <c:pt idx="126">
                  <c:v>1.2351927783014673</c:v>
                </c:pt>
                <c:pt idx="127">
                  <c:v>1.1481045618392045</c:v>
                </c:pt>
                <c:pt idx="128">
                  <c:v>1.1436826581592783</c:v>
                </c:pt>
                <c:pt idx="129">
                  <c:v>1.1721876055269576</c:v>
                </c:pt>
                <c:pt idx="130">
                  <c:v>1.143160911570277</c:v>
                </c:pt>
                <c:pt idx="131">
                  <c:v>1.4957235273143112</c:v>
                </c:pt>
                <c:pt idx="132">
                  <c:v>1.6318468574487781</c:v>
                </c:pt>
                <c:pt idx="133">
                  <c:v>2.1075846286581594</c:v>
                </c:pt>
                <c:pt idx="134">
                  <c:v>2.6816032642408487</c:v>
                </c:pt>
                <c:pt idx="135">
                  <c:v>3.1636308592764664</c:v>
                </c:pt>
                <c:pt idx="136">
                  <c:v>3.5686457846345547</c:v>
                </c:pt>
                <c:pt idx="137">
                  <c:v>3.5588282522423356</c:v>
                </c:pt>
                <c:pt idx="138" formatCode="0.00">
                  <c:v>3.628715982221081</c:v>
                </c:pt>
                <c:pt idx="139" formatCode="0.00">
                  <c:v>3.7712081791197818</c:v>
                </c:pt>
                <c:pt idx="140">
                  <c:v>3.8683568410402955</c:v>
                </c:pt>
                <c:pt idx="141">
                  <c:v>3.5251999213573981</c:v>
                </c:pt>
                <c:pt idx="142">
                  <c:v>3.3943775908008575</c:v>
                </c:pt>
                <c:pt idx="143">
                  <c:v>2.9624188448710953</c:v>
                </c:pt>
                <c:pt idx="144">
                  <c:v>2.9252167121508421</c:v>
                </c:pt>
                <c:pt idx="145">
                  <c:v>2.8710987804382029</c:v>
                </c:pt>
                <c:pt idx="146">
                  <c:v>2.6513981930217767</c:v>
                </c:pt>
                <c:pt idx="147">
                  <c:v>2.3027398112989346</c:v>
                </c:pt>
                <c:pt idx="148">
                  <c:v>1.7042537749375981</c:v>
                </c:pt>
                <c:pt idx="149">
                  <c:v>1.663993762238519</c:v>
                </c:pt>
                <c:pt idx="150">
                  <c:v>1.4084507042253449</c:v>
                </c:pt>
                <c:pt idx="151">
                  <c:v>1.6923789975501506</c:v>
                </c:pt>
                <c:pt idx="152" formatCode="0.00">
                  <c:v>1.9912820806649876</c:v>
                </c:pt>
                <c:pt idx="153" formatCode="0.00">
                  <c:v>2.1623435988711321</c:v>
                </c:pt>
                <c:pt idx="154" formatCode="0.00">
                  <c:v>1.7641338460858407</c:v>
                </c:pt>
                <c:pt idx="155" formatCode="0.00">
                  <c:v>1.741022368747565</c:v>
                </c:pt>
                <c:pt idx="156" formatCode="0.00">
                  <c:v>1.594864668122554</c:v>
                </c:pt>
                <c:pt idx="157" formatCode="0.00">
                  <c:v>1.9779235097490613</c:v>
                </c:pt>
                <c:pt idx="158" formatCode="0.00">
                  <c:v>1.4738962125967703</c:v>
                </c:pt>
                <c:pt idx="159" formatCode="0.00">
                  <c:v>1.0630853814894436</c:v>
                </c:pt>
                <c:pt idx="160" formatCode="0.00">
                  <c:v>1.3619650588516947</c:v>
                </c:pt>
                <c:pt idx="161" formatCode="0.00">
                  <c:v>1.7544165453768983</c:v>
                </c:pt>
                <c:pt idx="162" formatCode="0.00">
                  <c:v>1.960681611844393</c:v>
                </c:pt>
                <c:pt idx="163">
                  <c:v>1.5183675595431936</c:v>
                </c:pt>
                <c:pt idx="164">
                  <c:v>1.1849252615521664</c:v>
                </c:pt>
                <c:pt idx="165">
                  <c:v>0.96361270464339555</c:v>
                </c:pt>
                <c:pt idx="166">
                  <c:v>1.2370722045339022</c:v>
                </c:pt>
                <c:pt idx="167">
                  <c:v>1.5017356196183869</c:v>
                </c:pt>
                <c:pt idx="168">
                  <c:v>1.5789473684210549</c:v>
                </c:pt>
                <c:pt idx="169">
                  <c:v>1.1263492501055339</c:v>
                </c:pt>
                <c:pt idx="170">
                  <c:v>1.5122028757630801</c:v>
                </c:pt>
                <c:pt idx="171">
                  <c:v>1.9528578985167542</c:v>
                </c:pt>
                <c:pt idx="172">
                  <c:v>2.1271115499366715</c:v>
                </c:pt>
                <c:pt idx="173">
                  <c:v>2.072341373167049</c:v>
                </c:pt>
                <c:pt idx="174">
                  <c:v>1.9923286357643093</c:v>
                </c:pt>
                <c:pt idx="175">
                  <c:v>1.6996113341628245</c:v>
                </c:pt>
                <c:pt idx="176">
                  <c:v>1.6579186757150239</c:v>
                </c:pt>
                <c:pt idx="177">
                  <c:v>1.6643402156320377</c:v>
                </c:pt>
                <c:pt idx="178">
                  <c:v>1.3223551823708988</c:v>
                </c:pt>
                <c:pt idx="179">
                  <c:v>0.75649326965574915</c:v>
                </c:pt>
                <c:pt idx="180">
                  <c:v>-8.9348313069649521E-2</c:v>
                </c:pt>
                <c:pt idx="181">
                  <c:v>-2.5129801815310771E-2</c:v>
                </c:pt>
                <c:pt idx="182">
                  <c:v>-7.3637390866437613E-2</c:v>
                </c:pt>
                <c:pt idx="183">
                  <c:v>-0.1995174461766851</c:v>
                </c:pt>
                <c:pt idx="184">
                  <c:v>-3.9932744850773361E-2</c:v>
                </c:pt>
                <c:pt idx="185">
                  <c:v>0.12377120368545036</c:v>
                </c:pt>
                <c:pt idx="186">
                  <c:v>0.16956977964322562</c:v>
                </c:pt>
                <c:pt idx="187">
                  <c:v>0.19507929300573323</c:v>
                </c:pt>
                <c:pt idx="188">
                  <c:v>-3.6129747805972556E-2</c:v>
                </c:pt>
                <c:pt idx="189">
                  <c:v>0.17057443573555986</c:v>
                </c:pt>
                <c:pt idx="190">
                  <c:v>0.50179757866789032</c:v>
                </c:pt>
                <c:pt idx="191">
                  <c:v>0.72951978604159251</c:v>
                </c:pt>
                <c:pt idx="192">
                  <c:v>1.3730868138309944</c:v>
                </c:pt>
                <c:pt idx="193">
                  <c:v>1.0177997801654755</c:v>
                </c:pt>
                <c:pt idx="194">
                  <c:v>0.85253622114274208</c:v>
                </c:pt>
                <c:pt idx="195">
                  <c:v>1.1251104188944225</c:v>
                </c:pt>
                <c:pt idx="196">
                  <c:v>1.0193225541935647</c:v>
                </c:pt>
                <c:pt idx="197">
                  <c:v>0.99732649452309374</c:v>
                </c:pt>
                <c:pt idx="198">
                  <c:v>0.82713887049870038</c:v>
                </c:pt>
                <c:pt idx="199">
                  <c:v>1.0628745027610336</c:v>
                </c:pt>
                <c:pt idx="200">
                  <c:v>1.4637836474815629</c:v>
                </c:pt>
                <c:pt idx="201">
                  <c:v>1.6359875209176096</c:v>
                </c:pt>
                <c:pt idx="202">
                  <c:v>1.6925371625037968</c:v>
                </c:pt>
                <c:pt idx="203">
                  <c:v>2.0746221329669225</c:v>
                </c:pt>
                <c:pt idx="204">
                  <c:v>2.5000422090529923</c:v>
                </c:pt>
                <c:pt idx="205">
                  <c:v>2.7379581714893249</c:v>
                </c:pt>
                <c:pt idx="206">
                  <c:v>2.3806124334402767</c:v>
                </c:pt>
                <c:pt idx="207">
                  <c:v>2.1996898784173027</c:v>
                </c:pt>
                <c:pt idx="208">
                  <c:v>1.8748777208413685</c:v>
                </c:pt>
                <c:pt idx="209">
                  <c:v>1.6334879552564701</c:v>
                </c:pt>
                <c:pt idx="210">
                  <c:v>1.7279784563724974</c:v>
                </c:pt>
                <c:pt idx="211">
                  <c:v>1.9389742120581701</c:v>
                </c:pt>
                <c:pt idx="212">
                  <c:v>2.232963865003228</c:v>
                </c:pt>
                <c:pt idx="213">
                  <c:v>2.041128701976163</c:v>
                </c:pt>
                <c:pt idx="214">
                  <c:v>2.2025829386831788</c:v>
                </c:pt>
                <c:pt idx="215">
                  <c:v>2.1090824745684245</c:v>
                </c:pt>
                <c:pt idx="216">
                  <c:v>2.0705076202751656</c:v>
                </c:pt>
                <c:pt idx="217">
                  <c:v>2.2117954212386621</c:v>
                </c:pt>
                <c:pt idx="218">
                  <c:v>2.3597114039729092</c:v>
                </c:pt>
                <c:pt idx="219">
                  <c:v>2.4627439433348144</c:v>
                </c:pt>
                <c:pt idx="220">
                  <c:v>2.801011714807558</c:v>
                </c:pt>
                <c:pt idx="221">
                  <c:v>2.8715478353166901</c:v>
                </c:pt>
                <c:pt idx="222">
                  <c:v>2.9495150866471107</c:v>
                </c:pt>
                <c:pt idx="223">
                  <c:v>2.6991801041874339</c:v>
                </c:pt>
                <c:pt idx="224">
                  <c:v>2.2769721941990042</c:v>
                </c:pt>
                <c:pt idx="225">
                  <c:v>2.5224699286070233</c:v>
                </c:pt>
                <c:pt idx="226">
                  <c:v>2.176601032152405</c:v>
                </c:pt>
                <c:pt idx="227">
                  <c:v>1.9101588486313688</c:v>
                </c:pt>
                <c:pt idx="228">
                  <c:v>1.5512351381991323</c:v>
                </c:pt>
                <c:pt idx="229">
                  <c:v>1.5201352659333054</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1-7318-44C0-A49A-DCEDE03ABBC4}"/>
            </c:ext>
          </c:extLst>
        </c:ser>
        <c:ser>
          <c:idx val="0"/>
          <c:order val="3"/>
          <c:tx>
            <c:strRef>
              <c:f>CPIUA!$S$2</c:f>
              <c:strCache>
                <c:ptCount val="1"/>
                <c:pt idx="0">
                  <c:v>1.5%</c:v>
                </c:pt>
              </c:strCache>
            </c:strRef>
          </c:tx>
          <c:marker>
            <c:symbol val="none"/>
          </c:marker>
          <c:dLbls>
            <c:dLbl>
              <c:idx val="219"/>
              <c:layout>
                <c:manualLayout>
                  <c:x val="-2.8248587570621469E-3"/>
                  <c:y val="-4.575163398692810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7318-44C0-A49A-DCEDE03ABBC4}"/>
                </c:ext>
              </c:extLst>
            </c:dLbl>
            <c:dLbl>
              <c:idx val="226"/>
              <c:layout>
                <c:manualLayout>
                  <c:x val="0"/>
                  <c:y val="-4.656965266844377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A96A-4D3C-81C1-EF561C1064BB}"/>
                </c:ext>
              </c:extLst>
            </c:dLbl>
            <c:dLbl>
              <c:idx val="227"/>
              <c:layout>
                <c:manualLayout>
                  <c:x val="-1.436265709156194E-3"/>
                  <c:y val="-4.32432489064120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AB8D-41CD-A40A-4E250DA18F9A}"/>
                </c:ext>
              </c:extLst>
            </c:dLbl>
            <c:dLbl>
              <c:idx val="228"/>
              <c:layout>
                <c:manualLayout>
                  <c:x val="0"/>
                  <c:y val="-4.324324890641208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EA0C-45BC-9F81-B9469AABBBA5}"/>
                </c:ext>
              </c:extLst>
            </c:dLbl>
            <c:dLbl>
              <c:idx val="229"/>
              <c:layout>
                <c:manualLayout>
                  <c:x val="-1.436265709156194E-3"/>
                  <c:y val="-5.987526771657049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E92C-491E-B4E6-75419D1617C9}"/>
                </c:ext>
              </c:extLst>
            </c:dLbl>
            <c:dLbl>
              <c:idx val="242"/>
              <c:layout>
                <c:manualLayout>
                  <c:x val="5.6689342403628117E-3"/>
                  <c:y val="-3.2679738562091504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7318-44C0-A49A-DCEDE03ABBC4}"/>
                </c:ext>
              </c:extLst>
            </c:dLbl>
            <c:dLbl>
              <c:idx val="252"/>
              <c:layout>
                <c:manualLayout>
                  <c:x val="-1.4172335600907029E-3"/>
                  <c:y val="4.901960784313719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7318-44C0-A49A-DCEDE03ABBC4}"/>
                </c:ext>
              </c:extLst>
            </c:dLbl>
            <c:spPr>
              <a:noFill/>
              <a:ln>
                <a:noFill/>
              </a:ln>
              <a:effectLst/>
            </c:spPr>
            <c:txPr>
              <a:bodyPr/>
              <a:lstStyle/>
              <a:p>
                <a:pPr>
                  <a:defRPr sz="2000">
                    <a:solidFill>
                      <a:schemeClr val="accent6"/>
                    </a:solidFill>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CPIUA!$S$1047:$S$1346</c:f>
              <c:numCache>
                <c:formatCode>General</c:formatCode>
                <c:ptCount val="3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1.5201352659333054</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4-7318-44C0-A49A-DCEDE03ABBC4}"/>
            </c:ext>
          </c:extLst>
        </c:ser>
        <c:dLbls>
          <c:showLegendKey val="0"/>
          <c:showVal val="0"/>
          <c:showCatName val="0"/>
          <c:showSerName val="0"/>
          <c:showPercent val="0"/>
          <c:showBubbleSize val="0"/>
        </c:dLbls>
        <c:marker val="1"/>
        <c:smooth val="0"/>
        <c:axId val="-2100660736"/>
        <c:axId val="-2100711488"/>
      </c:lineChart>
      <c:lineChart>
        <c:grouping val="standard"/>
        <c:varyColors val="0"/>
        <c:ser>
          <c:idx val="1"/>
          <c:order val="2"/>
          <c:tx>
            <c:v>Producer Price</c:v>
          </c:tx>
          <c:spPr>
            <a:ln w="57150">
              <a:solidFill>
                <a:srgbClr val="00B0F0"/>
              </a:solidFill>
            </a:ln>
            <a:effectLst>
              <a:outerShdw blurRad="50800" dist="50800" dir="5400000" algn="ctr" rotWithShape="0">
                <a:srgbClr val="000000">
                  <a:alpha val="99000"/>
                </a:srgbClr>
              </a:outerShdw>
            </a:effectLst>
          </c:spPr>
          <c:marker>
            <c:symbol val="none"/>
          </c:marker>
          <c:val>
            <c:numRef>
              <c:f>PPI!$F$639:$F$938</c:f>
              <c:numCache>
                <c:formatCode>0.0</c:formatCode>
                <c:ptCount val="300"/>
                <c:pt idx="0">
                  <c:v>2.5114155251141312</c:v>
                </c:pt>
                <c:pt idx="1">
                  <c:v>3.9755351681957052</c:v>
                </c:pt>
                <c:pt idx="2">
                  <c:v>4.3478260869565446</c:v>
                </c:pt>
                <c:pt idx="3">
                  <c:v>3.6391205458680815</c:v>
                </c:pt>
                <c:pt idx="4">
                  <c:v>3.7009063444108676</c:v>
                </c:pt>
                <c:pt idx="5">
                  <c:v>4.4461190655614331</c:v>
                </c:pt>
                <c:pt idx="6">
                  <c:v>4.2889390519187174</c:v>
                </c:pt>
                <c:pt idx="7">
                  <c:v>3.3657442034405278</c:v>
                </c:pt>
                <c:pt idx="8">
                  <c:v>3.4892353377876901</c:v>
                </c:pt>
                <c:pt idx="9">
                  <c:v>3.7009622501850572</c:v>
                </c:pt>
                <c:pt idx="10">
                  <c:v>3.7805782060785731</c:v>
                </c:pt>
                <c:pt idx="11">
                  <c:v>3.5581912527798352</c:v>
                </c:pt>
                <c:pt idx="12">
                  <c:v>4.8255382331106205</c:v>
                </c:pt>
                <c:pt idx="13">
                  <c:v>3.9705882352941302</c:v>
                </c:pt>
                <c:pt idx="14">
                  <c:v>2.9970760233918128</c:v>
                </c:pt>
                <c:pt idx="15">
                  <c:v>3.7307973664959917</c:v>
                </c:pt>
                <c:pt idx="16">
                  <c:v>3.9329934450109079</c:v>
                </c:pt>
                <c:pt idx="17">
                  <c:v>2.5974025974025921</c:v>
                </c:pt>
                <c:pt idx="18">
                  <c:v>1.3708513708513834</c:v>
                </c:pt>
                <c:pt idx="19">
                  <c:v>1.9536903039073934</c:v>
                </c:pt>
                <c:pt idx="20">
                  <c:v>1.5781922525107461</c:v>
                </c:pt>
                <c:pt idx="21">
                  <c:v>-0.28551034975018297</c:v>
                </c:pt>
                <c:pt idx="22">
                  <c:v>-1.214285714285694</c:v>
                </c:pt>
                <c:pt idx="23">
                  <c:v>-1.6463851109520249</c:v>
                </c:pt>
                <c:pt idx="24">
                  <c:v>-2.6912181303115972</c:v>
                </c:pt>
                <c:pt idx="25">
                  <c:v>-2.6166902404526269</c:v>
                </c:pt>
                <c:pt idx="26">
                  <c:v>-1.5613910574875973</c:v>
                </c:pt>
                <c:pt idx="27">
                  <c:v>-2.1156558533145216</c:v>
                </c:pt>
                <c:pt idx="28">
                  <c:v>-2.8731604765241769</c:v>
                </c:pt>
                <c:pt idx="29">
                  <c:v>-2.2503516174402165</c:v>
                </c:pt>
                <c:pt idx="30">
                  <c:v>-1.209964412811388</c:v>
                </c:pt>
                <c:pt idx="31">
                  <c:v>-1.4904187366926891</c:v>
                </c:pt>
                <c:pt idx="32">
                  <c:v>-1.7655367231638479</c:v>
                </c:pt>
                <c:pt idx="33">
                  <c:v>0.71581961345741263</c:v>
                </c:pt>
                <c:pt idx="34">
                  <c:v>1.0122921185827778</c:v>
                </c:pt>
                <c:pt idx="35">
                  <c:v>1.1644832605531121</c:v>
                </c:pt>
                <c:pt idx="36">
                  <c:v>2.4745269286754024</c:v>
                </c:pt>
                <c:pt idx="37">
                  <c:v>3.340595497458267</c:v>
                </c:pt>
                <c:pt idx="38">
                  <c:v>3.9653929343907777</c:v>
                </c:pt>
                <c:pt idx="39">
                  <c:v>2.3775216138328403</c:v>
                </c:pt>
                <c:pt idx="40">
                  <c:v>2.4531024531024599</c:v>
                </c:pt>
                <c:pt idx="41">
                  <c:v>2.8776978417266292</c:v>
                </c:pt>
                <c:pt idx="42">
                  <c:v>3.0259365994236305</c:v>
                </c:pt>
                <c:pt idx="43">
                  <c:v>3.5302593659942261</c:v>
                </c:pt>
                <c:pt idx="44">
                  <c:v>3.5226455787203577</c:v>
                </c:pt>
                <c:pt idx="45">
                  <c:v>3.4115138592750753</c:v>
                </c:pt>
                <c:pt idx="46">
                  <c:v>3.4359341445955778</c:v>
                </c:pt>
                <c:pt idx="47">
                  <c:v>3.9568345323741028</c:v>
                </c:pt>
                <c:pt idx="48">
                  <c:v>3.2670454545454533</c:v>
                </c:pt>
                <c:pt idx="49">
                  <c:v>2.1082220660576354</c:v>
                </c:pt>
                <c:pt idx="50">
                  <c:v>1.4563106796116756</c:v>
                </c:pt>
                <c:pt idx="51">
                  <c:v>3.6593947923997376</c:v>
                </c:pt>
                <c:pt idx="52">
                  <c:v>4.8591549295774712</c:v>
                </c:pt>
                <c:pt idx="53">
                  <c:v>3.9860139860139725</c:v>
                </c:pt>
                <c:pt idx="54">
                  <c:v>3.8461538461538538</c:v>
                </c:pt>
                <c:pt idx="55">
                  <c:v>3.3402922755741287</c:v>
                </c:pt>
                <c:pt idx="56">
                  <c:v>3.2638888888888857</c:v>
                </c:pt>
                <c:pt idx="57">
                  <c:v>4.4673539518900469</c:v>
                </c:pt>
                <c:pt idx="58">
                  <c:v>4.9826989619377002</c:v>
                </c:pt>
                <c:pt idx="59">
                  <c:v>4.2214532871972352</c:v>
                </c:pt>
                <c:pt idx="60">
                  <c:v>4.1265474552957215</c:v>
                </c:pt>
                <c:pt idx="61">
                  <c:v>4.6799724707501582</c:v>
                </c:pt>
                <c:pt idx="62">
                  <c:v>4.9897470950102303</c:v>
                </c:pt>
                <c:pt idx="63">
                  <c:v>4.8200950441276404</c:v>
                </c:pt>
                <c:pt idx="64">
                  <c:v>3.6265950302216226</c:v>
                </c:pt>
                <c:pt idx="65">
                  <c:v>3.6987222595830502</c:v>
                </c:pt>
                <c:pt idx="66">
                  <c:v>4.7138047138047199</c:v>
                </c:pt>
                <c:pt idx="67">
                  <c:v>5.2525252525252597</c:v>
                </c:pt>
                <c:pt idx="68">
                  <c:v>6.8594485541358523</c:v>
                </c:pt>
                <c:pt idx="69">
                  <c:v>5.8552631578947256</c:v>
                </c:pt>
                <c:pt idx="70">
                  <c:v>4.3506921555702291</c:v>
                </c:pt>
                <c:pt idx="71">
                  <c:v>5.3784860557768894</c:v>
                </c:pt>
                <c:pt idx="72">
                  <c:v>5.6142668428005322</c:v>
                </c:pt>
                <c:pt idx="73">
                  <c:v>3.8790269559500388</c:v>
                </c:pt>
                <c:pt idx="74">
                  <c:v>3.5807291666666714</c:v>
                </c:pt>
                <c:pt idx="75">
                  <c:v>4.0803108808290034</c:v>
                </c:pt>
                <c:pt idx="76">
                  <c:v>4.4718081659105451</c:v>
                </c:pt>
                <c:pt idx="77">
                  <c:v>4.9286640726329551</c:v>
                </c:pt>
                <c:pt idx="78">
                  <c:v>3.9871382636655852</c:v>
                </c:pt>
                <c:pt idx="79">
                  <c:v>3.8387715930902004</c:v>
                </c:pt>
                <c:pt idx="80">
                  <c:v>0.88105726872247203</c:v>
                </c:pt>
                <c:pt idx="81">
                  <c:v>-1.2430080795525242</c:v>
                </c:pt>
                <c:pt idx="82">
                  <c:v>0.94756790903348076</c:v>
                </c:pt>
                <c:pt idx="83">
                  <c:v>1.1342155009451886</c:v>
                </c:pt>
                <c:pt idx="84">
                  <c:v>0.12507817385865394</c:v>
                </c:pt>
                <c:pt idx="85">
                  <c:v>2.4050632911392569</c:v>
                </c:pt>
                <c:pt idx="86">
                  <c:v>3.1426775612822127</c:v>
                </c:pt>
                <c:pt idx="87">
                  <c:v>3.235843186061004</c:v>
                </c:pt>
                <c:pt idx="88">
                  <c:v>3.9081885856079452</c:v>
                </c:pt>
                <c:pt idx="89">
                  <c:v>3.3374536464771296</c:v>
                </c:pt>
                <c:pt idx="90">
                  <c:v>4.2053184910327843</c:v>
                </c:pt>
                <c:pt idx="91">
                  <c:v>2.341343191620453</c:v>
                </c:pt>
                <c:pt idx="92">
                  <c:v>4.4291952588895782</c:v>
                </c:pt>
                <c:pt idx="93">
                  <c:v>6.1044682190056534</c:v>
                </c:pt>
                <c:pt idx="94">
                  <c:v>7.2590738423028682</c:v>
                </c:pt>
                <c:pt idx="95">
                  <c:v>6.1682242990654288</c:v>
                </c:pt>
                <c:pt idx="96">
                  <c:v>7.4328544659587834</c:v>
                </c:pt>
                <c:pt idx="97">
                  <c:v>6.4894932014833131</c:v>
                </c:pt>
                <c:pt idx="98">
                  <c:v>6.7032297379646621</c:v>
                </c:pt>
                <c:pt idx="99">
                  <c:v>6.3893911995177746</c:v>
                </c:pt>
                <c:pt idx="100">
                  <c:v>7.3432835820895548</c:v>
                </c:pt>
                <c:pt idx="101">
                  <c:v>9.0909090909091077</c:v>
                </c:pt>
                <c:pt idx="102">
                  <c:v>9.8516320474777501</c:v>
                </c:pt>
                <c:pt idx="103">
                  <c:v>9.6929560505719508</c:v>
                </c:pt>
                <c:pt idx="104">
                  <c:v>8.841099163679786</c:v>
                </c:pt>
                <c:pt idx="105">
                  <c:v>5.2194543297746208</c:v>
                </c:pt>
                <c:pt idx="106">
                  <c:v>0.35005834305717087</c:v>
                </c:pt>
                <c:pt idx="107">
                  <c:v>-0.9389671361502252</c:v>
                </c:pt>
                <c:pt idx="108">
                  <c:v>-0.93023255813953654</c:v>
                </c:pt>
                <c:pt idx="109">
                  <c:v>-1.3929193267556599</c:v>
                </c:pt>
                <c:pt idx="110">
                  <c:v>-3.4266133637921143</c:v>
                </c:pt>
                <c:pt idx="111">
                  <c:v>-3.5127478753541084</c:v>
                </c:pt>
                <c:pt idx="112">
                  <c:v>-4.8387096774193594</c:v>
                </c:pt>
                <c:pt idx="113">
                  <c:v>-4.4407894736842053</c:v>
                </c:pt>
                <c:pt idx="114">
                  <c:v>-6.8611561318206356</c:v>
                </c:pt>
                <c:pt idx="115">
                  <c:v>-4.3907793633369891</c:v>
                </c:pt>
                <c:pt idx="116">
                  <c:v>-4.9396267837541075</c:v>
                </c:pt>
                <c:pt idx="117">
                  <c:v>-2.0293122886133119</c:v>
                </c:pt>
                <c:pt idx="118">
                  <c:v>2.1511627906976685</c:v>
                </c:pt>
                <c:pt idx="119">
                  <c:v>4.2654028436018905</c:v>
                </c:pt>
                <c:pt idx="120">
                  <c:v>4.4600938967136017</c:v>
                </c:pt>
                <c:pt idx="121">
                  <c:v>4.1200706297822336</c:v>
                </c:pt>
                <c:pt idx="122">
                  <c:v>5.9136605558840927</c:v>
                </c:pt>
                <c:pt idx="123">
                  <c:v>5.4022313564298372</c:v>
                </c:pt>
                <c:pt idx="124">
                  <c:v>5.1431911163062551</c:v>
                </c:pt>
                <c:pt idx="125">
                  <c:v>2.6965002868617205</c:v>
                </c:pt>
                <c:pt idx="126">
                  <c:v>4.1183294663573093</c:v>
                </c:pt>
                <c:pt idx="127">
                  <c:v>3.3295063145809536</c:v>
                </c:pt>
                <c:pt idx="128">
                  <c:v>3.9260969976905358</c:v>
                </c:pt>
                <c:pt idx="129">
                  <c:v>4.2577675489067701</c:v>
                </c:pt>
                <c:pt idx="130">
                  <c:v>3.3579965850882161</c:v>
                </c:pt>
                <c:pt idx="131">
                  <c:v>3.7499999999999858</c:v>
                </c:pt>
                <c:pt idx="132">
                  <c:v>3.6516853932584183</c:v>
                </c:pt>
                <c:pt idx="133">
                  <c:v>5.5398530243075044</c:v>
                </c:pt>
                <c:pt idx="134">
                  <c:v>5.6951423785594812</c:v>
                </c:pt>
                <c:pt idx="135">
                  <c:v>6.7409470752089078</c:v>
                </c:pt>
                <c:pt idx="136">
                  <c:v>7.1150639244024489</c:v>
                </c:pt>
                <c:pt idx="137">
                  <c:v>7.039106145251381</c:v>
                </c:pt>
                <c:pt idx="138">
                  <c:v>7.1866295264624114</c:v>
                </c:pt>
                <c:pt idx="139">
                  <c:v>6.5555555555555571</c:v>
                </c:pt>
                <c:pt idx="140">
                  <c:v>7.1111111111111143</c:v>
                </c:pt>
                <c:pt idx="141">
                  <c:v>5.9050772626931547</c:v>
                </c:pt>
                <c:pt idx="142">
                  <c:v>5.6718061674008879</c:v>
                </c:pt>
                <c:pt idx="143">
                  <c:v>4.7097480832420473</c:v>
                </c:pt>
                <c:pt idx="144">
                  <c:v>4.1192411924119199</c:v>
                </c:pt>
                <c:pt idx="145">
                  <c:v>3.3743974290305374</c:v>
                </c:pt>
                <c:pt idx="146">
                  <c:v>2.7469624933967225</c:v>
                </c:pt>
                <c:pt idx="147">
                  <c:v>1.7745302713987599</c:v>
                </c:pt>
                <c:pt idx="148">
                  <c:v>0.5708354955890087</c:v>
                </c:pt>
                <c:pt idx="149">
                  <c:v>0.6784968684760031</c:v>
                </c:pt>
                <c:pt idx="150">
                  <c:v>0.46777546777548196</c:v>
                </c:pt>
                <c:pt idx="151">
                  <c:v>1.9290928050052116</c:v>
                </c:pt>
                <c:pt idx="152">
                  <c:v>2.1265560165975046</c:v>
                </c:pt>
                <c:pt idx="153">
                  <c:v>2.3449713392391942</c:v>
                </c:pt>
                <c:pt idx="154">
                  <c:v>1.3548723293381926</c:v>
                </c:pt>
                <c:pt idx="155">
                  <c:v>1.3598326359832669</c:v>
                </c:pt>
                <c:pt idx="156">
                  <c:v>1.4575741801145341</c:v>
                </c:pt>
                <c:pt idx="157">
                  <c:v>1.7616580310880749</c:v>
                </c:pt>
                <c:pt idx="158">
                  <c:v>1.1311053984575778</c:v>
                </c:pt>
                <c:pt idx="159">
                  <c:v>0.512820512820511</c:v>
                </c:pt>
                <c:pt idx="160">
                  <c:v>1.5995872033023772</c:v>
                </c:pt>
                <c:pt idx="161">
                  <c:v>2.2809745982374352</c:v>
                </c:pt>
                <c:pt idx="162">
                  <c:v>2.0693222969477461</c:v>
                </c:pt>
                <c:pt idx="163">
                  <c:v>1.2276214833759695</c:v>
                </c:pt>
                <c:pt idx="164">
                  <c:v>0.20314880650076361</c:v>
                </c:pt>
                <c:pt idx="165">
                  <c:v>0.25458248472504863</c:v>
                </c:pt>
                <c:pt idx="166">
                  <c:v>0.82262210796915269</c:v>
                </c:pt>
                <c:pt idx="167">
                  <c:v>1.3931888544891535</c:v>
                </c:pt>
                <c:pt idx="168">
                  <c:v>1.6418676244227726</c:v>
                </c:pt>
                <c:pt idx="169">
                  <c:v>1.2729124236252574</c:v>
                </c:pt>
                <c:pt idx="170">
                  <c:v>1.830198271479432</c:v>
                </c:pt>
                <c:pt idx="171">
                  <c:v>3.1122448979591866</c:v>
                </c:pt>
                <c:pt idx="172">
                  <c:v>2.4885728796343329</c:v>
                </c:pt>
                <c:pt idx="173">
                  <c:v>2.8383172833248835</c:v>
                </c:pt>
                <c:pt idx="174">
                  <c:v>2.8890015205271169</c:v>
                </c:pt>
                <c:pt idx="175">
                  <c:v>2.3244062657907989</c:v>
                </c:pt>
                <c:pt idx="176">
                  <c:v>2.2301064368981116</c:v>
                </c:pt>
                <c:pt idx="177">
                  <c:v>1.7775520568816603</c:v>
                </c:pt>
                <c:pt idx="178">
                  <c:v>1.0708822029576766</c:v>
                </c:pt>
                <c:pt idx="179">
                  <c:v>-0.5597964376590312</c:v>
                </c:pt>
                <c:pt idx="180">
                  <c:v>-2.9782937910146359</c:v>
                </c:pt>
                <c:pt idx="181">
                  <c:v>-3.1674208144796552</c:v>
                </c:pt>
                <c:pt idx="182">
                  <c:v>-3.3449825262106998</c:v>
                </c:pt>
                <c:pt idx="183">
                  <c:v>-4.4532409698169175</c:v>
                </c:pt>
                <c:pt idx="184">
                  <c:v>-2.8741328047571955</c:v>
                </c:pt>
                <c:pt idx="185">
                  <c:v>-2.5628388368654527</c:v>
                </c:pt>
                <c:pt idx="186">
                  <c:v>-2.7586206896551602</c:v>
                </c:pt>
                <c:pt idx="187">
                  <c:v>-3.0617283950617207</c:v>
                </c:pt>
                <c:pt idx="188">
                  <c:v>-4.1150223103619226</c:v>
                </c:pt>
                <c:pt idx="189">
                  <c:v>-3.9920159680638676</c:v>
                </c:pt>
                <c:pt idx="190">
                  <c:v>-3.3299697275479332</c:v>
                </c:pt>
                <c:pt idx="191">
                  <c:v>-2.7123848515864921</c:v>
                </c:pt>
                <c:pt idx="192">
                  <c:v>-1.1966701352757525</c:v>
                </c:pt>
                <c:pt idx="193">
                  <c:v>-1.9730010384216001</c:v>
                </c:pt>
                <c:pt idx="194">
                  <c:v>-2.2727272727272663</c:v>
                </c:pt>
                <c:pt idx="195">
                  <c:v>-1.4500258933195198</c:v>
                </c:pt>
                <c:pt idx="196">
                  <c:v>-2.1938775510204209</c:v>
                </c:pt>
                <c:pt idx="197">
                  <c:v>-1.9726858877086357</c:v>
                </c:pt>
                <c:pt idx="198">
                  <c:v>-1.9756838905774998</c:v>
                </c:pt>
                <c:pt idx="199">
                  <c:v>-1.8848700967906353</c:v>
                </c:pt>
                <c:pt idx="200">
                  <c:v>-0.10341261633919885</c:v>
                </c:pt>
                <c:pt idx="201">
                  <c:v>0.675675675675663</c:v>
                </c:pt>
                <c:pt idx="202">
                  <c:v>0.41753653444675365</c:v>
                </c:pt>
                <c:pt idx="203">
                  <c:v>1.8937401367701341</c:v>
                </c:pt>
                <c:pt idx="204">
                  <c:v>2.8962611901000486</c:v>
                </c:pt>
                <c:pt idx="205">
                  <c:v>3.8135593220338819</c:v>
                </c:pt>
                <c:pt idx="206">
                  <c:v>3.7526427061310983</c:v>
                </c:pt>
                <c:pt idx="207">
                  <c:v>4.0462427745664655</c:v>
                </c:pt>
                <c:pt idx="208">
                  <c:v>2.7647365675534701</c:v>
                </c:pt>
                <c:pt idx="209">
                  <c:v>2.0639834881321093</c:v>
                </c:pt>
                <c:pt idx="210">
                  <c:v>2.1188630490956086</c:v>
                </c:pt>
                <c:pt idx="211">
                  <c:v>3.0114226375908686</c:v>
                </c:pt>
                <c:pt idx="212">
                  <c:v>3.3126293995859157</c:v>
                </c:pt>
                <c:pt idx="213">
                  <c:v>2.9426948890036329</c:v>
                </c:pt>
                <c:pt idx="214">
                  <c:v>4.1580041580041609</c:v>
                </c:pt>
                <c:pt idx="215">
                  <c:v>3.2008260196179776</c:v>
                </c:pt>
                <c:pt idx="216">
                  <c:v>2.8659160696008286</c:v>
                </c:pt>
                <c:pt idx="217">
                  <c:v>2.7040816326530717</c:v>
                </c:pt>
                <c:pt idx="218">
                  <c:v>2.9546612328069273</c:v>
                </c:pt>
                <c:pt idx="219">
                  <c:v>2.4242424242424363</c:v>
                </c:pt>
                <c:pt idx="220">
                  <c:v>4.0609137055837436</c:v>
                </c:pt>
                <c:pt idx="221">
                  <c:v>4.095045500505563</c:v>
                </c:pt>
                <c:pt idx="222">
                  <c:v>4.2510121457489873</c:v>
                </c:pt>
                <c:pt idx="223">
                  <c:v>3.7298387096774235</c:v>
                </c:pt>
                <c:pt idx="224">
                  <c:v>3.1563126252505072</c:v>
                </c:pt>
                <c:pt idx="225">
                  <c:v>3.660982948846538</c:v>
                </c:pt>
                <c:pt idx="226">
                  <c:v>1.6467065868263262</c:v>
                </c:pt>
                <c:pt idx="227">
                  <c:v>1.4007003501750717</c:v>
                </c:pt>
                <c:pt idx="228">
                  <c:v>0.34825870646766077</c:v>
                </c:pt>
                <c:pt idx="229">
                  <c:v>0.49677098857425506</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5-7318-44C0-A49A-DCEDE03ABBC4}"/>
            </c:ext>
          </c:extLst>
        </c:ser>
        <c:ser>
          <c:idx val="3"/>
          <c:order val="4"/>
          <c:tx>
            <c:strRef>
              <c:f>PPI!$P$2</c:f>
              <c:strCache>
                <c:ptCount val="1"/>
                <c:pt idx="0">
                  <c:v>0.5%</c:v>
                </c:pt>
              </c:strCache>
            </c:strRef>
          </c:tx>
          <c:marker>
            <c:symbol val="none"/>
          </c:marker>
          <c:dLbls>
            <c:dLbl>
              <c:idx val="219"/>
              <c:layout>
                <c:manualLayout>
                  <c:x val="-2.8248587570621469E-3"/>
                  <c:y val="1.960784313725484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7318-44C0-A49A-DCEDE03ABBC4}"/>
                </c:ext>
              </c:extLst>
            </c:dLbl>
            <c:dLbl>
              <c:idx val="221"/>
              <c:layout>
                <c:manualLayout>
                  <c:x val="-1.4124293785310734E-3"/>
                  <c:y val="-6.535947712418303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3ABF-49CE-8CE7-2EDAAEBB102C}"/>
                </c:ext>
              </c:extLst>
            </c:dLbl>
            <c:dLbl>
              <c:idx val="223"/>
              <c:layout>
                <c:manualLayout>
                  <c:x val="-1.4124293785311771E-3"/>
                  <c:y val="-4.248366013071895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EE41-420D-819D-877A64266FBB}"/>
                </c:ext>
              </c:extLst>
            </c:dLbl>
            <c:dLbl>
              <c:idx val="224"/>
              <c:layout>
                <c:manualLayout>
                  <c:x val="-4.3087971274685813E-3"/>
                  <c:y val="-4.989605643047541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542F-44C8-AB64-B64D91CCC32B}"/>
                </c:ext>
              </c:extLst>
            </c:dLbl>
            <c:dLbl>
              <c:idx val="225"/>
              <c:layout>
                <c:manualLayout>
                  <c:x val="-4.3087971274686871E-3"/>
                  <c:y val="-1.330561504812677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15DC-406B-B30D-866C926744CC}"/>
                </c:ext>
              </c:extLst>
            </c:dLbl>
            <c:dLbl>
              <c:idx val="228"/>
              <c:layout>
                <c:manualLayout>
                  <c:x val="1.4362657091560886E-3"/>
                  <c:y val="-2.661123009625355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EA0C-45BC-9F81-B9469AABBBA5}"/>
                </c:ext>
              </c:extLst>
            </c:dLbl>
            <c:dLbl>
              <c:idx val="229"/>
              <c:layout>
                <c:manualLayout>
                  <c:x val="1.4362657091560886E-3"/>
                  <c:y val="-2.993763385828524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E92C-491E-B4E6-75419D1617C9}"/>
                </c:ext>
              </c:extLst>
            </c:dLbl>
            <c:spPr>
              <a:noFill/>
              <a:ln>
                <a:noFill/>
              </a:ln>
              <a:effectLst/>
            </c:spPr>
            <c:txPr>
              <a:bodyPr/>
              <a:lstStyle/>
              <a:p>
                <a:pPr>
                  <a:defRPr sz="2000">
                    <a:solidFill>
                      <a:srgbClr val="00B0F0"/>
                    </a:solidFill>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val>
            <c:numRef>
              <c:f>PPI!$P$639:$P$938</c:f>
              <c:numCache>
                <c:formatCode>General</c:formatCode>
                <c:ptCount val="3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0.49677098857425506</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6-7318-44C0-A49A-DCEDE03ABBC4}"/>
            </c:ext>
          </c:extLst>
        </c:ser>
        <c:dLbls>
          <c:showLegendKey val="0"/>
          <c:showVal val="0"/>
          <c:showCatName val="0"/>
          <c:showSerName val="0"/>
          <c:showPercent val="0"/>
          <c:showBubbleSize val="0"/>
        </c:dLbls>
        <c:marker val="1"/>
        <c:smooth val="0"/>
        <c:axId val="-2097915392"/>
        <c:axId val="-2100710912"/>
      </c:lineChart>
      <c:catAx>
        <c:axId val="-2100660736"/>
        <c:scaling>
          <c:orientation val="minMax"/>
        </c:scaling>
        <c:delete val="0"/>
        <c:axPos val="b"/>
        <c:numFmt formatCode="General" sourceLinked="1"/>
        <c:majorTickMark val="out"/>
        <c:minorTickMark val="none"/>
        <c:tickLblPos val="nextTo"/>
        <c:spPr>
          <a:ln w="3175">
            <a:solidFill>
              <a:schemeClr val="bg1">
                <a:lumMod val="65000"/>
              </a:schemeClr>
            </a:solidFill>
            <a:prstDash val="solid"/>
          </a:ln>
        </c:spPr>
        <c:txPr>
          <a:bodyPr rot="0" vert="horz"/>
          <a:lstStyle/>
          <a:p>
            <a:pPr algn="ctr">
              <a:defRPr lang="en-US" sz="1200" b="1" i="0" u="none" strike="noStrike" kern="1200" baseline="0">
                <a:solidFill>
                  <a:schemeClr val="bg1">
                    <a:lumMod val="65000"/>
                  </a:schemeClr>
                </a:solidFill>
                <a:latin typeface="Arial"/>
                <a:ea typeface="Arial"/>
                <a:cs typeface="Arial"/>
              </a:defRPr>
            </a:pPr>
            <a:endParaRPr lang="en-US"/>
          </a:p>
        </c:txPr>
        <c:crossAx val="-2100711488"/>
        <c:crossesAt val="-1000"/>
        <c:auto val="0"/>
        <c:lblAlgn val="ctr"/>
        <c:lblOffset val="100"/>
        <c:tickLblSkip val="6"/>
        <c:tickMarkSkip val="12"/>
        <c:noMultiLvlLbl val="0"/>
      </c:catAx>
      <c:valAx>
        <c:axId val="-2100711488"/>
        <c:scaling>
          <c:orientation val="minMax"/>
          <c:max val="10"/>
          <c:min val="-10"/>
        </c:scaling>
        <c:delete val="0"/>
        <c:axPos val="l"/>
        <c:numFmt formatCode="0" sourceLinked="0"/>
        <c:majorTickMark val="out"/>
        <c:minorTickMark val="none"/>
        <c:tickLblPos val="nextTo"/>
        <c:spPr>
          <a:ln w="3175">
            <a:solidFill>
              <a:sysClr val="window" lastClr="FFFFFF">
                <a:lumMod val="65000"/>
              </a:sysClr>
            </a:solidFill>
            <a:prstDash val="solid"/>
          </a:ln>
        </c:spPr>
        <c:txPr>
          <a:bodyPr rot="0" vert="horz"/>
          <a:lstStyle/>
          <a:p>
            <a:pPr algn="ctr">
              <a:defRPr lang="en-US" sz="1200" b="1" i="0" u="none" strike="noStrike" kern="1200" baseline="0">
                <a:solidFill>
                  <a:schemeClr val="bg1">
                    <a:lumMod val="65000"/>
                  </a:schemeClr>
                </a:solidFill>
                <a:latin typeface="Arial"/>
                <a:ea typeface="Arial"/>
                <a:cs typeface="Arial"/>
              </a:defRPr>
            </a:pPr>
            <a:endParaRPr lang="en-US"/>
          </a:p>
        </c:txPr>
        <c:crossAx val="-2100660736"/>
        <c:crosses val="autoZero"/>
        <c:crossBetween val="between"/>
        <c:majorUnit val="5"/>
      </c:valAx>
      <c:catAx>
        <c:axId val="-2097915392"/>
        <c:scaling>
          <c:orientation val="minMax"/>
        </c:scaling>
        <c:delete val="1"/>
        <c:axPos val="b"/>
        <c:majorTickMark val="out"/>
        <c:minorTickMark val="none"/>
        <c:tickLblPos val="nextTo"/>
        <c:crossAx val="-2100710912"/>
        <c:crossesAt val="1.5"/>
        <c:auto val="0"/>
        <c:lblAlgn val="ctr"/>
        <c:lblOffset val="100"/>
        <c:noMultiLvlLbl val="0"/>
      </c:catAx>
      <c:valAx>
        <c:axId val="-2100710912"/>
        <c:scaling>
          <c:orientation val="minMax"/>
          <c:max val="10"/>
          <c:min val="-10"/>
        </c:scaling>
        <c:delete val="0"/>
        <c:axPos val="r"/>
        <c:numFmt formatCode="0" sourceLinked="0"/>
        <c:majorTickMark val="out"/>
        <c:minorTickMark val="none"/>
        <c:tickLblPos val="nextTo"/>
        <c:spPr>
          <a:ln w="3175">
            <a:solidFill>
              <a:sysClr val="window" lastClr="FFFFFF">
                <a:lumMod val="65000"/>
              </a:sysClr>
            </a:solidFill>
            <a:prstDash val="solid"/>
          </a:ln>
        </c:spPr>
        <c:txPr>
          <a:bodyPr rot="0" vert="horz"/>
          <a:lstStyle/>
          <a:p>
            <a:pPr algn="ctr">
              <a:defRPr lang="en-US" sz="1200" b="1" i="0" u="none" strike="noStrike" kern="1200" baseline="0">
                <a:solidFill>
                  <a:schemeClr val="bg1">
                    <a:lumMod val="65000"/>
                  </a:schemeClr>
                </a:solidFill>
                <a:latin typeface="Arial"/>
                <a:ea typeface="Arial"/>
                <a:cs typeface="Arial"/>
              </a:defRPr>
            </a:pPr>
            <a:endParaRPr lang="en-US"/>
          </a:p>
        </c:txPr>
        <c:crossAx val="-2097915392"/>
        <c:crosses val="max"/>
        <c:crossBetween val="between"/>
        <c:majorUnit val="5"/>
        <c:minorUnit val="1.0000000000000002E-3"/>
      </c:valAx>
      <c:spPr>
        <a:noFill/>
        <a:ln w="25400">
          <a:noFill/>
        </a:ln>
      </c:spPr>
    </c:plotArea>
    <c:legend>
      <c:legendPos val="l"/>
      <c:legendEntry>
        <c:idx val="0"/>
        <c:delete val="1"/>
      </c:legendEntry>
      <c:legendEntry>
        <c:idx val="2"/>
        <c:delete val="1"/>
      </c:legendEntry>
      <c:legendEntry>
        <c:idx val="4"/>
        <c:delete val="1"/>
      </c:legendEntry>
      <c:layout>
        <c:manualLayout>
          <c:xMode val="edge"/>
          <c:yMode val="edge"/>
          <c:x val="6.5192743764172334E-2"/>
          <c:y val="0.78743925881378496"/>
          <c:w val="0.17295963004624421"/>
          <c:h val="0.1259863105347126"/>
        </c:manualLayout>
      </c:layout>
      <c:overlay val="0"/>
    </c:legend>
    <c:plotVisOnly val="1"/>
    <c:dispBlanksAs val="gap"/>
    <c:showDLblsOverMax val="0"/>
  </c:chart>
  <c:spPr>
    <a:noFill/>
    <a:ln w="9525">
      <a:noFill/>
    </a:ln>
  </c:spPr>
  <c:txPr>
    <a:bodyPr/>
    <a:lstStyle/>
    <a:p>
      <a:pPr>
        <a:defRPr sz="1200" b="1" i="0" u="none" strike="noStrike" baseline="0">
          <a:solidFill>
            <a:srgbClr val="000000"/>
          </a:solidFill>
          <a:latin typeface="Arial"/>
          <a:ea typeface="Arial"/>
          <a:cs typeface="Arial"/>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746601800363047E-2"/>
          <c:y val="6.2701139384961052E-2"/>
          <c:w val="0.91359325605900943"/>
          <c:h val="0.86201920042158897"/>
        </c:manualLayout>
      </c:layout>
      <c:lineChart>
        <c:grouping val="standard"/>
        <c:varyColors val="0"/>
        <c:ser>
          <c:idx val="4"/>
          <c:order val="0"/>
          <c:tx>
            <c:v>100</c:v>
          </c:tx>
          <c:spPr>
            <a:ln w="28575">
              <a:solidFill>
                <a:schemeClr val="tx1"/>
              </a:solidFill>
              <a:prstDash val="solid"/>
            </a:ln>
          </c:spPr>
          <c:marker>
            <c:symbol val="none"/>
          </c:marker>
          <c:dLbls>
            <c:delete val="1"/>
          </c:dLbls>
          <c:cat>
            <c:numRef>
              <c:f>PPRBRDPI!$A$639:$A$1034</c:f>
              <c:numCache>
                <c:formatCode>mmm\-yy</c:formatCode>
                <c:ptCount val="396"/>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pt idx="266">
                  <c:v>44621</c:v>
                </c:pt>
                <c:pt idx="267">
                  <c:v>44652</c:v>
                </c:pt>
                <c:pt idx="268">
                  <c:v>44682</c:v>
                </c:pt>
                <c:pt idx="269">
                  <c:v>44713</c:v>
                </c:pt>
                <c:pt idx="270">
                  <c:v>44743</c:v>
                </c:pt>
                <c:pt idx="271">
                  <c:v>44774</c:v>
                </c:pt>
                <c:pt idx="272">
                  <c:v>44805</c:v>
                </c:pt>
                <c:pt idx="273">
                  <c:v>44835</c:v>
                </c:pt>
                <c:pt idx="274">
                  <c:v>44866</c:v>
                </c:pt>
                <c:pt idx="275">
                  <c:v>44896</c:v>
                </c:pt>
                <c:pt idx="276">
                  <c:v>44927</c:v>
                </c:pt>
                <c:pt idx="277">
                  <c:v>44958</c:v>
                </c:pt>
                <c:pt idx="278">
                  <c:v>44986</c:v>
                </c:pt>
                <c:pt idx="279">
                  <c:v>45017</c:v>
                </c:pt>
                <c:pt idx="280">
                  <c:v>45047</c:v>
                </c:pt>
                <c:pt idx="281">
                  <c:v>45078</c:v>
                </c:pt>
                <c:pt idx="282">
                  <c:v>45108</c:v>
                </c:pt>
                <c:pt idx="283">
                  <c:v>45139</c:v>
                </c:pt>
                <c:pt idx="284">
                  <c:v>45170</c:v>
                </c:pt>
                <c:pt idx="285">
                  <c:v>45200</c:v>
                </c:pt>
                <c:pt idx="286">
                  <c:v>45231</c:v>
                </c:pt>
                <c:pt idx="287">
                  <c:v>45261</c:v>
                </c:pt>
                <c:pt idx="288">
                  <c:v>45292</c:v>
                </c:pt>
                <c:pt idx="289">
                  <c:v>45323</c:v>
                </c:pt>
                <c:pt idx="290">
                  <c:v>45352</c:v>
                </c:pt>
                <c:pt idx="291">
                  <c:v>45383</c:v>
                </c:pt>
                <c:pt idx="292">
                  <c:v>45413</c:v>
                </c:pt>
                <c:pt idx="293">
                  <c:v>45444</c:v>
                </c:pt>
                <c:pt idx="294">
                  <c:v>45474</c:v>
                </c:pt>
                <c:pt idx="295">
                  <c:v>45505</c:v>
                </c:pt>
                <c:pt idx="296">
                  <c:v>45536</c:v>
                </c:pt>
                <c:pt idx="297">
                  <c:v>45566</c:v>
                </c:pt>
                <c:pt idx="298">
                  <c:v>45597</c:v>
                </c:pt>
                <c:pt idx="299">
                  <c:v>45627</c:v>
                </c:pt>
                <c:pt idx="300">
                  <c:v>45658</c:v>
                </c:pt>
                <c:pt idx="301">
                  <c:v>45689</c:v>
                </c:pt>
                <c:pt idx="302">
                  <c:v>45717</c:v>
                </c:pt>
                <c:pt idx="303">
                  <c:v>45748</c:v>
                </c:pt>
                <c:pt idx="304">
                  <c:v>45778</c:v>
                </c:pt>
                <c:pt idx="305">
                  <c:v>45809</c:v>
                </c:pt>
                <c:pt idx="306">
                  <c:v>45839</c:v>
                </c:pt>
                <c:pt idx="307">
                  <c:v>45870</c:v>
                </c:pt>
                <c:pt idx="308">
                  <c:v>45901</c:v>
                </c:pt>
                <c:pt idx="309">
                  <c:v>45931</c:v>
                </c:pt>
                <c:pt idx="310">
                  <c:v>45962</c:v>
                </c:pt>
                <c:pt idx="311">
                  <c:v>45992</c:v>
                </c:pt>
                <c:pt idx="312">
                  <c:v>46023</c:v>
                </c:pt>
                <c:pt idx="313">
                  <c:v>46054</c:v>
                </c:pt>
                <c:pt idx="314">
                  <c:v>46082</c:v>
                </c:pt>
                <c:pt idx="315">
                  <c:v>46113</c:v>
                </c:pt>
                <c:pt idx="316">
                  <c:v>46143</c:v>
                </c:pt>
                <c:pt idx="317">
                  <c:v>46174</c:v>
                </c:pt>
                <c:pt idx="318">
                  <c:v>46204</c:v>
                </c:pt>
                <c:pt idx="319">
                  <c:v>46235</c:v>
                </c:pt>
                <c:pt idx="320">
                  <c:v>46266</c:v>
                </c:pt>
                <c:pt idx="321">
                  <c:v>46296</c:v>
                </c:pt>
                <c:pt idx="322">
                  <c:v>46327</c:v>
                </c:pt>
                <c:pt idx="323">
                  <c:v>46357</c:v>
                </c:pt>
                <c:pt idx="324">
                  <c:v>46388</c:v>
                </c:pt>
                <c:pt idx="325">
                  <c:v>46419</c:v>
                </c:pt>
                <c:pt idx="326">
                  <c:v>46447</c:v>
                </c:pt>
                <c:pt idx="327">
                  <c:v>46478</c:v>
                </c:pt>
                <c:pt idx="328">
                  <c:v>46508</c:v>
                </c:pt>
                <c:pt idx="329">
                  <c:v>46539</c:v>
                </c:pt>
                <c:pt idx="330">
                  <c:v>46569</c:v>
                </c:pt>
                <c:pt idx="331">
                  <c:v>46600</c:v>
                </c:pt>
                <c:pt idx="332">
                  <c:v>46631</c:v>
                </c:pt>
                <c:pt idx="333">
                  <c:v>46661</c:v>
                </c:pt>
                <c:pt idx="334">
                  <c:v>46692</c:v>
                </c:pt>
                <c:pt idx="335">
                  <c:v>46722</c:v>
                </c:pt>
                <c:pt idx="336">
                  <c:v>46753</c:v>
                </c:pt>
                <c:pt idx="337">
                  <c:v>46784</c:v>
                </c:pt>
                <c:pt idx="338">
                  <c:v>46813</c:v>
                </c:pt>
                <c:pt idx="339">
                  <c:v>46844</c:v>
                </c:pt>
                <c:pt idx="340">
                  <c:v>46874</c:v>
                </c:pt>
                <c:pt idx="341">
                  <c:v>46905</c:v>
                </c:pt>
                <c:pt idx="342">
                  <c:v>46935</c:v>
                </c:pt>
                <c:pt idx="343">
                  <c:v>46966</c:v>
                </c:pt>
                <c:pt idx="344">
                  <c:v>46997</c:v>
                </c:pt>
                <c:pt idx="345">
                  <c:v>47027</c:v>
                </c:pt>
                <c:pt idx="346">
                  <c:v>47058</c:v>
                </c:pt>
                <c:pt idx="347">
                  <c:v>47088</c:v>
                </c:pt>
                <c:pt idx="348">
                  <c:v>47119</c:v>
                </c:pt>
                <c:pt idx="349">
                  <c:v>47150</c:v>
                </c:pt>
                <c:pt idx="350">
                  <c:v>47178</c:v>
                </c:pt>
                <c:pt idx="351">
                  <c:v>47209</c:v>
                </c:pt>
                <c:pt idx="352">
                  <c:v>47239</c:v>
                </c:pt>
                <c:pt idx="353">
                  <c:v>47270</c:v>
                </c:pt>
                <c:pt idx="354">
                  <c:v>47300</c:v>
                </c:pt>
                <c:pt idx="355">
                  <c:v>47331</c:v>
                </c:pt>
                <c:pt idx="356">
                  <c:v>47362</c:v>
                </c:pt>
                <c:pt idx="357">
                  <c:v>47392</c:v>
                </c:pt>
                <c:pt idx="358">
                  <c:v>47423</c:v>
                </c:pt>
                <c:pt idx="359">
                  <c:v>47453</c:v>
                </c:pt>
                <c:pt idx="360">
                  <c:v>47484</c:v>
                </c:pt>
                <c:pt idx="361">
                  <c:v>47515</c:v>
                </c:pt>
                <c:pt idx="362">
                  <c:v>47543</c:v>
                </c:pt>
                <c:pt idx="363">
                  <c:v>47574</c:v>
                </c:pt>
                <c:pt idx="364">
                  <c:v>47604</c:v>
                </c:pt>
                <c:pt idx="365">
                  <c:v>47635</c:v>
                </c:pt>
                <c:pt idx="366">
                  <c:v>47665</c:v>
                </c:pt>
                <c:pt idx="367">
                  <c:v>47696</c:v>
                </c:pt>
                <c:pt idx="368">
                  <c:v>47727</c:v>
                </c:pt>
                <c:pt idx="369">
                  <c:v>47757</c:v>
                </c:pt>
                <c:pt idx="370">
                  <c:v>47788</c:v>
                </c:pt>
                <c:pt idx="371">
                  <c:v>47818</c:v>
                </c:pt>
                <c:pt idx="372">
                  <c:v>47849</c:v>
                </c:pt>
                <c:pt idx="373">
                  <c:v>47880</c:v>
                </c:pt>
                <c:pt idx="374">
                  <c:v>47908</c:v>
                </c:pt>
                <c:pt idx="375">
                  <c:v>47939</c:v>
                </c:pt>
                <c:pt idx="376">
                  <c:v>47969</c:v>
                </c:pt>
                <c:pt idx="377">
                  <c:v>48000</c:v>
                </c:pt>
                <c:pt idx="378">
                  <c:v>48030</c:v>
                </c:pt>
                <c:pt idx="379">
                  <c:v>48061</c:v>
                </c:pt>
                <c:pt idx="380">
                  <c:v>48092</c:v>
                </c:pt>
                <c:pt idx="381">
                  <c:v>48122</c:v>
                </c:pt>
                <c:pt idx="382">
                  <c:v>48153</c:v>
                </c:pt>
                <c:pt idx="383">
                  <c:v>48183</c:v>
                </c:pt>
                <c:pt idx="384">
                  <c:v>48214</c:v>
                </c:pt>
                <c:pt idx="385">
                  <c:v>48245</c:v>
                </c:pt>
                <c:pt idx="386">
                  <c:v>48274</c:v>
                </c:pt>
                <c:pt idx="387">
                  <c:v>48305</c:v>
                </c:pt>
                <c:pt idx="388">
                  <c:v>48335</c:v>
                </c:pt>
                <c:pt idx="389">
                  <c:v>48366</c:v>
                </c:pt>
                <c:pt idx="390">
                  <c:v>48396</c:v>
                </c:pt>
                <c:pt idx="391">
                  <c:v>48427</c:v>
                </c:pt>
                <c:pt idx="392">
                  <c:v>48458</c:v>
                </c:pt>
                <c:pt idx="393">
                  <c:v>48488</c:v>
                </c:pt>
                <c:pt idx="394">
                  <c:v>48519</c:v>
                </c:pt>
                <c:pt idx="395">
                  <c:v>48549</c:v>
                </c:pt>
              </c:numCache>
            </c:numRef>
          </c:cat>
          <c:val>
            <c:numRef>
              <c:f>PPRBRDPI!$C$639:$C$1034</c:f>
              <c:numCache>
                <c:formatCode>General</c:formatCode>
                <c:ptCount val="39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numCache>
            </c:numRef>
          </c:val>
          <c:smooth val="0"/>
          <c:extLst>
            <c:ext xmlns:c16="http://schemas.microsoft.com/office/drawing/2014/chart" uri="{C3380CC4-5D6E-409C-BE32-E72D297353CC}">
              <c16:uniqueId val="{00000000-5D1F-4980-A545-5BC3C6A7DE75}"/>
            </c:ext>
          </c:extLst>
        </c:ser>
        <c:ser>
          <c:idx val="0"/>
          <c:order val="2"/>
          <c:tx>
            <c:v> 3/12</c:v>
          </c:tx>
          <c:spPr>
            <a:ln w="38100">
              <a:solidFill>
                <a:srgbClr val="5F5F5F"/>
              </a:solidFill>
              <a:prstDash val="solid"/>
            </a:ln>
          </c:spPr>
          <c:marker>
            <c:symbol val="none"/>
          </c:marker>
          <c:dLbls>
            <c:delete val="1"/>
          </c:dLbls>
          <c:cat>
            <c:numRef>
              <c:f>PPRBRDPI!$A$639:$A$1034</c:f>
              <c:numCache>
                <c:formatCode>mmm\-yy</c:formatCode>
                <c:ptCount val="396"/>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pt idx="266">
                  <c:v>44621</c:v>
                </c:pt>
                <c:pt idx="267">
                  <c:v>44652</c:v>
                </c:pt>
                <c:pt idx="268">
                  <c:v>44682</c:v>
                </c:pt>
                <c:pt idx="269">
                  <c:v>44713</c:v>
                </c:pt>
                <c:pt idx="270">
                  <c:v>44743</c:v>
                </c:pt>
                <c:pt idx="271">
                  <c:v>44774</c:v>
                </c:pt>
                <c:pt idx="272">
                  <c:v>44805</c:v>
                </c:pt>
                <c:pt idx="273">
                  <c:v>44835</c:v>
                </c:pt>
                <c:pt idx="274">
                  <c:v>44866</c:v>
                </c:pt>
                <c:pt idx="275">
                  <c:v>44896</c:v>
                </c:pt>
                <c:pt idx="276">
                  <c:v>44927</c:v>
                </c:pt>
                <c:pt idx="277">
                  <c:v>44958</c:v>
                </c:pt>
                <c:pt idx="278">
                  <c:v>44986</c:v>
                </c:pt>
                <c:pt idx="279">
                  <c:v>45017</c:v>
                </c:pt>
                <c:pt idx="280">
                  <c:v>45047</c:v>
                </c:pt>
                <c:pt idx="281">
                  <c:v>45078</c:v>
                </c:pt>
                <c:pt idx="282">
                  <c:v>45108</c:v>
                </c:pt>
                <c:pt idx="283">
                  <c:v>45139</c:v>
                </c:pt>
                <c:pt idx="284">
                  <c:v>45170</c:v>
                </c:pt>
                <c:pt idx="285">
                  <c:v>45200</c:v>
                </c:pt>
                <c:pt idx="286">
                  <c:v>45231</c:v>
                </c:pt>
                <c:pt idx="287">
                  <c:v>45261</c:v>
                </c:pt>
                <c:pt idx="288">
                  <c:v>45292</c:v>
                </c:pt>
                <c:pt idx="289">
                  <c:v>45323</c:v>
                </c:pt>
                <c:pt idx="290">
                  <c:v>45352</c:v>
                </c:pt>
                <c:pt idx="291">
                  <c:v>45383</c:v>
                </c:pt>
                <c:pt idx="292">
                  <c:v>45413</c:v>
                </c:pt>
                <c:pt idx="293">
                  <c:v>45444</c:v>
                </c:pt>
                <c:pt idx="294">
                  <c:v>45474</c:v>
                </c:pt>
                <c:pt idx="295">
                  <c:v>45505</c:v>
                </c:pt>
                <c:pt idx="296">
                  <c:v>45536</c:v>
                </c:pt>
                <c:pt idx="297">
                  <c:v>45566</c:v>
                </c:pt>
                <c:pt idx="298">
                  <c:v>45597</c:v>
                </c:pt>
                <c:pt idx="299">
                  <c:v>45627</c:v>
                </c:pt>
                <c:pt idx="300">
                  <c:v>45658</c:v>
                </c:pt>
                <c:pt idx="301">
                  <c:v>45689</c:v>
                </c:pt>
                <c:pt idx="302">
                  <c:v>45717</c:v>
                </c:pt>
                <c:pt idx="303">
                  <c:v>45748</c:v>
                </c:pt>
                <c:pt idx="304">
                  <c:v>45778</c:v>
                </c:pt>
                <c:pt idx="305">
                  <c:v>45809</c:v>
                </c:pt>
                <c:pt idx="306">
                  <c:v>45839</c:v>
                </c:pt>
                <c:pt idx="307">
                  <c:v>45870</c:v>
                </c:pt>
                <c:pt idx="308">
                  <c:v>45901</c:v>
                </c:pt>
                <c:pt idx="309">
                  <c:v>45931</c:v>
                </c:pt>
                <c:pt idx="310">
                  <c:v>45962</c:v>
                </c:pt>
                <c:pt idx="311">
                  <c:v>45992</c:v>
                </c:pt>
                <c:pt idx="312">
                  <c:v>46023</c:v>
                </c:pt>
                <c:pt idx="313">
                  <c:v>46054</c:v>
                </c:pt>
                <c:pt idx="314">
                  <c:v>46082</c:v>
                </c:pt>
                <c:pt idx="315">
                  <c:v>46113</c:v>
                </c:pt>
                <c:pt idx="316">
                  <c:v>46143</c:v>
                </c:pt>
                <c:pt idx="317">
                  <c:v>46174</c:v>
                </c:pt>
                <c:pt idx="318">
                  <c:v>46204</c:v>
                </c:pt>
                <c:pt idx="319">
                  <c:v>46235</c:v>
                </c:pt>
                <c:pt idx="320">
                  <c:v>46266</c:v>
                </c:pt>
                <c:pt idx="321">
                  <c:v>46296</c:v>
                </c:pt>
                <c:pt idx="322">
                  <c:v>46327</c:v>
                </c:pt>
                <c:pt idx="323">
                  <c:v>46357</c:v>
                </c:pt>
                <c:pt idx="324">
                  <c:v>46388</c:v>
                </c:pt>
                <c:pt idx="325">
                  <c:v>46419</c:v>
                </c:pt>
                <c:pt idx="326">
                  <c:v>46447</c:v>
                </c:pt>
                <c:pt idx="327">
                  <c:v>46478</c:v>
                </c:pt>
                <c:pt idx="328">
                  <c:v>46508</c:v>
                </c:pt>
                <c:pt idx="329">
                  <c:v>46539</c:v>
                </c:pt>
                <c:pt idx="330">
                  <c:v>46569</c:v>
                </c:pt>
                <c:pt idx="331">
                  <c:v>46600</c:v>
                </c:pt>
                <c:pt idx="332">
                  <c:v>46631</c:v>
                </c:pt>
                <c:pt idx="333">
                  <c:v>46661</c:v>
                </c:pt>
                <c:pt idx="334">
                  <c:v>46692</c:v>
                </c:pt>
                <c:pt idx="335">
                  <c:v>46722</c:v>
                </c:pt>
                <c:pt idx="336">
                  <c:v>46753</c:v>
                </c:pt>
                <c:pt idx="337">
                  <c:v>46784</c:v>
                </c:pt>
                <c:pt idx="338">
                  <c:v>46813</c:v>
                </c:pt>
                <c:pt idx="339">
                  <c:v>46844</c:v>
                </c:pt>
                <c:pt idx="340">
                  <c:v>46874</c:v>
                </c:pt>
                <c:pt idx="341">
                  <c:v>46905</c:v>
                </c:pt>
                <c:pt idx="342">
                  <c:v>46935</c:v>
                </c:pt>
                <c:pt idx="343">
                  <c:v>46966</c:v>
                </c:pt>
                <c:pt idx="344">
                  <c:v>46997</c:v>
                </c:pt>
                <c:pt idx="345">
                  <c:v>47027</c:v>
                </c:pt>
                <c:pt idx="346">
                  <c:v>47058</c:v>
                </c:pt>
                <c:pt idx="347">
                  <c:v>47088</c:v>
                </c:pt>
                <c:pt idx="348">
                  <c:v>47119</c:v>
                </c:pt>
                <c:pt idx="349">
                  <c:v>47150</c:v>
                </c:pt>
                <c:pt idx="350">
                  <c:v>47178</c:v>
                </c:pt>
                <c:pt idx="351">
                  <c:v>47209</c:v>
                </c:pt>
                <c:pt idx="352">
                  <c:v>47239</c:v>
                </c:pt>
                <c:pt idx="353">
                  <c:v>47270</c:v>
                </c:pt>
                <c:pt idx="354">
                  <c:v>47300</c:v>
                </c:pt>
                <c:pt idx="355">
                  <c:v>47331</c:v>
                </c:pt>
                <c:pt idx="356">
                  <c:v>47362</c:v>
                </c:pt>
                <c:pt idx="357">
                  <c:v>47392</c:v>
                </c:pt>
                <c:pt idx="358">
                  <c:v>47423</c:v>
                </c:pt>
                <c:pt idx="359">
                  <c:v>47453</c:v>
                </c:pt>
                <c:pt idx="360">
                  <c:v>47484</c:v>
                </c:pt>
                <c:pt idx="361">
                  <c:v>47515</c:v>
                </c:pt>
                <c:pt idx="362">
                  <c:v>47543</c:v>
                </c:pt>
                <c:pt idx="363">
                  <c:v>47574</c:v>
                </c:pt>
                <c:pt idx="364">
                  <c:v>47604</c:v>
                </c:pt>
                <c:pt idx="365">
                  <c:v>47635</c:v>
                </c:pt>
                <c:pt idx="366">
                  <c:v>47665</c:v>
                </c:pt>
                <c:pt idx="367">
                  <c:v>47696</c:v>
                </c:pt>
                <c:pt idx="368">
                  <c:v>47727</c:v>
                </c:pt>
                <c:pt idx="369">
                  <c:v>47757</c:v>
                </c:pt>
                <c:pt idx="370">
                  <c:v>47788</c:v>
                </c:pt>
                <c:pt idx="371">
                  <c:v>47818</c:v>
                </c:pt>
                <c:pt idx="372">
                  <c:v>47849</c:v>
                </c:pt>
                <c:pt idx="373">
                  <c:v>47880</c:v>
                </c:pt>
                <c:pt idx="374">
                  <c:v>47908</c:v>
                </c:pt>
                <c:pt idx="375">
                  <c:v>47939</c:v>
                </c:pt>
                <c:pt idx="376">
                  <c:v>47969</c:v>
                </c:pt>
                <c:pt idx="377">
                  <c:v>48000</c:v>
                </c:pt>
                <c:pt idx="378">
                  <c:v>48030</c:v>
                </c:pt>
                <c:pt idx="379">
                  <c:v>48061</c:v>
                </c:pt>
                <c:pt idx="380">
                  <c:v>48092</c:v>
                </c:pt>
                <c:pt idx="381">
                  <c:v>48122</c:v>
                </c:pt>
                <c:pt idx="382">
                  <c:v>48153</c:v>
                </c:pt>
                <c:pt idx="383">
                  <c:v>48183</c:v>
                </c:pt>
                <c:pt idx="384">
                  <c:v>48214</c:v>
                </c:pt>
                <c:pt idx="385">
                  <c:v>48245</c:v>
                </c:pt>
                <c:pt idx="386">
                  <c:v>48274</c:v>
                </c:pt>
                <c:pt idx="387">
                  <c:v>48305</c:v>
                </c:pt>
                <c:pt idx="388">
                  <c:v>48335</c:v>
                </c:pt>
                <c:pt idx="389">
                  <c:v>48366</c:v>
                </c:pt>
                <c:pt idx="390">
                  <c:v>48396</c:v>
                </c:pt>
                <c:pt idx="391">
                  <c:v>48427</c:v>
                </c:pt>
                <c:pt idx="392">
                  <c:v>48458</c:v>
                </c:pt>
                <c:pt idx="393">
                  <c:v>48488</c:v>
                </c:pt>
                <c:pt idx="394">
                  <c:v>48519</c:v>
                </c:pt>
                <c:pt idx="395">
                  <c:v>48549</c:v>
                </c:pt>
              </c:numCache>
            </c:numRef>
          </c:cat>
          <c:val>
            <c:numRef>
              <c:f>PPRBRDPI!$G$639:$G$1034</c:f>
              <c:numCache>
                <c:formatCode>0.0</c:formatCode>
                <c:ptCount val="396"/>
                <c:pt idx="0">
                  <c:v>13.26364692218354</c:v>
                </c:pt>
                <c:pt idx="1">
                  <c:v>14.225648213034333</c:v>
                </c:pt>
                <c:pt idx="2">
                  <c:v>16.105825017405422</c:v>
                </c:pt>
                <c:pt idx="3">
                  <c:v>17.62820512820511</c:v>
                </c:pt>
                <c:pt idx="4">
                  <c:v>19.558359621451118</c:v>
                </c:pt>
                <c:pt idx="5">
                  <c:v>20.228238979637496</c:v>
                </c:pt>
                <c:pt idx="6">
                  <c:v>19.479373483344361</c:v>
                </c:pt>
                <c:pt idx="7">
                  <c:v>17.250324254215315</c:v>
                </c:pt>
                <c:pt idx="8">
                  <c:v>14.532798987555367</c:v>
                </c:pt>
                <c:pt idx="9">
                  <c:v>12.621963877932302</c:v>
                </c:pt>
                <c:pt idx="10">
                  <c:v>11.580465691324932</c:v>
                </c:pt>
                <c:pt idx="11">
                  <c:v>10.994656802301691</c:v>
                </c:pt>
                <c:pt idx="12">
                  <c:v>10.561936013125518</c:v>
                </c:pt>
                <c:pt idx="13">
                  <c:v>9.5092024539877258</c:v>
                </c:pt>
                <c:pt idx="14">
                  <c:v>6.2962222666400152</c:v>
                </c:pt>
                <c:pt idx="15">
                  <c:v>2.6858699883222954</c:v>
                </c:pt>
                <c:pt idx="16">
                  <c:v>-1.0365623822088281</c:v>
                </c:pt>
                <c:pt idx="17">
                  <c:v>-2.9034059184813117</c:v>
                </c:pt>
                <c:pt idx="18">
                  <c:v>-4.2097488921713619</c:v>
                </c:pt>
                <c:pt idx="19">
                  <c:v>-5.143805309734546</c:v>
                </c:pt>
                <c:pt idx="20">
                  <c:v>-5.8747697974217346</c:v>
                </c:pt>
                <c:pt idx="21">
                  <c:v>-6.7465437788018505</c:v>
                </c:pt>
                <c:pt idx="22">
                  <c:v>-7.1283471837488293</c:v>
                </c:pt>
                <c:pt idx="23">
                  <c:v>-7.2579152008887178</c:v>
                </c:pt>
                <c:pt idx="24">
                  <c:v>-7.4754219996290203</c:v>
                </c:pt>
                <c:pt idx="25">
                  <c:v>-7.3762838468720844</c:v>
                </c:pt>
                <c:pt idx="26">
                  <c:v>-7.5592327942835595</c:v>
                </c:pt>
                <c:pt idx="27">
                  <c:v>-7.2403335860500135</c:v>
                </c:pt>
                <c:pt idx="28">
                  <c:v>-7.3509807655684654</c:v>
                </c:pt>
                <c:pt idx="29">
                  <c:v>-7.0346942687368141</c:v>
                </c:pt>
                <c:pt idx="30">
                  <c:v>-6.7077872012336002</c:v>
                </c:pt>
                <c:pt idx="31">
                  <c:v>-5.0145772594752174</c:v>
                </c:pt>
                <c:pt idx="32">
                  <c:v>-3.287027978869105</c:v>
                </c:pt>
                <c:pt idx="33">
                  <c:v>-1.2453053963233884</c:v>
                </c:pt>
                <c:pt idx="34">
                  <c:v>-0.3579240405647397</c:v>
                </c:pt>
                <c:pt idx="35">
                  <c:v>1.9964064683563265E-2</c:v>
                </c:pt>
                <c:pt idx="36">
                  <c:v>0.38091419406576676</c:v>
                </c:pt>
                <c:pt idx="37">
                  <c:v>0.78629032258064058</c:v>
                </c:pt>
                <c:pt idx="38">
                  <c:v>1.2408462164361254</c:v>
                </c:pt>
                <c:pt idx="39">
                  <c:v>1.0216591744993622</c:v>
                </c:pt>
                <c:pt idx="40">
                  <c:v>1.027749229188089</c:v>
                </c:pt>
                <c:pt idx="41">
                  <c:v>1.1340206185566899</c:v>
                </c:pt>
                <c:pt idx="42">
                  <c:v>1.136363636363626</c:v>
                </c:pt>
                <c:pt idx="43">
                  <c:v>-6.1387354205038491E-2</c:v>
                </c:pt>
                <c:pt idx="44">
                  <c:v>-1.7802953671859285</c:v>
                </c:pt>
                <c:pt idx="45">
                  <c:v>-3.3426741393114554</c:v>
                </c:pt>
                <c:pt idx="46">
                  <c:v>-4.2107363799640751</c:v>
                </c:pt>
                <c:pt idx="47">
                  <c:v>-4.3512974051896265</c:v>
                </c:pt>
                <c:pt idx="48">
                  <c:v>-4.7134012382664281</c:v>
                </c:pt>
                <c:pt idx="49">
                  <c:v>-5.0010002000400107</c:v>
                </c:pt>
                <c:pt idx="50">
                  <c:v>-5.023106288929057</c:v>
                </c:pt>
                <c:pt idx="51">
                  <c:v>-3.4991909385113189</c:v>
                </c:pt>
                <c:pt idx="52">
                  <c:v>-1.2817904374364417</c:v>
                </c:pt>
                <c:pt idx="53">
                  <c:v>1.467889908256879</c:v>
                </c:pt>
                <c:pt idx="54">
                  <c:v>4.3309499489274685</c:v>
                </c:pt>
                <c:pt idx="55">
                  <c:v>7.2276822276822656</c:v>
                </c:pt>
                <c:pt idx="56">
                  <c:v>9.763130792996904</c:v>
                </c:pt>
                <c:pt idx="57">
                  <c:v>11.223855870780696</c:v>
                </c:pt>
                <c:pt idx="58">
                  <c:v>12.229166666666686</c:v>
                </c:pt>
                <c:pt idx="59">
                  <c:v>12.437395659432383</c:v>
                </c:pt>
                <c:pt idx="60">
                  <c:v>12.99517920771325</c:v>
                </c:pt>
                <c:pt idx="61">
                  <c:v>13.497578437565807</c:v>
                </c:pt>
                <c:pt idx="62">
                  <c:v>14.195049714406565</c:v>
                </c:pt>
                <c:pt idx="63">
                  <c:v>13.351498637602162</c:v>
                </c:pt>
                <c:pt idx="64">
                  <c:v>11.644682605111285</c:v>
                </c:pt>
                <c:pt idx="65">
                  <c:v>8.1374321880651053</c:v>
                </c:pt>
                <c:pt idx="66">
                  <c:v>4.1903270021539214</c:v>
                </c:pt>
                <c:pt idx="67">
                  <c:v>-0.76379606645026854</c:v>
                </c:pt>
                <c:pt idx="68">
                  <c:v>-3.9969975605179258</c:v>
                </c:pt>
                <c:pt idx="69">
                  <c:v>-5.8648296406628191</c:v>
                </c:pt>
                <c:pt idx="70">
                  <c:v>-5.104882123630972</c:v>
                </c:pt>
                <c:pt idx="71">
                  <c:v>-4.1202672605790411</c:v>
                </c:pt>
                <c:pt idx="72">
                  <c:v>-2.9308106102763816</c:v>
                </c:pt>
                <c:pt idx="73">
                  <c:v>-1.076066790352499</c:v>
                </c:pt>
                <c:pt idx="74">
                  <c:v>0.70396443127084751</c:v>
                </c:pt>
                <c:pt idx="75">
                  <c:v>2.1819526627219261</c:v>
                </c:pt>
                <c:pt idx="76">
                  <c:v>3.8028429019752821</c:v>
                </c:pt>
                <c:pt idx="77">
                  <c:v>6.7818654775176697</c:v>
                </c:pt>
                <c:pt idx="78">
                  <c:v>10.355196391655696</c:v>
                </c:pt>
                <c:pt idx="79">
                  <c:v>13.661727919953819</c:v>
                </c:pt>
                <c:pt idx="80">
                  <c:v>15.617670054730254</c:v>
                </c:pt>
                <c:pt idx="81">
                  <c:v>17.167721518987335</c:v>
                </c:pt>
                <c:pt idx="82">
                  <c:v>16.118935837245701</c:v>
                </c:pt>
                <c:pt idx="83">
                  <c:v>14.905149051490525</c:v>
                </c:pt>
                <c:pt idx="84">
                  <c:v>13.491305178673812</c:v>
                </c:pt>
                <c:pt idx="85">
                  <c:v>11.327831957989503</c:v>
                </c:pt>
                <c:pt idx="86">
                  <c:v>9.3267108167770232</c:v>
                </c:pt>
                <c:pt idx="87">
                  <c:v>7.7271082157075455</c:v>
                </c:pt>
                <c:pt idx="88">
                  <c:v>5.993242041614792</c:v>
                </c:pt>
                <c:pt idx="89">
                  <c:v>3.7932834522359542</c:v>
                </c:pt>
                <c:pt idx="90">
                  <c:v>1.5837874659400626</c:v>
                </c:pt>
                <c:pt idx="91">
                  <c:v>1.0326730997121985</c:v>
                </c:pt>
                <c:pt idx="92">
                  <c:v>1.639898562975489</c:v>
                </c:pt>
                <c:pt idx="93">
                  <c:v>3.2579338284942594</c:v>
                </c:pt>
                <c:pt idx="94">
                  <c:v>4.7506738544474274</c:v>
                </c:pt>
                <c:pt idx="95">
                  <c:v>5.8119946091644152</c:v>
                </c:pt>
                <c:pt idx="96">
                  <c:v>5.7922209126115405</c:v>
                </c:pt>
                <c:pt idx="97">
                  <c:v>5.9467654986522973</c:v>
                </c:pt>
                <c:pt idx="98">
                  <c:v>5.8724549890627742</c:v>
                </c:pt>
                <c:pt idx="99">
                  <c:v>5.6946077607928913</c:v>
                </c:pt>
                <c:pt idx="100">
                  <c:v>5.5536912751677647</c:v>
                </c:pt>
                <c:pt idx="101">
                  <c:v>5.5658005029337829</c:v>
                </c:pt>
                <c:pt idx="102">
                  <c:v>5.867560771165131</c:v>
                </c:pt>
                <c:pt idx="103">
                  <c:v>8.5455764075067009</c:v>
                </c:pt>
                <c:pt idx="104">
                  <c:v>10.944777112441798</c:v>
                </c:pt>
                <c:pt idx="105">
                  <c:v>12.064737616478666</c:v>
                </c:pt>
                <c:pt idx="106">
                  <c:v>10.823415889353512</c:v>
                </c:pt>
                <c:pt idx="107">
                  <c:v>9.6481451998089653</c:v>
                </c:pt>
                <c:pt idx="108">
                  <c:v>8.7537800413815177</c:v>
                </c:pt>
                <c:pt idx="109">
                  <c:v>7.3302591826999333</c:v>
                </c:pt>
                <c:pt idx="110">
                  <c:v>5.3083280356007521</c:v>
                </c:pt>
                <c:pt idx="111">
                  <c:v>3.2739987285441714</c:v>
                </c:pt>
                <c:pt idx="112">
                  <c:v>0.74709903036085734</c:v>
                </c:pt>
                <c:pt idx="113">
                  <c:v>-1.5245354930919319</c:v>
                </c:pt>
                <c:pt idx="114">
                  <c:v>-3.2304038004750595</c:v>
                </c:pt>
                <c:pt idx="115">
                  <c:v>-6.1747452917567074</c:v>
                </c:pt>
                <c:pt idx="116">
                  <c:v>-8.9655172413793167</c:v>
                </c:pt>
                <c:pt idx="117">
                  <c:v>-11.962071480671042</c:v>
                </c:pt>
                <c:pt idx="118">
                  <c:v>-12.886373530692225</c:v>
                </c:pt>
                <c:pt idx="119">
                  <c:v>-13.489182517787143</c:v>
                </c:pt>
                <c:pt idx="120">
                  <c:v>-12.966486170057067</c:v>
                </c:pt>
                <c:pt idx="121">
                  <c:v>-10.19259259259259</c:v>
                </c:pt>
                <c:pt idx="122">
                  <c:v>-6.2933896770298645</c:v>
                </c:pt>
                <c:pt idx="123">
                  <c:v>-1.9082794706063311</c:v>
                </c:pt>
                <c:pt idx="124">
                  <c:v>3.5500157778479036</c:v>
                </c:pt>
                <c:pt idx="125">
                  <c:v>8.869537171423957</c:v>
                </c:pt>
                <c:pt idx="126">
                  <c:v>13.36933398789067</c:v>
                </c:pt>
                <c:pt idx="127">
                  <c:v>14.494899638038845</c:v>
                </c:pt>
                <c:pt idx="128">
                  <c:v>15.415019762845844</c:v>
                </c:pt>
                <c:pt idx="129">
                  <c:v>16.454018227009115</c:v>
                </c:pt>
                <c:pt idx="130">
                  <c:v>17.308012660336502</c:v>
                </c:pt>
                <c:pt idx="131">
                  <c:v>17.774420946626407</c:v>
                </c:pt>
                <c:pt idx="132">
                  <c:v>17.891373801916941</c:v>
                </c:pt>
                <c:pt idx="133">
                  <c:v>15.143516991092014</c:v>
                </c:pt>
                <c:pt idx="134">
                  <c:v>11.918183282332095</c:v>
                </c:pt>
                <c:pt idx="135">
                  <c:v>8.5503608409162268</c:v>
                </c:pt>
                <c:pt idx="136">
                  <c:v>5.3329270150845645</c:v>
                </c:pt>
                <c:pt idx="137">
                  <c:v>2.5922085616945765</c:v>
                </c:pt>
                <c:pt idx="138">
                  <c:v>0.25981524249422705</c:v>
                </c:pt>
                <c:pt idx="139">
                  <c:v>4.310964218996105E-2</c:v>
                </c:pt>
                <c:pt idx="140">
                  <c:v>-0.71347031963470897</c:v>
                </c:pt>
                <c:pt idx="141">
                  <c:v>-1.3659647125782328</c:v>
                </c:pt>
                <c:pt idx="142">
                  <c:v>-2.314683328599827</c:v>
                </c:pt>
                <c:pt idx="143">
                  <c:v>-2.707709847513172</c:v>
                </c:pt>
                <c:pt idx="144">
                  <c:v>-3.137926116103273</c:v>
                </c:pt>
                <c:pt idx="145">
                  <c:v>-2.7077363896848112</c:v>
                </c:pt>
                <c:pt idx="146">
                  <c:v>-2.3456612462224626</c:v>
                </c:pt>
                <c:pt idx="147">
                  <c:v>-1.9656019656019481</c:v>
                </c:pt>
                <c:pt idx="148">
                  <c:v>-1.9239114711413094</c:v>
                </c:pt>
                <c:pt idx="149">
                  <c:v>-2.1079988449321405</c:v>
                </c:pt>
                <c:pt idx="150">
                  <c:v>-2.5626259717823245</c:v>
                </c:pt>
                <c:pt idx="151">
                  <c:v>-2.7721918988796546</c:v>
                </c:pt>
                <c:pt idx="152">
                  <c:v>-2.6156941649899181</c:v>
                </c:pt>
                <c:pt idx="153">
                  <c:v>-1.4714368147720904</c:v>
                </c:pt>
                <c:pt idx="154">
                  <c:v>0.654164849542056</c:v>
                </c:pt>
                <c:pt idx="155">
                  <c:v>2.7537717884868869</c:v>
                </c:pt>
                <c:pt idx="156">
                  <c:v>4.0936533647474533</c:v>
                </c:pt>
                <c:pt idx="157">
                  <c:v>4.1378294801943838</c:v>
                </c:pt>
                <c:pt idx="158">
                  <c:v>4.3766578249336874</c:v>
                </c:pt>
                <c:pt idx="159">
                  <c:v>4.5849918914934449</c:v>
                </c:pt>
                <c:pt idx="160">
                  <c:v>5.4129793510324618</c:v>
                </c:pt>
                <c:pt idx="161">
                  <c:v>6.8289085545722514</c:v>
                </c:pt>
                <c:pt idx="162">
                  <c:v>8.628841607565036</c:v>
                </c:pt>
                <c:pt idx="163">
                  <c:v>9.824198552223379</c:v>
                </c:pt>
                <c:pt idx="164">
                  <c:v>10.09445100354192</c:v>
                </c:pt>
                <c:pt idx="165">
                  <c:v>9.4143484626647194</c:v>
                </c:pt>
                <c:pt idx="166">
                  <c:v>7.8567302137492874</c:v>
                </c:pt>
                <c:pt idx="167">
                  <c:v>6.3578047042052788</c:v>
                </c:pt>
                <c:pt idx="168">
                  <c:v>5.5453388032253628</c:v>
                </c:pt>
                <c:pt idx="169">
                  <c:v>5.6136877828054139</c:v>
                </c:pt>
                <c:pt idx="170">
                  <c:v>5.6473245799802214</c:v>
                </c:pt>
                <c:pt idx="171">
                  <c:v>5.5117000281928341</c:v>
                </c:pt>
                <c:pt idx="172">
                  <c:v>4.687281376801451</c:v>
                </c:pt>
                <c:pt idx="173">
                  <c:v>3.2445119425652251</c:v>
                </c:pt>
                <c:pt idx="174">
                  <c:v>1.7138193688792001</c:v>
                </c:pt>
                <c:pt idx="175">
                  <c:v>0.52461662631151285</c:v>
                </c:pt>
                <c:pt idx="176">
                  <c:v>-4.0214477211790722E-2</c:v>
                </c:pt>
                <c:pt idx="177">
                  <c:v>-0.46835273651814191</c:v>
                </c:pt>
                <c:pt idx="178">
                  <c:v>-0.64274236743436575</c:v>
                </c:pt>
                <c:pt idx="179">
                  <c:v>-0.65674842514408738</c:v>
                </c:pt>
                <c:pt idx="180">
                  <c:v>-0.71036054148238748</c:v>
                </c:pt>
                <c:pt idx="181">
                  <c:v>-1.057705181416523</c:v>
                </c:pt>
                <c:pt idx="182">
                  <c:v>-1.5635440331417811</c:v>
                </c:pt>
                <c:pt idx="183">
                  <c:v>-2.164328657314627</c:v>
                </c:pt>
                <c:pt idx="184">
                  <c:v>-2.3389468056669358</c:v>
                </c:pt>
                <c:pt idx="185">
                  <c:v>-2.5407863064990721</c:v>
                </c:pt>
                <c:pt idx="186">
                  <c:v>-2.6343942230542865</c:v>
                </c:pt>
                <c:pt idx="187">
                  <c:v>-2.863642446139437</c:v>
                </c:pt>
                <c:pt idx="188">
                  <c:v>-2.7088641544857239</c:v>
                </c:pt>
                <c:pt idx="189">
                  <c:v>-2.433449852110769</c:v>
                </c:pt>
                <c:pt idx="190">
                  <c:v>-2.0889487870620087</c:v>
                </c:pt>
                <c:pt idx="191">
                  <c:v>-2.0102536427415174</c:v>
                </c:pt>
                <c:pt idx="192">
                  <c:v>-2.0788336933045315</c:v>
                </c:pt>
                <c:pt idx="193">
                  <c:v>-2.6792963464140769</c:v>
                </c:pt>
                <c:pt idx="194">
                  <c:v>-3.6926418680423581</c:v>
                </c:pt>
                <c:pt idx="195">
                  <c:v>-4.5746278847466897</c:v>
                </c:pt>
                <c:pt idx="196">
                  <c:v>-5.0636376077733871</c:v>
                </c:pt>
                <c:pt idx="197">
                  <c:v>-5.0493962678375368</c:v>
                </c:pt>
                <c:pt idx="198">
                  <c:v>-4.9581101497047229</c:v>
                </c:pt>
                <c:pt idx="199">
                  <c:v>-4.7940487670477978</c:v>
                </c:pt>
                <c:pt idx="200">
                  <c:v>-4.8104755341144028</c:v>
                </c:pt>
                <c:pt idx="201">
                  <c:v>-4.6024528041890704</c:v>
                </c:pt>
                <c:pt idx="202">
                  <c:v>-3.8540949759119059</c:v>
                </c:pt>
                <c:pt idx="203">
                  <c:v>-2.3543990086741076</c:v>
                </c:pt>
                <c:pt idx="204">
                  <c:v>-0.52384891094568786</c:v>
                </c:pt>
                <c:pt idx="205">
                  <c:v>1.4321468298109039</c:v>
                </c:pt>
                <c:pt idx="206">
                  <c:v>3.3267550042289145</c:v>
                </c:pt>
                <c:pt idx="207">
                  <c:v>5.5523755008586022</c:v>
                </c:pt>
                <c:pt idx="208">
                  <c:v>7.5392821104223913</c:v>
                </c:pt>
                <c:pt idx="209">
                  <c:v>10.476878612716774</c:v>
                </c:pt>
                <c:pt idx="210">
                  <c:v>12.60115606936418</c:v>
                </c:pt>
                <c:pt idx="211">
                  <c:v>14.48415569382145</c:v>
                </c:pt>
                <c:pt idx="212">
                  <c:v>14.972487691862142</c:v>
                </c:pt>
                <c:pt idx="213">
                  <c:v>15.0223891376571</c:v>
                </c:pt>
                <c:pt idx="214">
                  <c:v>14.230493915533259</c:v>
                </c:pt>
                <c:pt idx="215">
                  <c:v>12.662154540327151</c:v>
                </c:pt>
                <c:pt idx="216">
                  <c:v>10.615299334811539</c:v>
                </c:pt>
                <c:pt idx="217">
                  <c:v>9.3899931459904025</c:v>
                </c:pt>
                <c:pt idx="218">
                  <c:v>8.622100954979544</c:v>
                </c:pt>
                <c:pt idx="219">
                  <c:v>8.0938177874186863</c:v>
                </c:pt>
                <c:pt idx="220">
                  <c:v>8.1769436997319218</c:v>
                </c:pt>
                <c:pt idx="221">
                  <c:v>7.1288423806409327</c:v>
                </c:pt>
                <c:pt idx="222">
                  <c:v>6.6093429158110979</c:v>
                </c:pt>
                <c:pt idx="223">
                  <c:v>5.3083923154701722</c:v>
                </c:pt>
                <c:pt idx="224">
                  <c:v>5.0755667506297186</c:v>
                </c:pt>
                <c:pt idx="225">
                  <c:v>4.7343965842019315</c:v>
                </c:pt>
                <c:pt idx="226">
                  <c:v>4.4491790951247197</c:v>
                </c:pt>
                <c:pt idx="227">
                  <c:v>4.305381727158931</c:v>
                </c:pt>
                <c:pt idx="228">
                  <c:v>4.2971686294161771</c:v>
                </c:pt>
                <c:pt idx="229">
                  <c:v>3.8972431077694267</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numCache>
            </c:numRef>
          </c:val>
          <c:smooth val="0"/>
          <c:extLst>
            <c:ext xmlns:c16="http://schemas.microsoft.com/office/drawing/2014/chart" uri="{C3380CC4-5D6E-409C-BE32-E72D297353CC}">
              <c16:uniqueId val="{00000001-5D1F-4980-A545-5BC3C6A7DE75}"/>
            </c:ext>
          </c:extLst>
        </c:ser>
        <c:ser>
          <c:idx val="3"/>
          <c:order val="4"/>
          <c:tx>
            <c:v>12/12</c:v>
          </c:tx>
          <c:spPr>
            <a:ln w="57150">
              <a:solidFill>
                <a:srgbClr val="08A685"/>
              </a:solidFill>
              <a:prstDash val="solid"/>
            </a:ln>
            <a:effectLst>
              <a:outerShdw blurRad="50800" dist="50800" dir="5400000" algn="ctr" rotWithShape="0">
                <a:srgbClr val="000000">
                  <a:alpha val="99000"/>
                </a:srgbClr>
              </a:outerShdw>
            </a:effectLst>
          </c:spPr>
          <c:marker>
            <c:symbol val="none"/>
          </c:marker>
          <c:dLbls>
            <c:delete val="1"/>
          </c:dLbls>
          <c:cat>
            <c:numRef>
              <c:f>PPRBRDPI!$A$639:$A$1034</c:f>
              <c:numCache>
                <c:formatCode>mmm\-yy</c:formatCode>
                <c:ptCount val="396"/>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pt idx="266">
                  <c:v>44621</c:v>
                </c:pt>
                <c:pt idx="267">
                  <c:v>44652</c:v>
                </c:pt>
                <c:pt idx="268">
                  <c:v>44682</c:v>
                </c:pt>
                <c:pt idx="269">
                  <c:v>44713</c:v>
                </c:pt>
                <c:pt idx="270">
                  <c:v>44743</c:v>
                </c:pt>
                <c:pt idx="271">
                  <c:v>44774</c:v>
                </c:pt>
                <c:pt idx="272">
                  <c:v>44805</c:v>
                </c:pt>
                <c:pt idx="273">
                  <c:v>44835</c:v>
                </c:pt>
                <c:pt idx="274">
                  <c:v>44866</c:v>
                </c:pt>
                <c:pt idx="275">
                  <c:v>44896</c:v>
                </c:pt>
                <c:pt idx="276">
                  <c:v>44927</c:v>
                </c:pt>
                <c:pt idx="277">
                  <c:v>44958</c:v>
                </c:pt>
                <c:pt idx="278">
                  <c:v>44986</c:v>
                </c:pt>
                <c:pt idx="279">
                  <c:v>45017</c:v>
                </c:pt>
                <c:pt idx="280">
                  <c:v>45047</c:v>
                </c:pt>
                <c:pt idx="281">
                  <c:v>45078</c:v>
                </c:pt>
                <c:pt idx="282">
                  <c:v>45108</c:v>
                </c:pt>
                <c:pt idx="283">
                  <c:v>45139</c:v>
                </c:pt>
                <c:pt idx="284">
                  <c:v>45170</c:v>
                </c:pt>
                <c:pt idx="285">
                  <c:v>45200</c:v>
                </c:pt>
                <c:pt idx="286">
                  <c:v>45231</c:v>
                </c:pt>
                <c:pt idx="287">
                  <c:v>45261</c:v>
                </c:pt>
                <c:pt idx="288">
                  <c:v>45292</c:v>
                </c:pt>
                <c:pt idx="289">
                  <c:v>45323</c:v>
                </c:pt>
                <c:pt idx="290">
                  <c:v>45352</c:v>
                </c:pt>
                <c:pt idx="291">
                  <c:v>45383</c:v>
                </c:pt>
                <c:pt idx="292">
                  <c:v>45413</c:v>
                </c:pt>
                <c:pt idx="293">
                  <c:v>45444</c:v>
                </c:pt>
                <c:pt idx="294">
                  <c:v>45474</c:v>
                </c:pt>
                <c:pt idx="295">
                  <c:v>45505</c:v>
                </c:pt>
                <c:pt idx="296">
                  <c:v>45536</c:v>
                </c:pt>
                <c:pt idx="297">
                  <c:v>45566</c:v>
                </c:pt>
                <c:pt idx="298">
                  <c:v>45597</c:v>
                </c:pt>
                <c:pt idx="299">
                  <c:v>45627</c:v>
                </c:pt>
                <c:pt idx="300">
                  <c:v>45658</c:v>
                </c:pt>
                <c:pt idx="301">
                  <c:v>45689</c:v>
                </c:pt>
                <c:pt idx="302">
                  <c:v>45717</c:v>
                </c:pt>
                <c:pt idx="303">
                  <c:v>45748</c:v>
                </c:pt>
                <c:pt idx="304">
                  <c:v>45778</c:v>
                </c:pt>
                <c:pt idx="305">
                  <c:v>45809</c:v>
                </c:pt>
                <c:pt idx="306">
                  <c:v>45839</c:v>
                </c:pt>
                <c:pt idx="307">
                  <c:v>45870</c:v>
                </c:pt>
                <c:pt idx="308">
                  <c:v>45901</c:v>
                </c:pt>
                <c:pt idx="309">
                  <c:v>45931</c:v>
                </c:pt>
                <c:pt idx="310">
                  <c:v>45962</c:v>
                </c:pt>
                <c:pt idx="311">
                  <c:v>45992</c:v>
                </c:pt>
                <c:pt idx="312">
                  <c:v>46023</c:v>
                </c:pt>
                <c:pt idx="313">
                  <c:v>46054</c:v>
                </c:pt>
                <c:pt idx="314">
                  <c:v>46082</c:v>
                </c:pt>
                <c:pt idx="315">
                  <c:v>46113</c:v>
                </c:pt>
                <c:pt idx="316">
                  <c:v>46143</c:v>
                </c:pt>
                <c:pt idx="317">
                  <c:v>46174</c:v>
                </c:pt>
                <c:pt idx="318">
                  <c:v>46204</c:v>
                </c:pt>
                <c:pt idx="319">
                  <c:v>46235</c:v>
                </c:pt>
                <c:pt idx="320">
                  <c:v>46266</c:v>
                </c:pt>
                <c:pt idx="321">
                  <c:v>46296</c:v>
                </c:pt>
                <c:pt idx="322">
                  <c:v>46327</c:v>
                </c:pt>
                <c:pt idx="323">
                  <c:v>46357</c:v>
                </c:pt>
                <c:pt idx="324">
                  <c:v>46388</c:v>
                </c:pt>
                <c:pt idx="325">
                  <c:v>46419</c:v>
                </c:pt>
                <c:pt idx="326">
                  <c:v>46447</c:v>
                </c:pt>
                <c:pt idx="327">
                  <c:v>46478</c:v>
                </c:pt>
                <c:pt idx="328">
                  <c:v>46508</c:v>
                </c:pt>
                <c:pt idx="329">
                  <c:v>46539</c:v>
                </c:pt>
                <c:pt idx="330">
                  <c:v>46569</c:v>
                </c:pt>
                <c:pt idx="331">
                  <c:v>46600</c:v>
                </c:pt>
                <c:pt idx="332">
                  <c:v>46631</c:v>
                </c:pt>
                <c:pt idx="333">
                  <c:v>46661</c:v>
                </c:pt>
                <c:pt idx="334">
                  <c:v>46692</c:v>
                </c:pt>
                <c:pt idx="335">
                  <c:v>46722</c:v>
                </c:pt>
                <c:pt idx="336">
                  <c:v>46753</c:v>
                </c:pt>
                <c:pt idx="337">
                  <c:v>46784</c:v>
                </c:pt>
                <c:pt idx="338">
                  <c:v>46813</c:v>
                </c:pt>
                <c:pt idx="339">
                  <c:v>46844</c:v>
                </c:pt>
                <c:pt idx="340">
                  <c:v>46874</c:v>
                </c:pt>
                <c:pt idx="341">
                  <c:v>46905</c:v>
                </c:pt>
                <c:pt idx="342">
                  <c:v>46935</c:v>
                </c:pt>
                <c:pt idx="343">
                  <c:v>46966</c:v>
                </c:pt>
                <c:pt idx="344">
                  <c:v>46997</c:v>
                </c:pt>
                <c:pt idx="345">
                  <c:v>47027</c:v>
                </c:pt>
                <c:pt idx="346">
                  <c:v>47058</c:v>
                </c:pt>
                <c:pt idx="347">
                  <c:v>47088</c:v>
                </c:pt>
                <c:pt idx="348">
                  <c:v>47119</c:v>
                </c:pt>
                <c:pt idx="349">
                  <c:v>47150</c:v>
                </c:pt>
                <c:pt idx="350">
                  <c:v>47178</c:v>
                </c:pt>
                <c:pt idx="351">
                  <c:v>47209</c:v>
                </c:pt>
                <c:pt idx="352">
                  <c:v>47239</c:v>
                </c:pt>
                <c:pt idx="353">
                  <c:v>47270</c:v>
                </c:pt>
                <c:pt idx="354">
                  <c:v>47300</c:v>
                </c:pt>
                <c:pt idx="355">
                  <c:v>47331</c:v>
                </c:pt>
                <c:pt idx="356">
                  <c:v>47362</c:v>
                </c:pt>
                <c:pt idx="357">
                  <c:v>47392</c:v>
                </c:pt>
                <c:pt idx="358">
                  <c:v>47423</c:v>
                </c:pt>
                <c:pt idx="359">
                  <c:v>47453</c:v>
                </c:pt>
                <c:pt idx="360">
                  <c:v>47484</c:v>
                </c:pt>
                <c:pt idx="361">
                  <c:v>47515</c:v>
                </c:pt>
                <c:pt idx="362">
                  <c:v>47543</c:v>
                </c:pt>
                <c:pt idx="363">
                  <c:v>47574</c:v>
                </c:pt>
                <c:pt idx="364">
                  <c:v>47604</c:v>
                </c:pt>
                <c:pt idx="365">
                  <c:v>47635</c:v>
                </c:pt>
                <c:pt idx="366">
                  <c:v>47665</c:v>
                </c:pt>
                <c:pt idx="367">
                  <c:v>47696</c:v>
                </c:pt>
                <c:pt idx="368">
                  <c:v>47727</c:v>
                </c:pt>
                <c:pt idx="369">
                  <c:v>47757</c:v>
                </c:pt>
                <c:pt idx="370">
                  <c:v>47788</c:v>
                </c:pt>
                <c:pt idx="371">
                  <c:v>47818</c:v>
                </c:pt>
                <c:pt idx="372">
                  <c:v>47849</c:v>
                </c:pt>
                <c:pt idx="373">
                  <c:v>47880</c:v>
                </c:pt>
                <c:pt idx="374">
                  <c:v>47908</c:v>
                </c:pt>
                <c:pt idx="375">
                  <c:v>47939</c:v>
                </c:pt>
                <c:pt idx="376">
                  <c:v>47969</c:v>
                </c:pt>
                <c:pt idx="377">
                  <c:v>48000</c:v>
                </c:pt>
                <c:pt idx="378">
                  <c:v>48030</c:v>
                </c:pt>
                <c:pt idx="379">
                  <c:v>48061</c:v>
                </c:pt>
                <c:pt idx="380">
                  <c:v>48092</c:v>
                </c:pt>
                <c:pt idx="381">
                  <c:v>48122</c:v>
                </c:pt>
                <c:pt idx="382">
                  <c:v>48153</c:v>
                </c:pt>
                <c:pt idx="383">
                  <c:v>48183</c:v>
                </c:pt>
                <c:pt idx="384">
                  <c:v>48214</c:v>
                </c:pt>
                <c:pt idx="385">
                  <c:v>48245</c:v>
                </c:pt>
                <c:pt idx="386">
                  <c:v>48274</c:v>
                </c:pt>
                <c:pt idx="387">
                  <c:v>48305</c:v>
                </c:pt>
                <c:pt idx="388">
                  <c:v>48335</c:v>
                </c:pt>
                <c:pt idx="389">
                  <c:v>48366</c:v>
                </c:pt>
                <c:pt idx="390">
                  <c:v>48396</c:v>
                </c:pt>
                <c:pt idx="391">
                  <c:v>48427</c:v>
                </c:pt>
                <c:pt idx="392">
                  <c:v>48458</c:v>
                </c:pt>
                <c:pt idx="393">
                  <c:v>48488</c:v>
                </c:pt>
                <c:pt idx="394">
                  <c:v>48519</c:v>
                </c:pt>
                <c:pt idx="395">
                  <c:v>48549</c:v>
                </c:pt>
              </c:numCache>
            </c:numRef>
          </c:cat>
          <c:val>
            <c:numRef>
              <c:f>PPRBRDPI!$I$639:$I$1034</c:f>
              <c:numCache>
                <c:formatCode>0.0</c:formatCode>
                <c:ptCount val="396"/>
                <c:pt idx="0">
                  <c:v>3.0309746772316544</c:v>
                </c:pt>
                <c:pt idx="1">
                  <c:v>5.0142386509576227</c:v>
                </c:pt>
                <c:pt idx="2">
                  <c:v>7.1071689215741287</c:v>
                </c:pt>
                <c:pt idx="3">
                  <c:v>9.1421485740051764</c:v>
                </c:pt>
                <c:pt idx="4">
                  <c:v>11.202170349855891</c:v>
                </c:pt>
                <c:pt idx="5">
                  <c:v>13.211716050082131</c:v>
                </c:pt>
                <c:pt idx="6">
                  <c:v>14.558107955188419</c:v>
                </c:pt>
                <c:pt idx="7">
                  <c:v>15.334347360712087</c:v>
                </c:pt>
                <c:pt idx="8">
                  <c:v>15.673437412567864</c:v>
                </c:pt>
                <c:pt idx="9">
                  <c:v>15.713255284913785</c:v>
                </c:pt>
                <c:pt idx="10">
                  <c:v>15.589625233542165</c:v>
                </c:pt>
                <c:pt idx="11">
                  <c:v>15.349469676366638</c:v>
                </c:pt>
                <c:pt idx="12">
                  <c:v>14.929547165752439</c:v>
                </c:pt>
                <c:pt idx="13">
                  <c:v>14.31913649173184</c:v>
                </c:pt>
                <c:pt idx="14">
                  <c:v>12.804654331988075</c:v>
                </c:pt>
                <c:pt idx="15">
                  <c:v>11.072092542863061</c:v>
                </c:pt>
                <c:pt idx="16">
                  <c:v>8.996188055908533</c:v>
                </c:pt>
                <c:pt idx="17">
                  <c:v>6.9208827503377961</c:v>
                </c:pt>
                <c:pt idx="18">
                  <c:v>5.1019904183335854</c:v>
                </c:pt>
                <c:pt idx="19">
                  <c:v>3.3849460264738838</c:v>
                </c:pt>
                <c:pt idx="20">
                  <c:v>1.8140479876160782</c:v>
                </c:pt>
                <c:pt idx="21">
                  <c:v>0.28290577799086236</c:v>
                </c:pt>
                <c:pt idx="22">
                  <c:v>-1.2122652721654674</c:v>
                </c:pt>
                <c:pt idx="23">
                  <c:v>-2.6029141321262017</c:v>
                </c:pt>
                <c:pt idx="24">
                  <c:v>-4.0196537201685061</c:v>
                </c:pt>
                <c:pt idx="25">
                  <c:v>-5.1860465116279499</c:v>
                </c:pt>
                <c:pt idx="26">
                  <c:v>-5.8962921661555754</c:v>
                </c:pt>
                <c:pt idx="27">
                  <c:v>-6.4115677887297835</c:v>
                </c:pt>
                <c:pt idx="28">
                  <c:v>-6.7428304966192627</c:v>
                </c:pt>
                <c:pt idx="29">
                  <c:v>-6.9268931947954826</c:v>
                </c:pt>
                <c:pt idx="30">
                  <c:v>-7.0441729323308522</c:v>
                </c:pt>
                <c:pt idx="31">
                  <c:v>-6.7324955116696827</c:v>
                </c:pt>
                <c:pt idx="32">
                  <c:v>-6.314439112462594</c:v>
                </c:pt>
                <c:pt idx="33">
                  <c:v>-5.7186573587071052</c:v>
                </c:pt>
                <c:pt idx="34">
                  <c:v>-5.0866217516843193</c:v>
                </c:pt>
                <c:pt idx="35">
                  <c:v>-4.5315904139433627</c:v>
                </c:pt>
                <c:pt idx="36">
                  <c:v>-3.773584905660357</c:v>
                </c:pt>
                <c:pt idx="37">
                  <c:v>-3.0561687515329794</c:v>
                </c:pt>
                <c:pt idx="38">
                  <c:v>-2.335456475583868</c:v>
                </c:pt>
                <c:pt idx="39">
                  <c:v>-1.6990411843608513</c:v>
                </c:pt>
                <c:pt idx="40">
                  <c:v>-0.93504675233762669</c:v>
                </c:pt>
                <c:pt idx="41">
                  <c:v>-0.25646183244491283</c:v>
                </c:pt>
                <c:pt idx="42">
                  <c:v>0.30837672514032022</c:v>
                </c:pt>
                <c:pt idx="43">
                  <c:v>0.34446076693180316</c:v>
                </c:pt>
                <c:pt idx="44">
                  <c:v>0.1470737397302031</c:v>
                </c:pt>
                <c:pt idx="45">
                  <c:v>-0.21807485546199246</c:v>
                </c:pt>
                <c:pt idx="46">
                  <c:v>-0.63377782284641171</c:v>
                </c:pt>
                <c:pt idx="47">
                  <c:v>-0.96353770475174372</c:v>
                </c:pt>
                <c:pt idx="48">
                  <c:v>-1.509854587829949</c:v>
                </c:pt>
                <c:pt idx="49">
                  <c:v>-2.0949296629895571</c:v>
                </c:pt>
                <c:pt idx="50">
                  <c:v>-2.5328614762386081</c:v>
                </c:pt>
                <c:pt idx="51">
                  <c:v>-2.6330418961944702</c:v>
                </c:pt>
                <c:pt idx="52">
                  <c:v>-2.6600040379567815</c:v>
                </c:pt>
                <c:pt idx="53">
                  <c:v>-2.4401310814217254</c:v>
                </c:pt>
                <c:pt idx="54">
                  <c:v>-1.8344924906763396</c:v>
                </c:pt>
                <c:pt idx="55">
                  <c:v>-0.86324398000910207</c:v>
                </c:pt>
                <c:pt idx="56">
                  <c:v>0.39499670836077883</c:v>
                </c:pt>
                <c:pt idx="57">
                  <c:v>1.7534942820838637</c:v>
                </c:pt>
                <c:pt idx="58">
                  <c:v>3.1993060516379188</c:v>
                </c:pt>
                <c:pt idx="59">
                  <c:v>4.5675661836243506</c:v>
                </c:pt>
                <c:pt idx="60">
                  <c:v>6.1783013529502568</c:v>
                </c:pt>
                <c:pt idx="61">
                  <c:v>7.8457721728344012</c:v>
                </c:pt>
                <c:pt idx="62">
                  <c:v>9.4040147310545024</c:v>
                </c:pt>
                <c:pt idx="63">
                  <c:v>10.438077442125987</c:v>
                </c:pt>
                <c:pt idx="64">
                  <c:v>11.127819548872168</c:v>
                </c:pt>
                <c:pt idx="65">
                  <c:v>11.08986615678775</c:v>
                </c:pt>
                <c:pt idx="66">
                  <c:v>10.334736625936941</c:v>
                </c:pt>
                <c:pt idx="67">
                  <c:v>8.9265709339036619</c:v>
                </c:pt>
                <c:pt idx="68">
                  <c:v>7.3593947036569887</c:v>
                </c:pt>
                <c:pt idx="69">
                  <c:v>5.7742257742257692</c:v>
                </c:pt>
                <c:pt idx="70">
                  <c:v>4.4054388133498321</c:v>
                </c:pt>
                <c:pt idx="71">
                  <c:v>3.1389256157876559</c:v>
                </c:pt>
                <c:pt idx="72">
                  <c:v>1.831395348837205</c:v>
                </c:pt>
                <c:pt idx="73">
                  <c:v>0.92015719352056635</c:v>
                </c:pt>
                <c:pt idx="74">
                  <c:v>3.792907263418499E-2</c:v>
                </c:pt>
                <c:pt idx="75">
                  <c:v>-0.66268740893922029</c:v>
                </c:pt>
                <c:pt idx="76">
                  <c:v>-0.77924501889783926</c:v>
                </c:pt>
                <c:pt idx="77">
                  <c:v>-0.1488579801832941</c:v>
                </c:pt>
                <c:pt idx="78">
                  <c:v>0.91200967847007064</c:v>
                </c:pt>
                <c:pt idx="79">
                  <c:v>2.7254452807255518</c:v>
                </c:pt>
                <c:pt idx="80">
                  <c:v>4.6043976696109894</c:v>
                </c:pt>
                <c:pt idx="81">
                  <c:v>6.5120891575368489</c:v>
                </c:pt>
                <c:pt idx="82">
                  <c:v>7.9655237734419586</c:v>
                </c:pt>
                <c:pt idx="83">
                  <c:v>9.3628335390751261</c:v>
                </c:pt>
                <c:pt idx="84">
                  <c:v>10.671805119421478</c:v>
                </c:pt>
                <c:pt idx="85">
                  <c:v>11.131161553803778</c:v>
                </c:pt>
                <c:pt idx="86">
                  <c:v>11.56872037914691</c:v>
                </c:pt>
                <c:pt idx="87">
                  <c:v>12.074186222558666</c:v>
                </c:pt>
                <c:pt idx="88">
                  <c:v>11.639390519187359</c:v>
                </c:pt>
                <c:pt idx="89">
                  <c:v>10.687165152573954</c:v>
                </c:pt>
                <c:pt idx="90">
                  <c:v>9.6555540185364208</c:v>
                </c:pt>
                <c:pt idx="91">
                  <c:v>8.3098206971875754</c:v>
                </c:pt>
                <c:pt idx="92">
                  <c:v>7.1505569529284827</c:v>
                </c:pt>
                <c:pt idx="93">
                  <c:v>6.291287962757707</c:v>
                </c:pt>
                <c:pt idx="94">
                  <c:v>5.6320729888586669</c:v>
                </c:pt>
                <c:pt idx="95">
                  <c:v>5.066423547798891</c:v>
                </c:pt>
                <c:pt idx="96">
                  <c:v>4.5440866686728469</c:v>
                </c:pt>
                <c:pt idx="97">
                  <c:v>4.4141526365267794</c:v>
                </c:pt>
                <c:pt idx="98">
                  <c:v>4.2861390765048384</c:v>
                </c:pt>
                <c:pt idx="99">
                  <c:v>4.0906788247213655</c:v>
                </c:pt>
                <c:pt idx="100">
                  <c:v>4.3262142465983828</c:v>
                </c:pt>
                <c:pt idx="101">
                  <c:v>4.7266299086662116</c:v>
                </c:pt>
                <c:pt idx="102">
                  <c:v>5.1553761406164682</c:v>
                </c:pt>
                <c:pt idx="103">
                  <c:v>6.2016806722688926</c:v>
                </c:pt>
                <c:pt idx="104">
                  <c:v>7.059020791415179</c:v>
                </c:pt>
                <c:pt idx="105">
                  <c:v>7.3871694335530265</c:v>
                </c:pt>
                <c:pt idx="106">
                  <c:v>7.7526783489743565</c:v>
                </c:pt>
                <c:pt idx="107">
                  <c:v>8.0368579810751584</c:v>
                </c:pt>
                <c:pt idx="108">
                  <c:v>8.1297804095731721</c:v>
                </c:pt>
                <c:pt idx="109">
                  <c:v>8.0826683036627713</c:v>
                </c:pt>
                <c:pt idx="110">
                  <c:v>7.8615071283095546</c:v>
                </c:pt>
                <c:pt idx="111">
                  <c:v>7.4786064809182022</c:v>
                </c:pt>
                <c:pt idx="112">
                  <c:v>6.8279092303965285</c:v>
                </c:pt>
                <c:pt idx="113">
                  <c:v>6.0364922433887784</c:v>
                </c:pt>
                <c:pt idx="114">
                  <c:v>5.1585556044307737</c:v>
                </c:pt>
                <c:pt idx="115">
                  <c:v>3.0898876404494331</c:v>
                </c:pt>
                <c:pt idx="116">
                  <c:v>0.96319498825371852</c:v>
                </c:pt>
                <c:pt idx="117">
                  <c:v>-1.0409788308409418</c:v>
                </c:pt>
                <c:pt idx="118">
                  <c:v>-3.0058961809703675</c:v>
                </c:pt>
                <c:pt idx="119">
                  <c:v>-4.9300084142889773</c:v>
                </c:pt>
                <c:pt idx="120">
                  <c:v>-6.4803194523673824</c:v>
                </c:pt>
                <c:pt idx="121">
                  <c:v>-7.3040514956455809</c:v>
                </c:pt>
                <c:pt idx="122">
                  <c:v>-7.7039274924471215</c:v>
                </c:pt>
                <c:pt idx="123">
                  <c:v>-7.6751820686011882</c:v>
                </c:pt>
                <c:pt idx="124">
                  <c:v>-6.618286275843829</c:v>
                </c:pt>
                <c:pt idx="125">
                  <c:v>-5.2835051546391725</c:v>
                </c:pt>
                <c:pt idx="126">
                  <c:v>-3.8521504354109055</c:v>
                </c:pt>
                <c:pt idx="127">
                  <c:v>-1.8037379590896734</c:v>
                </c:pt>
                <c:pt idx="128">
                  <c:v>0.54293027224075274</c:v>
                </c:pt>
                <c:pt idx="129">
                  <c:v>3.1400871374180923</c:v>
                </c:pt>
                <c:pt idx="130">
                  <c:v>5.7888672573403852</c:v>
                </c:pt>
                <c:pt idx="131">
                  <c:v>8.5609687411996447</c:v>
                </c:pt>
                <c:pt idx="132">
                  <c:v>11.182953112927493</c:v>
                </c:pt>
                <c:pt idx="133">
                  <c:v>12.511743801315276</c:v>
                </c:pt>
                <c:pt idx="134">
                  <c:v>13.441080196399341</c:v>
                </c:pt>
                <c:pt idx="135">
                  <c:v>13.973924060980082</c:v>
                </c:pt>
                <c:pt idx="136">
                  <c:v>12.903748077390105</c:v>
                </c:pt>
                <c:pt idx="137">
                  <c:v>11.644657863145241</c:v>
                </c:pt>
                <c:pt idx="138">
                  <c:v>10.362284448663189</c:v>
                </c:pt>
                <c:pt idx="139">
                  <c:v>9.0280220424434106</c:v>
                </c:pt>
                <c:pt idx="140">
                  <c:v>7.4211216539380871</c:v>
                </c:pt>
                <c:pt idx="141">
                  <c:v>5.826388096053563</c:v>
                </c:pt>
                <c:pt idx="142">
                  <c:v>4.1613460527304227</c:v>
                </c:pt>
                <c:pt idx="143">
                  <c:v>2.501389660922726</c:v>
                </c:pt>
                <c:pt idx="144">
                  <c:v>0.90340514246003067</c:v>
                </c:pt>
                <c:pt idx="145">
                  <c:v>3.6305547487671674E-3</c:v>
                </c:pt>
                <c:pt idx="146">
                  <c:v>-0.82236248872857232</c:v>
                </c:pt>
                <c:pt idx="147">
                  <c:v>-1.5563365129455491</c:v>
                </c:pt>
                <c:pt idx="148">
                  <c:v>-1.7279701727969865</c:v>
                </c:pt>
                <c:pt idx="149">
                  <c:v>-1.9677419354838719</c:v>
                </c:pt>
                <c:pt idx="150">
                  <c:v>-2.2577408256880318</c:v>
                </c:pt>
                <c:pt idx="151">
                  <c:v>-2.4303688568663233</c:v>
                </c:pt>
                <c:pt idx="152">
                  <c:v>-2.4452423698383967</c:v>
                </c:pt>
                <c:pt idx="153">
                  <c:v>-2.2871116225546331</c:v>
                </c:pt>
                <c:pt idx="154">
                  <c:v>-1.6946708011826672</c:v>
                </c:pt>
                <c:pt idx="155">
                  <c:v>-1.09544468546639</c:v>
                </c:pt>
                <c:pt idx="156">
                  <c:v>-0.50021748586343051</c:v>
                </c:pt>
                <c:pt idx="157">
                  <c:v>0</c:v>
                </c:pt>
                <c:pt idx="158">
                  <c:v>0.57097137869585879</c:v>
                </c:pt>
                <c:pt idx="159">
                  <c:v>1.1256010491039063</c:v>
                </c:pt>
                <c:pt idx="160">
                  <c:v>1.8240186779512584</c:v>
                </c:pt>
                <c:pt idx="161">
                  <c:v>2.800628861833232</c:v>
                </c:pt>
                <c:pt idx="162">
                  <c:v>3.9268167485517154</c:v>
                </c:pt>
                <c:pt idx="163">
                  <c:v>4.9891619824387305</c:v>
                </c:pt>
                <c:pt idx="164">
                  <c:v>6.0068460377636228</c:v>
                </c:pt>
                <c:pt idx="165">
                  <c:v>6.683350507875744</c:v>
                </c:pt>
                <c:pt idx="166">
                  <c:v>6.8111795774647987</c:v>
                </c:pt>
                <c:pt idx="167">
                  <c:v>6.908652264502706</c:v>
                </c:pt>
                <c:pt idx="168">
                  <c:v>7.0309653916211516</c:v>
                </c:pt>
                <c:pt idx="169">
                  <c:v>7.1628244690506762</c:v>
                </c:pt>
                <c:pt idx="170">
                  <c:v>7.2069140088232899</c:v>
                </c:pt>
                <c:pt idx="171">
                  <c:v>7.2403731854039393</c:v>
                </c:pt>
                <c:pt idx="172">
                  <c:v>6.9539982803095199</c:v>
                </c:pt>
                <c:pt idx="173">
                  <c:v>6.2773411103602683</c:v>
                </c:pt>
                <c:pt idx="174">
                  <c:v>5.475392485447145</c:v>
                </c:pt>
                <c:pt idx="175">
                  <c:v>4.6016026874759604</c:v>
                </c:pt>
                <c:pt idx="176">
                  <c:v>3.7429255928613543</c:v>
                </c:pt>
                <c:pt idx="177">
                  <c:v>3.0150407064992493</c:v>
                </c:pt>
                <c:pt idx="178">
                  <c:v>2.4827444112495982</c:v>
                </c:pt>
                <c:pt idx="179">
                  <c:v>1.9933668410435246</c:v>
                </c:pt>
                <c:pt idx="180">
                  <c:v>1.4601769911504192</c:v>
                </c:pt>
                <c:pt idx="181">
                  <c:v>0.83677755945524268</c:v>
                </c:pt>
                <c:pt idx="182">
                  <c:v>0.22261948932438713</c:v>
                </c:pt>
                <c:pt idx="183">
                  <c:v>-0.41651271371468113</c:v>
                </c:pt>
                <c:pt idx="184">
                  <c:v>-0.8809834857468104</c:v>
                </c:pt>
                <c:pt idx="185">
                  <c:v>-1.201392142426883</c:v>
                </c:pt>
                <c:pt idx="186">
                  <c:v>-1.4951332909656401</c:v>
                </c:pt>
                <c:pt idx="187">
                  <c:v>-1.7262143717382799</c:v>
                </c:pt>
                <c:pt idx="188">
                  <c:v>-1.867532380601773</c:v>
                </c:pt>
                <c:pt idx="189">
                  <c:v>-1.9858013528899789</c:v>
                </c:pt>
                <c:pt idx="190">
                  <c:v>-2.0875217799222838</c:v>
                </c:pt>
                <c:pt idx="191">
                  <c:v>-2.2058330539725119</c:v>
                </c:pt>
                <c:pt idx="192">
                  <c:v>-2.3281559260626068</c:v>
                </c:pt>
                <c:pt idx="193">
                  <c:v>-2.492860742482776</c:v>
                </c:pt>
                <c:pt idx="194">
                  <c:v>-2.7361760845421372</c:v>
                </c:pt>
                <c:pt idx="195">
                  <c:v>-2.9244105643066831</c:v>
                </c:pt>
                <c:pt idx="196">
                  <c:v>-3.1666103413315483</c:v>
                </c:pt>
                <c:pt idx="197">
                  <c:v>-3.3567049419096975</c:v>
                </c:pt>
                <c:pt idx="198">
                  <c:v>-3.5008488964346327</c:v>
                </c:pt>
                <c:pt idx="199">
                  <c:v>-3.6458333333333286</c:v>
                </c:pt>
                <c:pt idx="200">
                  <c:v>-3.8811773131885161</c:v>
                </c:pt>
                <c:pt idx="201">
                  <c:v>-4.0452355734736329</c:v>
                </c:pt>
                <c:pt idx="202">
                  <c:v>-4.0929468532904423</c:v>
                </c:pt>
                <c:pt idx="203">
                  <c:v>-3.9764157411216274</c:v>
                </c:pt>
                <c:pt idx="204">
                  <c:v>-3.6682122617207966</c:v>
                </c:pt>
                <c:pt idx="205">
                  <c:v>-3.083761154946103</c:v>
                </c:pt>
                <c:pt idx="206">
                  <c:v>-2.2560553633217921</c:v>
                </c:pt>
                <c:pt idx="207">
                  <c:v>-1.198749131341188</c:v>
                </c:pt>
                <c:pt idx="208">
                  <c:v>-6.9800718947305995E-3</c:v>
                </c:pt>
                <c:pt idx="209">
                  <c:v>1.5456329735034586</c:v>
                </c:pt>
                <c:pt idx="210">
                  <c:v>3.1246701150638501</c:v>
                </c:pt>
                <c:pt idx="211">
                  <c:v>4.7588765235824013</c:v>
                </c:pt>
                <c:pt idx="212">
                  <c:v>6.4719866586239903</c:v>
                </c:pt>
                <c:pt idx="213">
                  <c:v>8.0541214171265807</c:v>
                </c:pt>
                <c:pt idx="214">
                  <c:v>9.3523639607493152</c:v>
                </c:pt>
                <c:pt idx="215">
                  <c:v>10.327716692845939</c:v>
                </c:pt>
                <c:pt idx="216">
                  <c:v>10.931650443897766</c:v>
                </c:pt>
                <c:pt idx="217">
                  <c:v>11.387229806598427</c:v>
                </c:pt>
                <c:pt idx="218">
                  <c:v>11.643302180685396</c:v>
                </c:pt>
                <c:pt idx="219">
                  <c:v>11.517496043608233</c:v>
                </c:pt>
                <c:pt idx="220">
                  <c:v>11.483019789885176</c:v>
                </c:pt>
                <c:pt idx="221">
                  <c:v>10.730680288544519</c:v>
                </c:pt>
                <c:pt idx="222">
                  <c:v>9.9566656430204432</c:v>
                </c:pt>
                <c:pt idx="223">
                  <c:v>9.1359773371104893</c:v>
                </c:pt>
                <c:pt idx="224">
                  <c:v>8.2580731162728966</c:v>
                </c:pt>
                <c:pt idx="225">
                  <c:v>7.4307180281411718</c:v>
                </c:pt>
                <c:pt idx="226">
                  <c:v>6.7545519806826491</c:v>
                </c:pt>
                <c:pt idx="227">
                  <c:v>6.2255298495389013</c:v>
                </c:pt>
                <c:pt idx="228">
                  <c:v>5.8882139298685559</c:v>
                </c:pt>
                <c:pt idx="229">
                  <c:v>5.4131690657815028</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numCache>
            </c:numRef>
          </c:val>
          <c:smooth val="0"/>
          <c:extLst>
            <c:ext xmlns:c16="http://schemas.microsoft.com/office/drawing/2014/chart" uri="{C3380CC4-5D6E-409C-BE32-E72D297353CC}">
              <c16:uniqueId val="{00000002-5D1F-4980-A545-5BC3C6A7DE75}"/>
            </c:ext>
          </c:extLst>
        </c:ser>
        <c:ser>
          <c:idx val="5"/>
          <c:order val="5"/>
          <c:tx>
            <c:strRef>
              <c:f>PPRBRDPI!$Q$2</c:f>
              <c:strCache>
                <c:ptCount val="1"/>
                <c:pt idx="0">
                  <c:v>3.9%</c:v>
                </c:pt>
              </c:strCache>
            </c:strRef>
          </c:tx>
          <c:marker>
            <c:symbol val="none"/>
          </c:marker>
          <c:dLbls>
            <c:dLbl>
              <c:idx val="181"/>
              <c:layout>
                <c:manualLayout>
                  <c:x val="0"/>
                  <c:y val="-1.510859301227576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5D1F-4980-A545-5BC3C6A7DE75}"/>
                </c:ext>
              </c:extLst>
            </c:dLbl>
            <c:spPr>
              <a:noFill/>
              <a:ln>
                <a:noFill/>
              </a:ln>
              <a:effectLst/>
            </c:spPr>
            <c:txPr>
              <a:bodyPr/>
              <a:lstStyle/>
              <a:p>
                <a:pPr>
                  <a:defRPr sz="2000">
                    <a:solidFill>
                      <a:srgbClr val="5F5F5F"/>
                    </a:solidFill>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PPRBRDPI!$A$639:$A$1034</c:f>
              <c:numCache>
                <c:formatCode>mmm\-yy</c:formatCode>
                <c:ptCount val="396"/>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pt idx="266">
                  <c:v>44621</c:v>
                </c:pt>
                <c:pt idx="267">
                  <c:v>44652</c:v>
                </c:pt>
                <c:pt idx="268">
                  <c:v>44682</c:v>
                </c:pt>
                <c:pt idx="269">
                  <c:v>44713</c:v>
                </c:pt>
                <c:pt idx="270">
                  <c:v>44743</c:v>
                </c:pt>
                <c:pt idx="271">
                  <c:v>44774</c:v>
                </c:pt>
                <c:pt idx="272">
                  <c:v>44805</c:v>
                </c:pt>
                <c:pt idx="273">
                  <c:v>44835</c:v>
                </c:pt>
                <c:pt idx="274">
                  <c:v>44866</c:v>
                </c:pt>
                <c:pt idx="275">
                  <c:v>44896</c:v>
                </c:pt>
                <c:pt idx="276">
                  <c:v>44927</c:v>
                </c:pt>
                <c:pt idx="277">
                  <c:v>44958</c:v>
                </c:pt>
                <c:pt idx="278">
                  <c:v>44986</c:v>
                </c:pt>
                <c:pt idx="279">
                  <c:v>45017</c:v>
                </c:pt>
                <c:pt idx="280">
                  <c:v>45047</c:v>
                </c:pt>
                <c:pt idx="281">
                  <c:v>45078</c:v>
                </c:pt>
                <c:pt idx="282">
                  <c:v>45108</c:v>
                </c:pt>
                <c:pt idx="283">
                  <c:v>45139</c:v>
                </c:pt>
                <c:pt idx="284">
                  <c:v>45170</c:v>
                </c:pt>
                <c:pt idx="285">
                  <c:v>45200</c:v>
                </c:pt>
                <c:pt idx="286">
                  <c:v>45231</c:v>
                </c:pt>
                <c:pt idx="287">
                  <c:v>45261</c:v>
                </c:pt>
                <c:pt idx="288">
                  <c:v>45292</c:v>
                </c:pt>
                <c:pt idx="289">
                  <c:v>45323</c:v>
                </c:pt>
                <c:pt idx="290">
                  <c:v>45352</c:v>
                </c:pt>
                <c:pt idx="291">
                  <c:v>45383</c:v>
                </c:pt>
                <c:pt idx="292">
                  <c:v>45413</c:v>
                </c:pt>
                <c:pt idx="293">
                  <c:v>45444</c:v>
                </c:pt>
                <c:pt idx="294">
                  <c:v>45474</c:v>
                </c:pt>
                <c:pt idx="295">
                  <c:v>45505</c:v>
                </c:pt>
                <c:pt idx="296">
                  <c:v>45536</c:v>
                </c:pt>
                <c:pt idx="297">
                  <c:v>45566</c:v>
                </c:pt>
                <c:pt idx="298">
                  <c:v>45597</c:v>
                </c:pt>
                <c:pt idx="299">
                  <c:v>45627</c:v>
                </c:pt>
                <c:pt idx="300">
                  <c:v>45658</c:v>
                </c:pt>
                <c:pt idx="301">
                  <c:v>45689</c:v>
                </c:pt>
                <c:pt idx="302">
                  <c:v>45717</c:v>
                </c:pt>
                <c:pt idx="303">
                  <c:v>45748</c:v>
                </c:pt>
                <c:pt idx="304">
                  <c:v>45778</c:v>
                </c:pt>
                <c:pt idx="305">
                  <c:v>45809</c:v>
                </c:pt>
                <c:pt idx="306">
                  <c:v>45839</c:v>
                </c:pt>
                <c:pt idx="307">
                  <c:v>45870</c:v>
                </c:pt>
                <c:pt idx="308">
                  <c:v>45901</c:v>
                </c:pt>
                <c:pt idx="309">
                  <c:v>45931</c:v>
                </c:pt>
                <c:pt idx="310">
                  <c:v>45962</c:v>
                </c:pt>
                <c:pt idx="311">
                  <c:v>45992</c:v>
                </c:pt>
                <c:pt idx="312">
                  <c:v>46023</c:v>
                </c:pt>
                <c:pt idx="313">
                  <c:v>46054</c:v>
                </c:pt>
                <c:pt idx="314">
                  <c:v>46082</c:v>
                </c:pt>
                <c:pt idx="315">
                  <c:v>46113</c:v>
                </c:pt>
                <c:pt idx="316">
                  <c:v>46143</c:v>
                </c:pt>
                <c:pt idx="317">
                  <c:v>46174</c:v>
                </c:pt>
                <c:pt idx="318">
                  <c:v>46204</c:v>
                </c:pt>
                <c:pt idx="319">
                  <c:v>46235</c:v>
                </c:pt>
                <c:pt idx="320">
                  <c:v>46266</c:v>
                </c:pt>
                <c:pt idx="321">
                  <c:v>46296</c:v>
                </c:pt>
                <c:pt idx="322">
                  <c:v>46327</c:v>
                </c:pt>
                <c:pt idx="323">
                  <c:v>46357</c:v>
                </c:pt>
                <c:pt idx="324">
                  <c:v>46388</c:v>
                </c:pt>
                <c:pt idx="325">
                  <c:v>46419</c:v>
                </c:pt>
                <c:pt idx="326">
                  <c:v>46447</c:v>
                </c:pt>
                <c:pt idx="327">
                  <c:v>46478</c:v>
                </c:pt>
                <c:pt idx="328">
                  <c:v>46508</c:v>
                </c:pt>
                <c:pt idx="329">
                  <c:v>46539</c:v>
                </c:pt>
                <c:pt idx="330">
                  <c:v>46569</c:v>
                </c:pt>
                <c:pt idx="331">
                  <c:v>46600</c:v>
                </c:pt>
                <c:pt idx="332">
                  <c:v>46631</c:v>
                </c:pt>
                <c:pt idx="333">
                  <c:v>46661</c:v>
                </c:pt>
                <c:pt idx="334">
                  <c:v>46692</c:v>
                </c:pt>
                <c:pt idx="335">
                  <c:v>46722</c:v>
                </c:pt>
                <c:pt idx="336">
                  <c:v>46753</c:v>
                </c:pt>
                <c:pt idx="337">
                  <c:v>46784</c:v>
                </c:pt>
                <c:pt idx="338">
                  <c:v>46813</c:v>
                </c:pt>
                <c:pt idx="339">
                  <c:v>46844</c:v>
                </c:pt>
                <c:pt idx="340">
                  <c:v>46874</c:v>
                </c:pt>
                <c:pt idx="341">
                  <c:v>46905</c:v>
                </c:pt>
                <c:pt idx="342">
                  <c:v>46935</c:v>
                </c:pt>
                <c:pt idx="343">
                  <c:v>46966</c:v>
                </c:pt>
                <c:pt idx="344">
                  <c:v>46997</c:v>
                </c:pt>
                <c:pt idx="345">
                  <c:v>47027</c:v>
                </c:pt>
                <c:pt idx="346">
                  <c:v>47058</c:v>
                </c:pt>
                <c:pt idx="347">
                  <c:v>47088</c:v>
                </c:pt>
                <c:pt idx="348">
                  <c:v>47119</c:v>
                </c:pt>
                <c:pt idx="349">
                  <c:v>47150</c:v>
                </c:pt>
                <c:pt idx="350">
                  <c:v>47178</c:v>
                </c:pt>
                <c:pt idx="351">
                  <c:v>47209</c:v>
                </c:pt>
                <c:pt idx="352">
                  <c:v>47239</c:v>
                </c:pt>
                <c:pt idx="353">
                  <c:v>47270</c:v>
                </c:pt>
                <c:pt idx="354">
                  <c:v>47300</c:v>
                </c:pt>
                <c:pt idx="355">
                  <c:v>47331</c:v>
                </c:pt>
                <c:pt idx="356">
                  <c:v>47362</c:v>
                </c:pt>
                <c:pt idx="357">
                  <c:v>47392</c:v>
                </c:pt>
                <c:pt idx="358">
                  <c:v>47423</c:v>
                </c:pt>
                <c:pt idx="359">
                  <c:v>47453</c:v>
                </c:pt>
                <c:pt idx="360">
                  <c:v>47484</c:v>
                </c:pt>
                <c:pt idx="361">
                  <c:v>47515</c:v>
                </c:pt>
                <c:pt idx="362">
                  <c:v>47543</c:v>
                </c:pt>
                <c:pt idx="363">
                  <c:v>47574</c:v>
                </c:pt>
                <c:pt idx="364">
                  <c:v>47604</c:v>
                </c:pt>
                <c:pt idx="365">
                  <c:v>47635</c:v>
                </c:pt>
                <c:pt idx="366">
                  <c:v>47665</c:v>
                </c:pt>
                <c:pt idx="367">
                  <c:v>47696</c:v>
                </c:pt>
                <c:pt idx="368">
                  <c:v>47727</c:v>
                </c:pt>
                <c:pt idx="369">
                  <c:v>47757</c:v>
                </c:pt>
                <c:pt idx="370">
                  <c:v>47788</c:v>
                </c:pt>
                <c:pt idx="371">
                  <c:v>47818</c:v>
                </c:pt>
                <c:pt idx="372">
                  <c:v>47849</c:v>
                </c:pt>
                <c:pt idx="373">
                  <c:v>47880</c:v>
                </c:pt>
                <c:pt idx="374">
                  <c:v>47908</c:v>
                </c:pt>
                <c:pt idx="375">
                  <c:v>47939</c:v>
                </c:pt>
                <c:pt idx="376">
                  <c:v>47969</c:v>
                </c:pt>
                <c:pt idx="377">
                  <c:v>48000</c:v>
                </c:pt>
                <c:pt idx="378">
                  <c:v>48030</c:v>
                </c:pt>
                <c:pt idx="379">
                  <c:v>48061</c:v>
                </c:pt>
                <c:pt idx="380">
                  <c:v>48092</c:v>
                </c:pt>
                <c:pt idx="381">
                  <c:v>48122</c:v>
                </c:pt>
                <c:pt idx="382">
                  <c:v>48153</c:v>
                </c:pt>
                <c:pt idx="383">
                  <c:v>48183</c:v>
                </c:pt>
                <c:pt idx="384">
                  <c:v>48214</c:v>
                </c:pt>
                <c:pt idx="385">
                  <c:v>48245</c:v>
                </c:pt>
                <c:pt idx="386">
                  <c:v>48274</c:v>
                </c:pt>
                <c:pt idx="387">
                  <c:v>48305</c:v>
                </c:pt>
                <c:pt idx="388">
                  <c:v>48335</c:v>
                </c:pt>
                <c:pt idx="389">
                  <c:v>48366</c:v>
                </c:pt>
                <c:pt idx="390">
                  <c:v>48396</c:v>
                </c:pt>
                <c:pt idx="391">
                  <c:v>48427</c:v>
                </c:pt>
                <c:pt idx="392">
                  <c:v>48458</c:v>
                </c:pt>
                <c:pt idx="393">
                  <c:v>48488</c:v>
                </c:pt>
                <c:pt idx="394">
                  <c:v>48519</c:v>
                </c:pt>
                <c:pt idx="395">
                  <c:v>48549</c:v>
                </c:pt>
              </c:numCache>
            </c:numRef>
          </c:cat>
          <c:val>
            <c:numRef>
              <c:f>PPRBRDPI!$Q$639:$Q$1034</c:f>
              <c:numCache>
                <c:formatCode>General</c:formatCode>
                <c:ptCount val="39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3.8972431077694267</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numCache>
            </c:numRef>
          </c:val>
          <c:smooth val="0"/>
          <c:extLst>
            <c:ext xmlns:c16="http://schemas.microsoft.com/office/drawing/2014/chart" uri="{C3380CC4-5D6E-409C-BE32-E72D297353CC}">
              <c16:uniqueId val="{00000004-5D1F-4980-A545-5BC3C6A7DE75}"/>
            </c:ext>
          </c:extLst>
        </c:ser>
        <c:ser>
          <c:idx val="7"/>
          <c:order val="7"/>
          <c:tx>
            <c:strRef>
              <c:f>PPRBRDPI!$S$2</c:f>
              <c:strCache>
                <c:ptCount val="1"/>
                <c:pt idx="0">
                  <c:v>5.4%</c:v>
                </c:pt>
              </c:strCache>
            </c:strRef>
          </c:tx>
          <c:marker>
            <c:symbol val="none"/>
          </c:marker>
          <c:dLbls>
            <c:dLbl>
              <c:idx val="229"/>
              <c:layout>
                <c:manualLayout>
                  <c:x val="-1.030583879300648E-16"/>
                  <c:y val="-3.203769377870723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5D1F-4980-A545-5BC3C6A7DE75}"/>
                </c:ext>
              </c:extLst>
            </c:dLbl>
            <c:spPr>
              <a:noFill/>
              <a:ln>
                <a:noFill/>
              </a:ln>
              <a:effectLst/>
            </c:spPr>
            <c:txPr>
              <a:bodyPr/>
              <a:lstStyle/>
              <a:p>
                <a:pPr>
                  <a:defRPr sz="2000">
                    <a:solidFill>
                      <a:srgbClr val="08A685"/>
                    </a:solidFill>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PPRBRDPI!$A$639:$A$1034</c:f>
              <c:numCache>
                <c:formatCode>mmm\-yy</c:formatCode>
                <c:ptCount val="396"/>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pt idx="266">
                  <c:v>44621</c:v>
                </c:pt>
                <c:pt idx="267">
                  <c:v>44652</c:v>
                </c:pt>
                <c:pt idx="268">
                  <c:v>44682</c:v>
                </c:pt>
                <c:pt idx="269">
                  <c:v>44713</c:v>
                </c:pt>
                <c:pt idx="270">
                  <c:v>44743</c:v>
                </c:pt>
                <c:pt idx="271">
                  <c:v>44774</c:v>
                </c:pt>
                <c:pt idx="272">
                  <c:v>44805</c:v>
                </c:pt>
                <c:pt idx="273">
                  <c:v>44835</c:v>
                </c:pt>
                <c:pt idx="274">
                  <c:v>44866</c:v>
                </c:pt>
                <c:pt idx="275">
                  <c:v>44896</c:v>
                </c:pt>
                <c:pt idx="276">
                  <c:v>44927</c:v>
                </c:pt>
                <c:pt idx="277">
                  <c:v>44958</c:v>
                </c:pt>
                <c:pt idx="278">
                  <c:v>44986</c:v>
                </c:pt>
                <c:pt idx="279">
                  <c:v>45017</c:v>
                </c:pt>
                <c:pt idx="280">
                  <c:v>45047</c:v>
                </c:pt>
                <c:pt idx="281">
                  <c:v>45078</c:v>
                </c:pt>
                <c:pt idx="282">
                  <c:v>45108</c:v>
                </c:pt>
                <c:pt idx="283">
                  <c:v>45139</c:v>
                </c:pt>
                <c:pt idx="284">
                  <c:v>45170</c:v>
                </c:pt>
                <c:pt idx="285">
                  <c:v>45200</c:v>
                </c:pt>
                <c:pt idx="286">
                  <c:v>45231</c:v>
                </c:pt>
                <c:pt idx="287">
                  <c:v>45261</c:v>
                </c:pt>
                <c:pt idx="288">
                  <c:v>45292</c:v>
                </c:pt>
                <c:pt idx="289">
                  <c:v>45323</c:v>
                </c:pt>
                <c:pt idx="290">
                  <c:v>45352</c:v>
                </c:pt>
                <c:pt idx="291">
                  <c:v>45383</c:v>
                </c:pt>
                <c:pt idx="292">
                  <c:v>45413</c:v>
                </c:pt>
                <c:pt idx="293">
                  <c:v>45444</c:v>
                </c:pt>
                <c:pt idx="294">
                  <c:v>45474</c:v>
                </c:pt>
                <c:pt idx="295">
                  <c:v>45505</c:v>
                </c:pt>
                <c:pt idx="296">
                  <c:v>45536</c:v>
                </c:pt>
                <c:pt idx="297">
                  <c:v>45566</c:v>
                </c:pt>
                <c:pt idx="298">
                  <c:v>45597</c:v>
                </c:pt>
                <c:pt idx="299">
                  <c:v>45627</c:v>
                </c:pt>
                <c:pt idx="300">
                  <c:v>45658</c:v>
                </c:pt>
                <c:pt idx="301">
                  <c:v>45689</c:v>
                </c:pt>
                <c:pt idx="302">
                  <c:v>45717</c:v>
                </c:pt>
                <c:pt idx="303">
                  <c:v>45748</c:v>
                </c:pt>
                <c:pt idx="304">
                  <c:v>45778</c:v>
                </c:pt>
                <c:pt idx="305">
                  <c:v>45809</c:v>
                </c:pt>
                <c:pt idx="306">
                  <c:v>45839</c:v>
                </c:pt>
                <c:pt idx="307">
                  <c:v>45870</c:v>
                </c:pt>
                <c:pt idx="308">
                  <c:v>45901</c:v>
                </c:pt>
                <c:pt idx="309">
                  <c:v>45931</c:v>
                </c:pt>
                <c:pt idx="310">
                  <c:v>45962</c:v>
                </c:pt>
                <c:pt idx="311">
                  <c:v>45992</c:v>
                </c:pt>
                <c:pt idx="312">
                  <c:v>46023</c:v>
                </c:pt>
                <c:pt idx="313">
                  <c:v>46054</c:v>
                </c:pt>
                <c:pt idx="314">
                  <c:v>46082</c:v>
                </c:pt>
                <c:pt idx="315">
                  <c:v>46113</c:v>
                </c:pt>
                <c:pt idx="316">
                  <c:v>46143</c:v>
                </c:pt>
                <c:pt idx="317">
                  <c:v>46174</c:v>
                </c:pt>
                <c:pt idx="318">
                  <c:v>46204</c:v>
                </c:pt>
                <c:pt idx="319">
                  <c:v>46235</c:v>
                </c:pt>
                <c:pt idx="320">
                  <c:v>46266</c:v>
                </c:pt>
                <c:pt idx="321">
                  <c:v>46296</c:v>
                </c:pt>
                <c:pt idx="322">
                  <c:v>46327</c:v>
                </c:pt>
                <c:pt idx="323">
                  <c:v>46357</c:v>
                </c:pt>
                <c:pt idx="324">
                  <c:v>46388</c:v>
                </c:pt>
                <c:pt idx="325">
                  <c:v>46419</c:v>
                </c:pt>
                <c:pt idx="326">
                  <c:v>46447</c:v>
                </c:pt>
                <c:pt idx="327">
                  <c:v>46478</c:v>
                </c:pt>
                <c:pt idx="328">
                  <c:v>46508</c:v>
                </c:pt>
                <c:pt idx="329">
                  <c:v>46539</c:v>
                </c:pt>
                <c:pt idx="330">
                  <c:v>46569</c:v>
                </c:pt>
                <c:pt idx="331">
                  <c:v>46600</c:v>
                </c:pt>
                <c:pt idx="332">
                  <c:v>46631</c:v>
                </c:pt>
                <c:pt idx="333">
                  <c:v>46661</c:v>
                </c:pt>
                <c:pt idx="334">
                  <c:v>46692</c:v>
                </c:pt>
                <c:pt idx="335">
                  <c:v>46722</c:v>
                </c:pt>
                <c:pt idx="336">
                  <c:v>46753</c:v>
                </c:pt>
                <c:pt idx="337">
                  <c:v>46784</c:v>
                </c:pt>
                <c:pt idx="338">
                  <c:v>46813</c:v>
                </c:pt>
                <c:pt idx="339">
                  <c:v>46844</c:v>
                </c:pt>
                <c:pt idx="340">
                  <c:v>46874</c:v>
                </c:pt>
                <c:pt idx="341">
                  <c:v>46905</c:v>
                </c:pt>
                <c:pt idx="342">
                  <c:v>46935</c:v>
                </c:pt>
                <c:pt idx="343">
                  <c:v>46966</c:v>
                </c:pt>
                <c:pt idx="344">
                  <c:v>46997</c:v>
                </c:pt>
                <c:pt idx="345">
                  <c:v>47027</c:v>
                </c:pt>
                <c:pt idx="346">
                  <c:v>47058</c:v>
                </c:pt>
                <c:pt idx="347">
                  <c:v>47088</c:v>
                </c:pt>
                <c:pt idx="348">
                  <c:v>47119</c:v>
                </c:pt>
                <c:pt idx="349">
                  <c:v>47150</c:v>
                </c:pt>
                <c:pt idx="350">
                  <c:v>47178</c:v>
                </c:pt>
                <c:pt idx="351">
                  <c:v>47209</c:v>
                </c:pt>
                <c:pt idx="352">
                  <c:v>47239</c:v>
                </c:pt>
                <c:pt idx="353">
                  <c:v>47270</c:v>
                </c:pt>
                <c:pt idx="354">
                  <c:v>47300</c:v>
                </c:pt>
                <c:pt idx="355">
                  <c:v>47331</c:v>
                </c:pt>
                <c:pt idx="356">
                  <c:v>47362</c:v>
                </c:pt>
                <c:pt idx="357">
                  <c:v>47392</c:v>
                </c:pt>
                <c:pt idx="358">
                  <c:v>47423</c:v>
                </c:pt>
                <c:pt idx="359">
                  <c:v>47453</c:v>
                </c:pt>
                <c:pt idx="360">
                  <c:v>47484</c:v>
                </c:pt>
                <c:pt idx="361">
                  <c:v>47515</c:v>
                </c:pt>
                <c:pt idx="362">
                  <c:v>47543</c:v>
                </c:pt>
                <c:pt idx="363">
                  <c:v>47574</c:v>
                </c:pt>
                <c:pt idx="364">
                  <c:v>47604</c:v>
                </c:pt>
                <c:pt idx="365">
                  <c:v>47635</c:v>
                </c:pt>
                <c:pt idx="366">
                  <c:v>47665</c:v>
                </c:pt>
                <c:pt idx="367">
                  <c:v>47696</c:v>
                </c:pt>
                <c:pt idx="368">
                  <c:v>47727</c:v>
                </c:pt>
                <c:pt idx="369">
                  <c:v>47757</c:v>
                </c:pt>
                <c:pt idx="370">
                  <c:v>47788</c:v>
                </c:pt>
                <c:pt idx="371">
                  <c:v>47818</c:v>
                </c:pt>
                <c:pt idx="372">
                  <c:v>47849</c:v>
                </c:pt>
                <c:pt idx="373">
                  <c:v>47880</c:v>
                </c:pt>
                <c:pt idx="374">
                  <c:v>47908</c:v>
                </c:pt>
                <c:pt idx="375">
                  <c:v>47939</c:v>
                </c:pt>
                <c:pt idx="376">
                  <c:v>47969</c:v>
                </c:pt>
                <c:pt idx="377">
                  <c:v>48000</c:v>
                </c:pt>
                <c:pt idx="378">
                  <c:v>48030</c:v>
                </c:pt>
                <c:pt idx="379">
                  <c:v>48061</c:v>
                </c:pt>
                <c:pt idx="380">
                  <c:v>48092</c:v>
                </c:pt>
                <c:pt idx="381">
                  <c:v>48122</c:v>
                </c:pt>
                <c:pt idx="382">
                  <c:v>48153</c:v>
                </c:pt>
                <c:pt idx="383">
                  <c:v>48183</c:v>
                </c:pt>
                <c:pt idx="384">
                  <c:v>48214</c:v>
                </c:pt>
                <c:pt idx="385">
                  <c:v>48245</c:v>
                </c:pt>
                <c:pt idx="386">
                  <c:v>48274</c:v>
                </c:pt>
                <c:pt idx="387">
                  <c:v>48305</c:v>
                </c:pt>
                <c:pt idx="388">
                  <c:v>48335</c:v>
                </c:pt>
                <c:pt idx="389">
                  <c:v>48366</c:v>
                </c:pt>
                <c:pt idx="390">
                  <c:v>48396</c:v>
                </c:pt>
                <c:pt idx="391">
                  <c:v>48427</c:v>
                </c:pt>
                <c:pt idx="392">
                  <c:v>48458</c:v>
                </c:pt>
                <c:pt idx="393">
                  <c:v>48488</c:v>
                </c:pt>
                <c:pt idx="394">
                  <c:v>48519</c:v>
                </c:pt>
                <c:pt idx="395">
                  <c:v>48549</c:v>
                </c:pt>
              </c:numCache>
            </c:numRef>
          </c:cat>
          <c:val>
            <c:numRef>
              <c:f>PPRBRDPI!$S$639:$S$1034</c:f>
              <c:numCache>
                <c:formatCode>General</c:formatCode>
                <c:ptCount val="39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5.4131690657815028</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numCache>
            </c:numRef>
          </c:val>
          <c:smooth val="0"/>
          <c:extLst>
            <c:ext xmlns:c16="http://schemas.microsoft.com/office/drawing/2014/chart" uri="{C3380CC4-5D6E-409C-BE32-E72D297353CC}">
              <c16:uniqueId val="{00000006-5D1F-4980-A545-5BC3C6A7DE75}"/>
            </c:ext>
          </c:extLst>
        </c:ser>
        <c:dLbls>
          <c:dLblPos val="r"/>
          <c:showLegendKey val="0"/>
          <c:showVal val="1"/>
          <c:showCatName val="0"/>
          <c:showSerName val="0"/>
          <c:showPercent val="0"/>
          <c:showBubbleSize val="0"/>
        </c:dLbls>
        <c:marker val="1"/>
        <c:smooth val="0"/>
        <c:axId val="442580480"/>
        <c:axId val="440589056"/>
      </c:lineChart>
      <c:lineChart>
        <c:grouping val="standard"/>
        <c:varyColors val="0"/>
        <c:ser>
          <c:idx val="1"/>
          <c:order val="1"/>
          <c:tx>
            <c:v>3MMA</c:v>
          </c:tx>
          <c:spPr>
            <a:ln w="38100">
              <a:solidFill>
                <a:srgbClr val="5F5F5F"/>
              </a:solidFill>
              <a:prstDash val="solid"/>
            </a:ln>
          </c:spPr>
          <c:marker>
            <c:symbol val="none"/>
          </c:marker>
          <c:dLbls>
            <c:delete val="1"/>
          </c:dLbls>
          <c:cat>
            <c:numRef>
              <c:f>[1]Years!$B$171:$B$422</c:f>
              <c:numCache>
                <c:formatCode>General</c:formatCode>
                <c:ptCount val="25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numCache>
            </c:numRef>
          </c:cat>
          <c:val>
            <c:numRef>
              <c:f>PPRBRDPI!$F$639:$F$1034</c:f>
              <c:numCache>
                <c:formatCode>0.0</c:formatCode>
                <c:ptCount val="396"/>
                <c:pt idx="0">
                  <c:v>162.53333333333333</c:v>
                </c:pt>
                <c:pt idx="1">
                  <c:v>163</c:v>
                </c:pt>
                <c:pt idx="2">
                  <c:v>166.76666666666665</c:v>
                </c:pt>
                <c:pt idx="3">
                  <c:v>171.26666666666665</c:v>
                </c:pt>
                <c:pt idx="4">
                  <c:v>176.86666666666667</c:v>
                </c:pt>
                <c:pt idx="5">
                  <c:v>179.1</c:v>
                </c:pt>
                <c:pt idx="6">
                  <c:v>180.53333333333333</c:v>
                </c:pt>
                <c:pt idx="7">
                  <c:v>180.80000000000004</c:v>
                </c:pt>
                <c:pt idx="8">
                  <c:v>181</c:v>
                </c:pt>
                <c:pt idx="9">
                  <c:v>180.83333333333334</c:v>
                </c:pt>
                <c:pt idx="10">
                  <c:v>180.5</c:v>
                </c:pt>
                <c:pt idx="11">
                  <c:v>180.03333333333333</c:v>
                </c:pt>
                <c:pt idx="12">
                  <c:v>179.70000000000002</c:v>
                </c:pt>
                <c:pt idx="13">
                  <c:v>178.5</c:v>
                </c:pt>
                <c:pt idx="14">
                  <c:v>177.26666666666665</c:v>
                </c:pt>
                <c:pt idx="15">
                  <c:v>175.86666666666665</c:v>
                </c:pt>
                <c:pt idx="16">
                  <c:v>175.03333333333333</c:v>
                </c:pt>
                <c:pt idx="17">
                  <c:v>173.89999999999998</c:v>
                </c:pt>
                <c:pt idx="18">
                  <c:v>172.93333333333331</c:v>
                </c:pt>
                <c:pt idx="19">
                  <c:v>171.5</c:v>
                </c:pt>
                <c:pt idx="20">
                  <c:v>170.36666666666667</c:v>
                </c:pt>
                <c:pt idx="21">
                  <c:v>168.63333333333333</c:v>
                </c:pt>
                <c:pt idx="22">
                  <c:v>167.63333333333335</c:v>
                </c:pt>
                <c:pt idx="23">
                  <c:v>166.96666666666667</c:v>
                </c:pt>
                <c:pt idx="24">
                  <c:v>166.26666666666668</c:v>
                </c:pt>
                <c:pt idx="25">
                  <c:v>165.33333333333334</c:v>
                </c:pt>
                <c:pt idx="26">
                  <c:v>163.86666666666667</c:v>
                </c:pt>
                <c:pt idx="27">
                  <c:v>163.13333333333335</c:v>
                </c:pt>
                <c:pt idx="28">
                  <c:v>162.16666666666666</c:v>
                </c:pt>
                <c:pt idx="29">
                  <c:v>161.66666666666666</c:v>
                </c:pt>
                <c:pt idx="30">
                  <c:v>161.33333333333334</c:v>
                </c:pt>
                <c:pt idx="31">
                  <c:v>162.9</c:v>
                </c:pt>
                <c:pt idx="32">
                  <c:v>164.76666666666668</c:v>
                </c:pt>
                <c:pt idx="33">
                  <c:v>166.53333333333333</c:v>
                </c:pt>
                <c:pt idx="34">
                  <c:v>167.03333333333333</c:v>
                </c:pt>
                <c:pt idx="35">
                  <c:v>167</c:v>
                </c:pt>
                <c:pt idx="36">
                  <c:v>166.9</c:v>
                </c:pt>
                <c:pt idx="37">
                  <c:v>166.63333333333333</c:v>
                </c:pt>
                <c:pt idx="38">
                  <c:v>165.9</c:v>
                </c:pt>
                <c:pt idx="39">
                  <c:v>164.79999999999998</c:v>
                </c:pt>
                <c:pt idx="40">
                  <c:v>163.83333333333334</c:v>
                </c:pt>
                <c:pt idx="41">
                  <c:v>163.5</c:v>
                </c:pt>
                <c:pt idx="42">
                  <c:v>163.16666666666666</c:v>
                </c:pt>
                <c:pt idx="43">
                  <c:v>162.79999999999998</c:v>
                </c:pt>
                <c:pt idx="44">
                  <c:v>161.83333333333334</c:v>
                </c:pt>
                <c:pt idx="45">
                  <c:v>160.96666666666667</c:v>
                </c:pt>
                <c:pt idx="46">
                  <c:v>160</c:v>
                </c:pt>
                <c:pt idx="47">
                  <c:v>159.73333333333332</c:v>
                </c:pt>
                <c:pt idx="48">
                  <c:v>159.03333333333333</c:v>
                </c:pt>
                <c:pt idx="49">
                  <c:v>158.29999999999998</c:v>
                </c:pt>
                <c:pt idx="50">
                  <c:v>157.56666666666669</c:v>
                </c:pt>
                <c:pt idx="51">
                  <c:v>159.03333333333333</c:v>
                </c:pt>
                <c:pt idx="52">
                  <c:v>161.73333333333332</c:v>
                </c:pt>
                <c:pt idx="53">
                  <c:v>165.9</c:v>
                </c:pt>
                <c:pt idx="54">
                  <c:v>170.23333333333332</c:v>
                </c:pt>
                <c:pt idx="55">
                  <c:v>174.56666666666669</c:v>
                </c:pt>
                <c:pt idx="56">
                  <c:v>177.63333333333333</c:v>
                </c:pt>
                <c:pt idx="57">
                  <c:v>179.03333333333333</c:v>
                </c:pt>
                <c:pt idx="58">
                  <c:v>179.56666666666669</c:v>
                </c:pt>
                <c:pt idx="59">
                  <c:v>179.6</c:v>
                </c:pt>
                <c:pt idx="60">
                  <c:v>179.69999999999996</c:v>
                </c:pt>
                <c:pt idx="61">
                  <c:v>179.66666666666666</c:v>
                </c:pt>
                <c:pt idx="62">
                  <c:v>179.93333333333331</c:v>
                </c:pt>
                <c:pt idx="63">
                  <c:v>180.26666666666665</c:v>
                </c:pt>
                <c:pt idx="64">
                  <c:v>180.56666666666663</c:v>
                </c:pt>
                <c:pt idx="65">
                  <c:v>179.4</c:v>
                </c:pt>
                <c:pt idx="66">
                  <c:v>177.36666666666667</c:v>
                </c:pt>
                <c:pt idx="67">
                  <c:v>173.23333333333335</c:v>
                </c:pt>
                <c:pt idx="68">
                  <c:v>170.53333333333333</c:v>
                </c:pt>
                <c:pt idx="69">
                  <c:v>168.53333333333333</c:v>
                </c:pt>
                <c:pt idx="70">
                  <c:v>170.4</c:v>
                </c:pt>
                <c:pt idx="71">
                  <c:v>172.20000000000002</c:v>
                </c:pt>
                <c:pt idx="72">
                  <c:v>174.43333333333331</c:v>
                </c:pt>
                <c:pt idx="73">
                  <c:v>177.73333333333335</c:v>
                </c:pt>
                <c:pt idx="74">
                  <c:v>181.20000000000002</c:v>
                </c:pt>
                <c:pt idx="75">
                  <c:v>184.20000000000002</c:v>
                </c:pt>
                <c:pt idx="76">
                  <c:v>187.43333333333331</c:v>
                </c:pt>
                <c:pt idx="77">
                  <c:v>191.56666666666669</c:v>
                </c:pt>
                <c:pt idx="78">
                  <c:v>195.73333333333335</c:v>
                </c:pt>
                <c:pt idx="79">
                  <c:v>196.9</c:v>
                </c:pt>
                <c:pt idx="80">
                  <c:v>197.16666666666666</c:v>
                </c:pt>
                <c:pt idx="81">
                  <c:v>197.46666666666667</c:v>
                </c:pt>
                <c:pt idx="82">
                  <c:v>197.86666666666667</c:v>
                </c:pt>
                <c:pt idx="83">
                  <c:v>197.86666666666667</c:v>
                </c:pt>
                <c:pt idx="84">
                  <c:v>197.96666666666667</c:v>
                </c:pt>
                <c:pt idx="85">
                  <c:v>197.86666666666667</c:v>
                </c:pt>
                <c:pt idx="86">
                  <c:v>198.1</c:v>
                </c:pt>
                <c:pt idx="87">
                  <c:v>198.43333333333331</c:v>
                </c:pt>
                <c:pt idx="88">
                  <c:v>198.66666666666666</c:v>
                </c:pt>
                <c:pt idx="89">
                  <c:v>198.83333333333334</c:v>
                </c:pt>
                <c:pt idx="90">
                  <c:v>198.83333333333334</c:v>
                </c:pt>
                <c:pt idx="91">
                  <c:v>198.93333333333331</c:v>
                </c:pt>
                <c:pt idx="92">
                  <c:v>200.4</c:v>
                </c:pt>
                <c:pt idx="93">
                  <c:v>203.9</c:v>
                </c:pt>
                <c:pt idx="94">
                  <c:v>207.26666666666665</c:v>
                </c:pt>
                <c:pt idx="95">
                  <c:v>209.36666666666667</c:v>
                </c:pt>
                <c:pt idx="96">
                  <c:v>209.43333333333331</c:v>
                </c:pt>
                <c:pt idx="97">
                  <c:v>209.63333333333335</c:v>
                </c:pt>
                <c:pt idx="98">
                  <c:v>209.73333333333335</c:v>
                </c:pt>
                <c:pt idx="99">
                  <c:v>209.73333333333335</c:v>
                </c:pt>
                <c:pt idx="100">
                  <c:v>209.69999999999996</c:v>
                </c:pt>
                <c:pt idx="101">
                  <c:v>209.9</c:v>
                </c:pt>
                <c:pt idx="102">
                  <c:v>210.5</c:v>
                </c:pt>
                <c:pt idx="103">
                  <c:v>215.93333333333331</c:v>
                </c:pt>
                <c:pt idx="104">
                  <c:v>222.33333333333334</c:v>
                </c:pt>
                <c:pt idx="105">
                  <c:v>228.5</c:v>
                </c:pt>
                <c:pt idx="106">
                  <c:v>229.70000000000002</c:v>
                </c:pt>
                <c:pt idx="107">
                  <c:v>229.56666666666669</c:v>
                </c:pt>
                <c:pt idx="108">
                  <c:v>227.76666666666665</c:v>
                </c:pt>
                <c:pt idx="109">
                  <c:v>225</c:v>
                </c:pt>
                <c:pt idx="110">
                  <c:v>220.86666666666665</c:v>
                </c:pt>
                <c:pt idx="111">
                  <c:v>216.6</c:v>
                </c:pt>
                <c:pt idx="112">
                  <c:v>211.26666666666665</c:v>
                </c:pt>
                <c:pt idx="113">
                  <c:v>206.70000000000002</c:v>
                </c:pt>
                <c:pt idx="114">
                  <c:v>203.70000000000002</c:v>
                </c:pt>
                <c:pt idx="115">
                  <c:v>202.6</c:v>
                </c:pt>
                <c:pt idx="116">
                  <c:v>202.4</c:v>
                </c:pt>
                <c:pt idx="117">
                  <c:v>201.16666666666666</c:v>
                </c:pt>
                <c:pt idx="118">
                  <c:v>200.1</c:v>
                </c:pt>
                <c:pt idx="119">
                  <c:v>198.6</c:v>
                </c:pt>
                <c:pt idx="120">
                  <c:v>198.23333333333335</c:v>
                </c:pt>
                <c:pt idx="121">
                  <c:v>202.06666666666669</c:v>
                </c:pt>
                <c:pt idx="122">
                  <c:v>206.96666666666667</c:v>
                </c:pt>
                <c:pt idx="123">
                  <c:v>212.46666666666667</c:v>
                </c:pt>
                <c:pt idx="124">
                  <c:v>218.76666666666665</c:v>
                </c:pt>
                <c:pt idx="125">
                  <c:v>225.03333333333333</c:v>
                </c:pt>
                <c:pt idx="126">
                  <c:v>230.93333333333331</c:v>
                </c:pt>
                <c:pt idx="127">
                  <c:v>231.9666666666667</c:v>
                </c:pt>
                <c:pt idx="128">
                  <c:v>233.6</c:v>
                </c:pt>
                <c:pt idx="129">
                  <c:v>234.26666666666665</c:v>
                </c:pt>
                <c:pt idx="130">
                  <c:v>234.73333333333335</c:v>
                </c:pt>
                <c:pt idx="131">
                  <c:v>233.9</c:v>
                </c:pt>
                <c:pt idx="132">
                  <c:v>233.70000000000002</c:v>
                </c:pt>
                <c:pt idx="133">
                  <c:v>232.66666666666666</c:v>
                </c:pt>
                <c:pt idx="134">
                  <c:v>231.63333333333333</c:v>
                </c:pt>
                <c:pt idx="135">
                  <c:v>230.63333333333333</c:v>
                </c:pt>
                <c:pt idx="136">
                  <c:v>230.43333333333331</c:v>
                </c:pt>
                <c:pt idx="137">
                  <c:v>230.86666666666667</c:v>
                </c:pt>
                <c:pt idx="138">
                  <c:v>231.53333333333333</c:v>
                </c:pt>
                <c:pt idx="139">
                  <c:v>232.06666666666669</c:v>
                </c:pt>
                <c:pt idx="140">
                  <c:v>231.93333333333331</c:v>
                </c:pt>
                <c:pt idx="141">
                  <c:v>231.06666666666669</c:v>
                </c:pt>
                <c:pt idx="142">
                  <c:v>229.30000000000004</c:v>
                </c:pt>
                <c:pt idx="143">
                  <c:v>227.56666666666669</c:v>
                </c:pt>
                <c:pt idx="144">
                  <c:v>226.36666666666667</c:v>
                </c:pt>
                <c:pt idx="145">
                  <c:v>226.36666666666667</c:v>
                </c:pt>
                <c:pt idx="146">
                  <c:v>226.20000000000002</c:v>
                </c:pt>
                <c:pt idx="147">
                  <c:v>226.10000000000002</c:v>
                </c:pt>
                <c:pt idx="148">
                  <c:v>226</c:v>
                </c:pt>
                <c:pt idx="149">
                  <c:v>226</c:v>
                </c:pt>
                <c:pt idx="150">
                  <c:v>225.6</c:v>
                </c:pt>
                <c:pt idx="151">
                  <c:v>225.63333333333333</c:v>
                </c:pt>
                <c:pt idx="152">
                  <c:v>225.86666666666667</c:v>
                </c:pt>
                <c:pt idx="153">
                  <c:v>227.66666666666666</c:v>
                </c:pt>
                <c:pt idx="154">
                  <c:v>230.79999999999998</c:v>
                </c:pt>
                <c:pt idx="155">
                  <c:v>233.83333333333334</c:v>
                </c:pt>
                <c:pt idx="156">
                  <c:v>235.63333333333333</c:v>
                </c:pt>
                <c:pt idx="157">
                  <c:v>235.73333333333335</c:v>
                </c:pt>
                <c:pt idx="158">
                  <c:v>236.1</c:v>
                </c:pt>
                <c:pt idx="159">
                  <c:v>236.4666666666667</c:v>
                </c:pt>
                <c:pt idx="160">
                  <c:v>238.23333333333335</c:v>
                </c:pt>
                <c:pt idx="161">
                  <c:v>241.43333333333331</c:v>
                </c:pt>
                <c:pt idx="162">
                  <c:v>245.06666666666669</c:v>
                </c:pt>
                <c:pt idx="163">
                  <c:v>247.80000000000004</c:v>
                </c:pt>
                <c:pt idx="164">
                  <c:v>248.66666666666666</c:v>
                </c:pt>
                <c:pt idx="165">
                  <c:v>249.1</c:v>
                </c:pt>
                <c:pt idx="166">
                  <c:v>248.93333333333331</c:v>
                </c:pt>
                <c:pt idx="167">
                  <c:v>248.70000000000002</c:v>
                </c:pt>
                <c:pt idx="168">
                  <c:v>248.70000000000002</c:v>
                </c:pt>
                <c:pt idx="169">
                  <c:v>248.96666666666667</c:v>
                </c:pt>
                <c:pt idx="170">
                  <c:v>249.43333333333331</c:v>
                </c:pt>
                <c:pt idx="171">
                  <c:v>249.5</c:v>
                </c:pt>
                <c:pt idx="172">
                  <c:v>249.4</c:v>
                </c:pt>
                <c:pt idx="173">
                  <c:v>249.26666666666665</c:v>
                </c:pt>
                <c:pt idx="174">
                  <c:v>249.26666666666665</c:v>
                </c:pt>
                <c:pt idx="175">
                  <c:v>249.1</c:v>
                </c:pt>
                <c:pt idx="176">
                  <c:v>248.56666666666669</c:v>
                </c:pt>
                <c:pt idx="177">
                  <c:v>247.93333333333331</c:v>
                </c:pt>
                <c:pt idx="178">
                  <c:v>247.33333333333334</c:v>
                </c:pt>
                <c:pt idx="179">
                  <c:v>247.06666666666669</c:v>
                </c:pt>
                <c:pt idx="180">
                  <c:v>246.93333333333331</c:v>
                </c:pt>
                <c:pt idx="181">
                  <c:v>246.33333333333334</c:v>
                </c:pt>
                <c:pt idx="182">
                  <c:v>245.53333333333333</c:v>
                </c:pt>
                <c:pt idx="183">
                  <c:v>244.1</c:v>
                </c:pt>
                <c:pt idx="184">
                  <c:v>243.56666666666669</c:v>
                </c:pt>
                <c:pt idx="185">
                  <c:v>242.93333333333331</c:v>
                </c:pt>
                <c:pt idx="186">
                  <c:v>242.70000000000002</c:v>
                </c:pt>
                <c:pt idx="187">
                  <c:v>241.96666666666667</c:v>
                </c:pt>
                <c:pt idx="188">
                  <c:v>241.83333333333334</c:v>
                </c:pt>
                <c:pt idx="189">
                  <c:v>241.9</c:v>
                </c:pt>
                <c:pt idx="190">
                  <c:v>242.16666666666666</c:v>
                </c:pt>
                <c:pt idx="191">
                  <c:v>242.1</c:v>
                </c:pt>
                <c:pt idx="192">
                  <c:v>241.79999999999998</c:v>
                </c:pt>
                <c:pt idx="193">
                  <c:v>239.73333333333335</c:v>
                </c:pt>
                <c:pt idx="194">
                  <c:v>236.46666666666667</c:v>
                </c:pt>
                <c:pt idx="195">
                  <c:v>232.93333333333331</c:v>
                </c:pt>
                <c:pt idx="196">
                  <c:v>231.23333333333332</c:v>
                </c:pt>
                <c:pt idx="197">
                  <c:v>230.66666666666666</c:v>
                </c:pt>
                <c:pt idx="198">
                  <c:v>230.66666666666666</c:v>
                </c:pt>
                <c:pt idx="199">
                  <c:v>230.36666666666667</c:v>
                </c:pt>
                <c:pt idx="200">
                  <c:v>230.20000000000002</c:v>
                </c:pt>
                <c:pt idx="201">
                  <c:v>230.76666666666665</c:v>
                </c:pt>
                <c:pt idx="202">
                  <c:v>232.83333333333334</c:v>
                </c:pt>
                <c:pt idx="203">
                  <c:v>236.4</c:v>
                </c:pt>
                <c:pt idx="204">
                  <c:v>240.5333333333333</c:v>
                </c:pt>
                <c:pt idx="205">
                  <c:v>243.16666666666666</c:v>
                </c:pt>
                <c:pt idx="206">
                  <c:v>244.33333333333334</c:v>
                </c:pt>
                <c:pt idx="207">
                  <c:v>245.86666666666665</c:v>
                </c:pt>
                <c:pt idx="208">
                  <c:v>248.66666666666666</c:v>
                </c:pt>
                <c:pt idx="209">
                  <c:v>254.83333333333334</c:v>
                </c:pt>
                <c:pt idx="210">
                  <c:v>259.73333333333335</c:v>
                </c:pt>
                <c:pt idx="211">
                  <c:v>263.73333333333335</c:v>
                </c:pt>
                <c:pt idx="212">
                  <c:v>264.66666666666669</c:v>
                </c:pt>
                <c:pt idx="213">
                  <c:v>265.43333333333334</c:v>
                </c:pt>
                <c:pt idx="214">
                  <c:v>265.96666666666664</c:v>
                </c:pt>
                <c:pt idx="215">
                  <c:v>266.33333333333337</c:v>
                </c:pt>
                <c:pt idx="216">
                  <c:v>266.06666666666666</c:v>
                </c:pt>
                <c:pt idx="217">
                  <c:v>266</c:v>
                </c:pt>
                <c:pt idx="218">
                  <c:v>265.40000000000003</c:v>
                </c:pt>
                <c:pt idx="219">
                  <c:v>265.76666666666671</c:v>
                </c:pt>
                <c:pt idx="220">
                  <c:v>269.00000000000006</c:v>
                </c:pt>
                <c:pt idx="221">
                  <c:v>273</c:v>
                </c:pt>
                <c:pt idx="222">
                  <c:v>276.90000000000003</c:v>
                </c:pt>
                <c:pt idx="223">
                  <c:v>277.73333333333335</c:v>
                </c:pt>
                <c:pt idx="224">
                  <c:v>278.10000000000002</c:v>
                </c:pt>
                <c:pt idx="225">
                  <c:v>278</c:v>
                </c:pt>
                <c:pt idx="226">
                  <c:v>277.8</c:v>
                </c:pt>
                <c:pt idx="227">
                  <c:v>277.8</c:v>
                </c:pt>
                <c:pt idx="228">
                  <c:v>277.5</c:v>
                </c:pt>
                <c:pt idx="229">
                  <c:v>276.36666666666667</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numCache>
            </c:numRef>
          </c:val>
          <c:smooth val="0"/>
          <c:extLst>
            <c:ext xmlns:c16="http://schemas.microsoft.com/office/drawing/2014/chart" uri="{C3380CC4-5D6E-409C-BE32-E72D297353CC}">
              <c16:uniqueId val="{00000007-5D1F-4980-A545-5BC3C6A7DE75}"/>
            </c:ext>
          </c:extLst>
        </c:ser>
        <c:ser>
          <c:idx val="2"/>
          <c:order val="3"/>
          <c:tx>
            <c:v>12MMA</c:v>
          </c:tx>
          <c:spPr>
            <a:ln w="57150">
              <a:solidFill>
                <a:srgbClr val="08A685"/>
              </a:solidFill>
              <a:prstDash val="solid"/>
            </a:ln>
            <a:effectLst>
              <a:outerShdw blurRad="50800" dist="50800" dir="5400000" algn="ctr" rotWithShape="0">
                <a:srgbClr val="000000">
                  <a:alpha val="99000"/>
                </a:srgbClr>
              </a:outerShdw>
            </a:effectLst>
          </c:spPr>
          <c:marker>
            <c:symbol val="none"/>
          </c:marker>
          <c:dLbls>
            <c:delete val="1"/>
          </c:dLbls>
          <c:cat>
            <c:numRef>
              <c:f>[1]Years!$B$171:$B$422</c:f>
              <c:numCache>
                <c:formatCode>General</c:formatCode>
                <c:ptCount val="25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numCache>
            </c:numRef>
          </c:cat>
          <c:val>
            <c:numRef>
              <c:f>PPRBRDPI!$H$639:$H$1034</c:f>
              <c:numCache>
                <c:formatCode>0.0</c:formatCode>
                <c:ptCount val="396"/>
                <c:pt idx="0">
                  <c:v>154.94999999999999</c:v>
                </c:pt>
                <c:pt idx="1">
                  <c:v>156.72499999999999</c:v>
                </c:pt>
                <c:pt idx="2">
                  <c:v>158.99166666666665</c:v>
                </c:pt>
                <c:pt idx="3">
                  <c:v>161.36666666666665</c:v>
                </c:pt>
                <c:pt idx="4">
                  <c:v>163.95833333333331</c:v>
                </c:pt>
                <c:pt idx="5">
                  <c:v>166.52499999999998</c:v>
                </c:pt>
                <c:pt idx="6">
                  <c:v>168.72499999999999</c:v>
                </c:pt>
                <c:pt idx="7">
                  <c:v>170.60833333333335</c:v>
                </c:pt>
                <c:pt idx="8">
                  <c:v>172.26666666666668</c:v>
                </c:pt>
                <c:pt idx="9">
                  <c:v>173.79166666666671</c:v>
                </c:pt>
                <c:pt idx="10">
                  <c:v>175.29166666666671</c:v>
                </c:pt>
                <c:pt idx="11">
                  <c:v>176.72500000000002</c:v>
                </c:pt>
                <c:pt idx="12">
                  <c:v>178.08333333333337</c:v>
                </c:pt>
                <c:pt idx="13">
                  <c:v>179.16666666666671</c:v>
                </c:pt>
                <c:pt idx="14">
                  <c:v>179.35000000000002</c:v>
                </c:pt>
                <c:pt idx="15">
                  <c:v>179.23333333333332</c:v>
                </c:pt>
                <c:pt idx="16">
                  <c:v>178.70833333333334</c:v>
                </c:pt>
                <c:pt idx="17">
                  <c:v>178.04999999999998</c:v>
                </c:pt>
                <c:pt idx="18">
                  <c:v>177.33333333333334</c:v>
                </c:pt>
                <c:pt idx="19">
                  <c:v>176.38333333333333</c:v>
                </c:pt>
                <c:pt idx="20">
                  <c:v>175.39166666666665</c:v>
                </c:pt>
                <c:pt idx="21">
                  <c:v>174.28333333333333</c:v>
                </c:pt>
                <c:pt idx="22">
                  <c:v>173.16666666666666</c:v>
                </c:pt>
                <c:pt idx="23">
                  <c:v>172.125</c:v>
                </c:pt>
                <c:pt idx="24">
                  <c:v>170.92499999999995</c:v>
                </c:pt>
                <c:pt idx="25">
                  <c:v>169.87499999999997</c:v>
                </c:pt>
                <c:pt idx="26">
                  <c:v>168.77499999999998</c:v>
                </c:pt>
                <c:pt idx="27">
                  <c:v>167.74166666666665</c:v>
                </c:pt>
                <c:pt idx="28">
                  <c:v>166.65833333333333</c:v>
                </c:pt>
                <c:pt idx="29">
                  <c:v>165.71666666666664</c:v>
                </c:pt>
                <c:pt idx="30">
                  <c:v>164.84166666666664</c:v>
                </c:pt>
                <c:pt idx="31">
                  <c:v>164.5083333333333</c:v>
                </c:pt>
                <c:pt idx="32">
                  <c:v>164.31666666666663</c:v>
                </c:pt>
                <c:pt idx="33">
                  <c:v>164.31666666666663</c:v>
                </c:pt>
                <c:pt idx="34">
                  <c:v>164.35833333333332</c:v>
                </c:pt>
                <c:pt idx="35">
                  <c:v>164.32499999999999</c:v>
                </c:pt>
                <c:pt idx="36">
                  <c:v>164.47499999999999</c:v>
                </c:pt>
                <c:pt idx="37">
                  <c:v>164.68333333333331</c:v>
                </c:pt>
                <c:pt idx="38">
                  <c:v>164.83333333333331</c:v>
                </c:pt>
                <c:pt idx="39">
                  <c:v>164.89166666666668</c:v>
                </c:pt>
                <c:pt idx="40">
                  <c:v>165.1</c:v>
                </c:pt>
                <c:pt idx="41">
                  <c:v>165.29166666666669</c:v>
                </c:pt>
                <c:pt idx="42">
                  <c:v>165.35000000000002</c:v>
                </c:pt>
                <c:pt idx="43">
                  <c:v>165.07500000000002</c:v>
                </c:pt>
                <c:pt idx="44">
                  <c:v>164.55833333333331</c:v>
                </c:pt>
                <c:pt idx="45">
                  <c:v>163.95833333333334</c:v>
                </c:pt>
                <c:pt idx="46">
                  <c:v>163.31666666666666</c:v>
                </c:pt>
                <c:pt idx="47">
                  <c:v>162.74166666666667</c:v>
                </c:pt>
                <c:pt idx="48">
                  <c:v>161.99166666666667</c:v>
                </c:pt>
                <c:pt idx="49">
                  <c:v>161.23333333333335</c:v>
                </c:pt>
                <c:pt idx="50">
                  <c:v>160.65833333333333</c:v>
                </c:pt>
                <c:pt idx="51">
                  <c:v>160.55000000000001</c:v>
                </c:pt>
                <c:pt idx="52">
                  <c:v>160.70833333333334</c:v>
                </c:pt>
                <c:pt idx="53">
                  <c:v>161.25833333333335</c:v>
                </c:pt>
                <c:pt idx="54">
                  <c:v>162.31666666666669</c:v>
                </c:pt>
                <c:pt idx="55">
                  <c:v>163.65</c:v>
                </c:pt>
                <c:pt idx="56">
                  <c:v>165.20833333333334</c:v>
                </c:pt>
                <c:pt idx="57">
                  <c:v>166.83333333333334</c:v>
                </c:pt>
                <c:pt idx="58">
                  <c:v>168.54166666666666</c:v>
                </c:pt>
                <c:pt idx="59">
                  <c:v>170.17500000000001</c:v>
                </c:pt>
                <c:pt idx="60">
                  <c:v>172</c:v>
                </c:pt>
                <c:pt idx="61">
                  <c:v>173.88333333333335</c:v>
                </c:pt>
                <c:pt idx="62">
                  <c:v>175.76666666666665</c:v>
                </c:pt>
                <c:pt idx="63">
                  <c:v>177.30833333333331</c:v>
                </c:pt>
                <c:pt idx="64">
                  <c:v>178.59166666666667</c:v>
                </c:pt>
                <c:pt idx="65">
                  <c:v>179.14166666666668</c:v>
                </c:pt>
                <c:pt idx="66">
                  <c:v>179.09166666666667</c:v>
                </c:pt>
                <c:pt idx="67">
                  <c:v>178.25833333333333</c:v>
                </c:pt>
                <c:pt idx="68">
                  <c:v>177.36666666666665</c:v>
                </c:pt>
                <c:pt idx="69">
                  <c:v>176.46666666666667</c:v>
                </c:pt>
                <c:pt idx="70">
                  <c:v>175.96666666666667</c:v>
                </c:pt>
                <c:pt idx="71">
                  <c:v>175.51666666666665</c:v>
                </c:pt>
                <c:pt idx="72">
                  <c:v>175.14999999999998</c:v>
                </c:pt>
                <c:pt idx="73">
                  <c:v>175.48333333333335</c:v>
                </c:pt>
                <c:pt idx="74">
                  <c:v>175.83333333333334</c:v>
                </c:pt>
                <c:pt idx="75">
                  <c:v>176.13333333333333</c:v>
                </c:pt>
                <c:pt idx="76">
                  <c:v>177.20000000000002</c:v>
                </c:pt>
                <c:pt idx="77">
                  <c:v>178.875</c:v>
                </c:pt>
                <c:pt idx="78">
                  <c:v>180.72500000000002</c:v>
                </c:pt>
                <c:pt idx="79">
                  <c:v>183.11666666666667</c:v>
                </c:pt>
                <c:pt idx="80">
                  <c:v>185.53333333333333</c:v>
                </c:pt>
                <c:pt idx="81">
                  <c:v>187.95833333333334</c:v>
                </c:pt>
                <c:pt idx="82">
                  <c:v>189.98333333333335</c:v>
                </c:pt>
                <c:pt idx="83">
                  <c:v>191.95000000000002</c:v>
                </c:pt>
                <c:pt idx="84">
                  <c:v>193.8416666666667</c:v>
                </c:pt>
                <c:pt idx="85">
                  <c:v>195.01666666666668</c:v>
                </c:pt>
                <c:pt idx="86">
                  <c:v>196.17499999999998</c:v>
                </c:pt>
                <c:pt idx="87">
                  <c:v>197.4</c:v>
                </c:pt>
                <c:pt idx="88">
                  <c:v>197.82500000000005</c:v>
                </c:pt>
                <c:pt idx="89">
                  <c:v>197.99166666666665</c:v>
                </c:pt>
                <c:pt idx="90">
                  <c:v>198.17499999999998</c:v>
                </c:pt>
                <c:pt idx="91">
                  <c:v>198.33333333333334</c:v>
                </c:pt>
                <c:pt idx="92">
                  <c:v>198.79999999999998</c:v>
                </c:pt>
                <c:pt idx="93">
                  <c:v>199.78333333333333</c:v>
                </c:pt>
                <c:pt idx="94">
                  <c:v>200.68333333333331</c:v>
                </c:pt>
                <c:pt idx="95">
                  <c:v>201.67499999999998</c:v>
                </c:pt>
                <c:pt idx="96">
                  <c:v>202.64999999999998</c:v>
                </c:pt>
                <c:pt idx="97">
                  <c:v>203.625</c:v>
                </c:pt>
                <c:pt idx="98">
                  <c:v>204.58333333333334</c:v>
                </c:pt>
                <c:pt idx="99">
                  <c:v>205.47499999999999</c:v>
                </c:pt>
                <c:pt idx="100">
                  <c:v>206.3833333333333</c:v>
                </c:pt>
                <c:pt idx="101">
                  <c:v>207.35000000000002</c:v>
                </c:pt>
                <c:pt idx="102">
                  <c:v>208.39166666666668</c:v>
                </c:pt>
                <c:pt idx="103">
                  <c:v>210.63333333333333</c:v>
                </c:pt>
                <c:pt idx="104">
                  <c:v>212.83333333333334</c:v>
                </c:pt>
                <c:pt idx="105">
                  <c:v>214.54166666666666</c:v>
                </c:pt>
                <c:pt idx="106">
                  <c:v>216.24166666666667</c:v>
                </c:pt>
                <c:pt idx="107">
                  <c:v>217.88333333333333</c:v>
                </c:pt>
                <c:pt idx="108">
                  <c:v>219.125</c:v>
                </c:pt>
                <c:pt idx="109">
                  <c:v>220.08333333333334</c:v>
                </c:pt>
                <c:pt idx="110">
                  <c:v>220.66666666666666</c:v>
                </c:pt>
                <c:pt idx="111">
                  <c:v>220.84166666666667</c:v>
                </c:pt>
                <c:pt idx="112">
                  <c:v>220.47499999999999</c:v>
                </c:pt>
                <c:pt idx="113">
                  <c:v>219.86666666666667</c:v>
                </c:pt>
                <c:pt idx="114">
                  <c:v>219.14166666666668</c:v>
                </c:pt>
                <c:pt idx="115">
                  <c:v>217.14166666666665</c:v>
                </c:pt>
                <c:pt idx="116">
                  <c:v>214.88333333333335</c:v>
                </c:pt>
                <c:pt idx="117">
                  <c:v>212.30833333333331</c:v>
                </c:pt>
                <c:pt idx="118">
                  <c:v>209.74166666666667</c:v>
                </c:pt>
                <c:pt idx="119">
                  <c:v>207.14166666666668</c:v>
                </c:pt>
                <c:pt idx="120">
                  <c:v>204.92499999999998</c:v>
                </c:pt>
                <c:pt idx="121">
                  <c:v>204.00833333333335</c:v>
                </c:pt>
                <c:pt idx="122">
                  <c:v>203.66666666666666</c:v>
                </c:pt>
                <c:pt idx="123">
                  <c:v>203.89166666666665</c:v>
                </c:pt>
                <c:pt idx="124">
                  <c:v>205.8833333333333</c:v>
                </c:pt>
                <c:pt idx="125">
                  <c:v>208.25</c:v>
                </c:pt>
                <c:pt idx="126">
                  <c:v>210.69999999999996</c:v>
                </c:pt>
                <c:pt idx="127">
                  <c:v>213.22499999999999</c:v>
                </c:pt>
                <c:pt idx="128">
                  <c:v>216.05000000000004</c:v>
                </c:pt>
                <c:pt idx="129">
                  <c:v>218.97500000000002</c:v>
                </c:pt>
                <c:pt idx="130">
                  <c:v>221.88333333333333</c:v>
                </c:pt>
                <c:pt idx="131">
                  <c:v>224.875</c:v>
                </c:pt>
                <c:pt idx="132">
                  <c:v>227.84166666666667</c:v>
                </c:pt>
                <c:pt idx="133">
                  <c:v>229.5333333333333</c:v>
                </c:pt>
                <c:pt idx="134">
                  <c:v>231.04166666666663</c:v>
                </c:pt>
                <c:pt idx="135">
                  <c:v>232.3833333333333</c:v>
                </c:pt>
                <c:pt idx="136">
                  <c:v>232.44999999999996</c:v>
                </c:pt>
                <c:pt idx="137">
                  <c:v>232.49999999999997</c:v>
                </c:pt>
                <c:pt idx="138">
                  <c:v>232.5333333333333</c:v>
                </c:pt>
                <c:pt idx="139">
                  <c:v>232.47499999999999</c:v>
                </c:pt>
                <c:pt idx="140">
                  <c:v>232.08333333333329</c:v>
                </c:pt>
                <c:pt idx="141">
                  <c:v>231.73333333333332</c:v>
                </c:pt>
                <c:pt idx="142">
                  <c:v>231.11666666666667</c:v>
                </c:pt>
                <c:pt idx="143">
                  <c:v>230.5</c:v>
                </c:pt>
                <c:pt idx="144">
                  <c:v>229.9</c:v>
                </c:pt>
                <c:pt idx="145">
                  <c:v>229.54166666666666</c:v>
                </c:pt>
                <c:pt idx="146">
                  <c:v>229.14166666666668</c:v>
                </c:pt>
                <c:pt idx="147">
                  <c:v>228.76666666666668</c:v>
                </c:pt>
                <c:pt idx="148">
                  <c:v>228.43333333333337</c:v>
                </c:pt>
                <c:pt idx="149">
                  <c:v>227.92499999999998</c:v>
                </c:pt>
                <c:pt idx="150">
                  <c:v>227.28333333333339</c:v>
                </c:pt>
                <c:pt idx="151">
                  <c:v>226.82500000000002</c:v>
                </c:pt>
                <c:pt idx="152">
                  <c:v>226.40833333333333</c:v>
                </c:pt>
                <c:pt idx="153">
                  <c:v>226.43333333333337</c:v>
                </c:pt>
                <c:pt idx="154">
                  <c:v>227.20000000000002</c:v>
                </c:pt>
                <c:pt idx="155">
                  <c:v>227.97499999999999</c:v>
                </c:pt>
                <c:pt idx="156">
                  <c:v>228.74999999999997</c:v>
                </c:pt>
                <c:pt idx="157">
                  <c:v>229.54166666666663</c:v>
                </c:pt>
                <c:pt idx="158">
                  <c:v>230.45000000000002</c:v>
                </c:pt>
                <c:pt idx="159">
                  <c:v>231.3416666666667</c:v>
                </c:pt>
                <c:pt idx="160">
                  <c:v>232.60000000000002</c:v>
                </c:pt>
                <c:pt idx="161">
                  <c:v>234.30833333333337</c:v>
                </c:pt>
                <c:pt idx="162">
                  <c:v>236.20833333333334</c:v>
                </c:pt>
                <c:pt idx="163">
                  <c:v>238.14166666666665</c:v>
                </c:pt>
                <c:pt idx="164">
                  <c:v>240.00833333333333</c:v>
                </c:pt>
                <c:pt idx="165">
                  <c:v>241.56666666666669</c:v>
                </c:pt>
                <c:pt idx="166">
                  <c:v>242.67500000000004</c:v>
                </c:pt>
                <c:pt idx="167">
                  <c:v>243.72500000000002</c:v>
                </c:pt>
                <c:pt idx="168">
                  <c:v>244.83333333333337</c:v>
                </c:pt>
                <c:pt idx="169">
                  <c:v>245.98333333333335</c:v>
                </c:pt>
                <c:pt idx="170">
                  <c:v>247.05833333333331</c:v>
                </c:pt>
                <c:pt idx="171">
                  <c:v>248.09166666666661</c:v>
                </c:pt>
                <c:pt idx="172">
                  <c:v>248.77499999999998</c:v>
                </c:pt>
                <c:pt idx="173">
                  <c:v>249.01666666666665</c:v>
                </c:pt>
                <c:pt idx="174">
                  <c:v>249.14166666666665</c:v>
                </c:pt>
                <c:pt idx="175">
                  <c:v>249.10000000000002</c:v>
                </c:pt>
                <c:pt idx="176">
                  <c:v>248.99166666666667</c:v>
                </c:pt>
                <c:pt idx="177">
                  <c:v>248.85000000000002</c:v>
                </c:pt>
                <c:pt idx="178">
                  <c:v>248.70000000000002</c:v>
                </c:pt>
                <c:pt idx="179">
                  <c:v>248.58333333333334</c:v>
                </c:pt>
                <c:pt idx="180">
                  <c:v>248.40833333333333</c:v>
                </c:pt>
                <c:pt idx="181">
                  <c:v>248.04166666666666</c:v>
                </c:pt>
                <c:pt idx="182">
                  <c:v>247.60833333333332</c:v>
                </c:pt>
                <c:pt idx="183">
                  <c:v>247.05833333333331</c:v>
                </c:pt>
                <c:pt idx="184">
                  <c:v>246.58333333333334</c:v>
                </c:pt>
                <c:pt idx="185">
                  <c:v>246.02499999999998</c:v>
                </c:pt>
                <c:pt idx="186">
                  <c:v>245.41666666666666</c:v>
                </c:pt>
                <c:pt idx="187">
                  <c:v>244.79999999999998</c:v>
                </c:pt>
                <c:pt idx="188">
                  <c:v>244.34166666666667</c:v>
                </c:pt>
                <c:pt idx="189">
                  <c:v>243.9083333333333</c:v>
                </c:pt>
                <c:pt idx="190">
                  <c:v>243.5083333333333</c:v>
                </c:pt>
                <c:pt idx="191">
                  <c:v>243.1</c:v>
                </c:pt>
                <c:pt idx="192">
                  <c:v>242.625</c:v>
                </c:pt>
                <c:pt idx="193">
                  <c:v>241.85833333333332</c:v>
                </c:pt>
                <c:pt idx="194">
                  <c:v>240.83333333333329</c:v>
                </c:pt>
                <c:pt idx="195">
                  <c:v>239.83333333333329</c:v>
                </c:pt>
                <c:pt idx="196">
                  <c:v>238.77499999999998</c:v>
                </c:pt>
                <c:pt idx="197">
                  <c:v>237.76666666666665</c:v>
                </c:pt>
                <c:pt idx="198">
                  <c:v>236.82500000000002</c:v>
                </c:pt>
                <c:pt idx="199">
                  <c:v>235.875</c:v>
                </c:pt>
                <c:pt idx="200">
                  <c:v>234.85833333333332</c:v>
                </c:pt>
                <c:pt idx="201">
                  <c:v>234.04166666666666</c:v>
                </c:pt>
                <c:pt idx="202">
                  <c:v>233.54166666666666</c:v>
                </c:pt>
                <c:pt idx="203">
                  <c:v>233.43333333333331</c:v>
                </c:pt>
                <c:pt idx="204">
                  <c:v>233.72499999999994</c:v>
                </c:pt>
                <c:pt idx="205">
                  <c:v>234.39999999999995</c:v>
                </c:pt>
                <c:pt idx="206">
                  <c:v>235.39999999999995</c:v>
                </c:pt>
                <c:pt idx="207">
                  <c:v>236.95833333333334</c:v>
                </c:pt>
                <c:pt idx="208">
                  <c:v>238.75833333333335</c:v>
                </c:pt>
                <c:pt idx="209">
                  <c:v>241.44166666666669</c:v>
                </c:pt>
                <c:pt idx="210">
                  <c:v>244.22499999999999</c:v>
                </c:pt>
                <c:pt idx="211">
                  <c:v>247.1</c:v>
                </c:pt>
                <c:pt idx="212">
                  <c:v>250.05833333333331</c:v>
                </c:pt>
                <c:pt idx="213">
                  <c:v>252.89166666666665</c:v>
                </c:pt>
                <c:pt idx="214">
                  <c:v>255.38333333333333</c:v>
                </c:pt>
                <c:pt idx="215">
                  <c:v>257.54166666666669</c:v>
                </c:pt>
                <c:pt idx="216">
                  <c:v>259.27499999999998</c:v>
                </c:pt>
                <c:pt idx="217">
                  <c:v>261.09166666666664</c:v>
                </c:pt>
                <c:pt idx="218">
                  <c:v>262.80833333333334</c:v>
                </c:pt>
                <c:pt idx="219">
                  <c:v>264.25</c:v>
                </c:pt>
                <c:pt idx="220">
                  <c:v>266.17500000000001</c:v>
                </c:pt>
                <c:pt idx="221">
                  <c:v>267.35000000000002</c:v>
                </c:pt>
                <c:pt idx="222">
                  <c:v>268.54166666666669</c:v>
                </c:pt>
                <c:pt idx="223">
                  <c:v>269.67500000000001</c:v>
                </c:pt>
                <c:pt idx="224">
                  <c:v>270.70833333333337</c:v>
                </c:pt>
                <c:pt idx="225">
                  <c:v>271.68333333333334</c:v>
                </c:pt>
                <c:pt idx="226">
                  <c:v>272.63333333333333</c:v>
                </c:pt>
                <c:pt idx="227">
                  <c:v>273.57499999999999</c:v>
                </c:pt>
                <c:pt idx="228">
                  <c:v>274.54166666666669</c:v>
                </c:pt>
                <c:pt idx="229">
                  <c:v>275.22500000000002</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numCache>
            </c:numRef>
          </c:val>
          <c:smooth val="0"/>
          <c:extLst>
            <c:ext xmlns:c16="http://schemas.microsoft.com/office/drawing/2014/chart" uri="{C3380CC4-5D6E-409C-BE32-E72D297353CC}">
              <c16:uniqueId val="{00000008-5D1F-4980-A545-5BC3C6A7DE75}"/>
            </c:ext>
          </c:extLst>
        </c:ser>
        <c:ser>
          <c:idx val="6"/>
          <c:order val="6"/>
          <c:tx>
            <c:strRef>
              <c:f>PPRBRDPI!$R$2</c:f>
              <c:strCache>
                <c:ptCount val="1"/>
                <c:pt idx="0">
                  <c:v>275.2</c:v>
                </c:pt>
              </c:strCache>
            </c:strRef>
          </c:tx>
          <c:marker>
            <c:symbol val="none"/>
          </c:marker>
          <c:dLbls>
            <c:spPr>
              <a:noFill/>
              <a:ln>
                <a:noFill/>
              </a:ln>
              <a:effectLst/>
            </c:spPr>
            <c:txPr>
              <a:bodyPr/>
              <a:lstStyle/>
              <a:p>
                <a:pPr>
                  <a:defRPr sz="2000">
                    <a:solidFill>
                      <a:srgbClr val="08A685"/>
                    </a:solidFill>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val>
            <c:numRef>
              <c:f>PPRBRDPI!$R$639:$R$1034</c:f>
              <c:numCache>
                <c:formatCode>General</c:formatCode>
                <c:ptCount val="39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275.22500000000002</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numCache>
            </c:numRef>
          </c:val>
          <c:smooth val="0"/>
          <c:extLst>
            <c:ext xmlns:c16="http://schemas.microsoft.com/office/drawing/2014/chart" uri="{C3380CC4-5D6E-409C-BE32-E72D297353CC}">
              <c16:uniqueId val="{00000009-5D1F-4980-A545-5BC3C6A7DE75}"/>
            </c:ext>
          </c:extLst>
        </c:ser>
        <c:dLbls>
          <c:dLblPos val="r"/>
          <c:showLegendKey val="0"/>
          <c:showVal val="1"/>
          <c:showCatName val="0"/>
          <c:showSerName val="0"/>
          <c:showPercent val="0"/>
          <c:showBubbleSize val="0"/>
        </c:dLbls>
        <c:marker val="1"/>
        <c:smooth val="0"/>
        <c:axId val="439853056"/>
        <c:axId val="440589632"/>
      </c:lineChart>
      <c:dateAx>
        <c:axId val="442580480"/>
        <c:scaling>
          <c:orientation val="minMax"/>
          <c:max val="45627"/>
        </c:scaling>
        <c:delete val="0"/>
        <c:axPos val="b"/>
        <c:numFmt formatCode="\'yy" sourceLinked="0"/>
        <c:majorTickMark val="out"/>
        <c:minorTickMark val="none"/>
        <c:tickLblPos val="nextTo"/>
        <c:spPr>
          <a:ln w="3175">
            <a:solidFill>
              <a:schemeClr val="bg1">
                <a:lumMod val="65000"/>
              </a:schemeClr>
            </a:solidFill>
            <a:prstDash val="solid"/>
          </a:ln>
        </c:spPr>
        <c:txPr>
          <a:bodyPr rot="0" vert="horz"/>
          <a:lstStyle/>
          <a:p>
            <a:pPr>
              <a:defRPr sz="1200">
                <a:solidFill>
                  <a:schemeClr val="bg1">
                    <a:lumMod val="65000"/>
                  </a:schemeClr>
                </a:solidFill>
              </a:defRPr>
            </a:pPr>
            <a:endParaRPr lang="en-US"/>
          </a:p>
        </c:txPr>
        <c:crossAx val="440589056"/>
        <c:crossesAt val="-1000"/>
        <c:auto val="0"/>
        <c:lblOffset val="100"/>
        <c:baseTimeUnit val="months"/>
        <c:majorUnit val="24"/>
        <c:majorTimeUnit val="months"/>
        <c:minorUnit val="12"/>
      </c:dateAx>
      <c:valAx>
        <c:axId val="440589056"/>
        <c:scaling>
          <c:orientation val="minMax"/>
          <c:max val="20"/>
          <c:min val="-30"/>
        </c:scaling>
        <c:delete val="0"/>
        <c:axPos val="l"/>
        <c:title>
          <c:tx>
            <c:rich>
              <a:bodyPr rot="0" vert="horz"/>
              <a:lstStyle/>
              <a:p>
                <a:pPr algn="ctr">
                  <a:defRPr sz="1200">
                    <a:solidFill>
                      <a:schemeClr val="bg1">
                        <a:lumMod val="65000"/>
                      </a:schemeClr>
                    </a:solidFill>
                  </a:defRPr>
                </a:pPr>
                <a:r>
                  <a:rPr lang="en-US" sz="1200">
                    <a:solidFill>
                      <a:schemeClr val="bg1">
                        <a:lumMod val="65000"/>
                      </a:schemeClr>
                    </a:solidFill>
                  </a:rPr>
                  <a:t>R-O-C</a:t>
                </a:r>
              </a:p>
            </c:rich>
          </c:tx>
          <c:layout>
            <c:manualLayout>
              <c:xMode val="edge"/>
              <c:yMode val="edge"/>
              <c:x val="0"/>
              <c:y val="0"/>
            </c:manualLayout>
          </c:layout>
          <c:overlay val="0"/>
          <c:spPr>
            <a:noFill/>
            <a:ln w="25400">
              <a:noFill/>
            </a:ln>
          </c:spPr>
        </c:title>
        <c:numFmt formatCode="0" sourceLinked="0"/>
        <c:majorTickMark val="out"/>
        <c:minorTickMark val="none"/>
        <c:tickLblPos val="nextTo"/>
        <c:spPr>
          <a:ln w="3175">
            <a:solidFill>
              <a:schemeClr val="bg1">
                <a:lumMod val="65000"/>
              </a:schemeClr>
            </a:solidFill>
            <a:prstDash val="solid"/>
          </a:ln>
        </c:spPr>
        <c:txPr>
          <a:bodyPr rot="0" vert="horz"/>
          <a:lstStyle/>
          <a:p>
            <a:pPr>
              <a:defRPr sz="1200">
                <a:solidFill>
                  <a:schemeClr val="bg1">
                    <a:lumMod val="65000"/>
                  </a:schemeClr>
                </a:solidFill>
              </a:defRPr>
            </a:pPr>
            <a:endParaRPr lang="en-US"/>
          </a:p>
        </c:txPr>
        <c:crossAx val="442580480"/>
        <c:crosses val="autoZero"/>
        <c:crossBetween val="between"/>
        <c:majorUnit val="10"/>
      </c:valAx>
      <c:catAx>
        <c:axId val="439853056"/>
        <c:scaling>
          <c:orientation val="minMax"/>
        </c:scaling>
        <c:delete val="1"/>
        <c:axPos val="b"/>
        <c:numFmt formatCode="General" sourceLinked="1"/>
        <c:majorTickMark val="out"/>
        <c:minorTickMark val="none"/>
        <c:tickLblPos val="nextTo"/>
        <c:crossAx val="440589632"/>
        <c:crossesAt val="1.5"/>
        <c:auto val="0"/>
        <c:lblAlgn val="ctr"/>
        <c:lblOffset val="100"/>
        <c:noMultiLvlLbl val="0"/>
      </c:catAx>
      <c:valAx>
        <c:axId val="440589632"/>
        <c:scaling>
          <c:orientation val="minMax"/>
          <c:max val="450"/>
          <c:min val="150"/>
        </c:scaling>
        <c:delete val="0"/>
        <c:axPos val="r"/>
        <c:title>
          <c:tx>
            <c:rich>
              <a:bodyPr rot="0" vert="horz"/>
              <a:lstStyle/>
              <a:p>
                <a:pPr algn="ctr">
                  <a:defRPr sz="1200">
                    <a:solidFill>
                      <a:schemeClr val="bg1">
                        <a:lumMod val="65000"/>
                      </a:schemeClr>
                    </a:solidFill>
                  </a:defRPr>
                </a:pPr>
                <a:r>
                  <a:rPr lang="en-US" sz="1200">
                    <a:solidFill>
                      <a:schemeClr val="bg1">
                        <a:lumMod val="65000"/>
                      </a:schemeClr>
                    </a:solidFill>
                  </a:rPr>
                  <a:t>MMA</a:t>
                </a:r>
              </a:p>
            </c:rich>
          </c:tx>
          <c:layout>
            <c:manualLayout>
              <c:xMode val="edge"/>
              <c:yMode val="edge"/>
              <c:x val="0.95363540569020022"/>
              <c:y val="0"/>
            </c:manualLayout>
          </c:layout>
          <c:overlay val="0"/>
          <c:spPr>
            <a:noFill/>
            <a:ln w="25400">
              <a:noFill/>
            </a:ln>
          </c:spPr>
        </c:title>
        <c:numFmt formatCode="0" sourceLinked="0"/>
        <c:majorTickMark val="out"/>
        <c:minorTickMark val="none"/>
        <c:tickLblPos val="nextTo"/>
        <c:spPr>
          <a:ln w="3175">
            <a:solidFill>
              <a:schemeClr val="bg1">
                <a:lumMod val="65000"/>
              </a:schemeClr>
            </a:solidFill>
            <a:prstDash val="solid"/>
          </a:ln>
        </c:spPr>
        <c:txPr>
          <a:bodyPr rot="0" vert="horz"/>
          <a:lstStyle/>
          <a:p>
            <a:pPr>
              <a:defRPr sz="1200">
                <a:solidFill>
                  <a:schemeClr val="bg1">
                    <a:lumMod val="65000"/>
                  </a:schemeClr>
                </a:solidFill>
              </a:defRPr>
            </a:pPr>
            <a:endParaRPr lang="en-US"/>
          </a:p>
        </c:txPr>
        <c:crossAx val="439853056"/>
        <c:crosses val="max"/>
        <c:crossBetween val="between"/>
        <c:majorUnit val="60"/>
        <c:minorUnit val="0.2"/>
      </c:valAx>
      <c:spPr>
        <a:noFill/>
        <a:ln w="25400">
          <a:noFill/>
        </a:ln>
      </c:spPr>
    </c:plotArea>
    <c:plotVisOnly val="1"/>
    <c:dispBlanksAs val="gap"/>
    <c:showDLblsOverMax val="0"/>
  </c:chart>
  <c:spPr>
    <a:noFill/>
    <a:ln w="9525">
      <a:noFill/>
    </a:ln>
  </c:spPr>
  <c:txPr>
    <a:bodyPr/>
    <a:lstStyle/>
    <a:p>
      <a:pPr>
        <a:defRPr sz="1400" b="1"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1"/>
    </mc:Choice>
    <mc:Fallback>
      <c:style val="3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07745084496017E-2"/>
          <c:y val="3.1797985148363572E-2"/>
          <c:w val="0.86073440834036019"/>
          <c:h val="0.86578302712160982"/>
        </c:manualLayout>
      </c:layout>
      <c:barChart>
        <c:barDir val="col"/>
        <c:grouping val="clustered"/>
        <c:varyColors val="0"/>
        <c:ser>
          <c:idx val="0"/>
          <c:order val="1"/>
          <c:tx>
            <c:v>3MMA</c:v>
          </c:tx>
          <c:spPr>
            <a:gradFill>
              <a:gsLst>
                <a:gs pos="100000">
                  <a:srgbClr val="2A63A8">
                    <a:lumMod val="100000"/>
                  </a:srgbClr>
                </a:gs>
                <a:gs pos="100000">
                  <a:schemeClr val="accent1">
                    <a:tint val="44500"/>
                    <a:satMod val="160000"/>
                  </a:schemeClr>
                </a:gs>
                <a:gs pos="100000">
                  <a:schemeClr val="accent1">
                    <a:tint val="23500"/>
                    <a:satMod val="160000"/>
                  </a:schemeClr>
                </a:gs>
              </a:gsLst>
              <a:lin ang="5400000" scaled="0"/>
            </a:gradFill>
            <a:effectLst/>
          </c:spPr>
          <c:invertIfNegative val="0"/>
          <c:cat>
            <c:strRef>
              <c:f>Years!$E$195:$E$398</c:f>
              <c:strCache>
                <c:ptCount val="199"/>
                <c:pt idx="6">
                  <c:v>'06</c:v>
                </c:pt>
                <c:pt idx="18">
                  <c:v>'07</c:v>
                </c:pt>
                <c:pt idx="30">
                  <c:v>'08</c:v>
                </c:pt>
                <c:pt idx="42">
                  <c:v>'09</c:v>
                </c:pt>
                <c:pt idx="54">
                  <c:v>'10</c:v>
                </c:pt>
                <c:pt idx="66">
                  <c:v>'11</c:v>
                </c:pt>
                <c:pt idx="78">
                  <c:v>'12</c:v>
                </c:pt>
                <c:pt idx="90">
                  <c:v>'13</c:v>
                </c:pt>
                <c:pt idx="102">
                  <c:v>'14</c:v>
                </c:pt>
                <c:pt idx="114">
                  <c:v>'15</c:v>
                </c:pt>
                <c:pt idx="126">
                  <c:v>'16</c:v>
                </c:pt>
                <c:pt idx="138">
                  <c:v>'17</c:v>
                </c:pt>
                <c:pt idx="150">
                  <c:v>'18</c:v>
                </c:pt>
                <c:pt idx="162">
                  <c:v>'19</c:v>
                </c:pt>
                <c:pt idx="174">
                  <c:v>'20</c:v>
                </c:pt>
                <c:pt idx="186">
                  <c:v>'21</c:v>
                </c:pt>
                <c:pt idx="198">
                  <c:v>'22</c:v>
                </c:pt>
              </c:strCache>
            </c:strRef>
          </c:cat>
          <c:val>
            <c:numRef>
              <c:f>GDPCON!$G$711:$G$914</c:f>
              <c:numCache>
                <c:formatCode>0.000</c:formatCode>
                <c:ptCount val="204"/>
                <c:pt idx="0">
                  <c:v>15.1334</c:v>
                </c:pt>
                <c:pt idx="1">
                  <c:v>15.200200000000001</c:v>
                </c:pt>
                <c:pt idx="2">
                  <c:v>15.267000000000001</c:v>
                </c:pt>
                <c:pt idx="3">
                  <c:v>15.2789</c:v>
                </c:pt>
                <c:pt idx="4">
                  <c:v>15.290799999999999</c:v>
                </c:pt>
                <c:pt idx="5">
                  <c:v>15.302700000000002</c:v>
                </c:pt>
                <c:pt idx="6">
                  <c:v>15.310600000000001</c:v>
                </c:pt>
                <c:pt idx="7">
                  <c:v>15.3185</c:v>
                </c:pt>
                <c:pt idx="8">
                  <c:v>15.3264</c:v>
                </c:pt>
                <c:pt idx="9">
                  <c:v>15.369899999999999</c:v>
                </c:pt>
                <c:pt idx="10">
                  <c:v>15.413399999999998</c:v>
                </c:pt>
                <c:pt idx="11">
                  <c:v>15.456899999999999</c:v>
                </c:pt>
                <c:pt idx="12">
                  <c:v>15.469033333333334</c:v>
                </c:pt>
                <c:pt idx="13">
                  <c:v>15.481166666666667</c:v>
                </c:pt>
                <c:pt idx="14">
                  <c:v>15.4933</c:v>
                </c:pt>
                <c:pt idx="15">
                  <c:v>15.5229</c:v>
                </c:pt>
                <c:pt idx="16">
                  <c:v>15.5525</c:v>
                </c:pt>
                <c:pt idx="17">
                  <c:v>15.582100000000002</c:v>
                </c:pt>
                <c:pt idx="18">
                  <c:v>15.610300000000001</c:v>
                </c:pt>
                <c:pt idx="19">
                  <c:v>15.638500000000001</c:v>
                </c:pt>
                <c:pt idx="20">
                  <c:v>15.666700000000001</c:v>
                </c:pt>
                <c:pt idx="21">
                  <c:v>15.698466666666667</c:v>
                </c:pt>
                <c:pt idx="22">
                  <c:v>15.730233333333333</c:v>
                </c:pt>
                <c:pt idx="23">
                  <c:v>15.762</c:v>
                </c:pt>
                <c:pt idx="24">
                  <c:v>15.7318</c:v>
                </c:pt>
                <c:pt idx="25">
                  <c:v>15.701599999999999</c:v>
                </c:pt>
                <c:pt idx="26">
                  <c:v>15.6714</c:v>
                </c:pt>
                <c:pt idx="27">
                  <c:v>15.698366666666667</c:v>
                </c:pt>
                <c:pt idx="28">
                  <c:v>15.725333333333333</c:v>
                </c:pt>
                <c:pt idx="29">
                  <c:v>15.7523</c:v>
                </c:pt>
                <c:pt idx="30">
                  <c:v>15.723866666666666</c:v>
                </c:pt>
                <c:pt idx="31">
                  <c:v>15.695433333333334</c:v>
                </c:pt>
                <c:pt idx="32">
                  <c:v>15.667</c:v>
                </c:pt>
                <c:pt idx="33">
                  <c:v>15.554</c:v>
                </c:pt>
                <c:pt idx="34">
                  <c:v>15.440999999999997</c:v>
                </c:pt>
                <c:pt idx="35">
                  <c:v>15.327999999999998</c:v>
                </c:pt>
                <c:pt idx="36">
                  <c:v>15.270633333333331</c:v>
                </c:pt>
                <c:pt idx="37">
                  <c:v>15.213266666666664</c:v>
                </c:pt>
                <c:pt idx="38">
                  <c:v>15.155899999999997</c:v>
                </c:pt>
                <c:pt idx="39">
                  <c:v>15.148633333333331</c:v>
                </c:pt>
                <c:pt idx="40">
                  <c:v>15.141366666666665</c:v>
                </c:pt>
                <c:pt idx="41">
                  <c:v>15.134099999999998</c:v>
                </c:pt>
                <c:pt idx="42">
                  <c:v>15.152466666666667</c:v>
                </c:pt>
                <c:pt idx="43">
                  <c:v>15.170833333333334</c:v>
                </c:pt>
                <c:pt idx="44">
                  <c:v>15.189200000000001</c:v>
                </c:pt>
                <c:pt idx="45">
                  <c:v>15.244833333333334</c:v>
                </c:pt>
                <c:pt idx="46">
                  <c:v>15.300466666666667</c:v>
                </c:pt>
                <c:pt idx="47">
                  <c:v>15.3561</c:v>
                </c:pt>
                <c:pt idx="48">
                  <c:v>15.375766666666665</c:v>
                </c:pt>
                <c:pt idx="49">
                  <c:v>15.395433333333335</c:v>
                </c:pt>
                <c:pt idx="50">
                  <c:v>15.415100000000001</c:v>
                </c:pt>
                <c:pt idx="51">
                  <c:v>15.4625</c:v>
                </c:pt>
                <c:pt idx="52">
                  <c:v>15.5099</c:v>
                </c:pt>
                <c:pt idx="53">
                  <c:v>15.5573</c:v>
                </c:pt>
                <c:pt idx="54">
                  <c:v>15.595533333333334</c:v>
                </c:pt>
                <c:pt idx="55">
                  <c:v>15.633766666666668</c:v>
                </c:pt>
                <c:pt idx="56">
                  <c:v>15.672000000000002</c:v>
                </c:pt>
                <c:pt idx="57">
                  <c:v>15.6982</c:v>
                </c:pt>
                <c:pt idx="58">
                  <c:v>15.724400000000001</c:v>
                </c:pt>
                <c:pt idx="59">
                  <c:v>15.7506</c:v>
                </c:pt>
                <c:pt idx="60">
                  <c:v>15.738</c:v>
                </c:pt>
                <c:pt idx="61">
                  <c:v>15.7254</c:v>
                </c:pt>
                <c:pt idx="62">
                  <c:v>15.7128</c:v>
                </c:pt>
                <c:pt idx="63">
                  <c:v>15.750233333333334</c:v>
                </c:pt>
                <c:pt idx="64">
                  <c:v>15.787666666666667</c:v>
                </c:pt>
                <c:pt idx="65">
                  <c:v>15.825100000000001</c:v>
                </c:pt>
                <c:pt idx="66">
                  <c:v>15.823633333333333</c:v>
                </c:pt>
                <c:pt idx="67">
                  <c:v>15.822166666666668</c:v>
                </c:pt>
                <c:pt idx="68">
                  <c:v>15.8207</c:v>
                </c:pt>
                <c:pt idx="69">
                  <c:v>15.881833333333333</c:v>
                </c:pt>
                <c:pt idx="70">
                  <c:v>15.942966666666669</c:v>
                </c:pt>
                <c:pt idx="71">
                  <c:v>16.004100000000001</c:v>
                </c:pt>
                <c:pt idx="72">
                  <c:v>16.045866666666669</c:v>
                </c:pt>
                <c:pt idx="73">
                  <c:v>16.087633333333333</c:v>
                </c:pt>
                <c:pt idx="74">
                  <c:v>16.1294</c:v>
                </c:pt>
                <c:pt idx="75">
                  <c:v>16.152533333333334</c:v>
                </c:pt>
                <c:pt idx="76">
                  <c:v>16.175666666666665</c:v>
                </c:pt>
                <c:pt idx="77">
                  <c:v>16.198799999999999</c:v>
                </c:pt>
                <c:pt idx="78">
                  <c:v>16.206099999999999</c:v>
                </c:pt>
                <c:pt idx="79">
                  <c:v>16.2134</c:v>
                </c:pt>
                <c:pt idx="80">
                  <c:v>16.220700000000001</c:v>
                </c:pt>
                <c:pt idx="81">
                  <c:v>16.226833333333335</c:v>
                </c:pt>
                <c:pt idx="82">
                  <c:v>16.232966666666666</c:v>
                </c:pt>
                <c:pt idx="83">
                  <c:v>16.239100000000001</c:v>
                </c:pt>
                <c:pt idx="84">
                  <c:v>16.287066666666664</c:v>
                </c:pt>
                <c:pt idx="85">
                  <c:v>16.335033333333332</c:v>
                </c:pt>
                <c:pt idx="86">
                  <c:v>16.382999999999999</c:v>
                </c:pt>
                <c:pt idx="87">
                  <c:v>16.389733333333336</c:v>
                </c:pt>
                <c:pt idx="88">
                  <c:v>16.396466666666669</c:v>
                </c:pt>
                <c:pt idx="89">
                  <c:v>16.403200000000002</c:v>
                </c:pt>
                <c:pt idx="90">
                  <c:v>16.446033333333336</c:v>
                </c:pt>
                <c:pt idx="91">
                  <c:v>16.488866666666667</c:v>
                </c:pt>
                <c:pt idx="92">
                  <c:v>16.531700000000001</c:v>
                </c:pt>
                <c:pt idx="93">
                  <c:v>16.575666666666667</c:v>
                </c:pt>
                <c:pt idx="94">
                  <c:v>16.619633333333336</c:v>
                </c:pt>
                <c:pt idx="95">
                  <c:v>16.663599999999999</c:v>
                </c:pt>
                <c:pt idx="96">
                  <c:v>16.64963333333333</c:v>
                </c:pt>
                <c:pt idx="97">
                  <c:v>16.635666666666665</c:v>
                </c:pt>
                <c:pt idx="98">
                  <c:v>16.621700000000001</c:v>
                </c:pt>
                <c:pt idx="99">
                  <c:v>16.691166666666664</c:v>
                </c:pt>
                <c:pt idx="100">
                  <c:v>16.760633333333331</c:v>
                </c:pt>
                <c:pt idx="101">
                  <c:v>16.830099999999998</c:v>
                </c:pt>
                <c:pt idx="102">
                  <c:v>16.897933333333331</c:v>
                </c:pt>
                <c:pt idx="103">
                  <c:v>16.965766666666664</c:v>
                </c:pt>
                <c:pt idx="104">
                  <c:v>17.0336</c:v>
                </c:pt>
                <c:pt idx="105">
                  <c:v>17.060366666666667</c:v>
                </c:pt>
                <c:pt idx="106">
                  <c:v>17.087133333333334</c:v>
                </c:pt>
                <c:pt idx="107">
                  <c:v>17.113900000000001</c:v>
                </c:pt>
                <c:pt idx="108">
                  <c:v>17.160833333333333</c:v>
                </c:pt>
                <c:pt idx="109">
                  <c:v>17.207766666666668</c:v>
                </c:pt>
                <c:pt idx="110">
                  <c:v>17.2547</c:v>
                </c:pt>
                <c:pt idx="111">
                  <c:v>17.302133333333334</c:v>
                </c:pt>
                <c:pt idx="112">
                  <c:v>17.349566666666664</c:v>
                </c:pt>
                <c:pt idx="113">
                  <c:v>17.396999999999998</c:v>
                </c:pt>
                <c:pt idx="114">
                  <c:v>17.410933333333332</c:v>
                </c:pt>
                <c:pt idx="115">
                  <c:v>17.424866666666667</c:v>
                </c:pt>
                <c:pt idx="116">
                  <c:v>17.438800000000001</c:v>
                </c:pt>
                <c:pt idx="117">
                  <c:v>17.444599999999998</c:v>
                </c:pt>
                <c:pt idx="118">
                  <c:v>17.450399999999998</c:v>
                </c:pt>
                <c:pt idx="119">
                  <c:v>17.456199999999999</c:v>
                </c:pt>
                <c:pt idx="120">
                  <c:v>17.4786</c:v>
                </c:pt>
                <c:pt idx="121">
                  <c:v>17.501000000000001</c:v>
                </c:pt>
                <c:pt idx="122">
                  <c:v>17.523400000000002</c:v>
                </c:pt>
                <c:pt idx="123">
                  <c:v>17.556433333333334</c:v>
                </c:pt>
                <c:pt idx="124">
                  <c:v>17.589466666666667</c:v>
                </c:pt>
                <c:pt idx="125">
                  <c:v>17.622499999999999</c:v>
                </c:pt>
                <c:pt idx="126">
                  <c:v>17.650566666666666</c:v>
                </c:pt>
                <c:pt idx="127">
                  <c:v>17.678633333333334</c:v>
                </c:pt>
                <c:pt idx="128">
                  <c:v>17.706700000000001</c:v>
                </c:pt>
                <c:pt idx="129">
                  <c:v>17.732533333333336</c:v>
                </c:pt>
                <c:pt idx="130">
                  <c:v>17.758366666666671</c:v>
                </c:pt>
                <c:pt idx="131">
                  <c:v>17.784200000000002</c:v>
                </c:pt>
                <c:pt idx="132">
                  <c:v>17.810466666666667</c:v>
                </c:pt>
                <c:pt idx="133">
                  <c:v>17.836733333333331</c:v>
                </c:pt>
                <c:pt idx="134">
                  <c:v>17.863</c:v>
                </c:pt>
                <c:pt idx="135">
                  <c:v>17.907066666666665</c:v>
                </c:pt>
                <c:pt idx="136">
                  <c:v>17.951133333333331</c:v>
                </c:pt>
                <c:pt idx="137">
                  <c:v>17.995200000000001</c:v>
                </c:pt>
                <c:pt idx="138">
                  <c:v>18.037066666666664</c:v>
                </c:pt>
                <c:pt idx="139">
                  <c:v>18.078933333333335</c:v>
                </c:pt>
                <c:pt idx="140">
                  <c:v>18.120799999999999</c:v>
                </c:pt>
                <c:pt idx="141">
                  <c:v>18.155133333333335</c:v>
                </c:pt>
                <c:pt idx="142">
                  <c:v>18.189466666666664</c:v>
                </c:pt>
                <c:pt idx="143">
                  <c:v>18.223800000000001</c:v>
                </c:pt>
                <c:pt idx="144">
                  <c:v>18.257186666666666</c:v>
                </c:pt>
                <c:pt idx="145">
                  <c:v>18.290573333333331</c:v>
                </c:pt>
                <c:pt idx="146">
                  <c:v>18.32396</c:v>
                </c:pt>
                <c:pt idx="147">
                  <c:v>18.386500000000002</c:v>
                </c:pt>
                <c:pt idx="148">
                  <c:v>18.44904</c:v>
                </c:pt>
                <c:pt idx="149">
                  <c:v>18.511580000000002</c:v>
                </c:pt>
                <c:pt idx="150">
                  <c:v>18.562720000000002</c:v>
                </c:pt>
                <c:pt idx="151">
                  <c:v>18.613859999999999</c:v>
                </c:pt>
                <c:pt idx="152">
                  <c:v>18.664999999999999</c:v>
                </c:pt>
                <c:pt idx="153">
                  <c:v>18.704866666666664</c:v>
                </c:pt>
                <c:pt idx="154">
                  <c:v>18.744733333333333</c:v>
                </c:pt>
                <c:pt idx="155">
                  <c:v>18.784599999999998</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numCache>
            </c:numRef>
          </c:val>
          <c:extLst>
            <c:ext xmlns:c16="http://schemas.microsoft.com/office/drawing/2014/chart" uri="{C3380CC4-5D6E-409C-BE32-E72D297353CC}">
              <c16:uniqueId val="{00000000-B6EC-4E49-B0B1-21C85F0725E9}"/>
            </c:ext>
          </c:extLst>
        </c:ser>
        <c:dLbls>
          <c:showLegendKey val="0"/>
          <c:showVal val="0"/>
          <c:showCatName val="0"/>
          <c:showSerName val="0"/>
          <c:showPercent val="0"/>
          <c:showBubbleSize val="0"/>
        </c:dLbls>
        <c:gapWidth val="0"/>
        <c:overlap val="100"/>
        <c:axId val="1583542272"/>
        <c:axId val="1583129152"/>
      </c:barChart>
      <c:barChart>
        <c:barDir val="col"/>
        <c:grouping val="clustered"/>
        <c:varyColors val="0"/>
        <c:ser>
          <c:idx val="1"/>
          <c:order val="0"/>
          <c:tx>
            <c:strRef>
              <c:f>GDPCON!$R$2</c:f>
              <c:strCache>
                <c:ptCount val="1"/>
                <c:pt idx="0">
                  <c:v>3MMA FCST</c:v>
                </c:pt>
              </c:strCache>
            </c:strRef>
          </c:tx>
          <c:spPr>
            <a:solidFill>
              <a:srgbClr val="2BCBAD"/>
            </a:solidFill>
          </c:spPr>
          <c:invertIfNegative val="0"/>
          <c:cat>
            <c:strRef>
              <c:f>Years!$E$195:$E$398</c:f>
              <c:strCache>
                <c:ptCount val="199"/>
                <c:pt idx="6">
                  <c:v>'06</c:v>
                </c:pt>
                <c:pt idx="18">
                  <c:v>'07</c:v>
                </c:pt>
                <c:pt idx="30">
                  <c:v>'08</c:v>
                </c:pt>
                <c:pt idx="42">
                  <c:v>'09</c:v>
                </c:pt>
                <c:pt idx="54">
                  <c:v>'10</c:v>
                </c:pt>
                <c:pt idx="66">
                  <c:v>'11</c:v>
                </c:pt>
                <c:pt idx="78">
                  <c:v>'12</c:v>
                </c:pt>
                <c:pt idx="90">
                  <c:v>'13</c:v>
                </c:pt>
                <c:pt idx="102">
                  <c:v>'14</c:v>
                </c:pt>
                <c:pt idx="114">
                  <c:v>'15</c:v>
                </c:pt>
                <c:pt idx="126">
                  <c:v>'16</c:v>
                </c:pt>
                <c:pt idx="138">
                  <c:v>'17</c:v>
                </c:pt>
                <c:pt idx="150">
                  <c:v>'18</c:v>
                </c:pt>
                <c:pt idx="162">
                  <c:v>'19</c:v>
                </c:pt>
                <c:pt idx="174">
                  <c:v>'20</c:v>
                </c:pt>
                <c:pt idx="186">
                  <c:v>'21</c:v>
                </c:pt>
                <c:pt idx="198">
                  <c:v>'22</c:v>
                </c:pt>
              </c:strCache>
            </c:strRef>
          </c:cat>
          <c:val>
            <c:numRef>
              <c:f>GDPCON!$R$711:$R$902</c:f>
              <c:numCache>
                <c:formatCode>General</c:formatCode>
                <c:ptCount val="192"/>
                <c:pt idx="158">
                  <c:v>18.809829040000011</c:v>
                </c:pt>
                <c:pt idx="160">
                  <c:v>0</c:v>
                </c:pt>
                <c:pt idx="161">
                  <c:v>18.896574740000013</c:v>
                </c:pt>
                <c:pt idx="163">
                  <c:v>0</c:v>
                </c:pt>
                <c:pt idx="164">
                  <c:v>18.92899603999998</c:v>
                </c:pt>
                <c:pt idx="166">
                  <c:v>0</c:v>
                </c:pt>
                <c:pt idx="167">
                  <c:v>18.949730130000006</c:v>
                </c:pt>
                <c:pt idx="170">
                  <c:v>18.900437339384013</c:v>
                </c:pt>
                <c:pt idx="173">
                  <c:v>19.01566630274602</c:v>
                </c:pt>
                <c:pt idx="175">
                  <c:v>0</c:v>
                </c:pt>
                <c:pt idx="176">
                  <c:v>19.142442046465952</c:v>
                </c:pt>
                <c:pt idx="178">
                  <c:v>0</c:v>
                </c:pt>
                <c:pt idx="179">
                  <c:v>19.288104445650276</c:v>
                </c:pt>
                <c:pt idx="181">
                  <c:v>0</c:v>
                </c:pt>
                <c:pt idx="182">
                  <c:v>19.364661528262531</c:v>
                </c:pt>
                <c:pt idx="184">
                  <c:v>0</c:v>
                </c:pt>
                <c:pt idx="185">
                  <c:v>19.483305585323713</c:v>
                </c:pt>
                <c:pt idx="187">
                  <c:v>0</c:v>
                </c:pt>
                <c:pt idx="188">
                  <c:v>19.485099872230073</c:v>
                </c:pt>
                <c:pt idx="190">
                  <c:v>0</c:v>
                </c:pt>
                <c:pt idx="191">
                  <c:v>19.540516151114872</c:v>
                </c:pt>
              </c:numCache>
            </c:numRef>
          </c:val>
          <c:extLst>
            <c:ext xmlns:c16="http://schemas.microsoft.com/office/drawing/2014/chart" uri="{C3380CC4-5D6E-409C-BE32-E72D297353CC}">
              <c16:uniqueId val="{00000001-B6EC-4E49-B0B1-21C85F0725E9}"/>
            </c:ext>
          </c:extLst>
        </c:ser>
        <c:dLbls>
          <c:showLegendKey val="0"/>
          <c:showVal val="0"/>
          <c:showCatName val="0"/>
          <c:showSerName val="0"/>
          <c:showPercent val="0"/>
          <c:showBubbleSize val="0"/>
        </c:dLbls>
        <c:gapWidth val="0"/>
        <c:overlap val="100"/>
        <c:axId val="1583543808"/>
        <c:axId val="1583129728"/>
      </c:barChart>
      <c:catAx>
        <c:axId val="1583542272"/>
        <c:scaling>
          <c:orientation val="minMax"/>
        </c:scaling>
        <c:delete val="0"/>
        <c:axPos val="b"/>
        <c:numFmt formatCode="General" sourceLinked="1"/>
        <c:majorTickMark val="out"/>
        <c:minorTickMark val="none"/>
        <c:tickLblPos val="nextTo"/>
        <c:spPr>
          <a:ln w="3175">
            <a:solidFill>
              <a:schemeClr val="bg1">
                <a:lumMod val="65000"/>
              </a:schemeClr>
            </a:solidFill>
          </a:ln>
        </c:spPr>
        <c:txPr>
          <a:bodyPr rot="-60000"/>
          <a:lstStyle/>
          <a:p>
            <a:pPr>
              <a:defRPr>
                <a:solidFill>
                  <a:schemeClr val="bg1">
                    <a:lumMod val="65000"/>
                  </a:schemeClr>
                </a:solidFill>
              </a:defRPr>
            </a:pPr>
            <a:endParaRPr lang="en-US"/>
          </a:p>
        </c:txPr>
        <c:crossAx val="1583129152"/>
        <c:crosses val="autoZero"/>
        <c:auto val="1"/>
        <c:lblAlgn val="ctr"/>
        <c:lblOffset val="100"/>
        <c:tickLblSkip val="2"/>
        <c:tickMarkSkip val="12"/>
        <c:noMultiLvlLbl val="0"/>
      </c:catAx>
      <c:valAx>
        <c:axId val="1583129152"/>
        <c:scaling>
          <c:orientation val="minMax"/>
          <c:max val="20"/>
          <c:min val="12"/>
        </c:scaling>
        <c:delete val="0"/>
        <c:axPos val="l"/>
        <c:majorGridlines>
          <c:spPr>
            <a:ln>
              <a:noFill/>
            </a:ln>
          </c:spPr>
        </c:majorGridlines>
        <c:numFmt formatCode="0" sourceLinked="0"/>
        <c:majorTickMark val="out"/>
        <c:minorTickMark val="none"/>
        <c:tickLblPos val="nextTo"/>
        <c:spPr>
          <a:ln w="3175">
            <a:solidFill>
              <a:schemeClr val="bg1">
                <a:lumMod val="65000"/>
              </a:schemeClr>
            </a:solidFill>
          </a:ln>
        </c:spPr>
        <c:txPr>
          <a:bodyPr/>
          <a:lstStyle/>
          <a:p>
            <a:pPr>
              <a:defRPr>
                <a:solidFill>
                  <a:schemeClr val="bg1">
                    <a:lumMod val="65000"/>
                  </a:schemeClr>
                </a:solidFill>
              </a:defRPr>
            </a:pPr>
            <a:endParaRPr lang="en-US"/>
          </a:p>
        </c:txPr>
        <c:crossAx val="1583542272"/>
        <c:crosses val="autoZero"/>
        <c:crossBetween val="between"/>
        <c:majorUnit val="2"/>
      </c:valAx>
      <c:valAx>
        <c:axId val="1583129728"/>
        <c:scaling>
          <c:orientation val="minMax"/>
          <c:max val="20"/>
          <c:min val="12"/>
        </c:scaling>
        <c:delete val="0"/>
        <c:axPos val="r"/>
        <c:numFmt formatCode="0" sourceLinked="0"/>
        <c:majorTickMark val="out"/>
        <c:minorTickMark val="none"/>
        <c:tickLblPos val="nextTo"/>
        <c:spPr>
          <a:ln w="3175">
            <a:solidFill>
              <a:schemeClr val="bg1">
                <a:lumMod val="65000"/>
              </a:schemeClr>
            </a:solidFill>
          </a:ln>
        </c:spPr>
        <c:txPr>
          <a:bodyPr/>
          <a:lstStyle/>
          <a:p>
            <a:pPr>
              <a:defRPr>
                <a:solidFill>
                  <a:schemeClr val="bg1">
                    <a:lumMod val="65000"/>
                  </a:schemeClr>
                </a:solidFill>
              </a:defRPr>
            </a:pPr>
            <a:endParaRPr lang="en-US"/>
          </a:p>
        </c:txPr>
        <c:crossAx val="1583543808"/>
        <c:crosses val="max"/>
        <c:crossBetween val="between"/>
        <c:majorUnit val="2"/>
      </c:valAx>
      <c:catAx>
        <c:axId val="1583543808"/>
        <c:scaling>
          <c:orientation val="minMax"/>
        </c:scaling>
        <c:delete val="1"/>
        <c:axPos val="b"/>
        <c:numFmt formatCode="General" sourceLinked="1"/>
        <c:majorTickMark val="out"/>
        <c:minorTickMark val="none"/>
        <c:tickLblPos val="nextTo"/>
        <c:crossAx val="1583129728"/>
        <c:crosses val="autoZero"/>
        <c:auto val="1"/>
        <c:lblAlgn val="ctr"/>
        <c:lblOffset val="100"/>
        <c:noMultiLvlLbl val="0"/>
      </c:catAx>
      <c:spPr>
        <a:noFill/>
        <a:ln>
          <a:noFill/>
        </a:ln>
      </c:spPr>
    </c:plotArea>
    <c:plotVisOnly val="1"/>
    <c:dispBlanksAs val="gap"/>
    <c:showDLblsOverMax val="0"/>
  </c:chart>
  <c:spPr>
    <a:noFill/>
    <a:ln w="25400" cap="flat" cmpd="sng" algn="ctr">
      <a:noFill/>
      <a:prstDash val="solid"/>
    </a:ln>
    <a:effectLst/>
  </c:spPr>
  <c:txPr>
    <a:bodyPr/>
    <a:lstStyle/>
    <a:p>
      <a:pPr>
        <a:defRPr sz="1100" b="1">
          <a:solidFill>
            <a:sysClr val="windowText" lastClr="000000"/>
          </a:solidFill>
          <a:latin typeface="Arial" panose="020B0604020202020204" pitchFamily="34" charset="0"/>
          <a:ea typeface="+mn-ea"/>
          <a:cs typeface="Arial" panose="020B0604020202020204" pitchFamily="34" charset="0"/>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0803359401503385E-2"/>
          <c:y val="7.2757192115691427E-2"/>
          <c:w val="0.90405518506615246"/>
          <c:h val="0.8548461221759045"/>
        </c:manualLayout>
      </c:layout>
      <c:areaChart>
        <c:grouping val="standard"/>
        <c:varyColors val="0"/>
        <c:ser>
          <c:idx val="2"/>
          <c:order val="2"/>
          <c:tx>
            <c:v>12MMT</c:v>
          </c:tx>
          <c:spPr>
            <a:solidFill>
              <a:srgbClr val="00B0F0"/>
            </a:solidFill>
            <a:ln w="9525">
              <a:solidFill>
                <a:srgbClr val="0070C0"/>
              </a:solidFill>
              <a:prstDash val="solid"/>
            </a:ln>
            <a:effectLst>
              <a:outerShdw blurRad="50800" dist="50800" dir="5400000" algn="ctr" rotWithShape="0">
                <a:srgbClr val="000000">
                  <a:alpha val="99000"/>
                </a:srgbClr>
              </a:outerShdw>
            </a:effectLst>
          </c:spPr>
          <c:cat>
            <c:strLit>
              <c:ptCount val="228"/>
              <c:pt idx="6">
                <c:v>'94</c:v>
              </c:pt>
              <c:pt idx="30">
                <c:v>'96</c:v>
              </c:pt>
              <c:pt idx="54">
                <c:v>'98</c:v>
              </c:pt>
              <c:pt idx="78">
                <c:v>'00</c:v>
              </c:pt>
              <c:pt idx="102">
                <c:v>'02</c:v>
              </c:pt>
              <c:pt idx="126">
                <c:v>'04</c:v>
              </c:pt>
              <c:pt idx="150">
                <c:v>'06</c:v>
              </c:pt>
              <c:pt idx="174">
                <c:v>'08</c:v>
              </c:pt>
              <c:pt idx="198">
                <c:v>'10</c:v>
              </c:pt>
              <c:pt idx="222">
                <c:v>'12</c:v>
              </c:pt>
            </c:strLit>
          </c:cat>
          <c:val>
            <c:numRef>
              <c:f>'TRUCKH Data'!$H$591:$H$794</c:f>
              <c:numCache>
                <c:formatCode>0.000</c:formatCode>
                <c:ptCount val="204"/>
                <c:pt idx="0">
                  <c:v>337.34799999999996</c:v>
                </c:pt>
                <c:pt idx="1">
                  <c:v>339.14400000000001</c:v>
                </c:pt>
                <c:pt idx="2">
                  <c:v>344.96699999999993</c:v>
                </c:pt>
                <c:pt idx="3">
                  <c:v>345.61899999999997</c:v>
                </c:pt>
                <c:pt idx="4">
                  <c:v>348.56099999999992</c:v>
                </c:pt>
                <c:pt idx="5">
                  <c:v>347.57299999999998</c:v>
                </c:pt>
                <c:pt idx="6">
                  <c:v>352.13099999999997</c:v>
                </c:pt>
                <c:pt idx="7">
                  <c:v>355.233</c:v>
                </c:pt>
                <c:pt idx="8">
                  <c:v>360.01499999999999</c:v>
                </c:pt>
                <c:pt idx="9">
                  <c:v>365.83299999999997</c:v>
                </c:pt>
                <c:pt idx="10">
                  <c:v>371.12699999999995</c:v>
                </c:pt>
                <c:pt idx="11">
                  <c:v>371.93699999999995</c:v>
                </c:pt>
                <c:pt idx="12">
                  <c:v>370.09799999999996</c:v>
                </c:pt>
                <c:pt idx="13">
                  <c:v>363.47899999999993</c:v>
                </c:pt>
                <c:pt idx="14">
                  <c:v>354.77699999999999</c:v>
                </c:pt>
                <c:pt idx="15">
                  <c:v>339.17599999999999</c:v>
                </c:pt>
                <c:pt idx="16">
                  <c:v>321.49</c:v>
                </c:pt>
                <c:pt idx="17">
                  <c:v>305.31700000000001</c:v>
                </c:pt>
                <c:pt idx="18">
                  <c:v>288.351</c:v>
                </c:pt>
                <c:pt idx="19">
                  <c:v>271.00700000000001</c:v>
                </c:pt>
                <c:pt idx="20">
                  <c:v>252.20300000000003</c:v>
                </c:pt>
                <c:pt idx="21">
                  <c:v>232.87700000000001</c:v>
                </c:pt>
                <c:pt idx="22">
                  <c:v>215.14999999999998</c:v>
                </c:pt>
                <c:pt idx="23">
                  <c:v>204.303</c:v>
                </c:pt>
                <c:pt idx="24">
                  <c:v>194.00300000000001</c:v>
                </c:pt>
                <c:pt idx="25">
                  <c:v>188.08600000000001</c:v>
                </c:pt>
                <c:pt idx="26">
                  <c:v>179.73</c:v>
                </c:pt>
                <c:pt idx="27">
                  <c:v>184.35400000000001</c:v>
                </c:pt>
                <c:pt idx="28">
                  <c:v>185.74999999999997</c:v>
                </c:pt>
                <c:pt idx="29">
                  <c:v>188.10399999999998</c:v>
                </c:pt>
                <c:pt idx="30">
                  <c:v>191.36999999999998</c:v>
                </c:pt>
                <c:pt idx="31">
                  <c:v>191.68299999999996</c:v>
                </c:pt>
                <c:pt idx="32">
                  <c:v>194.39699999999996</c:v>
                </c:pt>
                <c:pt idx="33">
                  <c:v>195.54300000000001</c:v>
                </c:pt>
                <c:pt idx="34">
                  <c:v>195.482</c:v>
                </c:pt>
                <c:pt idx="35">
                  <c:v>195.58300000000003</c:v>
                </c:pt>
                <c:pt idx="36">
                  <c:v>190.87700000000001</c:v>
                </c:pt>
                <c:pt idx="37">
                  <c:v>185.179</c:v>
                </c:pt>
                <c:pt idx="38">
                  <c:v>179.47000000000003</c:v>
                </c:pt>
                <c:pt idx="39">
                  <c:v>167.30100000000002</c:v>
                </c:pt>
                <c:pt idx="40">
                  <c:v>157.72900000000001</c:v>
                </c:pt>
                <c:pt idx="41">
                  <c:v>151.73699999999999</c:v>
                </c:pt>
                <c:pt idx="42">
                  <c:v>144.02199999999999</c:v>
                </c:pt>
                <c:pt idx="43">
                  <c:v>136.94800000000001</c:v>
                </c:pt>
                <c:pt idx="44">
                  <c:v>130.398</c:v>
                </c:pt>
                <c:pt idx="45">
                  <c:v>124.25600000000001</c:v>
                </c:pt>
                <c:pt idx="46">
                  <c:v>121.24700000000001</c:v>
                </c:pt>
                <c:pt idx="47">
                  <c:v>119.79200000000002</c:v>
                </c:pt>
                <c:pt idx="48">
                  <c:v>118.604</c:v>
                </c:pt>
                <c:pt idx="49">
                  <c:v>119.881</c:v>
                </c:pt>
                <c:pt idx="50">
                  <c:v>122.79399999999998</c:v>
                </c:pt>
                <c:pt idx="51">
                  <c:v>125.65599999999999</c:v>
                </c:pt>
                <c:pt idx="52">
                  <c:v>129.053</c:v>
                </c:pt>
                <c:pt idx="53">
                  <c:v>131.31299999999999</c:v>
                </c:pt>
                <c:pt idx="54">
                  <c:v>135.822</c:v>
                </c:pt>
                <c:pt idx="55">
                  <c:v>139.953</c:v>
                </c:pt>
                <c:pt idx="56">
                  <c:v>143.179</c:v>
                </c:pt>
                <c:pt idx="57">
                  <c:v>146.44299999999998</c:v>
                </c:pt>
                <c:pt idx="58">
                  <c:v>151.62200000000001</c:v>
                </c:pt>
                <c:pt idx="59">
                  <c:v>154.04</c:v>
                </c:pt>
                <c:pt idx="60">
                  <c:v>157.47100000000003</c:v>
                </c:pt>
                <c:pt idx="61">
                  <c:v>162.303</c:v>
                </c:pt>
                <c:pt idx="62">
                  <c:v>171.29500000000002</c:v>
                </c:pt>
                <c:pt idx="63">
                  <c:v>180.84799999999996</c:v>
                </c:pt>
                <c:pt idx="64">
                  <c:v>192.64500000000001</c:v>
                </c:pt>
                <c:pt idx="65">
                  <c:v>203.881</c:v>
                </c:pt>
                <c:pt idx="66">
                  <c:v>210.452</c:v>
                </c:pt>
                <c:pt idx="67">
                  <c:v>220.49099999999999</c:v>
                </c:pt>
                <c:pt idx="68">
                  <c:v>230.845</c:v>
                </c:pt>
                <c:pt idx="69">
                  <c:v>241.04000000000002</c:v>
                </c:pt>
                <c:pt idx="70">
                  <c:v>251.256</c:v>
                </c:pt>
                <c:pt idx="71">
                  <c:v>260.59300000000002</c:v>
                </c:pt>
                <c:pt idx="72">
                  <c:v>270.524</c:v>
                </c:pt>
                <c:pt idx="73">
                  <c:v>278.767</c:v>
                </c:pt>
                <c:pt idx="74">
                  <c:v>282.964</c:v>
                </c:pt>
                <c:pt idx="75">
                  <c:v>288.83300000000003</c:v>
                </c:pt>
                <c:pt idx="76">
                  <c:v>292.63900000000001</c:v>
                </c:pt>
                <c:pt idx="77">
                  <c:v>294.03700000000003</c:v>
                </c:pt>
                <c:pt idx="78">
                  <c:v>296.32600000000002</c:v>
                </c:pt>
                <c:pt idx="79">
                  <c:v>293.98699999999997</c:v>
                </c:pt>
                <c:pt idx="80">
                  <c:v>290.358</c:v>
                </c:pt>
                <c:pt idx="81">
                  <c:v>283.553</c:v>
                </c:pt>
                <c:pt idx="82">
                  <c:v>277.02699999999999</c:v>
                </c:pt>
                <c:pt idx="83">
                  <c:v>271.84300000000002</c:v>
                </c:pt>
                <c:pt idx="84">
                  <c:v>263.49500000000006</c:v>
                </c:pt>
                <c:pt idx="85">
                  <c:v>256.76900000000001</c:v>
                </c:pt>
                <c:pt idx="86">
                  <c:v>251.31099999999998</c:v>
                </c:pt>
                <c:pt idx="87">
                  <c:v>247.62399999999997</c:v>
                </c:pt>
                <c:pt idx="88">
                  <c:v>243.14399999999998</c:v>
                </c:pt>
                <c:pt idx="89">
                  <c:v>241.15999999999997</c:v>
                </c:pt>
                <c:pt idx="90">
                  <c:v>241.03099999999995</c:v>
                </c:pt>
                <c:pt idx="91">
                  <c:v>240.20599999999996</c:v>
                </c:pt>
                <c:pt idx="92">
                  <c:v>240.626</c:v>
                </c:pt>
                <c:pt idx="93">
                  <c:v>243.71900000000002</c:v>
                </c:pt>
                <c:pt idx="94">
                  <c:v>243.32099999999997</c:v>
                </c:pt>
                <c:pt idx="95">
                  <c:v>243.10699999999997</c:v>
                </c:pt>
                <c:pt idx="96">
                  <c:v>247.845</c:v>
                </c:pt>
                <c:pt idx="97">
                  <c:v>251.04499999999996</c:v>
                </c:pt>
                <c:pt idx="98">
                  <c:v>255.02199999999999</c:v>
                </c:pt>
                <c:pt idx="99">
                  <c:v>256.73399999999998</c:v>
                </c:pt>
                <c:pt idx="100">
                  <c:v>260.05099999999999</c:v>
                </c:pt>
                <c:pt idx="101">
                  <c:v>263.26800000000003</c:v>
                </c:pt>
                <c:pt idx="102">
                  <c:v>266.72199999999998</c:v>
                </c:pt>
                <c:pt idx="103">
                  <c:v>271.59000000000003</c:v>
                </c:pt>
                <c:pt idx="104">
                  <c:v>277.57100000000003</c:v>
                </c:pt>
                <c:pt idx="105">
                  <c:v>285.053</c:v>
                </c:pt>
                <c:pt idx="106">
                  <c:v>290.68299999999999</c:v>
                </c:pt>
                <c:pt idx="107">
                  <c:v>295.33199999999999</c:v>
                </c:pt>
                <c:pt idx="108">
                  <c:v>297.93</c:v>
                </c:pt>
                <c:pt idx="109">
                  <c:v>302.32299999999998</c:v>
                </c:pt>
                <c:pt idx="110">
                  <c:v>309.20099999999996</c:v>
                </c:pt>
                <c:pt idx="111">
                  <c:v>313.95</c:v>
                </c:pt>
                <c:pt idx="112">
                  <c:v>317.06399999999996</c:v>
                </c:pt>
                <c:pt idx="113">
                  <c:v>321.94200000000001</c:v>
                </c:pt>
                <c:pt idx="114">
                  <c:v>324.84699999999998</c:v>
                </c:pt>
                <c:pt idx="115">
                  <c:v>325.33499999999998</c:v>
                </c:pt>
                <c:pt idx="116">
                  <c:v>326.53399999999999</c:v>
                </c:pt>
                <c:pt idx="117">
                  <c:v>325.44</c:v>
                </c:pt>
                <c:pt idx="118">
                  <c:v>322.68100000000004</c:v>
                </c:pt>
                <c:pt idx="119">
                  <c:v>318.96000000000004</c:v>
                </c:pt>
                <c:pt idx="120">
                  <c:v>315.99</c:v>
                </c:pt>
                <c:pt idx="121">
                  <c:v>310.69200000000001</c:v>
                </c:pt>
                <c:pt idx="122">
                  <c:v>303.11199999999997</c:v>
                </c:pt>
                <c:pt idx="123">
                  <c:v>296.58800000000002</c:v>
                </c:pt>
                <c:pt idx="124">
                  <c:v>289.66300000000001</c:v>
                </c:pt>
                <c:pt idx="125">
                  <c:v>278.82800000000003</c:v>
                </c:pt>
                <c:pt idx="126">
                  <c:v>267.262</c:v>
                </c:pt>
                <c:pt idx="127">
                  <c:v>259.96899999999999</c:v>
                </c:pt>
                <c:pt idx="128">
                  <c:v>249.12700000000001</c:v>
                </c:pt>
                <c:pt idx="129">
                  <c:v>237.339</c:v>
                </c:pt>
                <c:pt idx="130">
                  <c:v>231.33199999999999</c:v>
                </c:pt>
                <c:pt idx="131">
                  <c:v>226.60300000000001</c:v>
                </c:pt>
                <c:pt idx="132">
                  <c:v>220.46299999999999</c:v>
                </c:pt>
                <c:pt idx="133">
                  <c:v>216.49</c:v>
                </c:pt>
                <c:pt idx="134">
                  <c:v>212.90900000000002</c:v>
                </c:pt>
                <c:pt idx="135">
                  <c:v>209.655</c:v>
                </c:pt>
                <c:pt idx="136">
                  <c:v>210.33</c:v>
                </c:pt>
                <c:pt idx="137">
                  <c:v>213.43200000000002</c:v>
                </c:pt>
                <c:pt idx="138">
                  <c:v>219.61500000000001</c:v>
                </c:pt>
                <c:pt idx="139">
                  <c:v>225.21999999999997</c:v>
                </c:pt>
                <c:pt idx="140">
                  <c:v>232.16000000000003</c:v>
                </c:pt>
                <c:pt idx="141">
                  <c:v>239.96600000000001</c:v>
                </c:pt>
                <c:pt idx="142">
                  <c:v>246.61299999999997</c:v>
                </c:pt>
                <c:pt idx="143">
                  <c:v>249.37900000000002</c:v>
                </c:pt>
                <c:pt idx="144">
                  <c:v>256.75900000000001</c:v>
                </c:pt>
                <c:pt idx="145">
                  <c:v>262.976</c:v>
                </c:pt>
                <c:pt idx="146">
                  <c:v>269.202</c:v>
                </c:pt>
                <c:pt idx="147">
                  <c:v>273.95200000000006</c:v>
                </c:pt>
                <c:pt idx="148">
                  <c:v>273.77300000000002</c:v>
                </c:pt>
                <c:pt idx="149">
                  <c:v>278.279</c:v>
                </c:pt>
                <c:pt idx="150">
                  <c:v>285.44800000000004</c:v>
                </c:pt>
                <c:pt idx="151">
                  <c:v>290.26800000000003</c:v>
                </c:pt>
                <c:pt idx="152">
                  <c:v>294.31600000000003</c:v>
                </c:pt>
                <c:pt idx="153">
                  <c:v>298.61900000000003</c:v>
                </c:pt>
                <c:pt idx="154">
                  <c:v>303.03400000000005</c:v>
                </c:pt>
                <c:pt idx="155">
                  <c:v>309.98500000000001</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numCache>
            </c:numRef>
          </c:val>
          <c:extLst>
            <c:ext xmlns:c16="http://schemas.microsoft.com/office/drawing/2014/chart" uri="{C3380CC4-5D6E-409C-BE32-E72D297353CC}">
              <c16:uniqueId val="{00000000-1C42-4518-B0EF-CE8F05EF90D4}"/>
            </c:ext>
          </c:extLst>
        </c:ser>
        <c:dLbls>
          <c:showLegendKey val="0"/>
          <c:showVal val="0"/>
          <c:showCatName val="0"/>
          <c:showSerName val="0"/>
          <c:showPercent val="0"/>
          <c:showBubbleSize val="0"/>
        </c:dLbls>
        <c:axId val="1296191488"/>
        <c:axId val="1295526144"/>
      </c:areaChart>
      <c:lineChart>
        <c:grouping val="standard"/>
        <c:varyColors val="0"/>
        <c:ser>
          <c:idx val="4"/>
          <c:order val="0"/>
          <c:tx>
            <c:v>100</c:v>
          </c:tx>
          <c:spPr>
            <a:ln w="25400">
              <a:solidFill>
                <a:schemeClr val="tx1"/>
              </a:solidFill>
              <a:prstDash val="solid"/>
            </a:ln>
          </c:spPr>
          <c:marker>
            <c:symbol val="none"/>
          </c:marker>
          <c:cat>
            <c:strRef>
              <c:f>Years!$B$315:$B$518</c:f>
              <c:strCache>
                <c:ptCount val="199"/>
                <c:pt idx="6">
                  <c:v>'06</c:v>
                </c:pt>
                <c:pt idx="30">
                  <c:v>'08</c:v>
                </c:pt>
                <c:pt idx="54">
                  <c:v>'10</c:v>
                </c:pt>
                <c:pt idx="78">
                  <c:v>'12</c:v>
                </c:pt>
                <c:pt idx="102">
                  <c:v>'14</c:v>
                </c:pt>
                <c:pt idx="126">
                  <c:v>'16</c:v>
                </c:pt>
                <c:pt idx="150">
                  <c:v>'18</c:v>
                </c:pt>
                <c:pt idx="174">
                  <c:v>'20</c:v>
                </c:pt>
                <c:pt idx="198">
                  <c:v>'22</c:v>
                </c:pt>
              </c:strCache>
            </c:strRef>
          </c:cat>
          <c:val>
            <c:numRef>
              <c:f>Years!$G$315:$G$518</c:f>
              <c:numCache>
                <c:formatCode>General</c:formatCode>
                <c:ptCount val="20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numCache>
            </c:numRef>
          </c:val>
          <c:smooth val="0"/>
          <c:extLst>
            <c:ext xmlns:c16="http://schemas.microsoft.com/office/drawing/2014/chart" uri="{C3380CC4-5D6E-409C-BE32-E72D297353CC}">
              <c16:uniqueId val="{00000001-1C42-4518-B0EF-CE8F05EF90D4}"/>
            </c:ext>
          </c:extLst>
        </c:ser>
        <c:ser>
          <c:idx val="0"/>
          <c:order val="1"/>
          <c:tx>
            <c:v> 3/12</c:v>
          </c:tx>
          <c:spPr>
            <a:ln w="38100">
              <a:solidFill>
                <a:schemeClr val="accent6">
                  <a:lumMod val="75000"/>
                </a:schemeClr>
              </a:solidFill>
              <a:prstDash val="solid"/>
            </a:ln>
          </c:spPr>
          <c:marker>
            <c:symbol val="none"/>
          </c:marker>
          <c:cat>
            <c:strRef>
              <c:f>Years!$B$315:$B$518</c:f>
              <c:strCache>
                <c:ptCount val="199"/>
                <c:pt idx="6">
                  <c:v>'06</c:v>
                </c:pt>
                <c:pt idx="30">
                  <c:v>'08</c:v>
                </c:pt>
                <c:pt idx="54">
                  <c:v>'10</c:v>
                </c:pt>
                <c:pt idx="78">
                  <c:v>'12</c:v>
                </c:pt>
                <c:pt idx="102">
                  <c:v>'14</c:v>
                </c:pt>
                <c:pt idx="126">
                  <c:v>'16</c:v>
                </c:pt>
                <c:pt idx="150">
                  <c:v>'18</c:v>
                </c:pt>
                <c:pt idx="174">
                  <c:v>'20</c:v>
                </c:pt>
                <c:pt idx="198">
                  <c:v>'22</c:v>
                </c:pt>
              </c:strCache>
            </c:strRef>
          </c:cat>
          <c:val>
            <c:numRef>
              <c:f>'TRUCKH Data'!$G$591:$G$794</c:f>
              <c:numCache>
                <c:formatCode>0.0</c:formatCode>
                <c:ptCount val="204"/>
                <c:pt idx="0">
                  <c:v>4.5877429157891783</c:v>
                </c:pt>
                <c:pt idx="1">
                  <c:v>6.4060789150825315</c:v>
                </c:pt>
                <c:pt idx="2">
                  <c:v>12.202230106436886</c:v>
                </c:pt>
                <c:pt idx="3">
                  <c:v>10.070374519066874</c:v>
                </c:pt>
                <c:pt idx="4">
                  <c:v>10.972071725680735</c:v>
                </c:pt>
                <c:pt idx="5">
                  <c:v>2.8798125801176013</c:v>
                </c:pt>
                <c:pt idx="6">
                  <c:v>7.5318066157760768</c:v>
                </c:pt>
                <c:pt idx="7">
                  <c:v>7.6716109003104549</c:v>
                </c:pt>
                <c:pt idx="8">
                  <c:v>14.725305938883238</c:v>
                </c:pt>
                <c:pt idx="9">
                  <c:v>15.175881623250049</c:v>
                </c:pt>
                <c:pt idx="10">
                  <c:v>18.548688264401079</c:v>
                </c:pt>
                <c:pt idx="11">
                  <c:v>14.640615981628628</c:v>
                </c:pt>
                <c:pt idx="12">
                  <c:v>5.4353366977621533</c:v>
                </c:pt>
                <c:pt idx="13">
                  <c:v>-9.4818929071771407</c:v>
                </c:pt>
                <c:pt idx="14">
                  <c:v>-19.378881987577628</c:v>
                </c:pt>
                <c:pt idx="15">
                  <c:v>-34.204617103414719</c:v>
                </c:pt>
                <c:pt idx="16">
                  <c:v>-44.085716685565487</c:v>
                </c:pt>
                <c:pt idx="17">
                  <c:v>-53.126812606071034</c:v>
                </c:pt>
                <c:pt idx="18">
                  <c:v>-54.666996515079809</c:v>
                </c:pt>
                <c:pt idx="19">
                  <c:v>-53.910638388757178</c:v>
                </c:pt>
                <c:pt idx="20">
                  <c:v>-54.792853016423209</c:v>
                </c:pt>
                <c:pt idx="21">
                  <c:v>-53.34551399172998</c:v>
                </c:pt>
                <c:pt idx="22">
                  <c:v>-54.987104014490754</c:v>
                </c:pt>
                <c:pt idx="23">
                  <c:v>-51.310616691482878</c:v>
                </c:pt>
                <c:pt idx="24">
                  <c:v>-46.987296483869812</c:v>
                </c:pt>
                <c:pt idx="25">
                  <c:v>-37.068386955390288</c:v>
                </c:pt>
                <c:pt idx="26">
                  <c:v>-34.420787225101563</c:v>
                </c:pt>
                <c:pt idx="27">
                  <c:v>-16.221986852944625</c:v>
                </c:pt>
                <c:pt idx="28">
                  <c:v>-4.3864425875504764</c:v>
                </c:pt>
                <c:pt idx="29">
                  <c:v>19.189697053027174</c:v>
                </c:pt>
                <c:pt idx="30">
                  <c:v>16.646499157709911</c:v>
                </c:pt>
                <c:pt idx="31">
                  <c:v>13.746843068653121</c:v>
                </c:pt>
                <c:pt idx="32">
                  <c:v>14.360366938980391</c:v>
                </c:pt>
                <c:pt idx="33">
                  <c:v>8.6012861736334543</c:v>
                </c:pt>
                <c:pt idx="34">
                  <c:v>8.3083652268999515</c:v>
                </c:pt>
                <c:pt idx="35">
                  <c:v>2.6092887158163336</c:v>
                </c:pt>
                <c:pt idx="36">
                  <c:v>-10.638637451834271</c:v>
                </c:pt>
                <c:pt idx="37">
                  <c:v>-22.423662045400121</c:v>
                </c:pt>
                <c:pt idx="38">
                  <c:v>-34.416985283123651</c:v>
                </c:pt>
                <c:pt idx="39">
                  <c:v>-47.310964841868689</c:v>
                </c:pt>
                <c:pt idx="40">
                  <c:v>-53.90914982619455</c:v>
                </c:pt>
                <c:pt idx="41">
                  <c:v>-53.320387602860876</c:v>
                </c:pt>
                <c:pt idx="42">
                  <c:v>-47.350649878974018</c:v>
                </c:pt>
                <c:pt idx="43">
                  <c:v>-42.330725983867026</c:v>
                </c:pt>
                <c:pt idx="44">
                  <c:v>-42.580065848548344</c:v>
                </c:pt>
                <c:pt idx="45">
                  <c:v>-37.514471711362894</c:v>
                </c:pt>
                <c:pt idx="46">
                  <c:v>-31.703820369921658</c:v>
                </c:pt>
                <c:pt idx="47">
                  <c:v>-22.740624798987966</c:v>
                </c:pt>
                <c:pt idx="48">
                  <c:v>-14.420942515245073</c:v>
                </c:pt>
                <c:pt idx="49">
                  <c:v>-3.8323420491527429</c:v>
                </c:pt>
                <c:pt idx="50">
                  <c:v>9.777227722772281</c:v>
                </c:pt>
                <c:pt idx="51">
                  <c:v>26.85862279098113</c:v>
                </c:pt>
                <c:pt idx="52">
                  <c:v>39.081341343900476</c:v>
                </c:pt>
                <c:pt idx="53">
                  <c:v>35.087936076444663</c:v>
                </c:pt>
                <c:pt idx="54">
                  <c:v>39.275227940040168</c:v>
                </c:pt>
                <c:pt idx="55">
                  <c:v>38.500936031931047</c:v>
                </c:pt>
                <c:pt idx="56">
                  <c:v>41.235752015568522</c:v>
                </c:pt>
                <c:pt idx="57">
                  <c:v>32.260122103089031</c:v>
                </c:pt>
                <c:pt idx="58">
                  <c:v>34.500192176921047</c:v>
                </c:pt>
                <c:pt idx="59">
                  <c:v>30.141814447867233</c:v>
                </c:pt>
                <c:pt idx="60">
                  <c:v>32.879162815658447</c:v>
                </c:pt>
                <c:pt idx="61">
                  <c:v>31.159927650388028</c:v>
                </c:pt>
                <c:pt idx="62">
                  <c:v>51.192665994185006</c:v>
                </c:pt>
                <c:pt idx="63">
                  <c:v>70.184340098474848</c:v>
                </c:pt>
                <c:pt idx="64">
                  <c:v>92.956710885083197</c:v>
                </c:pt>
                <c:pt idx="65">
                  <c:v>99.353619123117255</c:v>
                </c:pt>
                <c:pt idx="66">
                  <c:v>82.11927877947295</c:v>
                </c:pt>
                <c:pt idx="67">
                  <c:v>71.015786386473195</c:v>
                </c:pt>
                <c:pt idx="68">
                  <c:v>66.345160179125088</c:v>
                </c:pt>
                <c:pt idx="69">
                  <c:v>70.246187764100711</c:v>
                </c:pt>
                <c:pt idx="70">
                  <c:v>67.627275125296762</c:v>
                </c:pt>
                <c:pt idx="71">
                  <c:v>63.436686996204202</c:v>
                </c:pt>
                <c:pt idx="72">
                  <c:v>66.153604523323395</c:v>
                </c:pt>
                <c:pt idx="73">
                  <c:v>61.191307635845959</c:v>
                </c:pt>
                <c:pt idx="74">
                  <c:v>43.898275151586517</c:v>
                </c:pt>
                <c:pt idx="75">
                  <c:v>32.299550145541133</c:v>
                </c:pt>
                <c:pt idx="76">
                  <c:v>22.024990870552358</c:v>
                </c:pt>
                <c:pt idx="77">
                  <c:v>16.935335861984569</c:v>
                </c:pt>
                <c:pt idx="78">
                  <c:v>11.412861364120985</c:v>
                </c:pt>
                <c:pt idx="79">
                  <c:v>2.0102301027484089</c:v>
                </c:pt>
                <c:pt idx="80">
                  <c:v>-5.4418246901162775</c:v>
                </c:pt>
                <c:pt idx="81">
                  <c:v>-17.230076080505057</c:v>
                </c:pt>
                <c:pt idx="82">
                  <c:v>-22.240581192546273</c:v>
                </c:pt>
                <c:pt idx="83">
                  <c:v>-24.157772500717627</c:v>
                </c:pt>
                <c:pt idx="84">
                  <c:v>-27.086005968698089</c:v>
                </c:pt>
                <c:pt idx="85">
                  <c:v>-27.953635987305077</c:v>
                </c:pt>
                <c:pt idx="86">
                  <c:v>-27.998690885288823</c:v>
                </c:pt>
                <c:pt idx="87">
                  <c:v>-21.163026375443366</c:v>
                </c:pt>
                <c:pt idx="88">
                  <c:v>-17.72818944766118</c:v>
                </c:pt>
                <c:pt idx="89">
                  <c:v>-13.276743790627407</c:v>
                </c:pt>
                <c:pt idx="90">
                  <c:v>-9.013356665345114</c:v>
                </c:pt>
                <c:pt idx="91">
                  <c:v>-4.2950076748775672</c:v>
                </c:pt>
                <c:pt idx="92">
                  <c:v>-0.83532779576704286</c:v>
                </c:pt>
                <c:pt idx="93">
                  <c:v>4.3807754363663065</c:v>
                </c:pt>
                <c:pt idx="94">
                  <c:v>5.2532168575138769</c:v>
                </c:pt>
                <c:pt idx="95">
                  <c:v>4.2682402325941524</c:v>
                </c:pt>
                <c:pt idx="96">
                  <c:v>7.6414482822483336</c:v>
                </c:pt>
                <c:pt idx="97">
                  <c:v>14.793534053474303</c:v>
                </c:pt>
                <c:pt idx="98">
                  <c:v>22.56628787878789</c:v>
                </c:pt>
                <c:pt idx="99">
                  <c:v>15.034758046783821</c:v>
                </c:pt>
                <c:pt idx="100">
                  <c:v>14.243238968843897</c:v>
                </c:pt>
                <c:pt idx="101">
                  <c:v>12.436280276294752</c:v>
                </c:pt>
                <c:pt idx="102">
                  <c:v>15.007362442527878</c:v>
                </c:pt>
                <c:pt idx="103">
                  <c:v>17.625674003696517</c:v>
                </c:pt>
                <c:pt idx="104">
                  <c:v>22.562428028331198</c:v>
                </c:pt>
                <c:pt idx="105">
                  <c:v>28.621168829141084</c:v>
                </c:pt>
                <c:pt idx="106">
                  <c:v>30.591873357687604</c:v>
                </c:pt>
                <c:pt idx="107">
                  <c:v>29.304712249208023</c:v>
                </c:pt>
                <c:pt idx="108">
                  <c:v>22.15550317441199</c:v>
                </c:pt>
                <c:pt idx="109">
                  <c:v>19.420715429791755</c:v>
                </c:pt>
                <c:pt idx="110">
                  <c:v>21.430889283782733</c:v>
                </c:pt>
                <c:pt idx="111">
                  <c:v>23.554666823501734</c:v>
                </c:pt>
                <c:pt idx="112">
                  <c:v>20.406722409878725</c:v>
                </c:pt>
                <c:pt idx="113">
                  <c:v>17.090084773044325</c:v>
                </c:pt>
                <c:pt idx="114">
                  <c:v>14.236628256382119</c:v>
                </c:pt>
                <c:pt idx="115">
                  <c:v>10.740721502220609</c:v>
                </c:pt>
                <c:pt idx="116">
                  <c:v>5.910214168039559</c:v>
                </c:pt>
                <c:pt idx="117">
                  <c:v>0.71985238777342886</c:v>
                </c:pt>
                <c:pt idx="118">
                  <c:v>-3.2562419483467266</c:v>
                </c:pt>
                <c:pt idx="119">
                  <c:v>-9.6645357220329373</c:v>
                </c:pt>
                <c:pt idx="120">
                  <c:v>-13.310234091101151</c:v>
                </c:pt>
                <c:pt idx="121">
                  <c:v>-16.750027942327023</c:v>
                </c:pt>
                <c:pt idx="122">
                  <c:v>-20.166955105364963</c:v>
                </c:pt>
                <c:pt idx="123">
                  <c:v>-23.088823305407473</c:v>
                </c:pt>
                <c:pt idx="124">
                  <c:v>-24.177656161973871</c:v>
                </c:pt>
                <c:pt idx="125">
                  <c:v>-27.818954555348071</c:v>
                </c:pt>
                <c:pt idx="126">
                  <c:v>-33.53880991319663</c:v>
                </c:pt>
                <c:pt idx="127">
                  <c:v>-34.820643315313617</c:v>
                </c:pt>
                <c:pt idx="128">
                  <c:v>-36.093962667703686</c:v>
                </c:pt>
                <c:pt idx="129">
                  <c:v>-36.064408046184816</c:v>
                </c:pt>
                <c:pt idx="130">
                  <c:v>-36.317865340959528</c:v>
                </c:pt>
                <c:pt idx="131">
                  <c:v>-31.8158062010029</c:v>
                </c:pt>
                <c:pt idx="132">
                  <c:v>-27.419250016247474</c:v>
                </c:pt>
                <c:pt idx="133">
                  <c:v>-24.908117542416974</c:v>
                </c:pt>
                <c:pt idx="134">
                  <c:v>-21.827977556745722</c:v>
                </c:pt>
                <c:pt idx="135">
                  <c:v>-16.722884109546641</c:v>
                </c:pt>
                <c:pt idx="136">
                  <c:v>-9.3406926669497068</c:v>
                </c:pt>
                <c:pt idx="137">
                  <c:v>0.83004015299401601</c:v>
                </c:pt>
                <c:pt idx="138">
                  <c:v>17.139022249754817</c:v>
                </c:pt>
                <c:pt idx="139">
                  <c:v>26.788766349423383</c:v>
                </c:pt>
                <c:pt idx="140">
                  <c:v>35.613364519748217</c:v>
                </c:pt>
                <c:pt idx="141">
                  <c:v>38.363369024279905</c:v>
                </c:pt>
                <c:pt idx="142">
                  <c:v>42.603656350818511</c:v>
                </c:pt>
                <c:pt idx="143">
                  <c:v>35.671521203206908</c:v>
                </c:pt>
                <c:pt idx="144">
                  <c:v>37.591780085959869</c:v>
                </c:pt>
                <c:pt idx="145">
                  <c:v>36.569449100458172</c:v>
                </c:pt>
                <c:pt idx="146">
                  <c:v>40.420455935728569</c:v>
                </c:pt>
                <c:pt idx="147">
                  <c:v>31.944186392181649</c:v>
                </c:pt>
                <c:pt idx="148">
                  <c:v>18.058807787515889</c:v>
                </c:pt>
                <c:pt idx="149">
                  <c:v>14.287288295662037</c:v>
                </c:pt>
                <c:pt idx="150">
                  <c:v>16.887752853554261</c:v>
                </c:pt>
                <c:pt idx="151">
                  <c:v>23.406127169270491</c:v>
                </c:pt>
                <c:pt idx="152">
                  <c:v>22.487555212788337</c:v>
                </c:pt>
                <c:pt idx="153">
                  <c:v>17.944386163299214</c:v>
                </c:pt>
                <c:pt idx="154">
                  <c:v>17.8278659907551</c:v>
                </c:pt>
                <c:pt idx="155">
                  <c:v>23.925790196976607</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numCache>
            </c:numRef>
          </c:val>
          <c:smooth val="0"/>
          <c:extLst>
            <c:ext xmlns:c16="http://schemas.microsoft.com/office/drawing/2014/chart" uri="{C3380CC4-5D6E-409C-BE32-E72D297353CC}">
              <c16:uniqueId val="{00000002-1C42-4518-B0EF-CE8F05EF90D4}"/>
            </c:ext>
          </c:extLst>
        </c:ser>
        <c:ser>
          <c:idx val="3"/>
          <c:order val="3"/>
          <c:tx>
            <c:v>12/12</c:v>
          </c:tx>
          <c:spPr>
            <a:ln w="57150">
              <a:solidFill>
                <a:srgbClr val="00B0F0"/>
              </a:solidFill>
              <a:prstDash val="solid"/>
            </a:ln>
            <a:effectLst>
              <a:outerShdw blurRad="50800" dist="25400" dir="5400000" algn="ctr" rotWithShape="0">
                <a:srgbClr val="000000">
                  <a:alpha val="99000"/>
                </a:srgbClr>
              </a:outerShdw>
            </a:effectLst>
          </c:spPr>
          <c:marker>
            <c:symbol val="none"/>
          </c:marker>
          <c:cat>
            <c:strRef>
              <c:f>Years!$B$315:$B$518</c:f>
              <c:strCache>
                <c:ptCount val="199"/>
                <c:pt idx="6">
                  <c:v>'06</c:v>
                </c:pt>
                <c:pt idx="30">
                  <c:v>'08</c:v>
                </c:pt>
                <c:pt idx="54">
                  <c:v>'10</c:v>
                </c:pt>
                <c:pt idx="78">
                  <c:v>'12</c:v>
                </c:pt>
                <c:pt idx="102">
                  <c:v>'14</c:v>
                </c:pt>
                <c:pt idx="126">
                  <c:v>'16</c:v>
                </c:pt>
                <c:pt idx="150">
                  <c:v>'18</c:v>
                </c:pt>
                <c:pt idx="174">
                  <c:v>'20</c:v>
                </c:pt>
                <c:pt idx="198">
                  <c:v>'22</c:v>
                </c:pt>
              </c:strCache>
            </c:strRef>
          </c:cat>
          <c:val>
            <c:numRef>
              <c:f>'TRUCKH Data'!$I$591:$I$794</c:f>
              <c:numCache>
                <c:formatCode>0.0</c:formatCode>
                <c:ptCount val="204"/>
                <c:pt idx="0">
                  <c:v>23.456284103010745</c:v>
                </c:pt>
                <c:pt idx="1">
                  <c:v>20.065848866231221</c:v>
                </c:pt>
                <c:pt idx="2">
                  <c:v>19.888857610542871</c:v>
                </c:pt>
                <c:pt idx="3">
                  <c:v>16.057421087978497</c:v>
                </c:pt>
                <c:pt idx="4">
                  <c:v>13.241954243312222</c:v>
                </c:pt>
                <c:pt idx="5">
                  <c:v>10.146916217192597</c:v>
                </c:pt>
                <c:pt idx="6">
                  <c:v>10.16694093869863</c:v>
                </c:pt>
                <c:pt idx="7">
                  <c:v>8.5499598170222839</c:v>
                </c:pt>
                <c:pt idx="8">
                  <c:v>9.2484023086867069</c:v>
                </c:pt>
                <c:pt idx="9">
                  <c:v>9.561673045707451</c:v>
                </c:pt>
                <c:pt idx="10">
                  <c:v>11.020138323840499</c:v>
                </c:pt>
                <c:pt idx="11">
                  <c:v>10.914393580189468</c:v>
                </c:pt>
                <c:pt idx="12">
                  <c:v>9.7080759334574367</c:v>
                </c:pt>
                <c:pt idx="13">
                  <c:v>7.1754181114806386</c:v>
                </c:pt>
                <c:pt idx="14">
                  <c:v>2.8437502717651313</c:v>
                </c:pt>
                <c:pt idx="15">
                  <c:v>-1.8641914941018882</c:v>
                </c:pt>
                <c:pt idx="16">
                  <c:v>-7.7665028502901663</c:v>
                </c:pt>
                <c:pt idx="17">
                  <c:v>-12.157446061690635</c:v>
                </c:pt>
                <c:pt idx="18">
                  <c:v>-18.112577421470974</c:v>
                </c:pt>
                <c:pt idx="19">
                  <c:v>-23.710071980925193</c:v>
                </c:pt>
                <c:pt idx="20">
                  <c:v>-29.9465300056942</c:v>
                </c:pt>
                <c:pt idx="21">
                  <c:v>-36.343358854996666</c:v>
                </c:pt>
                <c:pt idx="22">
                  <c:v>-42.027931139475157</c:v>
                </c:pt>
                <c:pt idx="23">
                  <c:v>-45.07053613918486</c:v>
                </c:pt>
                <c:pt idx="24">
                  <c:v>-47.580640803246702</c:v>
                </c:pt>
                <c:pt idx="25">
                  <c:v>-48.25395689984839</c:v>
                </c:pt>
                <c:pt idx="26">
                  <c:v>-49.340007948655071</c:v>
                </c:pt>
                <c:pt idx="27">
                  <c:v>-45.646508007642041</c:v>
                </c:pt>
                <c:pt idx="28">
                  <c:v>-42.222153099629857</c:v>
                </c:pt>
                <c:pt idx="29">
                  <c:v>-38.390590763043008</c:v>
                </c:pt>
                <c:pt idx="30">
                  <c:v>-33.632968153396391</c:v>
                </c:pt>
                <c:pt idx="31">
                  <c:v>-29.270092654433299</c:v>
                </c:pt>
                <c:pt idx="32">
                  <c:v>-22.920425213022867</c:v>
                </c:pt>
                <c:pt idx="33">
                  <c:v>-16.031639019740041</c:v>
                </c:pt>
                <c:pt idx="34">
                  <c:v>-9.14152916569833</c:v>
                </c:pt>
                <c:pt idx="35">
                  <c:v>-4.2681703156585939</c:v>
                </c:pt>
                <c:pt idx="36">
                  <c:v>-1.611315288938826</c:v>
                </c:pt>
                <c:pt idx="37">
                  <c:v>-1.545569579873046</c:v>
                </c:pt>
                <c:pt idx="38">
                  <c:v>-0.14466143659932129</c:v>
                </c:pt>
                <c:pt idx="39">
                  <c:v>-9.2501383208392554</c:v>
                </c:pt>
                <c:pt idx="40">
                  <c:v>-15.085329744279932</c:v>
                </c:pt>
                <c:pt idx="41">
                  <c:v>-19.333453834049237</c:v>
                </c:pt>
                <c:pt idx="42">
                  <c:v>-24.741600041803835</c:v>
                </c:pt>
                <c:pt idx="43">
                  <c:v>-28.554957925324615</c:v>
                </c:pt>
                <c:pt idx="44">
                  <c:v>-32.921804348832524</c:v>
                </c:pt>
                <c:pt idx="45">
                  <c:v>-36.455920181238902</c:v>
                </c:pt>
                <c:pt idx="46">
                  <c:v>-37.975363460574364</c:v>
                </c:pt>
                <c:pt idx="47">
                  <c:v>-38.751322967742595</c:v>
                </c:pt>
                <c:pt idx="48">
                  <c:v>-37.863650413617144</c:v>
                </c:pt>
                <c:pt idx="49">
                  <c:v>-35.262097754064996</c:v>
                </c:pt>
                <c:pt idx="50">
                  <c:v>-31.579651195185846</c:v>
                </c:pt>
                <c:pt idx="51">
                  <c:v>-24.892260058218426</c:v>
                </c:pt>
                <c:pt idx="52">
                  <c:v>-18.180550184176667</c:v>
                </c:pt>
                <c:pt idx="53">
                  <c:v>-13.460131675201168</c:v>
                </c:pt>
                <c:pt idx="54">
                  <c:v>-5.6935745927705455</c:v>
                </c:pt>
                <c:pt idx="55">
                  <c:v>2.1942635160791042</c:v>
                </c:pt>
                <c:pt idx="56">
                  <c:v>9.8015306983235888</c:v>
                </c:pt>
                <c:pt idx="57">
                  <c:v>17.855878186968809</c:v>
                </c:pt>
                <c:pt idx="58">
                  <c:v>25.052166239164691</c:v>
                </c:pt>
                <c:pt idx="59">
                  <c:v>28.589555229063677</c:v>
                </c:pt>
                <c:pt idx="60">
                  <c:v>32.770395602171959</c:v>
                </c:pt>
                <c:pt idx="61">
                  <c:v>35.386758535547756</c:v>
                </c:pt>
                <c:pt idx="62">
                  <c:v>39.497858201540822</c:v>
                </c:pt>
                <c:pt idx="63">
                  <c:v>43.92309161520339</c:v>
                </c:pt>
                <c:pt idx="64">
                  <c:v>49.275878902466417</c:v>
                </c:pt>
                <c:pt idx="65">
                  <c:v>55.263378340301443</c:v>
                </c:pt>
                <c:pt idx="66">
                  <c:v>54.946915816288964</c:v>
                </c:pt>
                <c:pt idx="67">
                  <c:v>57.546462026537455</c:v>
                </c:pt>
                <c:pt idx="68">
                  <c:v>61.228252746561992</c:v>
                </c:pt>
                <c:pt idx="69">
                  <c:v>64.596464153288338</c:v>
                </c:pt>
                <c:pt idx="70">
                  <c:v>65.712099827201854</c:v>
                </c:pt>
                <c:pt idx="71">
                  <c:v>69.172292910932242</c:v>
                </c:pt>
                <c:pt idx="72">
                  <c:v>71.792901550126658</c:v>
                </c:pt>
                <c:pt idx="73">
                  <c:v>71.757145585725453</c:v>
                </c:pt>
                <c:pt idx="74">
                  <c:v>65.191044688986835</c:v>
                </c:pt>
                <c:pt idx="75">
                  <c:v>59.710364504998722</c:v>
                </c:pt>
                <c:pt idx="76">
                  <c:v>51.905837161618507</c:v>
                </c:pt>
                <c:pt idx="77">
                  <c:v>44.219912596073215</c:v>
                </c:pt>
                <c:pt idx="78">
                  <c:v>40.80455400756469</c:v>
                </c:pt>
                <c:pt idx="79">
                  <c:v>33.332879800082537</c:v>
                </c:pt>
                <c:pt idx="80">
                  <c:v>25.780502068487522</c:v>
                </c:pt>
                <c:pt idx="81">
                  <c:v>17.637321606372367</c:v>
                </c:pt>
                <c:pt idx="82">
                  <c:v>10.25686948769382</c:v>
                </c:pt>
                <c:pt idx="83">
                  <c:v>4.3170768209430008</c:v>
                </c:pt>
                <c:pt idx="84">
                  <c:v>-2.5982907246676632</c:v>
                </c:pt>
                <c:pt idx="85">
                  <c:v>-7.8911779371302941</c:v>
                </c:pt>
                <c:pt idx="86">
                  <c:v>-11.186228636858402</c:v>
                </c:pt>
                <c:pt idx="87">
                  <c:v>-14.267414042024313</c:v>
                </c:pt>
                <c:pt idx="88">
                  <c:v>-16.913330075622184</c:v>
                </c:pt>
                <c:pt idx="89">
                  <c:v>-17.98311096902772</c:v>
                </c:pt>
                <c:pt idx="90">
                  <c:v>-18.660191815770489</c:v>
                </c:pt>
                <c:pt idx="91">
                  <c:v>-18.293666046457844</c:v>
                </c:pt>
                <c:pt idx="92">
                  <c:v>-17.127821516886058</c:v>
                </c:pt>
                <c:pt idx="93">
                  <c:v>-14.048167362009906</c:v>
                </c:pt>
                <c:pt idx="94">
                  <c:v>-12.16704508946782</c:v>
                </c:pt>
                <c:pt idx="95">
                  <c:v>-10.570807414573864</c:v>
                </c:pt>
                <c:pt idx="96">
                  <c:v>-5.9393916393100596</c:v>
                </c:pt>
                <c:pt idx="97">
                  <c:v>-2.2292410688206274</c:v>
                </c:pt>
                <c:pt idx="98">
                  <c:v>1.4766564137662215</c:v>
                </c:pt>
                <c:pt idx="99">
                  <c:v>3.6789648822408196</c:v>
                </c:pt>
                <c:pt idx="100">
                  <c:v>6.9534925805284189</c:v>
                </c:pt>
                <c:pt idx="101">
                  <c:v>9.1673577707746148</c:v>
                </c:pt>
                <c:pt idx="102">
                  <c:v>10.658794926793675</c:v>
                </c:pt>
                <c:pt idx="103">
                  <c:v>13.065452153568231</c:v>
                </c:pt>
                <c:pt idx="104">
                  <c:v>15.353702426171736</c:v>
                </c:pt>
                <c:pt idx="105">
                  <c:v>16.959695386900478</c:v>
                </c:pt>
                <c:pt idx="106">
                  <c:v>19.464822189617848</c:v>
                </c:pt>
                <c:pt idx="107">
                  <c:v>21.482310258445892</c:v>
                </c:pt>
                <c:pt idx="108">
                  <c:v>20.208194637777652</c:v>
                </c:pt>
                <c:pt idx="109">
                  <c:v>20.425820072098631</c:v>
                </c:pt>
                <c:pt idx="110">
                  <c:v>21.244833779046516</c:v>
                </c:pt>
                <c:pt idx="111">
                  <c:v>22.286101568160049</c:v>
                </c:pt>
                <c:pt idx="112">
                  <c:v>21.9237764899962</c:v>
                </c:pt>
                <c:pt idx="113">
                  <c:v>22.286795204886261</c:v>
                </c:pt>
                <c:pt idx="114">
                  <c:v>21.792353086734508</c:v>
                </c:pt>
                <c:pt idx="115">
                  <c:v>19.789020214293586</c:v>
                </c:pt>
                <c:pt idx="116">
                  <c:v>17.639811075364491</c:v>
                </c:pt>
                <c:pt idx="117">
                  <c:v>14.168242397027925</c:v>
                </c:pt>
                <c:pt idx="118">
                  <c:v>11.007867677160348</c:v>
                </c:pt>
                <c:pt idx="119">
                  <c:v>8.0004875868514063</c:v>
                </c:pt>
                <c:pt idx="120">
                  <c:v>6.0618266035645973</c:v>
                </c:pt>
                <c:pt idx="121">
                  <c:v>2.7682313287444344</c:v>
                </c:pt>
                <c:pt idx="122">
                  <c:v>-1.9692691808888156</c:v>
                </c:pt>
                <c:pt idx="123">
                  <c:v>-5.5301799649625707</c:v>
                </c:pt>
                <c:pt idx="124">
                  <c:v>-8.6421038023868846</c:v>
                </c:pt>
                <c:pt idx="125">
                  <c:v>-13.39185319094743</c:v>
                </c:pt>
                <c:pt idx="126">
                  <c:v>-17.726806773650367</c:v>
                </c:pt>
                <c:pt idx="127">
                  <c:v>-20.091905266878754</c:v>
                </c:pt>
                <c:pt idx="128">
                  <c:v>-23.705647803904029</c:v>
                </c:pt>
                <c:pt idx="129">
                  <c:v>-27.071349557522126</c:v>
                </c:pt>
                <c:pt idx="130">
                  <c:v>-28.309382950963965</c:v>
                </c:pt>
                <c:pt idx="131">
                  <c:v>-28.95566842237271</c:v>
                </c:pt>
                <c:pt idx="132">
                  <c:v>-30.231019968986359</c:v>
                </c:pt>
                <c:pt idx="133">
                  <c:v>-30.320059737617967</c:v>
                </c:pt>
                <c:pt idx="134">
                  <c:v>-29.758966982501505</c:v>
                </c:pt>
                <c:pt idx="135">
                  <c:v>-29.311030790187061</c:v>
                </c:pt>
                <c:pt idx="136">
                  <c:v>-27.388033680518404</c:v>
                </c:pt>
                <c:pt idx="137">
                  <c:v>-23.453885549514396</c:v>
                </c:pt>
                <c:pt idx="138">
                  <c:v>-17.827824382067035</c:v>
                </c:pt>
                <c:pt idx="139">
                  <c:v>-13.366593709249969</c:v>
                </c:pt>
                <c:pt idx="140">
                  <c:v>-6.8105825542795486</c:v>
                </c:pt>
                <c:pt idx="141">
                  <c:v>1.1068555947400256</c:v>
                </c:pt>
                <c:pt idx="142">
                  <c:v>6.6056576694966367</c:v>
                </c:pt>
                <c:pt idx="143">
                  <c:v>10.051058459067178</c:v>
                </c:pt>
                <c:pt idx="144">
                  <c:v>16.463533563455115</c:v>
                </c:pt>
                <c:pt idx="145">
                  <c:v>21.472585338814724</c:v>
                </c:pt>
                <c:pt idx="146">
                  <c:v>26.439934432081301</c:v>
                </c:pt>
                <c:pt idx="147">
                  <c:v>30.668002194080771</c:v>
                </c:pt>
                <c:pt idx="148">
                  <c:v>30.163552512718127</c:v>
                </c:pt>
                <c:pt idx="149">
                  <c:v>30.382979122156001</c:v>
                </c:pt>
                <c:pt idx="150">
                  <c:v>29.976549871365819</c:v>
                </c:pt>
                <c:pt idx="151">
                  <c:v>28.881982061983877</c:v>
                </c:pt>
                <c:pt idx="152">
                  <c:v>26.772915230875256</c:v>
                </c:pt>
                <c:pt idx="153">
                  <c:v>24.442212646791631</c:v>
                </c:pt>
                <c:pt idx="154">
                  <c:v>22.878355966636008</c:v>
                </c:pt>
                <c:pt idx="155">
                  <c:v>24.302768075900531</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numCache>
            </c:numRef>
          </c:val>
          <c:smooth val="0"/>
          <c:extLst>
            <c:ext xmlns:c16="http://schemas.microsoft.com/office/drawing/2014/chart" uri="{C3380CC4-5D6E-409C-BE32-E72D297353CC}">
              <c16:uniqueId val="{00000003-1C42-4518-B0EF-CE8F05EF90D4}"/>
            </c:ext>
          </c:extLst>
        </c:ser>
        <c:ser>
          <c:idx val="5"/>
          <c:order val="4"/>
          <c:tx>
            <c:strRef>
              <c:f>'TRUCKH Data'!$T$2</c:f>
              <c:strCache>
                <c:ptCount val="1"/>
                <c:pt idx="0">
                  <c:v>23.9%</c:v>
                </c:pt>
              </c:strCache>
            </c:strRef>
          </c:tx>
          <c:marker>
            <c:symbol val="none"/>
          </c:marker>
          <c:cat>
            <c:strRef>
              <c:f>Years!$B$315:$B$518</c:f>
              <c:strCache>
                <c:ptCount val="199"/>
                <c:pt idx="6">
                  <c:v>'06</c:v>
                </c:pt>
                <c:pt idx="30">
                  <c:v>'08</c:v>
                </c:pt>
                <c:pt idx="54">
                  <c:v>'10</c:v>
                </c:pt>
                <c:pt idx="78">
                  <c:v>'12</c:v>
                </c:pt>
                <c:pt idx="102">
                  <c:v>'14</c:v>
                </c:pt>
                <c:pt idx="126">
                  <c:v>'16</c:v>
                </c:pt>
                <c:pt idx="150">
                  <c:v>'18</c:v>
                </c:pt>
                <c:pt idx="174">
                  <c:v>'20</c:v>
                </c:pt>
                <c:pt idx="198">
                  <c:v>'22</c:v>
                </c:pt>
              </c:strCache>
            </c:strRef>
          </c:cat>
          <c:val>
            <c:numRef>
              <c:f>'TRUCKH Data'!$T$591:$T$794</c:f>
              <c:numCache>
                <c:formatCode>General</c:formatCode>
                <c:ptCount val="20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23.925790196976607</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numCache>
            </c:numRef>
          </c:val>
          <c:smooth val="0"/>
          <c:extLst>
            <c:ext xmlns:c16="http://schemas.microsoft.com/office/drawing/2014/chart" uri="{C3380CC4-5D6E-409C-BE32-E72D297353CC}">
              <c16:uniqueId val="{00000004-1C42-4518-B0EF-CE8F05EF90D4}"/>
            </c:ext>
          </c:extLst>
        </c:ser>
        <c:ser>
          <c:idx val="7"/>
          <c:order val="6"/>
          <c:tx>
            <c:strRef>
              <c:f>'TRUCKH Data'!$V$2</c:f>
              <c:strCache>
                <c:ptCount val="1"/>
                <c:pt idx="0">
                  <c:v>24.3%</c:v>
                </c:pt>
              </c:strCache>
            </c:strRef>
          </c:tx>
          <c:marker>
            <c:symbol val="none"/>
          </c:marker>
          <c:cat>
            <c:strRef>
              <c:f>Years!$B$315:$B$518</c:f>
              <c:strCache>
                <c:ptCount val="199"/>
                <c:pt idx="6">
                  <c:v>'06</c:v>
                </c:pt>
                <c:pt idx="30">
                  <c:v>'08</c:v>
                </c:pt>
                <c:pt idx="54">
                  <c:v>'10</c:v>
                </c:pt>
                <c:pt idx="78">
                  <c:v>'12</c:v>
                </c:pt>
                <c:pt idx="102">
                  <c:v>'14</c:v>
                </c:pt>
                <c:pt idx="126">
                  <c:v>'16</c:v>
                </c:pt>
                <c:pt idx="150">
                  <c:v>'18</c:v>
                </c:pt>
                <c:pt idx="174">
                  <c:v>'20</c:v>
                </c:pt>
                <c:pt idx="198">
                  <c:v>'22</c:v>
                </c:pt>
              </c:strCache>
            </c:strRef>
          </c:cat>
          <c:val>
            <c:numRef>
              <c:f>'TRUCKH Data'!$V$591:$V$794</c:f>
              <c:numCache>
                <c:formatCode>General</c:formatCode>
                <c:ptCount val="20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24.302768075900531</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numCache>
            </c:numRef>
          </c:val>
          <c:smooth val="0"/>
          <c:extLst>
            <c:ext xmlns:c16="http://schemas.microsoft.com/office/drawing/2014/chart" uri="{C3380CC4-5D6E-409C-BE32-E72D297353CC}">
              <c16:uniqueId val="{00000005-1C42-4518-B0EF-CE8F05EF90D4}"/>
            </c:ext>
          </c:extLst>
        </c:ser>
        <c:dLbls>
          <c:showLegendKey val="0"/>
          <c:showVal val="0"/>
          <c:showCatName val="0"/>
          <c:showSerName val="0"/>
          <c:showPercent val="0"/>
          <c:showBubbleSize val="0"/>
        </c:dLbls>
        <c:marker val="1"/>
        <c:smooth val="0"/>
        <c:axId val="1295474176"/>
        <c:axId val="1295525568"/>
      </c:lineChart>
      <c:lineChart>
        <c:grouping val="standard"/>
        <c:varyColors val="0"/>
        <c:ser>
          <c:idx val="6"/>
          <c:order val="5"/>
          <c:tx>
            <c:strRef>
              <c:f>'TRUCKH Data'!$U$2</c:f>
              <c:strCache>
                <c:ptCount val="1"/>
                <c:pt idx="0">
                  <c:v>310.0</c:v>
                </c:pt>
              </c:strCache>
            </c:strRef>
          </c:tx>
          <c:marker>
            <c:symbol val="none"/>
          </c:marker>
          <c:val>
            <c:numRef>
              <c:f>'TRUCKH Data'!$U$591:$U$794</c:f>
              <c:numCache>
                <c:formatCode>General</c:formatCode>
                <c:ptCount val="20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309.98500000000001</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numCache>
            </c:numRef>
          </c:val>
          <c:smooth val="0"/>
          <c:extLst>
            <c:ext xmlns:c16="http://schemas.microsoft.com/office/drawing/2014/chart" uri="{C3380CC4-5D6E-409C-BE32-E72D297353CC}">
              <c16:uniqueId val="{00000006-1C42-4518-B0EF-CE8F05EF90D4}"/>
            </c:ext>
          </c:extLst>
        </c:ser>
        <c:dLbls>
          <c:showLegendKey val="0"/>
          <c:showVal val="0"/>
          <c:showCatName val="0"/>
          <c:showSerName val="0"/>
          <c:showPercent val="0"/>
          <c:showBubbleSize val="0"/>
        </c:dLbls>
        <c:marker val="1"/>
        <c:smooth val="0"/>
        <c:axId val="1296191488"/>
        <c:axId val="1295526144"/>
      </c:lineChart>
      <c:catAx>
        <c:axId val="1295474176"/>
        <c:scaling>
          <c:orientation val="minMax"/>
        </c:scaling>
        <c:delete val="0"/>
        <c:axPos val="b"/>
        <c:numFmt formatCode="General" sourceLinked="1"/>
        <c:majorTickMark val="out"/>
        <c:minorTickMark val="out"/>
        <c:tickLblPos val="nextTo"/>
        <c:spPr>
          <a:ln w="3175">
            <a:solidFill>
              <a:schemeClr val="bg1">
                <a:lumMod val="50000"/>
              </a:schemeClr>
            </a:solidFill>
            <a:prstDash val="solid"/>
          </a:ln>
        </c:spPr>
        <c:txPr>
          <a:bodyPr rot="0" vert="horz"/>
          <a:lstStyle/>
          <a:p>
            <a:pPr>
              <a:defRPr>
                <a:solidFill>
                  <a:schemeClr val="bg1">
                    <a:lumMod val="50000"/>
                  </a:schemeClr>
                </a:solidFill>
              </a:defRPr>
            </a:pPr>
            <a:endParaRPr lang="en-US"/>
          </a:p>
        </c:txPr>
        <c:crossAx val="1295525568"/>
        <c:crossesAt val="-800"/>
        <c:auto val="0"/>
        <c:lblAlgn val="ctr"/>
        <c:lblOffset val="100"/>
        <c:tickLblSkip val="6"/>
        <c:tickMarkSkip val="12"/>
        <c:noMultiLvlLbl val="0"/>
      </c:catAx>
      <c:valAx>
        <c:axId val="1295525568"/>
        <c:scaling>
          <c:orientation val="minMax"/>
          <c:max val="120"/>
          <c:min val="-180"/>
        </c:scaling>
        <c:delete val="0"/>
        <c:axPos val="l"/>
        <c:title>
          <c:tx>
            <c:rich>
              <a:bodyPr rot="0" vert="horz"/>
              <a:lstStyle/>
              <a:p>
                <a:pPr algn="ctr">
                  <a:defRPr>
                    <a:solidFill>
                      <a:schemeClr val="bg1">
                        <a:lumMod val="50000"/>
                      </a:schemeClr>
                    </a:solidFill>
                  </a:defRPr>
                </a:pPr>
                <a:r>
                  <a:rPr lang="en-US">
                    <a:solidFill>
                      <a:schemeClr val="bg1">
                        <a:lumMod val="50000"/>
                      </a:schemeClr>
                    </a:solidFill>
                  </a:rPr>
                  <a:t>R-O-C</a:t>
                </a:r>
              </a:p>
            </c:rich>
          </c:tx>
          <c:layout>
            <c:manualLayout>
              <c:xMode val="edge"/>
              <c:yMode val="edge"/>
              <c:x val="0"/>
              <c:y val="0"/>
            </c:manualLayout>
          </c:layout>
          <c:overlay val="0"/>
          <c:spPr>
            <a:noFill/>
            <a:ln w="25400">
              <a:noFill/>
            </a:ln>
          </c:spPr>
        </c:title>
        <c:numFmt formatCode="0" sourceLinked="0"/>
        <c:majorTickMark val="none"/>
        <c:minorTickMark val="none"/>
        <c:tickLblPos val="nextTo"/>
        <c:spPr>
          <a:ln w="3175">
            <a:solidFill>
              <a:schemeClr val="bg1">
                <a:lumMod val="50000"/>
              </a:schemeClr>
            </a:solidFill>
            <a:prstDash val="solid"/>
          </a:ln>
        </c:spPr>
        <c:txPr>
          <a:bodyPr rot="0" vert="horz"/>
          <a:lstStyle/>
          <a:p>
            <a:pPr>
              <a:defRPr>
                <a:solidFill>
                  <a:schemeClr val="bg1">
                    <a:lumMod val="50000"/>
                  </a:schemeClr>
                </a:solidFill>
              </a:defRPr>
            </a:pPr>
            <a:endParaRPr lang="en-US"/>
          </a:p>
        </c:txPr>
        <c:crossAx val="1295474176"/>
        <c:crosses val="autoZero"/>
        <c:crossBetween val="between"/>
        <c:majorUnit val="60"/>
      </c:valAx>
      <c:catAx>
        <c:axId val="1296191488"/>
        <c:scaling>
          <c:orientation val="minMax"/>
        </c:scaling>
        <c:delete val="1"/>
        <c:axPos val="b"/>
        <c:numFmt formatCode="General" sourceLinked="1"/>
        <c:majorTickMark val="out"/>
        <c:minorTickMark val="none"/>
        <c:tickLblPos val="nextTo"/>
        <c:crossAx val="1295526144"/>
        <c:crossesAt val="1.5"/>
        <c:auto val="0"/>
        <c:lblAlgn val="ctr"/>
        <c:lblOffset val="100"/>
        <c:noMultiLvlLbl val="0"/>
      </c:catAx>
      <c:valAx>
        <c:axId val="1295526144"/>
        <c:scaling>
          <c:orientation val="minMax"/>
          <c:max val="800"/>
          <c:min val="50"/>
        </c:scaling>
        <c:delete val="0"/>
        <c:axPos val="r"/>
        <c:title>
          <c:tx>
            <c:rich>
              <a:bodyPr rot="0" vert="horz"/>
              <a:lstStyle/>
              <a:p>
                <a:pPr algn="ctr">
                  <a:defRPr>
                    <a:solidFill>
                      <a:schemeClr val="bg1">
                        <a:lumMod val="50000"/>
                      </a:schemeClr>
                    </a:solidFill>
                  </a:defRPr>
                </a:pPr>
                <a:r>
                  <a:rPr lang="en-US">
                    <a:solidFill>
                      <a:schemeClr val="bg1">
                        <a:lumMod val="50000"/>
                      </a:schemeClr>
                    </a:solidFill>
                  </a:rPr>
                  <a:t>MMT</a:t>
                </a:r>
              </a:p>
            </c:rich>
          </c:tx>
          <c:layout>
            <c:manualLayout>
              <c:xMode val="edge"/>
              <c:yMode val="edge"/>
              <c:x val="0.95468914646996839"/>
              <c:y val="0"/>
            </c:manualLayout>
          </c:layout>
          <c:overlay val="0"/>
          <c:spPr>
            <a:noFill/>
            <a:ln w="25400">
              <a:noFill/>
            </a:ln>
          </c:spPr>
        </c:title>
        <c:numFmt formatCode="0" sourceLinked="0"/>
        <c:majorTickMark val="none"/>
        <c:minorTickMark val="none"/>
        <c:tickLblPos val="nextTo"/>
        <c:spPr>
          <a:ln w="3175">
            <a:solidFill>
              <a:schemeClr val="bg1">
                <a:lumMod val="50000"/>
              </a:schemeClr>
            </a:solidFill>
            <a:prstDash val="solid"/>
          </a:ln>
        </c:spPr>
        <c:txPr>
          <a:bodyPr rot="0" vert="horz"/>
          <a:lstStyle/>
          <a:p>
            <a:pPr>
              <a:defRPr>
                <a:solidFill>
                  <a:schemeClr val="bg1">
                    <a:lumMod val="50000"/>
                  </a:schemeClr>
                </a:solidFill>
              </a:defRPr>
            </a:pPr>
            <a:endParaRPr lang="en-US"/>
          </a:p>
        </c:txPr>
        <c:crossAx val="1296191488"/>
        <c:crosses val="max"/>
        <c:crossBetween val="between"/>
        <c:majorUnit val="150"/>
        <c:minorUnit val="4.8"/>
      </c:valAx>
      <c:spPr>
        <a:noFill/>
        <a:ln w="25400">
          <a:noFill/>
        </a:ln>
      </c:spPr>
    </c:plotArea>
    <c:plotVisOnly val="1"/>
    <c:dispBlanksAs val="gap"/>
    <c:showDLblsOverMax val="0"/>
  </c:chart>
  <c:spPr>
    <a:noFill/>
    <a:ln w="9525">
      <a:noFill/>
    </a:ln>
  </c:spPr>
  <c:txPr>
    <a:bodyPr/>
    <a:lstStyle/>
    <a:p>
      <a:pPr>
        <a:defRPr sz="1200" b="1"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1343269591301086E-2"/>
          <c:y val="7.531804847923422E-2"/>
          <c:w val="0.9178082191780822"/>
          <c:h val="0.85228526581236164"/>
        </c:manualLayout>
      </c:layout>
      <c:lineChart>
        <c:grouping val="standard"/>
        <c:varyColors val="0"/>
        <c:ser>
          <c:idx val="2"/>
          <c:order val="0"/>
          <c:spPr>
            <a:ln w="28575">
              <a:solidFill>
                <a:schemeClr val="tx1"/>
              </a:solidFill>
              <a:prstDash val="solid"/>
            </a:ln>
          </c:spPr>
          <c:marker>
            <c:symbol val="none"/>
          </c:marker>
          <c:dLbls>
            <c:delete val="1"/>
          </c:dLbls>
          <c:cat>
            <c:strRef>
              <c:f>Years!$K$243:$K$914</c:f>
              <c:strCache>
                <c:ptCount val="661"/>
                <c:pt idx="0">
                  <c:v>1970</c:v>
                </c:pt>
                <c:pt idx="60">
                  <c:v>1975</c:v>
                </c:pt>
                <c:pt idx="120">
                  <c:v>1980</c:v>
                </c:pt>
                <c:pt idx="180">
                  <c:v>1985</c:v>
                </c:pt>
                <c:pt idx="240">
                  <c:v>1990</c:v>
                </c:pt>
                <c:pt idx="300">
                  <c:v>1995</c:v>
                </c:pt>
                <c:pt idx="360">
                  <c:v>2000</c:v>
                </c:pt>
                <c:pt idx="420">
                  <c:v>2005</c:v>
                </c:pt>
                <c:pt idx="480">
                  <c:v>2010</c:v>
                </c:pt>
                <c:pt idx="540">
                  <c:v>2015</c:v>
                </c:pt>
                <c:pt idx="600">
                  <c:v>2020</c:v>
                </c:pt>
                <c:pt idx="660">
                  <c:v>2025</c:v>
                </c:pt>
              </c:strCache>
            </c:strRef>
          </c:cat>
          <c:val>
            <c:numRef>
              <c:f>Years!$G$243:$G$914</c:f>
              <c:numCache>
                <c:formatCode>General</c:formatCode>
                <c:ptCount val="67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numCache>
            </c:numRef>
          </c:val>
          <c:smooth val="0"/>
          <c:extLst>
            <c:ext xmlns:c16="http://schemas.microsoft.com/office/drawing/2014/chart" uri="{C3380CC4-5D6E-409C-BE32-E72D297353CC}">
              <c16:uniqueId val="{00000000-722B-4E64-AE1F-8258FA0389D2}"/>
            </c:ext>
          </c:extLst>
        </c:ser>
        <c:ser>
          <c:idx val="1"/>
          <c:order val="2"/>
          <c:tx>
            <c:v>US IP</c:v>
          </c:tx>
          <c:spPr>
            <a:ln w="57150">
              <a:solidFill>
                <a:srgbClr val="00B0F0"/>
              </a:solidFill>
              <a:prstDash val="solid"/>
            </a:ln>
            <a:effectLst>
              <a:outerShdw blurRad="50800" dist="50800" dir="5400000" algn="ctr" rotWithShape="0">
                <a:srgbClr val="000000">
                  <a:alpha val="99000"/>
                </a:srgbClr>
              </a:outerShdw>
            </a:effectLst>
          </c:spPr>
          <c:marker>
            <c:symbol val="none"/>
          </c:marker>
          <c:dLbls>
            <c:delete val="1"/>
          </c:dLbls>
          <c:cat>
            <c:strRef>
              <c:f>Years!$K$243:$K$914</c:f>
              <c:strCache>
                <c:ptCount val="661"/>
                <c:pt idx="0">
                  <c:v>1970</c:v>
                </c:pt>
                <c:pt idx="60">
                  <c:v>1975</c:v>
                </c:pt>
                <c:pt idx="120">
                  <c:v>1980</c:v>
                </c:pt>
                <c:pt idx="180">
                  <c:v>1985</c:v>
                </c:pt>
                <c:pt idx="240">
                  <c:v>1990</c:v>
                </c:pt>
                <c:pt idx="300">
                  <c:v>1995</c:v>
                </c:pt>
                <c:pt idx="360">
                  <c:v>2000</c:v>
                </c:pt>
                <c:pt idx="420">
                  <c:v>2005</c:v>
                </c:pt>
                <c:pt idx="480">
                  <c:v>2010</c:v>
                </c:pt>
                <c:pt idx="540">
                  <c:v>2015</c:v>
                </c:pt>
                <c:pt idx="600">
                  <c:v>2020</c:v>
                </c:pt>
                <c:pt idx="660">
                  <c:v>2025</c:v>
                </c:pt>
              </c:strCache>
            </c:strRef>
          </c:cat>
          <c:val>
            <c:numRef>
              <c:f>TIPROHNSA!$I$615:$I$1286</c:f>
              <c:numCache>
                <c:formatCode>0.0</c:formatCode>
                <c:ptCount val="672"/>
                <c:pt idx="0">
                  <c:v>4.1227958733318815</c:v>
                </c:pt>
                <c:pt idx="1">
                  <c:v>3.5201485276829487</c:v>
                </c:pt>
                <c:pt idx="2">
                  <c:v>2.79799247987944</c:v>
                </c:pt>
                <c:pt idx="3">
                  <c:v>2.1376879511782789</c:v>
                </c:pt>
                <c:pt idx="4">
                  <c:v>1.6407979796748862</c:v>
                </c:pt>
                <c:pt idx="5">
                  <c:v>0.98120266645882737</c:v>
                </c:pt>
                <c:pt idx="6">
                  <c:v>0.34207020139209021</c:v>
                </c:pt>
                <c:pt idx="7">
                  <c:v>-0.43945572257185006</c:v>
                </c:pt>
                <c:pt idx="8">
                  <c:v>-1.2419545280932311</c:v>
                </c:pt>
                <c:pt idx="9">
                  <c:v>-2.1820600967473354</c:v>
                </c:pt>
                <c:pt idx="10">
                  <c:v>-2.8804672060657452</c:v>
                </c:pt>
                <c:pt idx="11">
                  <c:v>-3.3249421496851426</c:v>
                </c:pt>
                <c:pt idx="12">
                  <c:v>-3.3480209345325989</c:v>
                </c:pt>
                <c:pt idx="13">
                  <c:v>-3.3235551156380154</c:v>
                </c:pt>
                <c:pt idx="14">
                  <c:v>-3.2261526285430762</c:v>
                </c:pt>
                <c:pt idx="15">
                  <c:v>-3.074009740068874</c:v>
                </c:pt>
                <c:pt idx="16">
                  <c:v>-2.8890416358356674</c:v>
                </c:pt>
                <c:pt idx="17">
                  <c:v>-2.5515106269006793</c:v>
                </c:pt>
                <c:pt idx="18">
                  <c:v>-2.3003097225308409</c:v>
                </c:pt>
                <c:pt idx="19">
                  <c:v>-1.981349732484702</c:v>
                </c:pt>
                <c:pt idx="20">
                  <c:v>-1.3844541736792451</c:v>
                </c:pt>
                <c:pt idx="21">
                  <c:v>-0.35966217743646212</c:v>
                </c:pt>
                <c:pt idx="22">
                  <c:v>0.7031141540815895</c:v>
                </c:pt>
                <c:pt idx="23">
                  <c:v>1.4018228404652859</c:v>
                </c:pt>
                <c:pt idx="24">
                  <c:v>2.0528297906099056</c:v>
                </c:pt>
                <c:pt idx="25">
                  <c:v>2.7572128205322457</c:v>
                </c:pt>
                <c:pt idx="26">
                  <c:v>3.5574154098860618</c:v>
                </c:pt>
                <c:pt idx="27">
                  <c:v>4.3881724357716365</c:v>
                </c:pt>
                <c:pt idx="28">
                  <c:v>5.1104848824695068</c:v>
                </c:pt>
                <c:pt idx="29">
                  <c:v>5.7759188219065578</c:v>
                </c:pt>
                <c:pt idx="30">
                  <c:v>6.5128798779630301</c:v>
                </c:pt>
                <c:pt idx="31">
                  <c:v>7.344072286211528</c:v>
                </c:pt>
                <c:pt idx="32">
                  <c:v>7.9290679538809457</c:v>
                </c:pt>
                <c:pt idx="33">
                  <c:v>8.3661132484568128</c:v>
                </c:pt>
                <c:pt idx="34">
                  <c:v>8.8581643837021744</c:v>
                </c:pt>
                <c:pt idx="35">
                  <c:v>9.6128310786334481</c:v>
                </c:pt>
                <c:pt idx="36">
                  <c:v>9.8881439538680524</c:v>
                </c:pt>
                <c:pt idx="37">
                  <c:v>10.17017887922232</c:v>
                </c:pt>
                <c:pt idx="38">
                  <c:v>10.30138641137404</c:v>
                </c:pt>
                <c:pt idx="39">
                  <c:v>10.162456263491393</c:v>
                </c:pt>
                <c:pt idx="40">
                  <c:v>10.15217150754448</c:v>
                </c:pt>
                <c:pt idx="41">
                  <c:v>10.153969856648757</c:v>
                </c:pt>
                <c:pt idx="42">
                  <c:v>10.220686612171832</c:v>
                </c:pt>
                <c:pt idx="43">
                  <c:v>9.9739189945169642</c:v>
                </c:pt>
                <c:pt idx="44">
                  <c:v>9.7917731578917966</c:v>
                </c:pt>
                <c:pt idx="45">
                  <c:v>9.4531843225421142</c:v>
                </c:pt>
                <c:pt idx="46">
                  <c:v>8.9466657242262215</c:v>
                </c:pt>
                <c:pt idx="47">
                  <c:v>8.199275730481915</c:v>
                </c:pt>
                <c:pt idx="48">
                  <c:v>7.6323841620511388</c:v>
                </c:pt>
                <c:pt idx="49">
                  <c:v>6.8423223381784481</c:v>
                </c:pt>
                <c:pt idx="50">
                  <c:v>6.1327891167813675</c:v>
                </c:pt>
                <c:pt idx="51">
                  <c:v>5.5081523095776816</c:v>
                </c:pt>
                <c:pt idx="52">
                  <c:v>4.9094814015833634</c:v>
                </c:pt>
                <c:pt idx="53">
                  <c:v>4.2816824497323864</c:v>
                </c:pt>
                <c:pt idx="54">
                  <c:v>3.5851280138246722</c:v>
                </c:pt>
                <c:pt idx="55">
                  <c:v>3.0542437725403744</c:v>
                </c:pt>
                <c:pt idx="56">
                  <c:v>2.3942079849676787</c:v>
                </c:pt>
                <c:pt idx="57">
                  <c:v>1.6818572575933075</c:v>
                </c:pt>
                <c:pt idx="58">
                  <c:v>0.70593285645188075</c:v>
                </c:pt>
                <c:pt idx="59">
                  <c:v>-0.29222513078666168</c:v>
                </c:pt>
                <c:pt idx="60">
                  <c:v>-1.276860032515188</c:v>
                </c:pt>
                <c:pt idx="61">
                  <c:v>-2.2736725059393592</c:v>
                </c:pt>
                <c:pt idx="62">
                  <c:v>-3.3964129599949189</c:v>
                </c:pt>
                <c:pt idx="63">
                  <c:v>-4.3229582003214517</c:v>
                </c:pt>
                <c:pt idx="64">
                  <c:v>-5.5172273602866113</c:v>
                </c:pt>
                <c:pt idx="65">
                  <c:v>-6.6380227619478092</c:v>
                </c:pt>
                <c:pt idx="66">
                  <c:v>-7.655376223648318</c:v>
                </c:pt>
                <c:pt idx="67">
                  <c:v>-8.4403954880619096</c:v>
                </c:pt>
                <c:pt idx="68">
                  <c:v>-9.0904287906894155</c:v>
                </c:pt>
                <c:pt idx="69">
                  <c:v>-9.606877449077615</c:v>
                </c:pt>
                <c:pt idx="70">
                  <c:v>-9.5271491637704457</c:v>
                </c:pt>
                <c:pt idx="71">
                  <c:v>-8.9054913627915511</c:v>
                </c:pt>
                <c:pt idx="72">
                  <c:v>-7.9511936023869794</c:v>
                </c:pt>
                <c:pt idx="73">
                  <c:v>-6.5551412034126031</c:v>
                </c:pt>
                <c:pt idx="74">
                  <c:v>-4.8885293688481539</c:v>
                </c:pt>
                <c:pt idx="75">
                  <c:v>-3.40217637165388</c:v>
                </c:pt>
                <c:pt idx="76">
                  <c:v>-1.5153634012987141</c:v>
                </c:pt>
                <c:pt idx="77">
                  <c:v>0.32521463650915905</c:v>
                </c:pt>
                <c:pt idx="78">
                  <c:v>2.0278481329727356</c:v>
                </c:pt>
                <c:pt idx="79">
                  <c:v>3.4720018519518163</c:v>
                </c:pt>
                <c:pt idx="80">
                  <c:v>4.8301260921946891</c:v>
                </c:pt>
                <c:pt idx="81">
                  <c:v>6.1665230015871941</c:v>
                </c:pt>
                <c:pt idx="82">
                  <c:v>7.2498299912453916</c:v>
                </c:pt>
                <c:pt idx="83">
                  <c:v>7.8776874803660775</c:v>
                </c:pt>
                <c:pt idx="84">
                  <c:v>8.0497343248508741</c:v>
                </c:pt>
                <c:pt idx="85">
                  <c:v>7.9740765480320448</c:v>
                </c:pt>
                <c:pt idx="86">
                  <c:v>7.8732405758956645</c:v>
                </c:pt>
                <c:pt idx="87">
                  <c:v>7.9418227820906395</c:v>
                </c:pt>
                <c:pt idx="88">
                  <c:v>7.784595915173</c:v>
                </c:pt>
                <c:pt idx="89">
                  <c:v>7.7576397424819561</c:v>
                </c:pt>
                <c:pt idx="90">
                  <c:v>7.760304231452821</c:v>
                </c:pt>
                <c:pt idx="91">
                  <c:v>7.7407764087477915</c:v>
                </c:pt>
                <c:pt idx="92">
                  <c:v>7.8481752685910351</c:v>
                </c:pt>
                <c:pt idx="93">
                  <c:v>7.9538388145255112</c:v>
                </c:pt>
                <c:pt idx="94">
                  <c:v>7.8262370655456408</c:v>
                </c:pt>
                <c:pt idx="95">
                  <c:v>7.6445921284939544</c:v>
                </c:pt>
                <c:pt idx="96">
                  <c:v>7.5648242974954769</c:v>
                </c:pt>
                <c:pt idx="97">
                  <c:v>7.3592158645628984</c:v>
                </c:pt>
                <c:pt idx="98">
                  <c:v>7.0661689066289028</c:v>
                </c:pt>
                <c:pt idx="99">
                  <c:v>6.8963110195103354</c:v>
                </c:pt>
                <c:pt idx="100">
                  <c:v>6.6377073277925263</c:v>
                </c:pt>
                <c:pt idx="101">
                  <c:v>6.2902080477505962</c:v>
                </c:pt>
                <c:pt idx="102">
                  <c:v>5.9599716163453849</c:v>
                </c:pt>
                <c:pt idx="103">
                  <c:v>5.7960425861421641</c:v>
                </c:pt>
                <c:pt idx="104">
                  <c:v>5.5744959984492084</c:v>
                </c:pt>
                <c:pt idx="105">
                  <c:v>5.3987654108705669</c:v>
                </c:pt>
                <c:pt idx="106">
                  <c:v>5.3990458558425445</c:v>
                </c:pt>
                <c:pt idx="107">
                  <c:v>5.5010218194719869</c:v>
                </c:pt>
                <c:pt idx="108">
                  <c:v>5.7043351868990584</c:v>
                </c:pt>
                <c:pt idx="109">
                  <c:v>5.9962583796529856</c:v>
                </c:pt>
                <c:pt idx="110">
                  <c:v>6.1837404371828626</c:v>
                </c:pt>
                <c:pt idx="111">
                  <c:v>5.7280850319262981</c:v>
                </c:pt>
                <c:pt idx="112">
                  <c:v>5.5601542976620522</c:v>
                </c:pt>
                <c:pt idx="113">
                  <c:v>5.3401929995012836</c:v>
                </c:pt>
                <c:pt idx="114">
                  <c:v>5.1732969379193463</c:v>
                </c:pt>
                <c:pt idx="115">
                  <c:v>4.872553115149671</c:v>
                </c:pt>
                <c:pt idx="116">
                  <c:v>4.5268229122693526</c:v>
                </c:pt>
                <c:pt idx="117">
                  <c:v>4.088584780011189</c:v>
                </c:pt>
                <c:pt idx="118">
                  <c:v>3.5552682821307116</c:v>
                </c:pt>
                <c:pt idx="119">
                  <c:v>2.9818183343857498</c:v>
                </c:pt>
                <c:pt idx="120">
                  <c:v>2.4791489977418877</c:v>
                </c:pt>
                <c:pt idx="121">
                  <c:v>1.8774827220797192</c:v>
                </c:pt>
                <c:pt idx="122">
                  <c:v>1.2816656770419996</c:v>
                </c:pt>
                <c:pt idx="123">
                  <c:v>1.096992515257881</c:v>
                </c:pt>
                <c:pt idx="124">
                  <c:v>0.40440551678302938</c:v>
                </c:pt>
                <c:pt idx="125">
                  <c:v>-0.3405107740414195</c:v>
                </c:pt>
                <c:pt idx="126">
                  <c:v>-1.06603742429985</c:v>
                </c:pt>
                <c:pt idx="127">
                  <c:v>-1.60455506859563</c:v>
                </c:pt>
                <c:pt idx="128">
                  <c:v>-2.0294637521820107</c:v>
                </c:pt>
                <c:pt idx="129">
                  <c:v>-2.3818498617539774</c:v>
                </c:pt>
                <c:pt idx="130">
                  <c:v>-2.5147181610071385</c:v>
                </c:pt>
                <c:pt idx="131">
                  <c:v>-2.5810049580529721</c:v>
                </c:pt>
                <c:pt idx="132">
                  <c:v>-2.7941807207416076</c:v>
                </c:pt>
                <c:pt idx="133">
                  <c:v>-3.0076984611841056</c:v>
                </c:pt>
                <c:pt idx="134">
                  <c:v>-3.0999660140881247</c:v>
                </c:pt>
                <c:pt idx="135">
                  <c:v>-3.0467995516717252</c:v>
                </c:pt>
                <c:pt idx="136">
                  <c:v>-2.3880306824425475</c:v>
                </c:pt>
                <c:pt idx="137">
                  <c:v>-1.4682423269587446</c:v>
                </c:pt>
                <c:pt idx="138">
                  <c:v>-0.43707214909252912</c:v>
                </c:pt>
                <c:pt idx="139">
                  <c:v>0.42702821647860389</c:v>
                </c:pt>
                <c:pt idx="140">
                  <c:v>1.0031742209967121</c:v>
                </c:pt>
                <c:pt idx="141">
                  <c:v>1.4238340844181891</c:v>
                </c:pt>
                <c:pt idx="142">
                  <c:v>1.447587932153624</c:v>
                </c:pt>
                <c:pt idx="143">
                  <c:v>1.299833714705386</c:v>
                </c:pt>
                <c:pt idx="144">
                  <c:v>1.121045759717191</c:v>
                </c:pt>
                <c:pt idx="145">
                  <c:v>1.1775420628524813</c:v>
                </c:pt>
                <c:pt idx="146">
                  <c:v>1.0359266529745241</c:v>
                </c:pt>
                <c:pt idx="147">
                  <c:v>0.74363214985551451</c:v>
                </c:pt>
                <c:pt idx="148">
                  <c:v>6.2559314110103514E-2</c:v>
                </c:pt>
                <c:pt idx="149">
                  <c:v>-0.81995893062986624</c:v>
                </c:pt>
                <c:pt idx="150">
                  <c:v>-1.8635199349136968</c:v>
                </c:pt>
                <c:pt idx="151">
                  <c:v>-2.9158695555456404</c:v>
                </c:pt>
                <c:pt idx="152">
                  <c:v>-3.7109722952192641</c:v>
                </c:pt>
                <c:pt idx="153">
                  <c:v>-4.4224122032513833</c:v>
                </c:pt>
                <c:pt idx="154">
                  <c:v>-4.8651576270759165</c:v>
                </c:pt>
                <c:pt idx="155">
                  <c:v>-5.1857010589508832</c:v>
                </c:pt>
                <c:pt idx="156">
                  <c:v>-5.0743112703303268</c:v>
                </c:pt>
                <c:pt idx="157">
                  <c:v>-5.3359582634830645</c:v>
                </c:pt>
                <c:pt idx="158">
                  <c:v>-5.3388209861145839</c:v>
                </c:pt>
                <c:pt idx="159">
                  <c:v>-5.1288474655591045</c:v>
                </c:pt>
                <c:pt idx="160">
                  <c:v>-4.7167965305636557</c:v>
                </c:pt>
                <c:pt idx="161">
                  <c:v>-4.1540473451321276</c:v>
                </c:pt>
                <c:pt idx="162">
                  <c:v>-3.4114917636509574</c:v>
                </c:pt>
                <c:pt idx="163">
                  <c:v>-2.4311429304647021</c:v>
                </c:pt>
                <c:pt idx="164">
                  <c:v>-1.2882582053766356</c:v>
                </c:pt>
                <c:pt idx="165">
                  <c:v>3.2711451376485456E-2</c:v>
                </c:pt>
                <c:pt idx="166">
                  <c:v>1.3439695178805664</c:v>
                </c:pt>
                <c:pt idx="167">
                  <c:v>2.7422901402553919</c:v>
                </c:pt>
                <c:pt idx="168">
                  <c:v>3.8397628273232272</c:v>
                </c:pt>
                <c:pt idx="169">
                  <c:v>5.2896096622182256</c:v>
                </c:pt>
                <c:pt idx="170">
                  <c:v>6.5849367279331688</c:v>
                </c:pt>
                <c:pt idx="171">
                  <c:v>7.6219286968267426</c:v>
                </c:pt>
                <c:pt idx="172">
                  <c:v>8.5274659002440671</c:v>
                </c:pt>
                <c:pt idx="173">
                  <c:v>9.3278452531584861</c:v>
                </c:pt>
                <c:pt idx="174">
                  <c:v>9.8350483792513046</c:v>
                </c:pt>
                <c:pt idx="175">
                  <c:v>10.104799057419058</c:v>
                </c:pt>
                <c:pt idx="176">
                  <c:v>10.035987292638708</c:v>
                </c:pt>
                <c:pt idx="177">
                  <c:v>9.7253865146393395</c:v>
                </c:pt>
                <c:pt idx="178">
                  <c:v>9.3861734241152561</c:v>
                </c:pt>
                <c:pt idx="179">
                  <c:v>8.918860459471972</c:v>
                </c:pt>
                <c:pt idx="180">
                  <c:v>8.1992667582478447</c:v>
                </c:pt>
                <c:pt idx="181">
                  <c:v>7.3967801842527763</c:v>
                </c:pt>
                <c:pt idx="182">
                  <c:v>6.5755454924940011</c:v>
                </c:pt>
                <c:pt idx="183">
                  <c:v>5.7279594666680254</c:v>
                </c:pt>
                <c:pt idx="184">
                  <c:v>4.9246436987118329</c:v>
                </c:pt>
                <c:pt idx="185">
                  <c:v>4.1250727786863735</c:v>
                </c:pt>
                <c:pt idx="186">
                  <c:v>3.3886616978378896</c:v>
                </c:pt>
                <c:pt idx="187">
                  <c:v>2.7485632783670582</c:v>
                </c:pt>
                <c:pt idx="188">
                  <c:v>2.2827137726463747</c:v>
                </c:pt>
                <c:pt idx="189">
                  <c:v>1.8922461351997555</c:v>
                </c:pt>
                <c:pt idx="190">
                  <c:v>1.49613030889914</c:v>
                </c:pt>
                <c:pt idx="191">
                  <c:v>1.2314710294004385</c:v>
                </c:pt>
                <c:pt idx="192">
                  <c:v>1.1923929219718445</c:v>
                </c:pt>
                <c:pt idx="193">
                  <c:v>1.0463313601622275</c:v>
                </c:pt>
                <c:pt idx="194">
                  <c:v>0.83538763836257601</c:v>
                </c:pt>
                <c:pt idx="195">
                  <c:v>0.83240528565242755</c:v>
                </c:pt>
                <c:pt idx="196">
                  <c:v>0.78095208974038144</c:v>
                </c:pt>
                <c:pt idx="197">
                  <c:v>0.72909295508762284</c:v>
                </c:pt>
                <c:pt idx="198">
                  <c:v>0.82787898078495914</c:v>
                </c:pt>
                <c:pt idx="199">
                  <c:v>0.88989022606445189</c:v>
                </c:pt>
                <c:pt idx="200">
                  <c:v>0.88143825072488369</c:v>
                </c:pt>
                <c:pt idx="201">
                  <c:v>0.96117064310999467</c:v>
                </c:pt>
                <c:pt idx="202">
                  <c:v>1.0518351490848659</c:v>
                </c:pt>
                <c:pt idx="203">
                  <c:v>1.012083743565654</c:v>
                </c:pt>
                <c:pt idx="204">
                  <c:v>0.85721912185169913</c:v>
                </c:pt>
                <c:pt idx="205">
                  <c:v>0.98227630285876444</c:v>
                </c:pt>
                <c:pt idx="206">
                  <c:v>1.3433403907135073</c:v>
                </c:pt>
                <c:pt idx="207">
                  <c:v>1.509355010052289</c:v>
                </c:pt>
                <c:pt idx="208">
                  <c:v>1.8543676651183034</c:v>
                </c:pt>
                <c:pt idx="209">
                  <c:v>2.3059412165733733</c:v>
                </c:pt>
                <c:pt idx="210">
                  <c:v>2.6765133085004891</c:v>
                </c:pt>
                <c:pt idx="211">
                  <c:v>3.1581792305254766</c:v>
                </c:pt>
                <c:pt idx="212">
                  <c:v>3.6252197707055984</c:v>
                </c:pt>
                <c:pt idx="213">
                  <c:v>4.1608890801671663</c:v>
                </c:pt>
                <c:pt idx="214">
                  <c:v>4.6878650915392228</c:v>
                </c:pt>
                <c:pt idx="215">
                  <c:v>5.1918783794107526</c:v>
                </c:pt>
                <c:pt idx="216">
                  <c:v>5.7964151086384419</c:v>
                </c:pt>
                <c:pt idx="217">
                  <c:v>6.121215209136821</c:v>
                </c:pt>
                <c:pt idx="218">
                  <c:v>6.327269943979914</c:v>
                </c:pt>
                <c:pt idx="219">
                  <c:v>6.6462973432548438</c:v>
                </c:pt>
                <c:pt idx="220">
                  <c:v>6.7486018106149857</c:v>
                </c:pt>
                <c:pt idx="221">
                  <c:v>6.7578970851219538</c:v>
                </c:pt>
                <c:pt idx="222">
                  <c:v>6.7093174936442921</c:v>
                </c:pt>
                <c:pt idx="223">
                  <c:v>6.5222157716842162</c:v>
                </c:pt>
                <c:pt idx="224">
                  <c:v>6.3708510998655754</c:v>
                </c:pt>
                <c:pt idx="225">
                  <c:v>5.9818027242258864</c:v>
                </c:pt>
                <c:pt idx="226">
                  <c:v>5.5516482741461743</c:v>
                </c:pt>
                <c:pt idx="227">
                  <c:v>5.1709181781768336</c:v>
                </c:pt>
                <c:pt idx="228">
                  <c:v>4.7686761186324986</c:v>
                </c:pt>
                <c:pt idx="229">
                  <c:v>4.3941847058462713</c:v>
                </c:pt>
                <c:pt idx="230">
                  <c:v>3.969073470010585</c:v>
                </c:pt>
                <c:pt idx="231">
                  <c:v>3.5958601605098295</c:v>
                </c:pt>
                <c:pt idx="232">
                  <c:v>3.1883757995864244</c:v>
                </c:pt>
                <c:pt idx="233">
                  <c:v>2.7651859545356956</c:v>
                </c:pt>
                <c:pt idx="234">
                  <c:v>2.3171645493211201</c:v>
                </c:pt>
                <c:pt idx="235">
                  <c:v>1.9739779169119913</c:v>
                </c:pt>
                <c:pt idx="236">
                  <c:v>1.6207694487737143</c:v>
                </c:pt>
                <c:pt idx="237">
                  <c:v>1.3271557610848674</c:v>
                </c:pt>
                <c:pt idx="238">
                  <c:v>1.0949055102430663</c:v>
                </c:pt>
                <c:pt idx="239">
                  <c:v>0.91321367927498898</c:v>
                </c:pt>
                <c:pt idx="240">
                  <c:v>0.62117515378577082</c:v>
                </c:pt>
                <c:pt idx="241">
                  <c:v>0.48409069884326072</c:v>
                </c:pt>
                <c:pt idx="242">
                  <c:v>0.47905657682656511</c:v>
                </c:pt>
                <c:pt idx="243">
                  <c:v>0.20861749622744696</c:v>
                </c:pt>
                <c:pt idx="244">
                  <c:v>0.24981529683518033</c:v>
                </c:pt>
                <c:pt idx="245">
                  <c:v>0.33596060147299056</c:v>
                </c:pt>
                <c:pt idx="246">
                  <c:v>0.59462034904601069</c:v>
                </c:pt>
                <c:pt idx="247">
                  <c:v>0.72008749540468386</c:v>
                </c:pt>
                <c:pt idx="248">
                  <c:v>0.91636313096745425</c:v>
                </c:pt>
                <c:pt idx="249">
                  <c:v>1.0822367195954143</c:v>
                </c:pt>
                <c:pt idx="250">
                  <c:v>1.1033998721661646</c:v>
                </c:pt>
                <c:pt idx="251">
                  <c:v>0.96728257280283003</c:v>
                </c:pt>
                <c:pt idx="252">
                  <c:v>0.97652645222635215</c:v>
                </c:pt>
                <c:pt idx="253">
                  <c:v>0.74130621549184639</c:v>
                </c:pt>
                <c:pt idx="254">
                  <c:v>0.28667401419208716</c:v>
                </c:pt>
                <c:pt idx="255">
                  <c:v>0.19106074835030995</c:v>
                </c:pt>
                <c:pt idx="256">
                  <c:v>-0.13477099537520587</c:v>
                </c:pt>
                <c:pt idx="257">
                  <c:v>-0.43874209310416745</c:v>
                </c:pt>
                <c:pt idx="258">
                  <c:v>-0.80640280172146106</c:v>
                </c:pt>
                <c:pt idx="259">
                  <c:v>-1.1077105860473466</c:v>
                </c:pt>
                <c:pt idx="260">
                  <c:v>-1.4288908617481155</c:v>
                </c:pt>
                <c:pt idx="261">
                  <c:v>-1.6183576728082727</c:v>
                </c:pt>
                <c:pt idx="262">
                  <c:v>-1.6064776899428352</c:v>
                </c:pt>
                <c:pt idx="263">
                  <c:v>-1.4732343577504139</c:v>
                </c:pt>
                <c:pt idx="264">
                  <c:v>-1.387527928466767</c:v>
                </c:pt>
                <c:pt idx="265">
                  <c:v>-1.0043330167807625</c:v>
                </c:pt>
                <c:pt idx="266">
                  <c:v>-0.30479568904753762</c:v>
                </c:pt>
                <c:pt idx="267">
                  <c:v>0.13687534267903345</c:v>
                </c:pt>
                <c:pt idx="268">
                  <c:v>0.62357353423632844</c:v>
                </c:pt>
                <c:pt idx="269">
                  <c:v>0.98519004033394708</c:v>
                </c:pt>
                <c:pt idx="270">
                  <c:v>1.3642895805070907</c:v>
                </c:pt>
                <c:pt idx="271">
                  <c:v>1.7130368349795617</c:v>
                </c:pt>
                <c:pt idx="272">
                  <c:v>1.9695672369459629</c:v>
                </c:pt>
                <c:pt idx="273">
                  <c:v>2.2696613567199364</c:v>
                </c:pt>
                <c:pt idx="274">
                  <c:v>2.5738194270142287</c:v>
                </c:pt>
                <c:pt idx="275">
                  <c:v>2.9290004688551363</c:v>
                </c:pt>
                <c:pt idx="276">
                  <c:v>3.3065023734742027</c:v>
                </c:pt>
                <c:pt idx="277">
                  <c:v>3.538164247396125</c:v>
                </c:pt>
                <c:pt idx="278">
                  <c:v>3.4963500197000599</c:v>
                </c:pt>
                <c:pt idx="279">
                  <c:v>3.5047076426503878</c:v>
                </c:pt>
                <c:pt idx="280">
                  <c:v>3.4382288482994738</c:v>
                </c:pt>
                <c:pt idx="281">
                  <c:v>3.4693717251614231</c:v>
                </c:pt>
                <c:pt idx="282">
                  <c:v>3.4289132595984881</c:v>
                </c:pt>
                <c:pt idx="283">
                  <c:v>3.4440269881968959</c:v>
                </c:pt>
                <c:pt idx="284">
                  <c:v>3.5439226164754416</c:v>
                </c:pt>
                <c:pt idx="285">
                  <c:v>3.5210518477543928</c:v>
                </c:pt>
                <c:pt idx="286">
                  <c:v>3.4205781659629082</c:v>
                </c:pt>
                <c:pt idx="287">
                  <c:v>3.2851741480028522</c:v>
                </c:pt>
                <c:pt idx="288">
                  <c:v>3.1661654750880359</c:v>
                </c:pt>
                <c:pt idx="289">
                  <c:v>2.9929916669915855</c:v>
                </c:pt>
                <c:pt idx="290">
                  <c:v>3.0080395766495656</c:v>
                </c:pt>
                <c:pt idx="291">
                  <c:v>3.0942804412670455</c:v>
                </c:pt>
                <c:pt idx="292">
                  <c:v>3.29540957919032</c:v>
                </c:pt>
                <c:pt idx="293">
                  <c:v>3.5379984807344869</c:v>
                </c:pt>
                <c:pt idx="294">
                  <c:v>3.7438167712194002</c:v>
                </c:pt>
                <c:pt idx="295">
                  <c:v>4.0284344175492066</c:v>
                </c:pt>
                <c:pt idx="296">
                  <c:v>4.3248930530384513</c:v>
                </c:pt>
                <c:pt idx="297">
                  <c:v>4.6221058046451446</c:v>
                </c:pt>
                <c:pt idx="298">
                  <c:v>4.9275711706292924</c:v>
                </c:pt>
                <c:pt idx="299">
                  <c:v>5.2562387086578184</c:v>
                </c:pt>
                <c:pt idx="300">
                  <c:v>5.5018820142917662</c:v>
                </c:pt>
                <c:pt idx="301">
                  <c:v>5.815778557021801</c:v>
                </c:pt>
                <c:pt idx="302">
                  <c:v>5.9774976592836424</c:v>
                </c:pt>
                <c:pt idx="303">
                  <c:v>5.9655269159547828</c:v>
                </c:pt>
                <c:pt idx="304">
                  <c:v>5.9219321138953518</c:v>
                </c:pt>
                <c:pt idx="305">
                  <c:v>5.8299757124808025</c:v>
                </c:pt>
                <c:pt idx="306">
                  <c:v>5.7635841957101519</c:v>
                </c:pt>
                <c:pt idx="307">
                  <c:v>5.6479078360838457</c:v>
                </c:pt>
                <c:pt idx="308">
                  <c:v>5.5105385309897486</c:v>
                </c:pt>
                <c:pt idx="309">
                  <c:v>5.2735593194914543</c:v>
                </c:pt>
                <c:pt idx="310">
                  <c:v>4.9988263497392751</c:v>
                </c:pt>
                <c:pt idx="311">
                  <c:v>4.6426444122715793</c:v>
                </c:pt>
                <c:pt idx="312">
                  <c:v>4.2573006372881821</c:v>
                </c:pt>
                <c:pt idx="313">
                  <c:v>3.9776937203105405</c:v>
                </c:pt>
                <c:pt idx="314">
                  <c:v>3.7354204012153218</c:v>
                </c:pt>
                <c:pt idx="315">
                  <c:v>3.7488058864223035</c:v>
                </c:pt>
                <c:pt idx="316">
                  <c:v>3.7370215998759164</c:v>
                </c:pt>
                <c:pt idx="317">
                  <c:v>3.7725010804923187</c:v>
                </c:pt>
                <c:pt idx="318">
                  <c:v>3.8454011070540872</c:v>
                </c:pt>
                <c:pt idx="319">
                  <c:v>3.8462983729402112</c:v>
                </c:pt>
                <c:pt idx="320">
                  <c:v>3.8839815066322103</c:v>
                </c:pt>
                <c:pt idx="321">
                  <c:v>4.037389371023508</c:v>
                </c:pt>
                <c:pt idx="322">
                  <c:v>4.2728543182082035</c:v>
                </c:pt>
                <c:pt idx="323">
                  <c:v>4.5454678454380399</c:v>
                </c:pt>
                <c:pt idx="324">
                  <c:v>4.9720961185387011</c:v>
                </c:pt>
                <c:pt idx="325">
                  <c:v>5.2546988284535274</c:v>
                </c:pt>
                <c:pt idx="326">
                  <c:v>5.5975803722523381</c:v>
                </c:pt>
                <c:pt idx="327">
                  <c:v>5.8312125072725678</c:v>
                </c:pt>
                <c:pt idx="328">
                  <c:v>6.0031402520104535</c:v>
                </c:pt>
                <c:pt idx="329">
                  <c:v>6.0445594764491233</c:v>
                </c:pt>
                <c:pt idx="330">
                  <c:v>6.102928273901199</c:v>
                </c:pt>
                <c:pt idx="331">
                  <c:v>6.2710004224893368</c:v>
                </c:pt>
                <c:pt idx="332">
                  <c:v>6.4327071028946818</c:v>
                </c:pt>
                <c:pt idx="333">
                  <c:v>6.6965946786343693</c:v>
                </c:pt>
                <c:pt idx="334">
                  <c:v>6.9455492871880438</c:v>
                </c:pt>
                <c:pt idx="335">
                  <c:v>7.1871562749804525</c:v>
                </c:pt>
                <c:pt idx="336">
                  <c:v>7.3030312859663269</c:v>
                </c:pt>
                <c:pt idx="337">
                  <c:v>7.381083711529925</c:v>
                </c:pt>
                <c:pt idx="338">
                  <c:v>7.3996600724447461</c:v>
                </c:pt>
                <c:pt idx="339">
                  <c:v>7.2840351202745381</c:v>
                </c:pt>
                <c:pt idx="340">
                  <c:v>7.358508129414318</c:v>
                </c:pt>
                <c:pt idx="341">
                  <c:v>7.3811726574223115</c:v>
                </c:pt>
                <c:pt idx="342">
                  <c:v>7.403782595338626</c:v>
                </c:pt>
                <c:pt idx="343">
                  <c:v>7.3495688095441096</c:v>
                </c:pt>
                <c:pt idx="344">
                  <c:v>7.0755549683661627</c:v>
                </c:pt>
                <c:pt idx="345">
                  <c:v>6.7660123437031103</c:v>
                </c:pt>
                <c:pt idx="346">
                  <c:v>6.292838917880573</c:v>
                </c:pt>
                <c:pt idx="347">
                  <c:v>5.8351366757466394</c:v>
                </c:pt>
                <c:pt idx="348">
                  <c:v>5.4760211820150175</c:v>
                </c:pt>
                <c:pt idx="349">
                  <c:v>5.1633928725488119</c:v>
                </c:pt>
                <c:pt idx="350">
                  <c:v>4.9184384019683733</c:v>
                </c:pt>
                <c:pt idx="351">
                  <c:v>4.8148592544962554</c:v>
                </c:pt>
                <c:pt idx="352">
                  <c:v>4.5515201285857358</c:v>
                </c:pt>
                <c:pt idx="353">
                  <c:v>4.5021749820474071</c:v>
                </c:pt>
                <c:pt idx="354">
                  <c:v>4.3976749393492867</c:v>
                </c:pt>
                <c:pt idx="355">
                  <c:v>4.2345543308927205</c:v>
                </c:pt>
                <c:pt idx="356">
                  <c:v>4.2243284278266344</c:v>
                </c:pt>
                <c:pt idx="357">
                  <c:v>4.184354622749396</c:v>
                </c:pt>
                <c:pt idx="358">
                  <c:v>4.2873076285888487</c:v>
                </c:pt>
                <c:pt idx="359">
                  <c:v>4.4047871862944845</c:v>
                </c:pt>
                <c:pt idx="360">
                  <c:v>4.4534615149239585</c:v>
                </c:pt>
                <c:pt idx="361">
                  <c:v>4.4912403782776096</c:v>
                </c:pt>
                <c:pt idx="362">
                  <c:v>4.4978451495429397</c:v>
                </c:pt>
                <c:pt idx="363">
                  <c:v>4.5465888321889452</c:v>
                </c:pt>
                <c:pt idx="364">
                  <c:v>4.5818788141627635</c:v>
                </c:pt>
                <c:pt idx="365">
                  <c:v>4.5835235545317801</c:v>
                </c:pt>
                <c:pt idx="366">
                  <c:v>4.5537373654189253</c:v>
                </c:pt>
                <c:pt idx="367">
                  <c:v>4.4927513111930608</c:v>
                </c:pt>
                <c:pt idx="368">
                  <c:v>4.5422270826767317</c:v>
                </c:pt>
                <c:pt idx="369">
                  <c:v>4.383845268743741</c:v>
                </c:pt>
                <c:pt idx="370">
                  <c:v>4.1591313142299384</c:v>
                </c:pt>
                <c:pt idx="371">
                  <c:v>3.8700449154900127</c:v>
                </c:pt>
                <c:pt idx="372">
                  <c:v>3.5234497913000098</c:v>
                </c:pt>
                <c:pt idx="373">
                  <c:v>3.1406701186387664</c:v>
                </c:pt>
                <c:pt idx="374">
                  <c:v>2.667792347795924</c:v>
                </c:pt>
                <c:pt idx="375">
                  <c:v>1.9767017731341525</c:v>
                </c:pt>
                <c:pt idx="376">
                  <c:v>1.3781745061532575</c:v>
                </c:pt>
                <c:pt idx="377">
                  <c:v>0.64586716421672463</c:v>
                </c:pt>
                <c:pt idx="378">
                  <c:v>1.5062914661584159E-2</c:v>
                </c:pt>
                <c:pt idx="379">
                  <c:v>-0.55076321091307534</c:v>
                </c:pt>
                <c:pt idx="380">
                  <c:v>-1.3091381179883541</c:v>
                </c:pt>
                <c:pt idx="381">
                  <c:v>-1.9184380423585594</c:v>
                </c:pt>
                <c:pt idx="382">
                  <c:v>-2.5249775081973524</c:v>
                </c:pt>
                <c:pt idx="383">
                  <c:v>-3.0863446212533461</c:v>
                </c:pt>
                <c:pt idx="384">
                  <c:v>-3.4230431958783214</c:v>
                </c:pt>
                <c:pt idx="385">
                  <c:v>-3.654674428522128</c:v>
                </c:pt>
                <c:pt idx="386">
                  <c:v>-3.7731926387468633</c:v>
                </c:pt>
                <c:pt idx="387">
                  <c:v>-3.5380193844712551</c:v>
                </c:pt>
                <c:pt idx="388">
                  <c:v>-3.3610539616519333</c:v>
                </c:pt>
                <c:pt idx="389">
                  <c:v>-2.9719496473619245</c:v>
                </c:pt>
                <c:pt idx="390">
                  <c:v>-2.6208090345470794</c:v>
                </c:pt>
                <c:pt idx="391">
                  <c:v>-2.2043035608451618</c:v>
                </c:pt>
                <c:pt idx="392">
                  <c:v>-1.6142119498401541</c:v>
                </c:pt>
                <c:pt idx="393">
                  <c:v>-1.0075023688677902</c:v>
                </c:pt>
                <c:pt idx="394">
                  <c:v>-0.30273108645185687</c:v>
                </c:pt>
                <c:pt idx="395">
                  <c:v>0.37354584326530471</c:v>
                </c:pt>
                <c:pt idx="396">
                  <c:v>0.93002424169419839</c:v>
                </c:pt>
                <c:pt idx="397">
                  <c:v>1.4677712669226395</c:v>
                </c:pt>
                <c:pt idx="398">
                  <c:v>1.8817593532589569</c:v>
                </c:pt>
                <c:pt idx="399">
                  <c:v>1.9314169764931961</c:v>
                </c:pt>
                <c:pt idx="400">
                  <c:v>2.0153822691920027</c:v>
                </c:pt>
                <c:pt idx="401">
                  <c:v>1.8745070084492852</c:v>
                </c:pt>
                <c:pt idx="402">
                  <c:v>1.805557738946419</c:v>
                </c:pt>
                <c:pt idx="403">
                  <c:v>1.693190643348899</c:v>
                </c:pt>
                <c:pt idx="404">
                  <c:v>1.5521029768395209</c:v>
                </c:pt>
                <c:pt idx="405">
                  <c:v>1.4449767995088365</c:v>
                </c:pt>
                <c:pt idx="406">
                  <c:v>1.3412717815138393</c:v>
                </c:pt>
                <c:pt idx="407">
                  <c:v>1.3013709843249188</c:v>
                </c:pt>
                <c:pt idx="408">
                  <c:v>1.1567200409060518</c:v>
                </c:pt>
                <c:pt idx="409">
                  <c:v>1.0562733925771397</c:v>
                </c:pt>
                <c:pt idx="410">
                  <c:v>0.99577633617373351</c:v>
                </c:pt>
                <c:pt idx="411">
                  <c:v>1.1683530416136705</c:v>
                </c:pt>
                <c:pt idx="412">
                  <c:v>1.4105851045932383</c:v>
                </c:pt>
                <c:pt idx="413">
                  <c:v>1.6726539707252925</c:v>
                </c:pt>
                <c:pt idx="414">
                  <c:v>1.9781948439848662</c:v>
                </c:pt>
                <c:pt idx="415">
                  <c:v>2.190958672904614</c:v>
                </c:pt>
                <c:pt idx="416">
                  <c:v>2.2956565127698667</c:v>
                </c:pt>
                <c:pt idx="417">
                  <c:v>2.4729878845792825</c:v>
                </c:pt>
                <c:pt idx="418">
                  <c:v>2.5459111713922198</c:v>
                </c:pt>
                <c:pt idx="419">
                  <c:v>2.6685616869136908</c:v>
                </c:pt>
                <c:pt idx="420">
                  <c:v>2.9090586825718248</c:v>
                </c:pt>
                <c:pt idx="421">
                  <c:v>3.0238412890499831</c:v>
                </c:pt>
                <c:pt idx="422">
                  <c:v>3.1859524167943079</c:v>
                </c:pt>
                <c:pt idx="423">
                  <c:v>3.3558438413163714</c:v>
                </c:pt>
                <c:pt idx="424">
                  <c:v>3.3394832064811908</c:v>
                </c:pt>
                <c:pt idx="425">
                  <c:v>3.4884231425811549</c:v>
                </c:pt>
                <c:pt idx="426">
                  <c:v>3.485213814747226</c:v>
                </c:pt>
                <c:pt idx="427">
                  <c:v>3.5585493002485293</c:v>
                </c:pt>
                <c:pt idx="428">
                  <c:v>3.5462676846402417</c:v>
                </c:pt>
                <c:pt idx="429">
                  <c:v>3.4250412862695327</c:v>
                </c:pt>
                <c:pt idx="430">
                  <c:v>3.4164879841094233</c:v>
                </c:pt>
                <c:pt idx="431">
                  <c:v>3.3431770859234859</c:v>
                </c:pt>
                <c:pt idx="432">
                  <c:v>3.1552012727836143</c:v>
                </c:pt>
                <c:pt idx="433">
                  <c:v>2.9866594685020971</c:v>
                </c:pt>
                <c:pt idx="434">
                  <c:v>2.8744513121792465</c:v>
                </c:pt>
                <c:pt idx="435">
                  <c:v>2.5733076682592468</c:v>
                </c:pt>
                <c:pt idx="436">
                  <c:v>2.4753847118144563</c:v>
                </c:pt>
                <c:pt idx="437">
                  <c:v>2.2806123093978243</c:v>
                </c:pt>
                <c:pt idx="438">
                  <c:v>2.200009235989171</c:v>
                </c:pt>
                <c:pt idx="439">
                  <c:v>2.1087836066704426</c:v>
                </c:pt>
                <c:pt idx="440">
                  <c:v>2.2975566369003957</c:v>
                </c:pt>
                <c:pt idx="441">
                  <c:v>2.3782972964499436</c:v>
                </c:pt>
                <c:pt idx="442">
                  <c:v>2.3135951815701503</c:v>
                </c:pt>
                <c:pt idx="443">
                  <c:v>2.2764906551027195</c:v>
                </c:pt>
                <c:pt idx="444">
                  <c:v>2.2738635967641869</c:v>
                </c:pt>
                <c:pt idx="445">
                  <c:v>2.369319719890342</c:v>
                </c:pt>
                <c:pt idx="446">
                  <c:v>2.380731184286546</c:v>
                </c:pt>
                <c:pt idx="447">
                  <c:v>2.574385931027166</c:v>
                </c:pt>
                <c:pt idx="448">
                  <c:v>2.6358844450864041</c:v>
                </c:pt>
                <c:pt idx="449">
                  <c:v>2.6614258781615661</c:v>
                </c:pt>
                <c:pt idx="450">
                  <c:v>2.6183215557704216</c:v>
                </c:pt>
                <c:pt idx="451">
                  <c:v>2.5837306114306244</c:v>
                </c:pt>
                <c:pt idx="452">
                  <c:v>2.4732103983226921</c:v>
                </c:pt>
                <c:pt idx="453">
                  <c:v>2.4417741638861798</c:v>
                </c:pt>
                <c:pt idx="454">
                  <c:v>2.5548825157057706</c:v>
                </c:pt>
                <c:pt idx="455">
                  <c:v>2.5443402685352936</c:v>
                </c:pt>
                <c:pt idx="456">
                  <c:v>2.6125877833073758</c:v>
                </c:pt>
                <c:pt idx="457">
                  <c:v>2.4788594395926964</c:v>
                </c:pt>
                <c:pt idx="458">
                  <c:v>2.2931670338134182</c:v>
                </c:pt>
                <c:pt idx="459">
                  <c:v>1.9898535067263765</c:v>
                </c:pt>
                <c:pt idx="460">
                  <c:v>1.614394916072996</c:v>
                </c:pt>
                <c:pt idx="461">
                  <c:v>1.2400933372829712</c:v>
                </c:pt>
                <c:pt idx="462">
                  <c:v>0.91516717472548237</c:v>
                </c:pt>
                <c:pt idx="463">
                  <c:v>0.37575099690889147</c:v>
                </c:pt>
                <c:pt idx="464">
                  <c:v>-0.58028078034922714</c:v>
                </c:pt>
                <c:pt idx="465">
                  <c:v>-1.3891083938445661</c:v>
                </c:pt>
                <c:pt idx="466">
                  <c:v>-2.3796330240320316</c:v>
                </c:pt>
                <c:pt idx="467">
                  <c:v>-3.4592633318517727</c:v>
                </c:pt>
                <c:pt idx="468">
                  <c:v>-4.7151440338983264</c:v>
                </c:pt>
                <c:pt idx="469">
                  <c:v>-5.8905924392916376</c:v>
                </c:pt>
                <c:pt idx="470">
                  <c:v>-7.1105585488222971</c:v>
                </c:pt>
                <c:pt idx="471">
                  <c:v>-8.3739831252001835</c:v>
                </c:pt>
                <c:pt idx="472">
                  <c:v>-9.5022533933175879</c:v>
                </c:pt>
                <c:pt idx="473">
                  <c:v>-10.646302131982054</c:v>
                </c:pt>
                <c:pt idx="474">
                  <c:v>-11.64981391784255</c:v>
                </c:pt>
                <c:pt idx="475">
                  <c:v>-12.280175312050545</c:v>
                </c:pt>
                <c:pt idx="476">
                  <c:v>-12.231651343727222</c:v>
                </c:pt>
                <c:pt idx="477">
                  <c:v>-12.283915022823408</c:v>
                </c:pt>
                <c:pt idx="478">
                  <c:v>-12.080977286553079</c:v>
                </c:pt>
                <c:pt idx="479">
                  <c:v>-11.477543040889742</c:v>
                </c:pt>
                <c:pt idx="480">
                  <c:v>-10.42976423684236</c:v>
                </c:pt>
                <c:pt idx="481">
                  <c:v>-9.2388126431615376</c:v>
                </c:pt>
                <c:pt idx="482">
                  <c:v>-7.7318946145084055</c:v>
                </c:pt>
                <c:pt idx="483">
                  <c:v>-5.9879914474759772</c:v>
                </c:pt>
                <c:pt idx="484">
                  <c:v>-4.0919057102159968</c:v>
                </c:pt>
                <c:pt idx="485">
                  <c:v>-2.0404663264594376</c:v>
                </c:pt>
                <c:pt idx="486">
                  <c:v>-0.21885909430724837</c:v>
                </c:pt>
                <c:pt idx="487">
                  <c:v>1.3940452818349058</c:v>
                </c:pt>
                <c:pt idx="488">
                  <c:v>2.5935197528803116</c:v>
                </c:pt>
                <c:pt idx="489">
                  <c:v>3.7616181599551055</c:v>
                </c:pt>
                <c:pt idx="490">
                  <c:v>4.7235059309735021</c:v>
                </c:pt>
                <c:pt idx="491">
                  <c:v>5.4752448964404721</c:v>
                </c:pt>
                <c:pt idx="492">
                  <c:v>5.7850747722470146</c:v>
                </c:pt>
                <c:pt idx="493">
                  <c:v>5.9257521060197718</c:v>
                </c:pt>
                <c:pt idx="494">
                  <c:v>5.9042795625661455</c:v>
                </c:pt>
                <c:pt idx="495">
                  <c:v>5.6792791880601925</c:v>
                </c:pt>
                <c:pt idx="496">
                  <c:v>5.1972804304540716</c:v>
                </c:pt>
                <c:pt idx="497">
                  <c:v>4.6644374123726635</c:v>
                </c:pt>
                <c:pt idx="498">
                  <c:v>4.2874383380627705</c:v>
                </c:pt>
                <c:pt idx="499">
                  <c:v>3.9414594124303193</c:v>
                </c:pt>
                <c:pt idx="500">
                  <c:v>3.6322939785259081</c:v>
                </c:pt>
                <c:pt idx="501">
                  <c:v>3.4492756625584207</c:v>
                </c:pt>
                <c:pt idx="502">
                  <c:v>3.3379984087278416</c:v>
                </c:pt>
                <c:pt idx="503">
                  <c:v>3.1144335906636798</c:v>
                </c:pt>
                <c:pt idx="504">
                  <c:v>3.0283388883351989</c:v>
                </c:pt>
                <c:pt idx="505">
                  <c:v>3.116909751188615</c:v>
                </c:pt>
                <c:pt idx="506">
                  <c:v>3.0192951320058938</c:v>
                </c:pt>
                <c:pt idx="507">
                  <c:v>3.0809695243347193</c:v>
                </c:pt>
                <c:pt idx="508">
                  <c:v>3.2434675089471341</c:v>
                </c:pt>
                <c:pt idx="509">
                  <c:v>3.3634709943163159</c:v>
                </c:pt>
                <c:pt idx="510">
                  <c:v>3.3958318121603384</c:v>
                </c:pt>
                <c:pt idx="511">
                  <c:v>3.3675337410434878</c:v>
                </c:pt>
                <c:pt idx="512">
                  <c:v>3.3454839308038231</c:v>
                </c:pt>
                <c:pt idx="513">
                  <c:v>3.2104270818380485</c:v>
                </c:pt>
                <c:pt idx="514">
                  <c:v>3.1115693200700605</c:v>
                </c:pt>
                <c:pt idx="515">
                  <c:v>3.0226585421867043</c:v>
                </c:pt>
                <c:pt idx="516">
                  <c:v>2.8600468416392459</c:v>
                </c:pt>
                <c:pt idx="517">
                  <c:v>2.6202683345267559</c:v>
                </c:pt>
                <c:pt idx="518">
                  <c:v>2.5670880725470795</c:v>
                </c:pt>
                <c:pt idx="519">
                  <c:v>2.4185497911254856</c:v>
                </c:pt>
                <c:pt idx="520">
                  <c:v>2.2193536367421984</c:v>
                </c:pt>
                <c:pt idx="521">
                  <c:v>2.0665574670820916</c:v>
                </c:pt>
                <c:pt idx="522">
                  <c:v>1.9175370783524244</c:v>
                </c:pt>
                <c:pt idx="523">
                  <c:v>1.9315179479132212</c:v>
                </c:pt>
                <c:pt idx="524">
                  <c:v>1.9692915316150419</c:v>
                </c:pt>
                <c:pt idx="525">
                  <c:v>2.0283109641362529</c:v>
                </c:pt>
                <c:pt idx="526">
                  <c:v>2.0195913574601008</c:v>
                </c:pt>
                <c:pt idx="527">
                  <c:v>2.0269579955069901</c:v>
                </c:pt>
                <c:pt idx="528">
                  <c:v>2.0561465889753237</c:v>
                </c:pt>
                <c:pt idx="529">
                  <c:v>2.1015989894120963</c:v>
                </c:pt>
                <c:pt idx="530">
                  <c:v>2.1698164466003078</c:v>
                </c:pt>
                <c:pt idx="531">
                  <c:v>2.2133174813378389</c:v>
                </c:pt>
                <c:pt idx="532">
                  <c:v>2.3498139401917513</c:v>
                </c:pt>
                <c:pt idx="533">
                  <c:v>2.4959575797949043</c:v>
                </c:pt>
                <c:pt idx="534">
                  <c:v>2.6822159069724876</c:v>
                </c:pt>
                <c:pt idx="535">
                  <c:v>2.7614095670041507</c:v>
                </c:pt>
                <c:pt idx="536">
                  <c:v>2.7916667830282194</c:v>
                </c:pt>
                <c:pt idx="537">
                  <c:v>2.8558341403324334</c:v>
                </c:pt>
                <c:pt idx="538">
                  <c:v>2.9707873544955419</c:v>
                </c:pt>
                <c:pt idx="539">
                  <c:v>3.0690004612342392</c:v>
                </c:pt>
                <c:pt idx="540">
                  <c:v>3.1501289159488834</c:v>
                </c:pt>
                <c:pt idx="541">
                  <c:v>3.1203672433720158</c:v>
                </c:pt>
                <c:pt idx="542">
                  <c:v>2.9043535221596102</c:v>
                </c:pt>
                <c:pt idx="543">
                  <c:v>2.6476001435190426</c:v>
                </c:pt>
                <c:pt idx="544">
                  <c:v>2.3017231230989239</c:v>
                </c:pt>
                <c:pt idx="545">
                  <c:v>1.9006274112842902</c:v>
                </c:pt>
                <c:pt idx="546">
                  <c:v>1.5357800267058508</c:v>
                </c:pt>
                <c:pt idx="547">
                  <c:v>1.1707637523082184</c:v>
                </c:pt>
                <c:pt idx="548">
                  <c:v>0.71355998905278284</c:v>
                </c:pt>
                <c:pt idx="549">
                  <c:v>0.25190637234102553</c:v>
                </c:pt>
                <c:pt idx="550">
                  <c:v>-0.36898841476488542</c:v>
                </c:pt>
                <c:pt idx="551">
                  <c:v>-0.99542894981544805</c:v>
                </c:pt>
                <c:pt idx="552">
                  <c:v>-1.472899288714558</c:v>
                </c:pt>
                <c:pt idx="553">
                  <c:v>-1.9001993001879072</c:v>
                </c:pt>
                <c:pt idx="554">
                  <c:v>-2.2887375756122736</c:v>
                </c:pt>
                <c:pt idx="555">
                  <c:v>-2.4675733529353039</c:v>
                </c:pt>
                <c:pt idx="556">
                  <c:v>-2.6222253813681675</c:v>
                </c:pt>
                <c:pt idx="557">
                  <c:v>-2.6701119928677031</c:v>
                </c:pt>
                <c:pt idx="558">
                  <c:v>-2.7903506968182512</c:v>
                </c:pt>
                <c:pt idx="559">
                  <c:v>-2.8850489247018061</c:v>
                </c:pt>
                <c:pt idx="560">
                  <c:v>-2.8081286753580628</c:v>
                </c:pt>
                <c:pt idx="561">
                  <c:v>-2.6953561442105212</c:v>
                </c:pt>
                <c:pt idx="562">
                  <c:v>-2.4272366900887334</c:v>
                </c:pt>
                <c:pt idx="563">
                  <c:v>-1.9592153245453545</c:v>
                </c:pt>
                <c:pt idx="564">
                  <c:v>-1.6934796396007528</c:v>
                </c:pt>
                <c:pt idx="565">
                  <c:v>-1.3755687114099828</c:v>
                </c:pt>
                <c:pt idx="566">
                  <c:v>-0.80695823836079228</c:v>
                </c:pt>
                <c:pt idx="567">
                  <c:v>-0.45879781362397409</c:v>
                </c:pt>
                <c:pt idx="568">
                  <c:v>2.1541598196833434E-2</c:v>
                </c:pt>
                <c:pt idx="569">
                  <c:v>0.39468253303556367</c:v>
                </c:pt>
                <c:pt idx="570">
                  <c:v>0.79639799015129142</c:v>
                </c:pt>
                <c:pt idx="571">
                  <c:v>1.1281326724530913</c:v>
                </c:pt>
                <c:pt idx="572">
                  <c:v>1.3911087408502425</c:v>
                </c:pt>
                <c:pt idx="573">
                  <c:v>1.7412414662126423</c:v>
                </c:pt>
                <c:pt idx="574">
                  <c:v>2.1295856905807966</c:v>
                </c:pt>
                <c:pt idx="575">
                  <c:v>2.3215475209119774</c:v>
                </c:pt>
                <c:pt idx="576">
                  <c:v>2.5876107980265601</c:v>
                </c:pt>
                <c:pt idx="577">
                  <c:v>2.8775230500363733</c:v>
                </c:pt>
                <c:pt idx="578">
                  <c:v>2.9622654779887228</c:v>
                </c:pt>
                <c:pt idx="579">
                  <c:v>3.2110476570763637</c:v>
                </c:pt>
                <c:pt idx="580">
                  <c:v>3.1918081063458743</c:v>
                </c:pt>
                <c:pt idx="581">
                  <c:v>3.2484074216992695</c:v>
                </c:pt>
                <c:pt idx="582">
                  <c:v>3.3521936652184365</c:v>
                </c:pt>
                <c:pt idx="583">
                  <c:v>3.6442341230544741</c:v>
                </c:pt>
                <c:pt idx="584">
                  <c:v>3.9473522125099407</c:v>
                </c:pt>
                <c:pt idx="585">
                  <c:v>3.9845432621159063</c:v>
                </c:pt>
                <c:pt idx="586">
                  <c:v>3.9672471308908257</c:v>
                </c:pt>
                <c:pt idx="587">
                  <c:v>3.9372760803238975</c:v>
                </c:pt>
                <c:pt idx="588">
                  <c:v>3.9558120855990779</c:v>
                </c:pt>
                <c:pt idx="589">
                  <c:v>3.9220478672173726</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numCache>
            </c:numRef>
          </c:val>
          <c:smooth val="0"/>
          <c:extLst>
            <c:ext xmlns:c16="http://schemas.microsoft.com/office/drawing/2014/chart" uri="{C3380CC4-5D6E-409C-BE32-E72D297353CC}">
              <c16:uniqueId val="{00000001-722B-4E64-AE1F-8258FA0389D2}"/>
            </c:ext>
          </c:extLst>
        </c:ser>
        <c:dLbls>
          <c:dLblPos val="r"/>
          <c:showLegendKey val="0"/>
          <c:showVal val="1"/>
          <c:showCatName val="0"/>
          <c:showSerName val="0"/>
          <c:showPercent val="0"/>
          <c:showBubbleSize val="0"/>
        </c:dLbls>
        <c:marker val="1"/>
        <c:smooth val="0"/>
        <c:axId val="1283295232"/>
        <c:axId val="1062091520"/>
      </c:lineChart>
      <c:lineChart>
        <c:grouping val="standard"/>
        <c:varyColors val="0"/>
        <c:ser>
          <c:idx val="0"/>
          <c:order val="1"/>
          <c:tx>
            <c:v>Containers</c:v>
          </c:tx>
          <c:spPr>
            <a:ln w="57150">
              <a:solidFill>
                <a:schemeClr val="accent6"/>
              </a:solidFill>
              <a:prstDash val="solid"/>
            </a:ln>
            <a:effectLst>
              <a:outerShdw blurRad="50800" dist="50800" dir="5400000" algn="ctr" rotWithShape="0">
                <a:srgbClr val="000000">
                  <a:alpha val="99000"/>
                </a:srgbClr>
              </a:outerShdw>
            </a:effectLst>
          </c:spPr>
          <c:marker>
            <c:symbol val="none"/>
          </c:marker>
          <c:dLbls>
            <c:delete val="1"/>
          </c:dLbls>
          <c:cat>
            <c:numLit>
              <c:formatCode>General</c:formatCode>
              <c:ptCount val="552"/>
              <c:pt idx="0">
                <c:v>1970</c:v>
              </c:pt>
              <c:pt idx="12">
                <c:v>0</c:v>
              </c:pt>
              <c:pt idx="24">
                <c:v>0</c:v>
              </c:pt>
              <c:pt idx="36">
                <c:v>0</c:v>
              </c:pt>
              <c:pt idx="48">
                <c:v>0</c:v>
              </c:pt>
              <c:pt idx="60">
                <c:v>1975</c:v>
              </c:pt>
              <c:pt idx="72">
                <c:v>0</c:v>
              </c:pt>
              <c:pt idx="84">
                <c:v>0</c:v>
              </c:pt>
              <c:pt idx="96">
                <c:v>0</c:v>
              </c:pt>
              <c:pt idx="108">
                <c:v>0</c:v>
              </c:pt>
              <c:pt idx="120">
                <c:v>1980</c:v>
              </c:pt>
              <c:pt idx="132">
                <c:v>0</c:v>
              </c:pt>
              <c:pt idx="144">
                <c:v>0</c:v>
              </c:pt>
              <c:pt idx="156">
                <c:v>0</c:v>
              </c:pt>
              <c:pt idx="168">
                <c:v>0</c:v>
              </c:pt>
              <c:pt idx="180">
                <c:v>1985</c:v>
              </c:pt>
              <c:pt idx="192">
                <c:v>0</c:v>
              </c:pt>
              <c:pt idx="204">
                <c:v>0</c:v>
              </c:pt>
              <c:pt idx="216">
                <c:v>0</c:v>
              </c:pt>
              <c:pt idx="228">
                <c:v>0</c:v>
              </c:pt>
              <c:pt idx="240">
                <c:v>1990</c:v>
              </c:pt>
              <c:pt idx="252">
                <c:v>0</c:v>
              </c:pt>
              <c:pt idx="264">
                <c:v>0</c:v>
              </c:pt>
              <c:pt idx="276">
                <c:v>0</c:v>
              </c:pt>
              <c:pt idx="288">
                <c:v>0</c:v>
              </c:pt>
              <c:pt idx="300">
                <c:v>1995</c:v>
              </c:pt>
              <c:pt idx="312">
                <c:v>0</c:v>
              </c:pt>
              <c:pt idx="324">
                <c:v>0</c:v>
              </c:pt>
              <c:pt idx="336">
                <c:v>0</c:v>
              </c:pt>
              <c:pt idx="348">
                <c:v>0</c:v>
              </c:pt>
              <c:pt idx="360">
                <c:v>2000</c:v>
              </c:pt>
              <c:pt idx="372">
                <c:v>0</c:v>
              </c:pt>
              <c:pt idx="384">
                <c:v>0</c:v>
              </c:pt>
              <c:pt idx="396">
                <c:v>0</c:v>
              </c:pt>
              <c:pt idx="408">
                <c:v>0</c:v>
              </c:pt>
              <c:pt idx="420">
                <c:v>2005</c:v>
              </c:pt>
              <c:pt idx="480">
                <c:v>2010</c:v>
              </c:pt>
              <c:pt idx="540">
                <c:v>2015</c:v>
              </c:pt>
            </c:numLit>
          </c:cat>
          <c:val>
            <c:numRef>
              <c:f>'PPRCTNX Data'!$I$195:$I$866</c:f>
              <c:numCache>
                <c:formatCode>0.0</c:formatCode>
                <c:ptCount val="672"/>
                <c:pt idx="0">
                  <c:v>7.2290890494826101</c:v>
                </c:pt>
                <c:pt idx="1">
                  <c:v>5.9227231500215822</c:v>
                </c:pt>
                <c:pt idx="2">
                  <c:v>4.5075213928558213</c:v>
                </c:pt>
                <c:pt idx="3">
                  <c:v>3.5309733703558805</c:v>
                </c:pt>
                <c:pt idx="4">
                  <c:v>2.6570703390134582</c:v>
                </c:pt>
                <c:pt idx="5">
                  <c:v>1.9393467865749443</c:v>
                </c:pt>
                <c:pt idx="6">
                  <c:v>1.616210880525955</c:v>
                </c:pt>
                <c:pt idx="7">
                  <c:v>1.1156186569829458</c:v>
                </c:pt>
                <c:pt idx="8">
                  <c:v>0.62480029904692458</c:v>
                </c:pt>
                <c:pt idx="9">
                  <c:v>-1.6953089363312301E-2</c:v>
                </c:pt>
                <c:pt idx="10">
                  <c:v>-0.36292524191111397</c:v>
                </c:pt>
                <c:pt idx="11">
                  <c:v>-0.56144575276100284</c:v>
                </c:pt>
                <c:pt idx="12">
                  <c:v>-1.4453522612891021</c:v>
                </c:pt>
                <c:pt idx="13">
                  <c:v>-1.6791692658131723</c:v>
                </c:pt>
                <c:pt idx="14">
                  <c:v>-1.4609125319501857</c:v>
                </c:pt>
                <c:pt idx="15">
                  <c:v>-1.1175093794600315</c:v>
                </c:pt>
                <c:pt idx="16">
                  <c:v>-0.64885821506643993</c:v>
                </c:pt>
                <c:pt idx="17">
                  <c:v>-0.11637509158011028</c:v>
                </c:pt>
                <c:pt idx="18">
                  <c:v>-0.25175243698059546</c:v>
                </c:pt>
                <c:pt idx="19">
                  <c:v>0.17295277629972361</c:v>
                </c:pt>
                <c:pt idx="20">
                  <c:v>0.60699555474434419</c:v>
                </c:pt>
                <c:pt idx="21">
                  <c:v>1.2644917841090546</c:v>
                </c:pt>
                <c:pt idx="22">
                  <c:v>2.9148029736235372</c:v>
                </c:pt>
                <c:pt idx="23">
                  <c:v>3.9009543667647648</c:v>
                </c:pt>
                <c:pt idx="24">
                  <c:v>5.8002046480751801</c:v>
                </c:pt>
                <c:pt idx="25">
                  <c:v>7.7343994438997754</c:v>
                </c:pt>
                <c:pt idx="26">
                  <c:v>9.7821259851211835</c:v>
                </c:pt>
                <c:pt idx="27">
                  <c:v>11.460905686061551</c:v>
                </c:pt>
                <c:pt idx="28">
                  <c:v>12.776408098781175</c:v>
                </c:pt>
                <c:pt idx="29">
                  <c:v>13.954940693047789</c:v>
                </c:pt>
                <c:pt idx="30">
                  <c:v>15.602583283975662</c:v>
                </c:pt>
                <c:pt idx="31">
                  <c:v>16.917895492232688</c:v>
                </c:pt>
                <c:pt idx="32">
                  <c:v>18.807093811051516</c:v>
                </c:pt>
                <c:pt idx="33">
                  <c:v>20.536598757559972</c:v>
                </c:pt>
                <c:pt idx="34">
                  <c:v>21.292581626285269</c:v>
                </c:pt>
                <c:pt idx="35">
                  <c:v>22.473229494354683</c:v>
                </c:pt>
                <c:pt idx="36">
                  <c:v>21.626741544387201</c:v>
                </c:pt>
                <c:pt idx="37">
                  <c:v>20.768482157849519</c:v>
                </c:pt>
                <c:pt idx="38">
                  <c:v>19.711979185607348</c:v>
                </c:pt>
                <c:pt idx="39">
                  <c:v>18.433531920791069</c:v>
                </c:pt>
                <c:pt idx="40">
                  <c:v>17.69566334134538</c:v>
                </c:pt>
                <c:pt idx="41">
                  <c:v>16.344095533605667</c:v>
                </c:pt>
                <c:pt idx="42">
                  <c:v>14.927382311210025</c:v>
                </c:pt>
                <c:pt idx="43">
                  <c:v>14.176238140679814</c:v>
                </c:pt>
                <c:pt idx="44">
                  <c:v>12.039306844725559</c:v>
                </c:pt>
                <c:pt idx="45">
                  <c:v>10.317346041668827</c:v>
                </c:pt>
                <c:pt idx="46">
                  <c:v>8.4545694200071466</c:v>
                </c:pt>
                <c:pt idx="47">
                  <c:v>6.583221361385668</c:v>
                </c:pt>
                <c:pt idx="48">
                  <c:v>6.4333207217995465</c:v>
                </c:pt>
                <c:pt idx="49">
                  <c:v>5.926381086981138</c:v>
                </c:pt>
                <c:pt idx="50">
                  <c:v>5.1611311603452208</c:v>
                </c:pt>
                <c:pt idx="51">
                  <c:v>4.9223516532557881</c:v>
                </c:pt>
                <c:pt idx="52">
                  <c:v>4.3947191601306486</c:v>
                </c:pt>
                <c:pt idx="53">
                  <c:v>3.952244305406083</c:v>
                </c:pt>
                <c:pt idx="54">
                  <c:v>3.9503561280102275</c:v>
                </c:pt>
                <c:pt idx="55">
                  <c:v>3.072233731821882</c:v>
                </c:pt>
                <c:pt idx="56">
                  <c:v>2.8121247277249353</c:v>
                </c:pt>
                <c:pt idx="57">
                  <c:v>1.5941281788008865</c:v>
                </c:pt>
                <c:pt idx="58">
                  <c:v>0.2955423903031118</c:v>
                </c:pt>
                <c:pt idx="59">
                  <c:v>-1.5151393356602654</c:v>
                </c:pt>
                <c:pt idx="60">
                  <c:v>-4.0651714700692452</c:v>
                </c:pt>
                <c:pt idx="61">
                  <c:v>-6.6892759626675939</c:v>
                </c:pt>
                <c:pt idx="62">
                  <c:v>-9.1036882558125711</c:v>
                </c:pt>
                <c:pt idx="63">
                  <c:v>-11.129944214066256</c:v>
                </c:pt>
                <c:pt idx="64">
                  <c:v>-12.679447656919791</c:v>
                </c:pt>
                <c:pt idx="65">
                  <c:v>-13.569438088522418</c:v>
                </c:pt>
                <c:pt idx="66">
                  <c:v>-14.61892749597196</c:v>
                </c:pt>
                <c:pt idx="67">
                  <c:v>-15.325361912553959</c:v>
                </c:pt>
                <c:pt idx="68">
                  <c:v>-15.550608704952978</c:v>
                </c:pt>
                <c:pt idx="69">
                  <c:v>-14.502507039855587</c:v>
                </c:pt>
                <c:pt idx="70">
                  <c:v>-12.446056707698119</c:v>
                </c:pt>
                <c:pt idx="71">
                  <c:v>-9.3271980729727488</c:v>
                </c:pt>
                <c:pt idx="72">
                  <c:v>-5.6488053979421124</c:v>
                </c:pt>
                <c:pt idx="73">
                  <c:v>-1.7948714695105679</c:v>
                </c:pt>
                <c:pt idx="74">
                  <c:v>2.0953931175904614</c:v>
                </c:pt>
                <c:pt idx="75">
                  <c:v>5.1951376876988746</c:v>
                </c:pt>
                <c:pt idx="76">
                  <c:v>7.9658402056026887</c:v>
                </c:pt>
                <c:pt idx="77">
                  <c:v>9.7917145288267022</c:v>
                </c:pt>
                <c:pt idx="78">
                  <c:v>11.490107757901029</c:v>
                </c:pt>
                <c:pt idx="79">
                  <c:v>13.10338851109654</c:v>
                </c:pt>
                <c:pt idx="80">
                  <c:v>14.254604780652301</c:v>
                </c:pt>
                <c:pt idx="81">
                  <c:v>14.032297353874924</c:v>
                </c:pt>
                <c:pt idx="82">
                  <c:v>12.435602430042934</c:v>
                </c:pt>
                <c:pt idx="83">
                  <c:v>10.397577267268332</c:v>
                </c:pt>
                <c:pt idx="84">
                  <c:v>8.0632735106383961</c:v>
                </c:pt>
                <c:pt idx="85">
                  <c:v>6.3281997572327953</c:v>
                </c:pt>
                <c:pt idx="86">
                  <c:v>5.2915824025218541</c:v>
                </c:pt>
                <c:pt idx="87">
                  <c:v>4.5026860664695363</c:v>
                </c:pt>
                <c:pt idx="88">
                  <c:v>3.8990416925684031</c:v>
                </c:pt>
                <c:pt idx="89">
                  <c:v>4.0844259546348241</c:v>
                </c:pt>
                <c:pt idx="90">
                  <c:v>3.8306195942703596</c:v>
                </c:pt>
                <c:pt idx="91">
                  <c:v>4.0388417545378417</c:v>
                </c:pt>
                <c:pt idx="92">
                  <c:v>4.1972435748654817</c:v>
                </c:pt>
                <c:pt idx="93">
                  <c:v>4.736312620527741</c:v>
                </c:pt>
                <c:pt idx="94">
                  <c:v>5.7143159148385365</c:v>
                </c:pt>
                <c:pt idx="95">
                  <c:v>6.6750594326147734</c:v>
                </c:pt>
                <c:pt idx="96">
                  <c:v>7.3995055148795359</c:v>
                </c:pt>
                <c:pt idx="97">
                  <c:v>8.1217026306563724</c:v>
                </c:pt>
                <c:pt idx="98">
                  <c:v>8.0115625267435604</c:v>
                </c:pt>
                <c:pt idx="99">
                  <c:v>8.4336937465680535</c:v>
                </c:pt>
                <c:pt idx="100">
                  <c:v>8.3649240051319111</c:v>
                </c:pt>
                <c:pt idx="101">
                  <c:v>7.9139597908696118</c:v>
                </c:pt>
                <c:pt idx="102">
                  <c:v>7.5773815041485051</c:v>
                </c:pt>
                <c:pt idx="103">
                  <c:v>7.1057860712238892</c:v>
                </c:pt>
                <c:pt idx="104">
                  <c:v>6.4626581132227301</c:v>
                </c:pt>
                <c:pt idx="105">
                  <c:v>6.0447029475901672</c:v>
                </c:pt>
                <c:pt idx="106">
                  <c:v>5.1458972551494071</c:v>
                </c:pt>
                <c:pt idx="107">
                  <c:v>4.264189346052234</c:v>
                </c:pt>
                <c:pt idx="108">
                  <c:v>3.7851951417968337</c:v>
                </c:pt>
                <c:pt idx="109">
                  <c:v>2.5569551822164982</c:v>
                </c:pt>
                <c:pt idx="110">
                  <c:v>1.7047341942265888</c:v>
                </c:pt>
                <c:pt idx="111">
                  <c:v>0.16871521179638194</c:v>
                </c:pt>
                <c:pt idx="112">
                  <c:v>-1.2146810484751427</c:v>
                </c:pt>
                <c:pt idx="113">
                  <c:v>-2.5776659852346171</c:v>
                </c:pt>
                <c:pt idx="114">
                  <c:v>-3.0129841944601736</c:v>
                </c:pt>
                <c:pt idx="115">
                  <c:v>-4.0882345954974255</c:v>
                </c:pt>
                <c:pt idx="116">
                  <c:v>-4.5487863535160358</c:v>
                </c:pt>
                <c:pt idx="117">
                  <c:v>-5.4176952676105827</c:v>
                </c:pt>
                <c:pt idx="118">
                  <c:v>-5.7088062935925876</c:v>
                </c:pt>
                <c:pt idx="119">
                  <c:v>-6.0951442245149821</c:v>
                </c:pt>
                <c:pt idx="120">
                  <c:v>-6.0688429595560365</c:v>
                </c:pt>
                <c:pt idx="121">
                  <c:v>-5.734281587003025</c:v>
                </c:pt>
                <c:pt idx="122">
                  <c:v>-5.5226027212226256</c:v>
                </c:pt>
                <c:pt idx="123">
                  <c:v>-5.0255897182402123</c:v>
                </c:pt>
                <c:pt idx="124">
                  <c:v>-4.7360618326055146</c:v>
                </c:pt>
                <c:pt idx="125">
                  <c:v>-4.2474741207167881</c:v>
                </c:pt>
                <c:pt idx="126">
                  <c:v>-4.5022533295898484</c:v>
                </c:pt>
                <c:pt idx="127">
                  <c:v>-4.1987729641526528</c:v>
                </c:pt>
                <c:pt idx="128">
                  <c:v>-3.9934692072154974</c:v>
                </c:pt>
                <c:pt idx="129">
                  <c:v>-3.4128935612677509</c:v>
                </c:pt>
                <c:pt idx="130">
                  <c:v>-2.9817716965881118</c:v>
                </c:pt>
                <c:pt idx="131">
                  <c:v>-2.4590702414595569</c:v>
                </c:pt>
                <c:pt idx="132">
                  <c:v>-2.5444245299665766</c:v>
                </c:pt>
                <c:pt idx="133">
                  <c:v>-2.3729378232128937</c:v>
                </c:pt>
                <c:pt idx="134">
                  <c:v>-2.4542874805171664</c:v>
                </c:pt>
                <c:pt idx="135">
                  <c:v>-2.1334029294838643</c:v>
                </c:pt>
                <c:pt idx="136">
                  <c:v>-1.2329149008601661</c:v>
                </c:pt>
                <c:pt idx="137">
                  <c:v>-0.45092560051598696</c:v>
                </c:pt>
                <c:pt idx="138">
                  <c:v>0.73918614352737677</c:v>
                </c:pt>
                <c:pt idx="139">
                  <c:v>1.6103548847224829</c:v>
                </c:pt>
                <c:pt idx="140">
                  <c:v>1.8047849188925369</c:v>
                </c:pt>
                <c:pt idx="141">
                  <c:v>1.3864865424435777</c:v>
                </c:pt>
                <c:pt idx="142">
                  <c:v>0.78766551353932357</c:v>
                </c:pt>
                <c:pt idx="143">
                  <c:v>-0.11207817527227348</c:v>
                </c:pt>
                <c:pt idx="144">
                  <c:v>-0.8696919311621798</c:v>
                </c:pt>
                <c:pt idx="145">
                  <c:v>-1.7505040141659833</c:v>
                </c:pt>
                <c:pt idx="146">
                  <c:v>-2.2016421542206785</c:v>
                </c:pt>
                <c:pt idx="147">
                  <c:v>-2.927543160008014</c:v>
                </c:pt>
                <c:pt idx="148">
                  <c:v>-3.6490696399468732</c:v>
                </c:pt>
                <c:pt idx="149">
                  <c:v>-4.2492742542459894</c:v>
                </c:pt>
                <c:pt idx="150">
                  <c:v>-5.2043425416073035</c:v>
                </c:pt>
                <c:pt idx="151">
                  <c:v>-5.7431539284325055</c:v>
                </c:pt>
                <c:pt idx="152">
                  <c:v>-5.8015002203351429</c:v>
                </c:pt>
                <c:pt idx="153">
                  <c:v>-5.2179508447317033</c:v>
                </c:pt>
                <c:pt idx="154">
                  <c:v>-4.4121886519179725</c:v>
                </c:pt>
                <c:pt idx="155">
                  <c:v>-3.3899686292708395</c:v>
                </c:pt>
                <c:pt idx="156">
                  <c:v>-2.0483503046906009</c:v>
                </c:pt>
                <c:pt idx="157">
                  <c:v>-1.0886765209794049</c:v>
                </c:pt>
                <c:pt idx="158">
                  <c:v>-7.5700359019066354E-2</c:v>
                </c:pt>
                <c:pt idx="159">
                  <c:v>0.94606530171739678</c:v>
                </c:pt>
                <c:pt idx="160">
                  <c:v>2.0135552693189283</c:v>
                </c:pt>
                <c:pt idx="161">
                  <c:v>3.1288886518775314</c:v>
                </c:pt>
                <c:pt idx="162">
                  <c:v>4.2889805929077909</c:v>
                </c:pt>
                <c:pt idx="163">
                  <c:v>5.0330800665019808</c:v>
                </c:pt>
                <c:pt idx="164">
                  <c:v>5.6973358088960424</c:v>
                </c:pt>
                <c:pt idx="165">
                  <c:v>6.3856290054259688</c:v>
                </c:pt>
                <c:pt idx="166">
                  <c:v>6.816093763542824</c:v>
                </c:pt>
                <c:pt idx="167">
                  <c:v>7.4783101265878855</c:v>
                </c:pt>
                <c:pt idx="168">
                  <c:v>7.4264621073677688</c:v>
                </c:pt>
                <c:pt idx="169">
                  <c:v>8.0567520721767778</c:v>
                </c:pt>
                <c:pt idx="170">
                  <c:v>8.4206157232123076</c:v>
                </c:pt>
                <c:pt idx="171">
                  <c:v>8.7800646403879199</c:v>
                </c:pt>
                <c:pt idx="172">
                  <c:v>8.5871917669568774</c:v>
                </c:pt>
                <c:pt idx="173">
                  <c:v>8.0016190933847327</c:v>
                </c:pt>
                <c:pt idx="174">
                  <c:v>7.5423181217082629</c:v>
                </c:pt>
                <c:pt idx="175">
                  <c:v>7.1718942471198659</c:v>
                </c:pt>
                <c:pt idx="176">
                  <c:v>6.7162367692404956</c:v>
                </c:pt>
                <c:pt idx="177">
                  <c:v>5.6364389922773057</c:v>
                </c:pt>
                <c:pt idx="178">
                  <c:v>4.7844332290229517</c:v>
                </c:pt>
                <c:pt idx="179">
                  <c:v>3.8155372946199009</c:v>
                </c:pt>
                <c:pt idx="180">
                  <c:v>3.2308514685053638</c:v>
                </c:pt>
                <c:pt idx="181">
                  <c:v>2.1248219601683473</c:v>
                </c:pt>
                <c:pt idx="182">
                  <c:v>0.92721244012705029</c:v>
                </c:pt>
                <c:pt idx="183">
                  <c:v>-0.17089303906224984</c:v>
                </c:pt>
                <c:pt idx="184">
                  <c:v>-1.0261125907662318</c:v>
                </c:pt>
                <c:pt idx="185">
                  <c:v>-1.5176236315272149</c:v>
                </c:pt>
                <c:pt idx="186">
                  <c:v>-1.9906011290721892</c:v>
                </c:pt>
                <c:pt idx="187">
                  <c:v>-2.383487122089619</c:v>
                </c:pt>
                <c:pt idx="188">
                  <c:v>-2.7245916636922516</c:v>
                </c:pt>
                <c:pt idx="189">
                  <c:v>-2.4892855083141825</c:v>
                </c:pt>
                <c:pt idx="190">
                  <c:v>-2.3928085520843894</c:v>
                </c:pt>
                <c:pt idx="191">
                  <c:v>-2.4508278209061558</c:v>
                </c:pt>
                <c:pt idx="192">
                  <c:v>-2.264317454477208</c:v>
                </c:pt>
                <c:pt idx="193">
                  <c:v>-1.7524129565708648</c:v>
                </c:pt>
                <c:pt idx="194">
                  <c:v>-1.276305040131902</c:v>
                </c:pt>
                <c:pt idx="195">
                  <c:v>-0.30116604185951701</c:v>
                </c:pt>
                <c:pt idx="196">
                  <c:v>0.35358558180122657</c:v>
                </c:pt>
                <c:pt idx="197">
                  <c:v>0.94280355675482497</c:v>
                </c:pt>
                <c:pt idx="198">
                  <c:v>1.4966810491097391</c:v>
                </c:pt>
                <c:pt idx="199">
                  <c:v>1.9663743895001318</c:v>
                </c:pt>
                <c:pt idx="200">
                  <c:v>2.369189293304359</c:v>
                </c:pt>
                <c:pt idx="201">
                  <c:v>2.5089236280485494</c:v>
                </c:pt>
                <c:pt idx="202">
                  <c:v>2.8199291508283579</c:v>
                </c:pt>
                <c:pt idx="203">
                  <c:v>3.1663967394401737</c:v>
                </c:pt>
                <c:pt idx="204">
                  <c:v>2.993482672305035</c:v>
                </c:pt>
                <c:pt idx="205">
                  <c:v>2.8339142278260852</c:v>
                </c:pt>
                <c:pt idx="206">
                  <c:v>3.1314273500637597</c:v>
                </c:pt>
                <c:pt idx="207">
                  <c:v>2.3432268508748848</c:v>
                </c:pt>
                <c:pt idx="208">
                  <c:v>2.2278449375441056</c:v>
                </c:pt>
                <c:pt idx="209">
                  <c:v>1.9137657186321775</c:v>
                </c:pt>
                <c:pt idx="210">
                  <c:v>1.7404162770440905</c:v>
                </c:pt>
                <c:pt idx="211">
                  <c:v>1.598886656062291</c:v>
                </c:pt>
                <c:pt idx="212">
                  <c:v>1.5784640863790571</c:v>
                </c:pt>
                <c:pt idx="213">
                  <c:v>1.4559623214322102</c:v>
                </c:pt>
                <c:pt idx="214">
                  <c:v>1.4032301038803467</c:v>
                </c:pt>
                <c:pt idx="215">
                  <c:v>1.3342475305164783</c:v>
                </c:pt>
                <c:pt idx="216">
                  <c:v>1.5219621905123688</c:v>
                </c:pt>
                <c:pt idx="217">
                  <c:v>1.5414784432616244</c:v>
                </c:pt>
                <c:pt idx="218">
                  <c:v>1.4353949024575599</c:v>
                </c:pt>
                <c:pt idx="219">
                  <c:v>1.7416551974268799</c:v>
                </c:pt>
                <c:pt idx="220">
                  <c:v>1.7383557874445046</c:v>
                </c:pt>
                <c:pt idx="221">
                  <c:v>1.7155633317223646</c:v>
                </c:pt>
                <c:pt idx="222">
                  <c:v>1.617273765508088</c:v>
                </c:pt>
                <c:pt idx="223">
                  <c:v>1.5259827803481869</c:v>
                </c:pt>
                <c:pt idx="224">
                  <c:v>1.379869548440027</c:v>
                </c:pt>
                <c:pt idx="225">
                  <c:v>1.6431954101714439</c:v>
                </c:pt>
                <c:pt idx="226">
                  <c:v>1.7147852211070216</c:v>
                </c:pt>
                <c:pt idx="227">
                  <c:v>1.928801513966576</c:v>
                </c:pt>
                <c:pt idx="228">
                  <c:v>2.2062368308525322</c:v>
                </c:pt>
                <c:pt idx="229">
                  <c:v>2.4665542886332332</c:v>
                </c:pt>
                <c:pt idx="230">
                  <c:v>2.3403391634191166</c:v>
                </c:pt>
                <c:pt idx="231">
                  <c:v>2.8193969754723582</c:v>
                </c:pt>
                <c:pt idx="232">
                  <c:v>3.125396397676397</c:v>
                </c:pt>
                <c:pt idx="233">
                  <c:v>3.597029829853355</c:v>
                </c:pt>
                <c:pt idx="234">
                  <c:v>3.7718466020111094</c:v>
                </c:pt>
                <c:pt idx="235">
                  <c:v>4.0826873424714734</c:v>
                </c:pt>
                <c:pt idx="236">
                  <c:v>4.1316574261881271</c:v>
                </c:pt>
                <c:pt idx="237">
                  <c:v>3.9940588031837478</c:v>
                </c:pt>
                <c:pt idx="238">
                  <c:v>3.8268341680002749</c:v>
                </c:pt>
                <c:pt idx="239">
                  <c:v>3.6387271674278594</c:v>
                </c:pt>
                <c:pt idx="240">
                  <c:v>3.1717592053060315</c:v>
                </c:pt>
                <c:pt idx="241">
                  <c:v>2.7314978679731752</c:v>
                </c:pt>
                <c:pt idx="242">
                  <c:v>2.6628258839821655</c:v>
                </c:pt>
                <c:pt idx="243">
                  <c:v>1.7351333679540062</c:v>
                </c:pt>
                <c:pt idx="244">
                  <c:v>1.2718383343210746</c:v>
                </c:pt>
                <c:pt idx="245">
                  <c:v>0.71278801712438167</c:v>
                </c:pt>
                <c:pt idx="246">
                  <c:v>0.66224640777130617</c:v>
                </c:pt>
                <c:pt idx="247">
                  <c:v>0.32769843388686581</c:v>
                </c:pt>
                <c:pt idx="248">
                  <c:v>0.47082374499925095</c:v>
                </c:pt>
                <c:pt idx="249">
                  <c:v>0.31932212770529134</c:v>
                </c:pt>
                <c:pt idx="250">
                  <c:v>0.12342343236544195</c:v>
                </c:pt>
                <c:pt idx="251">
                  <c:v>-0.5313458292237101</c:v>
                </c:pt>
                <c:pt idx="252">
                  <c:v>-0.8033469683255845</c:v>
                </c:pt>
                <c:pt idx="253">
                  <c:v>-0.90714417812932879</c:v>
                </c:pt>
                <c:pt idx="254">
                  <c:v>-1.2416864663460103</c:v>
                </c:pt>
                <c:pt idx="255">
                  <c:v>-0.8835208700261461</c:v>
                </c:pt>
                <c:pt idx="256">
                  <c:v>-0.93824783507618292</c:v>
                </c:pt>
                <c:pt idx="257">
                  <c:v>-0.63764504030432079</c:v>
                </c:pt>
                <c:pt idx="258">
                  <c:v>-0.62400995979253082</c:v>
                </c:pt>
                <c:pt idx="259">
                  <c:v>-0.2551034671706276</c:v>
                </c:pt>
                <c:pt idx="260">
                  <c:v>2.6933552305763442E-2</c:v>
                </c:pt>
                <c:pt idx="261">
                  <c:v>0.42713431617535491</c:v>
                </c:pt>
                <c:pt idx="262">
                  <c:v>0.89451173643691106</c:v>
                </c:pt>
                <c:pt idx="263">
                  <c:v>1.9217953099265372</c:v>
                </c:pt>
                <c:pt idx="264">
                  <c:v>2.8479439662947925</c:v>
                </c:pt>
                <c:pt idx="265">
                  <c:v>3.560807613185915</c:v>
                </c:pt>
                <c:pt idx="266">
                  <c:v>4.8635438336224013</c:v>
                </c:pt>
                <c:pt idx="267">
                  <c:v>5.291076636418083</c:v>
                </c:pt>
                <c:pt idx="268">
                  <c:v>6.0082500905065359</c:v>
                </c:pt>
                <c:pt idx="269">
                  <c:v>6.1999460278733665</c:v>
                </c:pt>
                <c:pt idx="270">
                  <c:v>6.310036384408761</c:v>
                </c:pt>
                <c:pt idx="271">
                  <c:v>6.1037927181516665</c:v>
                </c:pt>
                <c:pt idx="272">
                  <c:v>5.4483889464052311</c:v>
                </c:pt>
                <c:pt idx="273">
                  <c:v>4.7879482450944977</c:v>
                </c:pt>
                <c:pt idx="274">
                  <c:v>4.4755630853729116</c:v>
                </c:pt>
                <c:pt idx="275">
                  <c:v>4.0694111510680102</c:v>
                </c:pt>
                <c:pt idx="276">
                  <c:v>3.5136323918170405</c:v>
                </c:pt>
                <c:pt idx="277">
                  <c:v>3.2037662588065388</c:v>
                </c:pt>
                <c:pt idx="278">
                  <c:v>2.3907652384691573</c:v>
                </c:pt>
                <c:pt idx="279">
                  <c:v>2.0108521552605794</c:v>
                </c:pt>
                <c:pt idx="280">
                  <c:v>1.4733427436677289</c:v>
                </c:pt>
                <c:pt idx="281">
                  <c:v>1.1204287261140138</c:v>
                </c:pt>
                <c:pt idx="282">
                  <c:v>0.91904752155294034</c:v>
                </c:pt>
                <c:pt idx="283">
                  <c:v>1.0054227232737105</c:v>
                </c:pt>
                <c:pt idx="284">
                  <c:v>1.4231423841831941</c:v>
                </c:pt>
                <c:pt idx="285">
                  <c:v>2.1747193054885798</c:v>
                </c:pt>
                <c:pt idx="286">
                  <c:v>2.5044589996695805</c:v>
                </c:pt>
                <c:pt idx="287">
                  <c:v>2.8696002151165345</c:v>
                </c:pt>
                <c:pt idx="288">
                  <c:v>2.9866274726860382</c:v>
                </c:pt>
                <c:pt idx="289">
                  <c:v>2.9060022761579631</c:v>
                </c:pt>
                <c:pt idx="290">
                  <c:v>2.9338520985773044</c:v>
                </c:pt>
                <c:pt idx="291">
                  <c:v>2.900005284533421</c:v>
                </c:pt>
                <c:pt idx="292">
                  <c:v>2.9794362304029818</c:v>
                </c:pt>
                <c:pt idx="293">
                  <c:v>3.2179229587211893</c:v>
                </c:pt>
                <c:pt idx="294">
                  <c:v>3.5171091707401985</c:v>
                </c:pt>
                <c:pt idx="295">
                  <c:v>3.5518518686752572</c:v>
                </c:pt>
                <c:pt idx="296">
                  <c:v>3.5212591202245562</c:v>
                </c:pt>
                <c:pt idx="297">
                  <c:v>3.2735863327090016</c:v>
                </c:pt>
                <c:pt idx="298">
                  <c:v>3.0555618986414714</c:v>
                </c:pt>
                <c:pt idx="299">
                  <c:v>2.7636349618255451</c:v>
                </c:pt>
                <c:pt idx="300">
                  <c:v>2.9428941356311356</c:v>
                </c:pt>
                <c:pt idx="301">
                  <c:v>3.1043491199785223</c:v>
                </c:pt>
                <c:pt idx="302">
                  <c:v>3.028289219114086</c:v>
                </c:pt>
                <c:pt idx="303">
                  <c:v>2.9180967141162881</c:v>
                </c:pt>
                <c:pt idx="304">
                  <c:v>2.4434903875783647</c:v>
                </c:pt>
                <c:pt idx="305">
                  <c:v>1.8505565860783548</c:v>
                </c:pt>
                <c:pt idx="306">
                  <c:v>0.70286674842337504</c:v>
                </c:pt>
                <c:pt idx="307">
                  <c:v>-0.32126574102768757</c:v>
                </c:pt>
                <c:pt idx="308">
                  <c:v>-0.98904151703408161</c:v>
                </c:pt>
                <c:pt idx="309">
                  <c:v>-1.9870081683555014</c:v>
                </c:pt>
                <c:pt idx="310">
                  <c:v>-2.6115115718140203</c:v>
                </c:pt>
                <c:pt idx="311">
                  <c:v>-2.9913911446640213</c:v>
                </c:pt>
                <c:pt idx="312">
                  <c:v>-4.087043327621771</c:v>
                </c:pt>
                <c:pt idx="313">
                  <c:v>-4.8717061985048105</c:v>
                </c:pt>
                <c:pt idx="314">
                  <c:v>-5.165629318135899</c:v>
                </c:pt>
                <c:pt idx="315">
                  <c:v>-5.3473665207595644</c:v>
                </c:pt>
                <c:pt idx="316">
                  <c:v>-4.9369743907397634</c:v>
                </c:pt>
                <c:pt idx="317">
                  <c:v>-4.2077098616842221</c:v>
                </c:pt>
                <c:pt idx="318">
                  <c:v>-2.9983859651584766</c:v>
                </c:pt>
                <c:pt idx="319">
                  <c:v>-1.8067415742324044</c:v>
                </c:pt>
                <c:pt idx="320">
                  <c:v>-0.85648888763027742</c:v>
                </c:pt>
                <c:pt idx="321">
                  <c:v>5.4849207146844492E-2</c:v>
                </c:pt>
                <c:pt idx="322">
                  <c:v>0.95128035823388757</c:v>
                </c:pt>
                <c:pt idx="323">
                  <c:v>1.2803380150974988</c:v>
                </c:pt>
                <c:pt idx="324">
                  <c:v>2.3376780666163484</c:v>
                </c:pt>
                <c:pt idx="325">
                  <c:v>3.3828040826817869</c:v>
                </c:pt>
                <c:pt idx="326">
                  <c:v>3.909037602937147</c:v>
                </c:pt>
                <c:pt idx="327">
                  <c:v>4.8195752384031749</c:v>
                </c:pt>
                <c:pt idx="328">
                  <c:v>5.0638158237989757</c:v>
                </c:pt>
                <c:pt idx="329">
                  <c:v>5.0325857167056682</c:v>
                </c:pt>
                <c:pt idx="330">
                  <c:v>4.8106036488991322</c:v>
                </c:pt>
                <c:pt idx="331">
                  <c:v>4.7815336961819668</c:v>
                </c:pt>
                <c:pt idx="332">
                  <c:v>4.4513396601251429</c:v>
                </c:pt>
                <c:pt idx="333">
                  <c:v>4.5485401010391513</c:v>
                </c:pt>
                <c:pt idx="334">
                  <c:v>4.6368041242092346</c:v>
                </c:pt>
                <c:pt idx="335">
                  <c:v>4.9037792082923488</c:v>
                </c:pt>
                <c:pt idx="336">
                  <c:v>4.8774406938998993</c:v>
                </c:pt>
                <c:pt idx="337">
                  <c:v>4.559262860663722</c:v>
                </c:pt>
                <c:pt idx="338">
                  <c:v>4.6212935558138639</c:v>
                </c:pt>
                <c:pt idx="339">
                  <c:v>3.7882632514199202</c:v>
                </c:pt>
                <c:pt idx="340">
                  <c:v>3.5528577029938049</c:v>
                </c:pt>
                <c:pt idx="341">
                  <c:v>3.0270179243091064</c:v>
                </c:pt>
                <c:pt idx="342">
                  <c:v>2.6814329728026536</c:v>
                </c:pt>
                <c:pt idx="343">
                  <c:v>2.0230615459081065</c:v>
                </c:pt>
                <c:pt idx="344">
                  <c:v>1.5556130786702909</c:v>
                </c:pt>
                <c:pt idx="345">
                  <c:v>1.0673188254131531</c:v>
                </c:pt>
                <c:pt idx="346">
                  <c:v>0.18412733049473218</c:v>
                </c:pt>
                <c:pt idx="347">
                  <c:v>-0.2261992134077957</c:v>
                </c:pt>
                <c:pt idx="348">
                  <c:v>-0.49868514856278523</c:v>
                </c:pt>
                <c:pt idx="349">
                  <c:v>-0.59826679776588776</c:v>
                </c:pt>
                <c:pt idx="350">
                  <c:v>-0.94177465554756168</c:v>
                </c:pt>
                <c:pt idx="351">
                  <c:v>-1.0277851935985751</c:v>
                </c:pt>
                <c:pt idx="352">
                  <c:v>-1.460331775408747</c:v>
                </c:pt>
                <c:pt idx="353">
                  <c:v>-1.8335596603686639</c:v>
                </c:pt>
                <c:pt idx="354">
                  <c:v>-2.1663242484770961</c:v>
                </c:pt>
                <c:pt idx="355">
                  <c:v>-2.2543332664047568</c:v>
                </c:pt>
                <c:pt idx="356">
                  <c:v>-2.3602116596662484</c:v>
                </c:pt>
                <c:pt idx="357">
                  <c:v>-2.307859453470968</c:v>
                </c:pt>
                <c:pt idx="358">
                  <c:v>-2.1082777385112763</c:v>
                </c:pt>
                <c:pt idx="359">
                  <c:v>-2.1342930094808139</c:v>
                </c:pt>
                <c:pt idx="360">
                  <c:v>-2.3197782269871112</c:v>
                </c:pt>
                <c:pt idx="361">
                  <c:v>-2.8318015358260169</c:v>
                </c:pt>
                <c:pt idx="362">
                  <c:v>-3.1362832809126502</c:v>
                </c:pt>
                <c:pt idx="363">
                  <c:v>-2.9987559443838308</c:v>
                </c:pt>
                <c:pt idx="364">
                  <c:v>-2.8906898764812325</c:v>
                </c:pt>
                <c:pt idx="365">
                  <c:v>-2.6186965420717172</c:v>
                </c:pt>
                <c:pt idx="366">
                  <c:v>-2.4731426784815369</c:v>
                </c:pt>
                <c:pt idx="367">
                  <c:v>-2.6560990324821603</c:v>
                </c:pt>
                <c:pt idx="368">
                  <c:v>-2.6264630126843826</c:v>
                </c:pt>
                <c:pt idx="369">
                  <c:v>-2.8130991316115797</c:v>
                </c:pt>
                <c:pt idx="370">
                  <c:v>-2.9805800689689619</c:v>
                </c:pt>
                <c:pt idx="371">
                  <c:v>-3.1762574210109591</c:v>
                </c:pt>
                <c:pt idx="372">
                  <c:v>-3.5382623577233687</c:v>
                </c:pt>
                <c:pt idx="373">
                  <c:v>-3.5860880875098786</c:v>
                </c:pt>
                <c:pt idx="374">
                  <c:v>-4.0060390338813221</c:v>
                </c:pt>
                <c:pt idx="375">
                  <c:v>-4.4008001118401836</c:v>
                </c:pt>
                <c:pt idx="376">
                  <c:v>-4.5622627714321027</c:v>
                </c:pt>
                <c:pt idx="377">
                  <c:v>-4.7090310222146456</c:v>
                </c:pt>
                <c:pt idx="378">
                  <c:v>-4.8348587411914536</c:v>
                </c:pt>
                <c:pt idx="379">
                  <c:v>-4.7663753110330589</c:v>
                </c:pt>
                <c:pt idx="380">
                  <c:v>-4.6871369732458987</c:v>
                </c:pt>
                <c:pt idx="381">
                  <c:v>-5.0420491422152196</c:v>
                </c:pt>
                <c:pt idx="382">
                  <c:v>-5.2076447968792792</c:v>
                </c:pt>
                <c:pt idx="383">
                  <c:v>-5.6532273102756534</c:v>
                </c:pt>
                <c:pt idx="384">
                  <c:v>-5.626275769074951</c:v>
                </c:pt>
                <c:pt idx="385">
                  <c:v>-5.5363801481293109</c:v>
                </c:pt>
                <c:pt idx="386">
                  <c:v>-5.1607896569635869</c:v>
                </c:pt>
                <c:pt idx="387">
                  <c:v>-4.9454850189885207</c:v>
                </c:pt>
                <c:pt idx="388">
                  <c:v>-4.9160860684095837</c:v>
                </c:pt>
                <c:pt idx="389">
                  <c:v>-4.6635489384975841</c:v>
                </c:pt>
                <c:pt idx="390">
                  <c:v>-4.6007144728660734</c:v>
                </c:pt>
                <c:pt idx="391">
                  <c:v>-4.3029224907551651</c:v>
                </c:pt>
                <c:pt idx="392">
                  <c:v>-4.2444620050310391</c:v>
                </c:pt>
                <c:pt idx="393">
                  <c:v>-3.7284493168440491</c:v>
                </c:pt>
                <c:pt idx="394">
                  <c:v>-3.3376911254561037</c:v>
                </c:pt>
                <c:pt idx="395">
                  <c:v>-2.8164683663888042</c:v>
                </c:pt>
                <c:pt idx="396">
                  <c:v>-2.3612935618148754</c:v>
                </c:pt>
                <c:pt idx="397">
                  <c:v>-2.0239326436742289</c:v>
                </c:pt>
                <c:pt idx="398">
                  <c:v>-1.5324906450080675</c:v>
                </c:pt>
                <c:pt idx="399">
                  <c:v>-1.5059491356193462</c:v>
                </c:pt>
                <c:pt idx="400">
                  <c:v>-1.1664208247318015</c:v>
                </c:pt>
                <c:pt idx="401">
                  <c:v>-1.2687665034954847</c:v>
                </c:pt>
                <c:pt idx="402">
                  <c:v>-1.0493218376341105</c:v>
                </c:pt>
                <c:pt idx="403">
                  <c:v>-1.0801510317175342</c:v>
                </c:pt>
                <c:pt idx="404">
                  <c:v>-1.1580553233430919</c:v>
                </c:pt>
                <c:pt idx="405">
                  <c:v>-1.0043991404171067</c:v>
                </c:pt>
                <c:pt idx="406">
                  <c:v>-0.86912634945537093</c:v>
                </c:pt>
                <c:pt idx="407">
                  <c:v>-0.55122098324217461</c:v>
                </c:pt>
                <c:pt idx="408">
                  <c:v>-0.40647697691935036</c:v>
                </c:pt>
                <c:pt idx="409">
                  <c:v>-0.30167070479878078</c:v>
                </c:pt>
                <c:pt idx="410">
                  <c:v>-0.56205596080447151</c:v>
                </c:pt>
                <c:pt idx="411">
                  <c:v>-0.22353940916443094</c:v>
                </c:pt>
                <c:pt idx="412">
                  <c:v>-7.5364836671610647E-2</c:v>
                </c:pt>
                <c:pt idx="413">
                  <c:v>6.1277663311969377E-2</c:v>
                </c:pt>
                <c:pt idx="414">
                  <c:v>0.22044332788861709</c:v>
                </c:pt>
                <c:pt idx="415">
                  <c:v>0.27509131759553895</c:v>
                </c:pt>
                <c:pt idx="416">
                  <c:v>0.43829553419068645</c:v>
                </c:pt>
                <c:pt idx="417">
                  <c:v>0.45885454139626347</c:v>
                </c:pt>
                <c:pt idx="418">
                  <c:v>0.16547240818611897</c:v>
                </c:pt>
                <c:pt idx="419">
                  <c:v>-0.20800636751465618</c:v>
                </c:pt>
                <c:pt idx="420">
                  <c:v>-0.12167918158758084</c:v>
                </c:pt>
                <c:pt idx="421">
                  <c:v>-0.25783029610649066</c:v>
                </c:pt>
                <c:pt idx="422">
                  <c:v>-7.5037533578765192E-2</c:v>
                </c:pt>
                <c:pt idx="423">
                  <c:v>-0.15769301080754872</c:v>
                </c:pt>
                <c:pt idx="424">
                  <c:v>-0.55041573522247234</c:v>
                </c:pt>
                <c:pt idx="425">
                  <c:v>-0.78978124035849362</c:v>
                </c:pt>
                <c:pt idx="426">
                  <c:v>-1.1222316876420138</c:v>
                </c:pt>
                <c:pt idx="427">
                  <c:v>-1.3575709203308151</c:v>
                </c:pt>
                <c:pt idx="428">
                  <c:v>-1.3261895575670763</c:v>
                </c:pt>
                <c:pt idx="429">
                  <c:v>-1.2776863370748544</c:v>
                </c:pt>
                <c:pt idx="430">
                  <c:v>-0.8876718293374779</c:v>
                </c:pt>
                <c:pt idx="431">
                  <c:v>-0.41324295369400943</c:v>
                </c:pt>
                <c:pt idx="432">
                  <c:v>-0.61318319412970368</c:v>
                </c:pt>
                <c:pt idx="433">
                  <c:v>-0.53702511182555668</c:v>
                </c:pt>
                <c:pt idx="434">
                  <c:v>-0.82847110575369243</c:v>
                </c:pt>
                <c:pt idx="435">
                  <c:v>-1.2866925410586134</c:v>
                </c:pt>
                <c:pt idx="436">
                  <c:v>-1.0500336819233524</c:v>
                </c:pt>
                <c:pt idx="437">
                  <c:v>-0.66371935200194798</c:v>
                </c:pt>
                <c:pt idx="438">
                  <c:v>-0.76315790259492644</c:v>
                </c:pt>
                <c:pt idx="439">
                  <c:v>-0.59396335767358721</c:v>
                </c:pt>
                <c:pt idx="440">
                  <c:v>-0.80298420745302224</c:v>
                </c:pt>
                <c:pt idx="441">
                  <c:v>-1.5217079821582189</c:v>
                </c:pt>
                <c:pt idx="442">
                  <c:v>-2.0281310216840609</c:v>
                </c:pt>
                <c:pt idx="443">
                  <c:v>-2.1792436166224434</c:v>
                </c:pt>
                <c:pt idx="444">
                  <c:v>-2.4500898577538521</c:v>
                </c:pt>
                <c:pt idx="445">
                  <c:v>-2.7066173073544775</c:v>
                </c:pt>
                <c:pt idx="446">
                  <c:v>-2.4199025115571686</c:v>
                </c:pt>
                <c:pt idx="447">
                  <c:v>-1.8013919881301774</c:v>
                </c:pt>
                <c:pt idx="448">
                  <c:v>-1.7206667073032094</c:v>
                </c:pt>
                <c:pt idx="449">
                  <c:v>-1.6505027708089415</c:v>
                </c:pt>
                <c:pt idx="450">
                  <c:v>-0.95807698542763831</c:v>
                </c:pt>
                <c:pt idx="451">
                  <c:v>-0.57091240926212095</c:v>
                </c:pt>
                <c:pt idx="452">
                  <c:v>0.29771685733183517</c:v>
                </c:pt>
                <c:pt idx="453">
                  <c:v>1.1996248252052339</c:v>
                </c:pt>
                <c:pt idx="454">
                  <c:v>1.9246797087498067</c:v>
                </c:pt>
                <c:pt idx="455">
                  <c:v>1.7473004504804663</c:v>
                </c:pt>
                <c:pt idx="456">
                  <c:v>2.2835856157915373</c:v>
                </c:pt>
                <c:pt idx="457">
                  <c:v>2.635342488072979</c:v>
                </c:pt>
                <c:pt idx="458">
                  <c:v>2.6875289502900586</c:v>
                </c:pt>
                <c:pt idx="459">
                  <c:v>2.6267194554034887</c:v>
                </c:pt>
                <c:pt idx="460">
                  <c:v>2.5984155980095807</c:v>
                </c:pt>
                <c:pt idx="461">
                  <c:v>2.4865647658114653</c:v>
                </c:pt>
                <c:pt idx="462">
                  <c:v>2.0029416824555142</c:v>
                </c:pt>
                <c:pt idx="463">
                  <c:v>1.9045307781638598</c:v>
                </c:pt>
                <c:pt idx="464">
                  <c:v>0.77483429501377543</c:v>
                </c:pt>
                <c:pt idx="465">
                  <c:v>-1.4579318933572267</c:v>
                </c:pt>
                <c:pt idx="466">
                  <c:v>-2.8985729538351848</c:v>
                </c:pt>
                <c:pt idx="467">
                  <c:v>-4.1055304972830271</c:v>
                </c:pt>
                <c:pt idx="468">
                  <c:v>-5.5939066432779043</c:v>
                </c:pt>
                <c:pt idx="469">
                  <c:v>-6.7333717089309602</c:v>
                </c:pt>
                <c:pt idx="470">
                  <c:v>-7.8374026525363689</c:v>
                </c:pt>
                <c:pt idx="471">
                  <c:v>-9.5217040704917792</c:v>
                </c:pt>
                <c:pt idx="472">
                  <c:v>-10.621098961311247</c:v>
                </c:pt>
                <c:pt idx="473">
                  <c:v>-11.818907290800979</c:v>
                </c:pt>
                <c:pt idx="474">
                  <c:v>-12.857521656759118</c:v>
                </c:pt>
                <c:pt idx="475">
                  <c:v>-14.171171447055784</c:v>
                </c:pt>
                <c:pt idx="476">
                  <c:v>-14.615948904681488</c:v>
                </c:pt>
                <c:pt idx="477">
                  <c:v>-12.544762834971294</c:v>
                </c:pt>
                <c:pt idx="478">
                  <c:v>-11.59360500664009</c:v>
                </c:pt>
                <c:pt idx="479">
                  <c:v>-10.29059550076154</c:v>
                </c:pt>
                <c:pt idx="480">
                  <c:v>-9.117869486041144</c:v>
                </c:pt>
                <c:pt idx="481">
                  <c:v>-7.8932495999942347</c:v>
                </c:pt>
                <c:pt idx="482">
                  <c:v>-6.8601394357021945</c:v>
                </c:pt>
                <c:pt idx="483">
                  <c:v>-5.0826936619225478</c:v>
                </c:pt>
                <c:pt idx="484">
                  <c:v>-3.7253095623230905</c:v>
                </c:pt>
                <c:pt idx="485">
                  <c:v>-2.2911891106298299</c:v>
                </c:pt>
                <c:pt idx="486">
                  <c:v>-1.1147216054246911</c:v>
                </c:pt>
                <c:pt idx="487">
                  <c:v>0.34541446835088152</c:v>
                </c:pt>
                <c:pt idx="488">
                  <c:v>1.5759489413118501</c:v>
                </c:pt>
                <c:pt idx="489">
                  <c:v>1.4268236397719392</c:v>
                </c:pt>
                <c:pt idx="490" formatCode="0.000">
                  <c:v>1.568844185103373</c:v>
                </c:pt>
                <c:pt idx="491" formatCode="0.000">
                  <c:v>1.6189221977418669</c:v>
                </c:pt>
                <c:pt idx="492" formatCode="0.000">
                  <c:v>1.8849528988227604</c:v>
                </c:pt>
                <c:pt idx="493" formatCode="0.000">
                  <c:v>1.5623132531209478</c:v>
                </c:pt>
                <c:pt idx="494" formatCode="0.000">
                  <c:v>1.7049422698932801</c:v>
                </c:pt>
                <c:pt idx="495" formatCode="0.000">
                  <c:v>1.5165327938117628</c:v>
                </c:pt>
                <c:pt idx="496" formatCode="0.000">
                  <c:v>1.2001648669384792</c:v>
                </c:pt>
                <c:pt idx="497">
                  <c:v>0.93662963739728866</c:v>
                </c:pt>
                <c:pt idx="498">
                  <c:v>1.0388018388818807</c:v>
                </c:pt>
                <c:pt idx="499">
                  <c:v>0.97193681323304304</c:v>
                </c:pt>
                <c:pt idx="500">
                  <c:v>0.77375099569563588</c:v>
                </c:pt>
                <c:pt idx="501">
                  <c:v>0.61810844301002987</c:v>
                </c:pt>
                <c:pt idx="502">
                  <c:v>0.6775905640867137</c:v>
                </c:pt>
                <c:pt idx="503">
                  <c:v>0.60839698337889558</c:v>
                </c:pt>
                <c:pt idx="504">
                  <c:v>0.63830402002960795</c:v>
                </c:pt>
                <c:pt idx="505">
                  <c:v>0.95085876065962793</c:v>
                </c:pt>
                <c:pt idx="506">
                  <c:v>0.67516286400068282</c:v>
                </c:pt>
                <c:pt idx="507">
                  <c:v>0.88472257808977872</c:v>
                </c:pt>
                <c:pt idx="508">
                  <c:v>1.21067283843594</c:v>
                </c:pt>
                <c:pt idx="509">
                  <c:v>1.2856305404766744</c:v>
                </c:pt>
                <c:pt idx="510">
                  <c:v>1.5909095962756794</c:v>
                </c:pt>
                <c:pt idx="511">
                  <c:v>1.9389915701927549</c:v>
                </c:pt>
                <c:pt idx="512">
                  <c:v>1.9323444836801542</c:v>
                </c:pt>
                <c:pt idx="513">
                  <c:v>2.2127756270217986</c:v>
                </c:pt>
                <c:pt idx="514">
                  <c:v>2.3066723762545536</c:v>
                </c:pt>
                <c:pt idx="515">
                  <c:v>2.1698580843524837</c:v>
                </c:pt>
                <c:pt idx="516">
                  <c:v>2.1079049877248366</c:v>
                </c:pt>
                <c:pt idx="517">
                  <c:v>2.0874527071232336</c:v>
                </c:pt>
                <c:pt idx="518">
                  <c:v>2.214874908173897</c:v>
                </c:pt>
                <c:pt idx="519">
                  <c:v>2.4752191838061037</c:v>
                </c:pt>
                <c:pt idx="520">
                  <c:v>2.6251260057441783</c:v>
                </c:pt>
                <c:pt idx="521">
                  <c:v>2.8082911969163717</c:v>
                </c:pt>
                <c:pt idx="522">
                  <c:v>2.6502390581058819</c:v>
                </c:pt>
                <c:pt idx="523">
                  <c:v>2.3364983179268108</c:v>
                </c:pt>
                <c:pt idx="524">
                  <c:v>2.5446090507929284</c:v>
                </c:pt>
                <c:pt idx="525">
                  <c:v>2.2137278670849838</c:v>
                </c:pt>
                <c:pt idx="526">
                  <c:v>2.1296702523998761</c:v>
                </c:pt>
                <c:pt idx="527">
                  <c:v>2.4992752082729055</c:v>
                </c:pt>
                <c:pt idx="528">
                  <c:v>2.4910121676814612</c:v>
                </c:pt>
                <c:pt idx="529">
                  <c:v>2.46301904629982</c:v>
                </c:pt>
                <c:pt idx="530">
                  <c:v>2.7086181039167201</c:v>
                </c:pt>
                <c:pt idx="531">
                  <c:v>2.2600156374957123</c:v>
                </c:pt>
                <c:pt idx="532">
                  <c:v>1.8260297848607649</c:v>
                </c:pt>
                <c:pt idx="533">
                  <c:v>1.8323135102151298</c:v>
                </c:pt>
                <c:pt idx="534">
                  <c:v>1.9009529326897905</c:v>
                </c:pt>
                <c:pt idx="535">
                  <c:v>1.9909273966419505</c:v>
                </c:pt>
                <c:pt idx="536">
                  <c:v>1.9973957285762509</c:v>
                </c:pt>
                <c:pt idx="537">
                  <c:v>2.2033271247833284</c:v>
                </c:pt>
                <c:pt idx="538">
                  <c:v>2.2831391058053043</c:v>
                </c:pt>
                <c:pt idx="539">
                  <c:v>2.2162760188853667</c:v>
                </c:pt>
                <c:pt idx="540">
                  <c:v>2.0802048159707596</c:v>
                </c:pt>
                <c:pt idx="541">
                  <c:v>1.9980968036562103</c:v>
                </c:pt>
                <c:pt idx="542">
                  <c:v>1.8623590360709557</c:v>
                </c:pt>
                <c:pt idx="543">
                  <c:v>1.8466245898414684</c:v>
                </c:pt>
                <c:pt idx="544">
                  <c:v>1.8770578743749269</c:v>
                </c:pt>
                <c:pt idx="545">
                  <c:v>1.6762807321092197</c:v>
                </c:pt>
                <c:pt idx="546">
                  <c:v>1.4287612485129841</c:v>
                </c:pt>
                <c:pt idx="547">
                  <c:v>1.1803925928615513</c:v>
                </c:pt>
                <c:pt idx="548">
                  <c:v>0.9055892795261542</c:v>
                </c:pt>
                <c:pt idx="549">
                  <c:v>0.47986593652964871</c:v>
                </c:pt>
                <c:pt idx="550">
                  <c:v>0.29640846098810414</c:v>
                </c:pt>
                <c:pt idx="551">
                  <c:v>-5.491344927729358E-2</c:v>
                </c:pt>
                <c:pt idx="552">
                  <c:v>-0.10129276088730421</c:v>
                </c:pt>
                <c:pt idx="553">
                  <c:v>-0.14886306568597263</c:v>
                </c:pt>
                <c:pt idx="554">
                  <c:v>-0.46271326354491293</c:v>
                </c:pt>
                <c:pt idx="555">
                  <c:v>-0.29845966311263794</c:v>
                </c:pt>
                <c:pt idx="556">
                  <c:v>-0.2154305119172335</c:v>
                </c:pt>
                <c:pt idx="557">
                  <c:v>-9.5700787702696744E-2</c:v>
                </c:pt>
                <c:pt idx="558">
                  <c:v>-0.12494805733025771</c:v>
                </c:pt>
                <c:pt idx="559">
                  <c:v>0.12146637761600232</c:v>
                </c:pt>
                <c:pt idx="560">
                  <c:v>0.36082940636130445</c:v>
                </c:pt>
                <c:pt idx="561">
                  <c:v>0.85680117007871104</c:v>
                </c:pt>
                <c:pt idx="562">
                  <c:v>1.1867817741745483</c:v>
                </c:pt>
                <c:pt idx="563">
                  <c:v>1.503596165024419</c:v>
                </c:pt>
                <c:pt idx="564">
                  <c:v>1.8587948529085168</c:v>
                </c:pt>
                <c:pt idx="565">
                  <c:v>2.1057639249319209</c:v>
                </c:pt>
                <c:pt idx="566">
                  <c:v>2.7357331389649175</c:v>
                </c:pt>
                <c:pt idx="567">
                  <c:v>2.5802004972637462</c:v>
                </c:pt>
                <c:pt idx="568">
                  <c:v>2.7745194827665074</c:v>
                </c:pt>
                <c:pt idx="569">
                  <c:v>2.8748300978294878</c:v>
                </c:pt>
                <c:pt idx="570">
                  <c:v>3.0362617570860237</c:v>
                </c:pt>
                <c:pt idx="571">
                  <c:v>2.9872835087181784</c:v>
                </c:pt>
                <c:pt idx="572">
                  <c:v>2.8611223423943244</c:v>
                </c:pt>
                <c:pt idx="573">
                  <c:v>2.7184339800776485</c:v>
                </c:pt>
                <c:pt idx="574">
                  <c:v>2.4721153905849462</c:v>
                </c:pt>
                <c:pt idx="575">
                  <c:v>2.5179340006197037</c:v>
                </c:pt>
                <c:pt idx="576">
                  <c:v>2.2248832186950693</c:v>
                </c:pt>
                <c:pt idx="577">
                  <c:v>2.0848602824062255</c:v>
                </c:pt>
                <c:pt idx="578">
                  <c:v>1.5295284162916118</c:v>
                </c:pt>
                <c:pt idx="579">
                  <c:v>1.9408321356671649</c:v>
                </c:pt>
                <c:pt idx="580">
                  <c:v>1.719716799129543</c:v>
                </c:pt>
                <c:pt idx="581">
                  <c:v>1.5570182582744962</c:v>
                </c:pt>
                <c:pt idx="582">
                  <c:v>1.6144243155762155</c:v>
                </c:pt>
                <c:pt idx="583">
                  <c:v>1.6402527182970914</c:v>
                </c:pt>
                <c:pt idx="584">
                  <c:v>1.6219155017153071</c:v>
                </c:pt>
                <c:pt idx="585">
                  <c:v>1.4166252464477651</c:v>
                </c:pt>
                <c:pt idx="586">
                  <c:v>1.2062879464614298</c:v>
                </c:pt>
                <c:pt idx="587">
                  <c:v>0.71203863351050245</c:v>
                </c:pt>
                <c:pt idx="588">
                  <c:v>0.66050631351603784</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numCache>
            </c:numRef>
          </c:val>
          <c:smooth val="0"/>
          <c:extLst>
            <c:ext xmlns:c16="http://schemas.microsoft.com/office/drawing/2014/chart" uri="{C3380CC4-5D6E-409C-BE32-E72D297353CC}">
              <c16:uniqueId val="{00000002-722B-4E64-AE1F-8258FA0389D2}"/>
            </c:ext>
          </c:extLst>
        </c:ser>
        <c:ser>
          <c:idx val="3"/>
          <c:order val="3"/>
          <c:tx>
            <c:strRef>
              <c:f>'PPRCTNX Data'!$R$2</c:f>
              <c:strCache>
                <c:ptCount val="1"/>
                <c:pt idx="0">
                  <c:v>0.7%</c:v>
                </c:pt>
              </c:strCache>
            </c:strRef>
          </c:tx>
          <c:marker>
            <c:symbol val="none"/>
          </c:marker>
          <c:dLbls>
            <c:dLbl>
              <c:idx val="556"/>
              <c:layout>
                <c:manualLayout>
                  <c:x val="-1.4172335600907029E-3"/>
                  <c:y val="5.555555555555555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722B-4E64-AE1F-8258FA0389D2}"/>
                </c:ext>
              </c:extLst>
            </c:dLbl>
            <c:dLbl>
              <c:idx val="575"/>
              <c:layout>
                <c:manualLayout>
                  <c:x val="0"/>
                  <c:y val="-4.248366013071895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722B-4E64-AE1F-8258FA0389D2}"/>
                </c:ext>
              </c:extLst>
            </c:dLbl>
            <c:dLbl>
              <c:idx val="588"/>
              <c:layout>
                <c:manualLayout>
                  <c:x val="5.745062836624776E-3"/>
                  <c:y val="-3.32640376203169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1865-4FB2-BE71-6F7C2AD8945A}"/>
                </c:ext>
              </c:extLst>
            </c:dLbl>
            <c:spPr>
              <a:noFill/>
              <a:ln>
                <a:noFill/>
              </a:ln>
              <a:effectLst/>
            </c:spPr>
            <c:txPr>
              <a:bodyPr/>
              <a:lstStyle/>
              <a:p>
                <a:pPr>
                  <a:defRPr sz="2000">
                    <a:solidFill>
                      <a:schemeClr val="accent6"/>
                    </a:solidFill>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val>
            <c:numRef>
              <c:f>'PPRCTNX Data'!$R$195:$R$866</c:f>
              <c:numCache>
                <c:formatCode>General</c:formatCode>
                <c:ptCount val="672"/>
                <c:pt idx="312" formatCode="0.0">
                  <c:v>#N/A</c:v>
                </c:pt>
                <c:pt idx="313" formatCode="0.0">
                  <c:v>#N/A</c:v>
                </c:pt>
                <c:pt idx="314" formatCode="0.0">
                  <c:v>#N/A</c:v>
                </c:pt>
                <c:pt idx="315" formatCode="0.0">
                  <c:v>#N/A</c:v>
                </c:pt>
                <c:pt idx="316" formatCode="0.0">
                  <c:v>#N/A</c:v>
                </c:pt>
                <c:pt idx="317" formatCode="0.0">
                  <c:v>#N/A</c:v>
                </c:pt>
                <c:pt idx="318" formatCode="0.0">
                  <c:v>#N/A</c:v>
                </c:pt>
                <c:pt idx="319" formatCode="0.0">
                  <c:v>#N/A</c:v>
                </c:pt>
                <c:pt idx="320" formatCode="0.0">
                  <c:v>#N/A</c:v>
                </c:pt>
                <c:pt idx="321" formatCode="0.0">
                  <c:v>#N/A</c:v>
                </c:pt>
                <c:pt idx="322" formatCode="0.0">
                  <c:v>#N/A</c:v>
                </c:pt>
                <c:pt idx="323" formatCode="0.0">
                  <c:v>#N/A</c:v>
                </c:pt>
                <c:pt idx="324" formatCode="0.0">
                  <c:v>#N/A</c:v>
                </c:pt>
                <c:pt idx="325" formatCode="0.0">
                  <c:v>#N/A</c:v>
                </c:pt>
                <c:pt idx="326" formatCode="0.0">
                  <c:v>#N/A</c:v>
                </c:pt>
                <c:pt idx="327" formatCode="0.0">
                  <c:v>#N/A</c:v>
                </c:pt>
                <c:pt idx="328" formatCode="0.0">
                  <c:v>#N/A</c:v>
                </c:pt>
                <c:pt idx="329" formatCode="0.0">
                  <c:v>#N/A</c:v>
                </c:pt>
                <c:pt idx="330" formatCode="0.0">
                  <c:v>#N/A</c:v>
                </c:pt>
                <c:pt idx="331" formatCode="0.0">
                  <c:v>#N/A</c:v>
                </c:pt>
                <c:pt idx="332" formatCode="0.0">
                  <c:v>#N/A</c:v>
                </c:pt>
                <c:pt idx="333" formatCode="0.0">
                  <c:v>#N/A</c:v>
                </c:pt>
                <c:pt idx="334" formatCode="0.0">
                  <c:v>#N/A</c:v>
                </c:pt>
                <c:pt idx="335" formatCode="0.0">
                  <c:v>#N/A</c:v>
                </c:pt>
                <c:pt idx="336" formatCode="0.0">
                  <c:v>#N/A</c:v>
                </c:pt>
                <c:pt idx="337" formatCode="0.0">
                  <c:v>#N/A</c:v>
                </c:pt>
                <c:pt idx="338" formatCode="0.0">
                  <c:v>#N/A</c:v>
                </c:pt>
                <c:pt idx="339" formatCode="0.0">
                  <c:v>#N/A</c:v>
                </c:pt>
                <c:pt idx="340" formatCode="0.0">
                  <c:v>#N/A</c:v>
                </c:pt>
                <c:pt idx="341" formatCode="0.0">
                  <c:v>#N/A</c:v>
                </c:pt>
                <c:pt idx="342" formatCode="0.0">
                  <c:v>#N/A</c:v>
                </c:pt>
                <c:pt idx="343" formatCode="0.0">
                  <c:v>#N/A</c:v>
                </c:pt>
                <c:pt idx="344" formatCode="0.0">
                  <c:v>#N/A</c:v>
                </c:pt>
                <c:pt idx="345" formatCode="0.0">
                  <c:v>#N/A</c:v>
                </c:pt>
                <c:pt idx="346" formatCode="0.0">
                  <c:v>#N/A</c:v>
                </c:pt>
                <c:pt idx="347" formatCode="0.0">
                  <c:v>#N/A</c:v>
                </c:pt>
                <c:pt idx="348" formatCode="0.0">
                  <c:v>#N/A</c:v>
                </c:pt>
                <c:pt idx="349" formatCode="0.0">
                  <c:v>#N/A</c:v>
                </c:pt>
                <c:pt idx="350" formatCode="0.0">
                  <c:v>#N/A</c:v>
                </c:pt>
                <c:pt idx="351" formatCode="0.0">
                  <c:v>#N/A</c:v>
                </c:pt>
                <c:pt idx="352" formatCode="0.0">
                  <c:v>#N/A</c:v>
                </c:pt>
                <c:pt idx="353" formatCode="0.0">
                  <c:v>#N/A</c:v>
                </c:pt>
                <c:pt idx="354" formatCode="0.0">
                  <c:v>#N/A</c:v>
                </c:pt>
                <c:pt idx="355" formatCode="0.0">
                  <c:v>#N/A</c:v>
                </c:pt>
                <c:pt idx="356" formatCode="0.0">
                  <c:v>#N/A</c:v>
                </c:pt>
                <c:pt idx="357" formatCode="0.0">
                  <c:v>#N/A</c:v>
                </c:pt>
                <c:pt idx="358" formatCode="0.0">
                  <c:v>#N/A</c:v>
                </c:pt>
                <c:pt idx="359" formatCode="0.0">
                  <c:v>#N/A</c:v>
                </c:pt>
                <c:pt idx="360" formatCode="0.0">
                  <c:v>#N/A</c:v>
                </c:pt>
                <c:pt idx="361" formatCode="0.0">
                  <c:v>#N/A</c:v>
                </c:pt>
                <c:pt idx="362" formatCode="0.0">
                  <c:v>#N/A</c:v>
                </c:pt>
                <c:pt idx="363" formatCode="0.0">
                  <c:v>#N/A</c:v>
                </c:pt>
                <c:pt idx="364" formatCode="0.0">
                  <c:v>#N/A</c:v>
                </c:pt>
                <c:pt idx="365" formatCode="0.0">
                  <c:v>#N/A</c:v>
                </c:pt>
                <c:pt idx="366" formatCode="0.0">
                  <c:v>#N/A</c:v>
                </c:pt>
                <c:pt idx="367" formatCode="0.0">
                  <c:v>#N/A</c:v>
                </c:pt>
                <c:pt idx="368" formatCode="0.0">
                  <c:v>#N/A</c:v>
                </c:pt>
                <c:pt idx="369" formatCode="0.0">
                  <c:v>#N/A</c:v>
                </c:pt>
                <c:pt idx="370" formatCode="0.0">
                  <c:v>#N/A</c:v>
                </c:pt>
                <c:pt idx="371" formatCode="0.0">
                  <c:v>#N/A</c:v>
                </c:pt>
                <c:pt idx="372" formatCode="0.0">
                  <c:v>#N/A</c:v>
                </c:pt>
                <c:pt idx="373" formatCode="0.0">
                  <c:v>#N/A</c:v>
                </c:pt>
                <c:pt idx="374" formatCode="0.0">
                  <c:v>#N/A</c:v>
                </c:pt>
                <c:pt idx="375" formatCode="0.0">
                  <c:v>#N/A</c:v>
                </c:pt>
                <c:pt idx="376" formatCode="0.0">
                  <c:v>#N/A</c:v>
                </c:pt>
                <c:pt idx="377" formatCode="0.0">
                  <c:v>#N/A</c:v>
                </c:pt>
                <c:pt idx="378" formatCode="0.0">
                  <c:v>#N/A</c:v>
                </c:pt>
                <c:pt idx="379" formatCode="0.0">
                  <c:v>#N/A</c:v>
                </c:pt>
                <c:pt idx="380" formatCode="0.0">
                  <c:v>#N/A</c:v>
                </c:pt>
                <c:pt idx="381" formatCode="0.0">
                  <c:v>#N/A</c:v>
                </c:pt>
                <c:pt idx="382" formatCode="0.0">
                  <c:v>#N/A</c:v>
                </c:pt>
                <c:pt idx="383" formatCode="0.0">
                  <c:v>#N/A</c:v>
                </c:pt>
                <c:pt idx="384" formatCode="0.0">
                  <c:v>#N/A</c:v>
                </c:pt>
                <c:pt idx="385" formatCode="0.0">
                  <c:v>#N/A</c:v>
                </c:pt>
                <c:pt idx="386" formatCode="0.0">
                  <c:v>#N/A</c:v>
                </c:pt>
                <c:pt idx="387" formatCode="0.0">
                  <c:v>#N/A</c:v>
                </c:pt>
                <c:pt idx="388" formatCode="0.0">
                  <c:v>#N/A</c:v>
                </c:pt>
                <c:pt idx="389" formatCode="0.0">
                  <c:v>#N/A</c:v>
                </c:pt>
                <c:pt idx="390" formatCode="0.0">
                  <c:v>#N/A</c:v>
                </c:pt>
                <c:pt idx="391" formatCode="0.0">
                  <c:v>#N/A</c:v>
                </c:pt>
                <c:pt idx="392" formatCode="0.0">
                  <c:v>#N/A</c:v>
                </c:pt>
                <c:pt idx="393" formatCode="0.0">
                  <c:v>#N/A</c:v>
                </c:pt>
                <c:pt idx="394" formatCode="0.0">
                  <c:v>#N/A</c:v>
                </c:pt>
                <c:pt idx="395" formatCode="0.0">
                  <c:v>#N/A</c:v>
                </c:pt>
                <c:pt idx="396" formatCode="0.0">
                  <c:v>#N/A</c:v>
                </c:pt>
                <c:pt idx="397" formatCode="0.0">
                  <c:v>#N/A</c:v>
                </c:pt>
                <c:pt idx="398" formatCode="0.0">
                  <c:v>#N/A</c:v>
                </c:pt>
                <c:pt idx="399" formatCode="0.0">
                  <c:v>#N/A</c:v>
                </c:pt>
                <c:pt idx="400" formatCode="0.0">
                  <c:v>#N/A</c:v>
                </c:pt>
                <c:pt idx="401" formatCode="0.0">
                  <c:v>#N/A</c:v>
                </c:pt>
                <c:pt idx="402" formatCode="0.0">
                  <c:v>#N/A</c:v>
                </c:pt>
                <c:pt idx="403" formatCode="0.0">
                  <c:v>#N/A</c:v>
                </c:pt>
                <c:pt idx="404" formatCode="0.0">
                  <c:v>#N/A</c:v>
                </c:pt>
                <c:pt idx="405" formatCode="0.0">
                  <c:v>#N/A</c:v>
                </c:pt>
                <c:pt idx="406" formatCode="0.0">
                  <c:v>#N/A</c:v>
                </c:pt>
                <c:pt idx="407" formatCode="0.0">
                  <c:v>#N/A</c:v>
                </c:pt>
                <c:pt idx="408" formatCode="0.0">
                  <c:v>#N/A</c:v>
                </c:pt>
                <c:pt idx="409" formatCode="0.0">
                  <c:v>#N/A</c:v>
                </c:pt>
                <c:pt idx="410" formatCode="0.0">
                  <c:v>#N/A</c:v>
                </c:pt>
                <c:pt idx="411" formatCode="0.0">
                  <c:v>#N/A</c:v>
                </c:pt>
                <c:pt idx="412" formatCode="0.0">
                  <c:v>#N/A</c:v>
                </c:pt>
                <c:pt idx="413" formatCode="0.0">
                  <c:v>#N/A</c:v>
                </c:pt>
                <c:pt idx="414" formatCode="0.0">
                  <c:v>#N/A</c:v>
                </c:pt>
                <c:pt idx="415" formatCode="0.0">
                  <c:v>#N/A</c:v>
                </c:pt>
                <c:pt idx="416" formatCode="0.0">
                  <c:v>#N/A</c:v>
                </c:pt>
                <c:pt idx="417" formatCode="0.0">
                  <c:v>#N/A</c:v>
                </c:pt>
                <c:pt idx="418" formatCode="0.0">
                  <c:v>#N/A</c:v>
                </c:pt>
                <c:pt idx="419" formatCode="0.0">
                  <c:v>#N/A</c:v>
                </c:pt>
                <c:pt idx="420" formatCode="0.0">
                  <c:v>#N/A</c:v>
                </c:pt>
                <c:pt idx="421" formatCode="0.0">
                  <c:v>#N/A</c:v>
                </c:pt>
                <c:pt idx="422" formatCode="0.0">
                  <c:v>#N/A</c:v>
                </c:pt>
                <c:pt idx="423" formatCode="0.0">
                  <c:v>#N/A</c:v>
                </c:pt>
                <c:pt idx="424" formatCode="0.0">
                  <c:v>#N/A</c:v>
                </c:pt>
                <c:pt idx="425" formatCode="0.0">
                  <c:v>#N/A</c:v>
                </c:pt>
                <c:pt idx="426" formatCode="0.0">
                  <c:v>#N/A</c:v>
                </c:pt>
                <c:pt idx="427" formatCode="0.0">
                  <c:v>#N/A</c:v>
                </c:pt>
                <c:pt idx="428" formatCode="0.0">
                  <c:v>#N/A</c:v>
                </c:pt>
                <c:pt idx="429" formatCode="0.0">
                  <c:v>#N/A</c:v>
                </c:pt>
                <c:pt idx="430" formatCode="0.0">
                  <c:v>#N/A</c:v>
                </c:pt>
                <c:pt idx="431" formatCode="0.0">
                  <c:v>#N/A</c:v>
                </c:pt>
                <c:pt idx="432" formatCode="0.0">
                  <c:v>#N/A</c:v>
                </c:pt>
                <c:pt idx="433" formatCode="0.0">
                  <c:v>#N/A</c:v>
                </c:pt>
                <c:pt idx="434" formatCode="0.0">
                  <c:v>#N/A</c:v>
                </c:pt>
                <c:pt idx="435" formatCode="0.0">
                  <c:v>#N/A</c:v>
                </c:pt>
                <c:pt idx="436" formatCode="0.0">
                  <c:v>#N/A</c:v>
                </c:pt>
                <c:pt idx="437" formatCode="0.0">
                  <c:v>#N/A</c:v>
                </c:pt>
                <c:pt idx="438" formatCode="0.0">
                  <c:v>#N/A</c:v>
                </c:pt>
                <c:pt idx="439" formatCode="0.0">
                  <c:v>#N/A</c:v>
                </c:pt>
                <c:pt idx="440" formatCode="0.0">
                  <c:v>#N/A</c:v>
                </c:pt>
                <c:pt idx="441" formatCode="0.0">
                  <c:v>#N/A</c:v>
                </c:pt>
                <c:pt idx="442" formatCode="0.0">
                  <c:v>#N/A</c:v>
                </c:pt>
                <c:pt idx="443" formatCode="0.0">
                  <c:v>#N/A</c:v>
                </c:pt>
                <c:pt idx="444" formatCode="0.0">
                  <c:v>#N/A</c:v>
                </c:pt>
                <c:pt idx="445" formatCode="0.0">
                  <c:v>#N/A</c:v>
                </c:pt>
                <c:pt idx="446" formatCode="0.0">
                  <c:v>#N/A</c:v>
                </c:pt>
                <c:pt idx="447" formatCode="0.0">
                  <c:v>#N/A</c:v>
                </c:pt>
                <c:pt idx="448" formatCode="0.0">
                  <c:v>#N/A</c:v>
                </c:pt>
                <c:pt idx="449" formatCode="0.0">
                  <c:v>#N/A</c:v>
                </c:pt>
                <c:pt idx="450" formatCode="0.0">
                  <c:v>#N/A</c:v>
                </c:pt>
                <c:pt idx="451" formatCode="0.0">
                  <c:v>#N/A</c:v>
                </c:pt>
                <c:pt idx="452" formatCode="0.0">
                  <c:v>#N/A</c:v>
                </c:pt>
                <c:pt idx="453" formatCode="0.0">
                  <c:v>#N/A</c:v>
                </c:pt>
                <c:pt idx="454" formatCode="0.0">
                  <c:v>#N/A</c:v>
                </c:pt>
                <c:pt idx="455" formatCode="0.0">
                  <c:v>#N/A</c:v>
                </c:pt>
                <c:pt idx="456" formatCode="0.0">
                  <c:v>#N/A</c:v>
                </c:pt>
                <c:pt idx="457" formatCode="0.0">
                  <c:v>#N/A</c:v>
                </c:pt>
                <c:pt idx="458" formatCode="0.0">
                  <c:v>#N/A</c:v>
                </c:pt>
                <c:pt idx="459" formatCode="0.0">
                  <c:v>#N/A</c:v>
                </c:pt>
                <c:pt idx="460" formatCode="0.0">
                  <c:v>#N/A</c:v>
                </c:pt>
                <c:pt idx="461" formatCode="0.0">
                  <c:v>#N/A</c:v>
                </c:pt>
                <c:pt idx="462" formatCode="0.0">
                  <c:v>#N/A</c:v>
                </c:pt>
                <c:pt idx="463" formatCode="0.0">
                  <c:v>#N/A</c:v>
                </c:pt>
                <c:pt idx="464" formatCode="0.0">
                  <c:v>#N/A</c:v>
                </c:pt>
                <c:pt idx="465" formatCode="0.0">
                  <c:v>#N/A</c:v>
                </c:pt>
                <c:pt idx="466" formatCode="0.0">
                  <c:v>#N/A</c:v>
                </c:pt>
                <c:pt idx="467" formatCode="0.0">
                  <c:v>#N/A</c:v>
                </c:pt>
                <c:pt idx="468" formatCode="0.0">
                  <c:v>#N/A</c:v>
                </c:pt>
                <c:pt idx="469" formatCode="0.0">
                  <c:v>#N/A</c:v>
                </c:pt>
                <c:pt idx="470" formatCode="0.0">
                  <c:v>#N/A</c:v>
                </c:pt>
                <c:pt idx="471" formatCode="0.0">
                  <c:v>#N/A</c:v>
                </c:pt>
                <c:pt idx="472" formatCode="0.0">
                  <c:v>#N/A</c:v>
                </c:pt>
                <c:pt idx="473" formatCode="0.0">
                  <c:v>#N/A</c:v>
                </c:pt>
                <c:pt idx="474" formatCode="0.0">
                  <c:v>#N/A</c:v>
                </c:pt>
                <c:pt idx="475" formatCode="0.0">
                  <c:v>#N/A</c:v>
                </c:pt>
                <c:pt idx="476" formatCode="0.0">
                  <c:v>#N/A</c:v>
                </c:pt>
                <c:pt idx="477" formatCode="0.0">
                  <c:v>#N/A</c:v>
                </c:pt>
                <c:pt idx="478" formatCode="0.0">
                  <c:v>#N/A</c:v>
                </c:pt>
                <c:pt idx="479" formatCode="0.0">
                  <c:v>#N/A</c:v>
                </c:pt>
                <c:pt idx="480" formatCode="0.0">
                  <c:v>#N/A</c:v>
                </c:pt>
                <c:pt idx="481" formatCode="0.0">
                  <c:v>#N/A</c:v>
                </c:pt>
                <c:pt idx="482" formatCode="0.0">
                  <c:v>#N/A</c:v>
                </c:pt>
                <c:pt idx="483" formatCode="0.0">
                  <c:v>#N/A</c:v>
                </c:pt>
                <c:pt idx="484" formatCode="0.0">
                  <c:v>#N/A</c:v>
                </c:pt>
                <c:pt idx="485" formatCode="0.0">
                  <c:v>#N/A</c:v>
                </c:pt>
                <c:pt idx="486" formatCode="0.0">
                  <c:v>#N/A</c:v>
                </c:pt>
                <c:pt idx="487" formatCode="0.0">
                  <c:v>#N/A</c:v>
                </c:pt>
                <c:pt idx="488" formatCode="0.0">
                  <c:v>#N/A</c:v>
                </c:pt>
                <c:pt idx="489" formatCode="0.0">
                  <c:v>#N/A</c:v>
                </c:pt>
                <c:pt idx="490" formatCode="0.0">
                  <c:v>#N/A</c:v>
                </c:pt>
                <c:pt idx="491" formatCode="0.0">
                  <c:v>#N/A</c:v>
                </c:pt>
                <c:pt idx="492" formatCode="0.0">
                  <c:v>#N/A</c:v>
                </c:pt>
                <c:pt idx="493" formatCode="0.0">
                  <c:v>#N/A</c:v>
                </c:pt>
                <c:pt idx="494" formatCode="0.0">
                  <c:v>#N/A</c:v>
                </c:pt>
                <c:pt idx="495" formatCode="0.0">
                  <c:v>#N/A</c:v>
                </c:pt>
                <c:pt idx="496" formatCode="0.0">
                  <c:v>#N/A</c:v>
                </c:pt>
                <c:pt idx="497" formatCode="0.0">
                  <c:v>#N/A</c:v>
                </c:pt>
                <c:pt idx="498" formatCode="0.0">
                  <c:v>#N/A</c:v>
                </c:pt>
                <c:pt idx="499" formatCode="0.0">
                  <c:v>#N/A</c:v>
                </c:pt>
                <c:pt idx="500" formatCode="0.0">
                  <c:v>#N/A</c:v>
                </c:pt>
                <c:pt idx="501" formatCode="0.0">
                  <c:v>#N/A</c:v>
                </c:pt>
                <c:pt idx="502" formatCode="0.0">
                  <c:v>#N/A</c:v>
                </c:pt>
                <c:pt idx="503" formatCode="0.0">
                  <c:v>#N/A</c:v>
                </c:pt>
                <c:pt idx="504" formatCode="0.0">
                  <c:v>#N/A</c:v>
                </c:pt>
                <c:pt idx="505" formatCode="0.0">
                  <c:v>#N/A</c:v>
                </c:pt>
                <c:pt idx="506" formatCode="0.0">
                  <c:v>#N/A</c:v>
                </c:pt>
                <c:pt idx="507" formatCode="0.0">
                  <c:v>#N/A</c:v>
                </c:pt>
                <c:pt idx="508" formatCode="0.0">
                  <c:v>#N/A</c:v>
                </c:pt>
                <c:pt idx="509" formatCode="0.0">
                  <c:v>#N/A</c:v>
                </c:pt>
                <c:pt idx="510" formatCode="0.0">
                  <c:v>#N/A</c:v>
                </c:pt>
                <c:pt idx="511" formatCode="0.0">
                  <c:v>#N/A</c:v>
                </c:pt>
                <c:pt idx="512" formatCode="0.0">
                  <c:v>#N/A</c:v>
                </c:pt>
                <c:pt idx="513" formatCode="0.0">
                  <c:v>#N/A</c:v>
                </c:pt>
                <c:pt idx="514" formatCode="0.0">
                  <c:v>#N/A</c:v>
                </c:pt>
                <c:pt idx="515" formatCode="0.0">
                  <c:v>#N/A</c:v>
                </c:pt>
                <c:pt idx="516" formatCode="0.0">
                  <c:v>#N/A</c:v>
                </c:pt>
                <c:pt idx="517" formatCode="0.0">
                  <c:v>#N/A</c:v>
                </c:pt>
                <c:pt idx="518" formatCode="0.0">
                  <c:v>#N/A</c:v>
                </c:pt>
                <c:pt idx="519" formatCode="0.0">
                  <c:v>#N/A</c:v>
                </c:pt>
                <c:pt idx="520" formatCode="0.0">
                  <c:v>#N/A</c:v>
                </c:pt>
                <c:pt idx="521" formatCode="0.0">
                  <c:v>#N/A</c:v>
                </c:pt>
                <c:pt idx="522" formatCode="0.0">
                  <c:v>#N/A</c:v>
                </c:pt>
                <c:pt idx="523" formatCode="0.0">
                  <c:v>#N/A</c:v>
                </c:pt>
                <c:pt idx="524" formatCode="0.0">
                  <c:v>#N/A</c:v>
                </c:pt>
                <c:pt idx="525" formatCode="0.0">
                  <c:v>#N/A</c:v>
                </c:pt>
                <c:pt idx="526" formatCode="0.0">
                  <c:v>#N/A</c:v>
                </c:pt>
                <c:pt idx="527" formatCode="0.0">
                  <c:v>#N/A</c:v>
                </c:pt>
                <c:pt idx="528" formatCode="0.0">
                  <c:v>#N/A</c:v>
                </c:pt>
                <c:pt idx="529" formatCode="0.0">
                  <c:v>#N/A</c:v>
                </c:pt>
                <c:pt idx="530" formatCode="0.0">
                  <c:v>#N/A</c:v>
                </c:pt>
                <c:pt idx="531" formatCode="0.0">
                  <c:v>#N/A</c:v>
                </c:pt>
                <c:pt idx="532" formatCode="0.0">
                  <c:v>#N/A</c:v>
                </c:pt>
                <c:pt idx="533" formatCode="0.0">
                  <c:v>#N/A</c:v>
                </c:pt>
                <c:pt idx="534" formatCode="0.0">
                  <c:v>#N/A</c:v>
                </c:pt>
                <c:pt idx="535" formatCode="0.0">
                  <c:v>#N/A</c:v>
                </c:pt>
                <c:pt idx="536" formatCode="0.0">
                  <c:v>#N/A</c:v>
                </c:pt>
                <c:pt idx="537" formatCode="0.0">
                  <c:v>#N/A</c:v>
                </c:pt>
                <c:pt idx="538" formatCode="0.0">
                  <c:v>#N/A</c:v>
                </c:pt>
                <c:pt idx="539" formatCode="0.0">
                  <c:v>#N/A</c:v>
                </c:pt>
                <c:pt idx="540" formatCode="0.0">
                  <c:v>#N/A</c:v>
                </c:pt>
                <c:pt idx="541" formatCode="0.0">
                  <c:v>#N/A</c:v>
                </c:pt>
                <c:pt idx="542" formatCode="0.0">
                  <c:v>#N/A</c:v>
                </c:pt>
                <c:pt idx="543" formatCode="0.0">
                  <c:v>#N/A</c:v>
                </c:pt>
                <c:pt idx="544" formatCode="0.0">
                  <c:v>#N/A</c:v>
                </c:pt>
                <c:pt idx="545" formatCode="0.0">
                  <c:v>#N/A</c:v>
                </c:pt>
                <c:pt idx="546" formatCode="0.0">
                  <c:v>#N/A</c:v>
                </c:pt>
                <c:pt idx="547" formatCode="0.0">
                  <c:v>#N/A</c:v>
                </c:pt>
                <c:pt idx="548" formatCode="0.0">
                  <c:v>#N/A</c:v>
                </c:pt>
                <c:pt idx="549" formatCode="0.0">
                  <c:v>#N/A</c:v>
                </c:pt>
                <c:pt idx="550" formatCode="0.0">
                  <c:v>#N/A</c:v>
                </c:pt>
                <c:pt idx="551" formatCode="0.0">
                  <c:v>#N/A</c:v>
                </c:pt>
                <c:pt idx="552" formatCode="0.0">
                  <c:v>#N/A</c:v>
                </c:pt>
                <c:pt idx="553" formatCode="0.0">
                  <c:v>#N/A</c:v>
                </c:pt>
                <c:pt idx="554" formatCode="0.0">
                  <c:v>#N/A</c:v>
                </c:pt>
                <c:pt idx="555" formatCode="0.0">
                  <c:v>#N/A</c:v>
                </c:pt>
                <c:pt idx="556" formatCode="0.0">
                  <c:v>#N/A</c:v>
                </c:pt>
                <c:pt idx="557" formatCode="0.0">
                  <c:v>#N/A</c:v>
                </c:pt>
                <c:pt idx="558" formatCode="0.0">
                  <c:v>#N/A</c:v>
                </c:pt>
                <c:pt idx="559" formatCode="0.0">
                  <c:v>#N/A</c:v>
                </c:pt>
                <c:pt idx="560" formatCode="0.0">
                  <c:v>#N/A</c:v>
                </c:pt>
                <c:pt idx="561" formatCode="0.0">
                  <c:v>#N/A</c:v>
                </c:pt>
                <c:pt idx="562" formatCode="0.0">
                  <c:v>#N/A</c:v>
                </c:pt>
                <c:pt idx="563" formatCode="0.0">
                  <c:v>#N/A</c:v>
                </c:pt>
                <c:pt idx="564" formatCode="0.0">
                  <c:v>#N/A</c:v>
                </c:pt>
                <c:pt idx="565" formatCode="0.0">
                  <c:v>#N/A</c:v>
                </c:pt>
                <c:pt idx="566" formatCode="0.0">
                  <c:v>#N/A</c:v>
                </c:pt>
                <c:pt idx="567" formatCode="0.0">
                  <c:v>#N/A</c:v>
                </c:pt>
                <c:pt idx="568" formatCode="0.0">
                  <c:v>#N/A</c:v>
                </c:pt>
                <c:pt idx="569" formatCode="0.0">
                  <c:v>#N/A</c:v>
                </c:pt>
                <c:pt idx="570" formatCode="0.0">
                  <c:v>#N/A</c:v>
                </c:pt>
                <c:pt idx="571" formatCode="0.0">
                  <c:v>#N/A</c:v>
                </c:pt>
                <c:pt idx="572" formatCode="0.0">
                  <c:v>#N/A</c:v>
                </c:pt>
                <c:pt idx="573" formatCode="0.0">
                  <c:v>#N/A</c:v>
                </c:pt>
                <c:pt idx="574" formatCode="0.0">
                  <c:v>#N/A</c:v>
                </c:pt>
                <c:pt idx="575" formatCode="0.0">
                  <c:v>#N/A</c:v>
                </c:pt>
                <c:pt idx="576" formatCode="0.0">
                  <c:v>#N/A</c:v>
                </c:pt>
                <c:pt idx="577" formatCode="0.0">
                  <c:v>#N/A</c:v>
                </c:pt>
                <c:pt idx="578" formatCode="0.0">
                  <c:v>#N/A</c:v>
                </c:pt>
                <c:pt idx="579" formatCode="0.0">
                  <c:v>#N/A</c:v>
                </c:pt>
                <c:pt idx="580" formatCode="0.0">
                  <c:v>#N/A</c:v>
                </c:pt>
                <c:pt idx="581" formatCode="0.0">
                  <c:v>#N/A</c:v>
                </c:pt>
                <c:pt idx="582" formatCode="0.0">
                  <c:v>#N/A</c:v>
                </c:pt>
                <c:pt idx="583" formatCode="0.0">
                  <c:v>#N/A</c:v>
                </c:pt>
                <c:pt idx="584" formatCode="0.0">
                  <c:v>#N/A</c:v>
                </c:pt>
                <c:pt idx="585" formatCode="0.0">
                  <c:v>#N/A</c:v>
                </c:pt>
                <c:pt idx="586" formatCode="0.0">
                  <c:v>#N/A</c:v>
                </c:pt>
                <c:pt idx="587" formatCode="0.0">
                  <c:v>#N/A</c:v>
                </c:pt>
                <c:pt idx="588" formatCode="0.0">
                  <c:v>0.66050631351603784</c:v>
                </c:pt>
                <c:pt idx="589" formatCode="0.0">
                  <c:v>#N/A</c:v>
                </c:pt>
                <c:pt idx="590" formatCode="0.0">
                  <c:v>#N/A</c:v>
                </c:pt>
                <c:pt idx="591" formatCode="0.0">
                  <c:v>#N/A</c:v>
                </c:pt>
                <c:pt idx="592" formatCode="0.0">
                  <c:v>#N/A</c:v>
                </c:pt>
                <c:pt idx="593" formatCode="0.0">
                  <c:v>#N/A</c:v>
                </c:pt>
                <c:pt idx="594" formatCode="0.0">
                  <c:v>#N/A</c:v>
                </c:pt>
                <c:pt idx="595" formatCode="0.0">
                  <c:v>#N/A</c:v>
                </c:pt>
                <c:pt idx="596" formatCode="0.0">
                  <c:v>#N/A</c:v>
                </c:pt>
                <c:pt idx="597" formatCode="0.0">
                  <c:v>#N/A</c:v>
                </c:pt>
                <c:pt idx="598" formatCode="0.0">
                  <c:v>#N/A</c:v>
                </c:pt>
                <c:pt idx="599" formatCode="0.0">
                  <c:v>#N/A</c:v>
                </c:pt>
                <c:pt idx="600" formatCode="0.0">
                  <c:v>#N/A</c:v>
                </c:pt>
                <c:pt idx="601" formatCode="0.0">
                  <c:v>#N/A</c:v>
                </c:pt>
                <c:pt idx="602" formatCode="0.0">
                  <c:v>#N/A</c:v>
                </c:pt>
                <c:pt idx="603" formatCode="0.0">
                  <c:v>#N/A</c:v>
                </c:pt>
                <c:pt idx="604" formatCode="0.0">
                  <c:v>#N/A</c:v>
                </c:pt>
                <c:pt idx="605" formatCode="0.0">
                  <c:v>#N/A</c:v>
                </c:pt>
                <c:pt idx="606" formatCode="0.0">
                  <c:v>#N/A</c:v>
                </c:pt>
                <c:pt idx="607" formatCode="0.0">
                  <c:v>#N/A</c:v>
                </c:pt>
                <c:pt idx="608" formatCode="0.0">
                  <c:v>#N/A</c:v>
                </c:pt>
                <c:pt idx="609" formatCode="0.0">
                  <c:v>#N/A</c:v>
                </c:pt>
                <c:pt idx="610" formatCode="0.0">
                  <c:v>#N/A</c:v>
                </c:pt>
                <c:pt idx="611" formatCode="0.0">
                  <c:v>#N/A</c:v>
                </c:pt>
                <c:pt idx="612" formatCode="0.0">
                  <c:v>#N/A</c:v>
                </c:pt>
                <c:pt idx="613" formatCode="0.0">
                  <c:v>#N/A</c:v>
                </c:pt>
                <c:pt idx="614" formatCode="0.0">
                  <c:v>#N/A</c:v>
                </c:pt>
                <c:pt idx="615" formatCode="0.0">
                  <c:v>#N/A</c:v>
                </c:pt>
                <c:pt idx="616" formatCode="0.0">
                  <c:v>#N/A</c:v>
                </c:pt>
                <c:pt idx="617" formatCode="0.0">
                  <c:v>#N/A</c:v>
                </c:pt>
                <c:pt idx="618" formatCode="0.0">
                  <c:v>#N/A</c:v>
                </c:pt>
                <c:pt idx="619" formatCode="0.0">
                  <c:v>#N/A</c:v>
                </c:pt>
                <c:pt idx="620" formatCode="0.0">
                  <c:v>#N/A</c:v>
                </c:pt>
                <c:pt idx="621" formatCode="0.0">
                  <c:v>#N/A</c:v>
                </c:pt>
                <c:pt idx="622" formatCode="0.0">
                  <c:v>#N/A</c:v>
                </c:pt>
                <c:pt idx="623" formatCode="0.0">
                  <c:v>#N/A</c:v>
                </c:pt>
                <c:pt idx="624" formatCode="0.0">
                  <c:v>#N/A</c:v>
                </c:pt>
                <c:pt idx="625" formatCode="0.0">
                  <c:v>#N/A</c:v>
                </c:pt>
                <c:pt idx="626" formatCode="0.0">
                  <c:v>#N/A</c:v>
                </c:pt>
                <c:pt idx="627" formatCode="0.0">
                  <c:v>#N/A</c:v>
                </c:pt>
                <c:pt idx="628" formatCode="0.0">
                  <c:v>#N/A</c:v>
                </c:pt>
                <c:pt idx="629" formatCode="0.0">
                  <c:v>#N/A</c:v>
                </c:pt>
                <c:pt idx="630" formatCode="0.0">
                  <c:v>#N/A</c:v>
                </c:pt>
                <c:pt idx="631" formatCode="0.0">
                  <c:v>#N/A</c:v>
                </c:pt>
                <c:pt idx="632" formatCode="0.0">
                  <c:v>#N/A</c:v>
                </c:pt>
                <c:pt idx="633" formatCode="0.0">
                  <c:v>#N/A</c:v>
                </c:pt>
                <c:pt idx="634" formatCode="0.0">
                  <c:v>#N/A</c:v>
                </c:pt>
                <c:pt idx="635" formatCode="0.0">
                  <c:v>#N/A</c:v>
                </c:pt>
                <c:pt idx="636" formatCode="0.0">
                  <c:v>#N/A</c:v>
                </c:pt>
                <c:pt idx="637" formatCode="0.0">
                  <c:v>#N/A</c:v>
                </c:pt>
                <c:pt idx="638" formatCode="0.0">
                  <c:v>#N/A</c:v>
                </c:pt>
                <c:pt idx="639" formatCode="0.0">
                  <c:v>#N/A</c:v>
                </c:pt>
                <c:pt idx="640" formatCode="0.0">
                  <c:v>#N/A</c:v>
                </c:pt>
                <c:pt idx="641" formatCode="0.0">
                  <c:v>#N/A</c:v>
                </c:pt>
                <c:pt idx="642" formatCode="0.0">
                  <c:v>#N/A</c:v>
                </c:pt>
                <c:pt idx="643" formatCode="0.0">
                  <c:v>#N/A</c:v>
                </c:pt>
                <c:pt idx="644" formatCode="0.0">
                  <c:v>#N/A</c:v>
                </c:pt>
                <c:pt idx="645" formatCode="0.0">
                  <c:v>#N/A</c:v>
                </c:pt>
                <c:pt idx="646" formatCode="0.0">
                  <c:v>#N/A</c:v>
                </c:pt>
                <c:pt idx="647" formatCode="0.0">
                  <c:v>#N/A</c:v>
                </c:pt>
                <c:pt idx="648" formatCode="0.0">
                  <c:v>#N/A</c:v>
                </c:pt>
                <c:pt idx="649" formatCode="0.0">
                  <c:v>#N/A</c:v>
                </c:pt>
                <c:pt idx="650" formatCode="0.0">
                  <c:v>#N/A</c:v>
                </c:pt>
                <c:pt idx="651" formatCode="0.0">
                  <c:v>#N/A</c:v>
                </c:pt>
                <c:pt idx="652" formatCode="0.0">
                  <c:v>#N/A</c:v>
                </c:pt>
                <c:pt idx="653" formatCode="0.0">
                  <c:v>#N/A</c:v>
                </c:pt>
                <c:pt idx="654" formatCode="0.0">
                  <c:v>#N/A</c:v>
                </c:pt>
                <c:pt idx="655" formatCode="0.0">
                  <c:v>#N/A</c:v>
                </c:pt>
                <c:pt idx="656" formatCode="0.0">
                  <c:v>#N/A</c:v>
                </c:pt>
                <c:pt idx="657" formatCode="0.0">
                  <c:v>#N/A</c:v>
                </c:pt>
                <c:pt idx="658" formatCode="0.0">
                  <c:v>#N/A</c:v>
                </c:pt>
                <c:pt idx="659" formatCode="0.0">
                  <c:v>#N/A</c:v>
                </c:pt>
                <c:pt idx="660" formatCode="0.0">
                  <c:v>#N/A</c:v>
                </c:pt>
                <c:pt idx="661" formatCode="0.0">
                  <c:v>#N/A</c:v>
                </c:pt>
                <c:pt idx="662" formatCode="0.0">
                  <c:v>#N/A</c:v>
                </c:pt>
                <c:pt idx="663" formatCode="0.0">
                  <c:v>#N/A</c:v>
                </c:pt>
                <c:pt idx="664" formatCode="0.0">
                  <c:v>#N/A</c:v>
                </c:pt>
                <c:pt idx="665" formatCode="0.0">
                  <c:v>#N/A</c:v>
                </c:pt>
                <c:pt idx="666" formatCode="0.0">
                  <c:v>#N/A</c:v>
                </c:pt>
                <c:pt idx="667" formatCode="0.0">
                  <c:v>#N/A</c:v>
                </c:pt>
                <c:pt idx="668" formatCode="0.0">
                  <c:v>#N/A</c:v>
                </c:pt>
                <c:pt idx="669" formatCode="0.0">
                  <c:v>#N/A</c:v>
                </c:pt>
                <c:pt idx="670" formatCode="0.0">
                  <c:v>#N/A</c:v>
                </c:pt>
                <c:pt idx="671" formatCode="0.0">
                  <c:v>#N/A</c:v>
                </c:pt>
              </c:numCache>
            </c:numRef>
          </c:val>
          <c:smooth val="0"/>
          <c:extLst>
            <c:ext xmlns:c16="http://schemas.microsoft.com/office/drawing/2014/chart" uri="{C3380CC4-5D6E-409C-BE32-E72D297353CC}">
              <c16:uniqueId val="{00000005-722B-4E64-AE1F-8258FA0389D2}"/>
            </c:ext>
          </c:extLst>
        </c:ser>
        <c:ser>
          <c:idx val="4"/>
          <c:order val="4"/>
          <c:tx>
            <c:strRef>
              <c:f>TIPROHNSA!$R$2</c:f>
              <c:strCache>
                <c:ptCount val="1"/>
                <c:pt idx="0">
                  <c:v>3.9%</c:v>
                </c:pt>
              </c:strCache>
            </c:strRef>
          </c:tx>
          <c:marker>
            <c:symbol val="none"/>
          </c:marker>
          <c:dLbls>
            <c:dLbl>
              <c:idx val="589"/>
              <c:layout>
                <c:manualLayout>
                  <c:x val="-1.0532493528214745E-16"/>
                  <c:y val="-4.65696526684437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1865-4FB2-BE71-6F7C2AD8945A}"/>
                </c:ext>
              </c:extLst>
            </c:dLbl>
            <c:spPr>
              <a:noFill/>
              <a:ln>
                <a:noFill/>
              </a:ln>
              <a:effectLst/>
            </c:spPr>
            <c:txPr>
              <a:bodyPr wrap="square" lIns="38100" tIns="19050" rIns="38100" bIns="19050" anchor="ctr">
                <a:spAutoFit/>
              </a:bodyPr>
              <a:lstStyle/>
              <a:p>
                <a:pPr>
                  <a:defRPr sz="2000">
                    <a:solidFill>
                      <a:srgbClr val="00B0F0"/>
                    </a:solidFill>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val>
            <c:numRef>
              <c:f>TIPROHNSA!$R$615:$R$1286</c:f>
              <c:numCache>
                <c:formatCode>0.0</c:formatCode>
                <c:ptCount val="67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3.9220478672173726</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numCache>
            </c:numRef>
          </c:val>
          <c:smooth val="0"/>
          <c:extLst>
            <c:ext xmlns:c16="http://schemas.microsoft.com/office/drawing/2014/chart" uri="{C3380CC4-5D6E-409C-BE32-E72D297353CC}">
              <c16:uniqueId val="{00000006-722B-4E64-AE1F-8258FA0389D2}"/>
            </c:ext>
          </c:extLst>
        </c:ser>
        <c:dLbls>
          <c:dLblPos val="r"/>
          <c:showLegendKey val="0"/>
          <c:showVal val="1"/>
          <c:showCatName val="0"/>
          <c:showSerName val="0"/>
          <c:showPercent val="0"/>
          <c:showBubbleSize val="0"/>
        </c:dLbls>
        <c:marker val="1"/>
        <c:smooth val="0"/>
        <c:axId val="1283295744"/>
        <c:axId val="1062092096"/>
      </c:lineChart>
      <c:catAx>
        <c:axId val="1283295232"/>
        <c:scaling>
          <c:orientation val="minMax"/>
        </c:scaling>
        <c:delete val="0"/>
        <c:axPos val="b"/>
        <c:numFmt formatCode="General" sourceLinked="1"/>
        <c:majorTickMark val="out"/>
        <c:minorTickMark val="none"/>
        <c:tickLblPos val="nextTo"/>
        <c:spPr>
          <a:ln w="3175">
            <a:solidFill>
              <a:schemeClr val="bg1">
                <a:lumMod val="65000"/>
              </a:schemeClr>
            </a:solidFill>
            <a:prstDash val="solid"/>
          </a:ln>
        </c:spPr>
        <c:txPr>
          <a:bodyPr rot="0" vert="horz"/>
          <a:lstStyle/>
          <a:p>
            <a:pPr>
              <a:defRPr>
                <a:solidFill>
                  <a:schemeClr val="bg1">
                    <a:lumMod val="65000"/>
                  </a:schemeClr>
                </a:solidFill>
              </a:defRPr>
            </a:pPr>
            <a:endParaRPr lang="en-US"/>
          </a:p>
        </c:txPr>
        <c:crossAx val="1062091520"/>
        <c:crossesAt val="-100"/>
        <c:auto val="1"/>
        <c:lblAlgn val="ctr"/>
        <c:lblOffset val="100"/>
        <c:tickLblSkip val="60"/>
        <c:tickMarkSkip val="60"/>
        <c:noMultiLvlLbl val="0"/>
      </c:catAx>
      <c:valAx>
        <c:axId val="1062091520"/>
        <c:scaling>
          <c:orientation val="minMax"/>
          <c:max val="20"/>
          <c:min val="-20"/>
        </c:scaling>
        <c:delete val="0"/>
        <c:axPos val="l"/>
        <c:title>
          <c:tx>
            <c:rich>
              <a:bodyPr rot="0" vert="horz"/>
              <a:lstStyle/>
              <a:p>
                <a:pPr algn="ctr">
                  <a:defRPr>
                    <a:solidFill>
                      <a:srgbClr val="00B0F0"/>
                    </a:solidFill>
                  </a:defRPr>
                </a:pPr>
                <a:r>
                  <a:rPr lang="en-US">
                    <a:solidFill>
                      <a:srgbClr val="00B0F0"/>
                    </a:solidFill>
                  </a:rPr>
                  <a:t>US IP</a:t>
                </a:r>
              </a:p>
            </c:rich>
          </c:tx>
          <c:layout>
            <c:manualLayout>
              <c:xMode val="edge"/>
              <c:yMode val="edge"/>
              <c:x val="0"/>
              <c:y val="0"/>
            </c:manualLayout>
          </c:layout>
          <c:overlay val="0"/>
          <c:spPr>
            <a:noFill/>
            <a:ln w="25400">
              <a:noFill/>
            </a:ln>
          </c:spPr>
        </c:title>
        <c:numFmt formatCode="0" sourceLinked="0"/>
        <c:majorTickMark val="out"/>
        <c:minorTickMark val="none"/>
        <c:tickLblPos val="nextTo"/>
        <c:spPr>
          <a:ln w="3175">
            <a:solidFill>
              <a:schemeClr val="bg1">
                <a:lumMod val="65000"/>
              </a:schemeClr>
            </a:solidFill>
            <a:prstDash val="solid"/>
          </a:ln>
        </c:spPr>
        <c:txPr>
          <a:bodyPr rot="0" vert="horz"/>
          <a:lstStyle/>
          <a:p>
            <a:pPr>
              <a:defRPr>
                <a:solidFill>
                  <a:schemeClr val="bg1">
                    <a:lumMod val="65000"/>
                  </a:schemeClr>
                </a:solidFill>
              </a:defRPr>
            </a:pPr>
            <a:endParaRPr lang="en-US"/>
          </a:p>
        </c:txPr>
        <c:crossAx val="1283295232"/>
        <c:crosses val="autoZero"/>
        <c:crossBetween val="between"/>
        <c:majorUnit val="10"/>
      </c:valAx>
      <c:catAx>
        <c:axId val="1283295744"/>
        <c:scaling>
          <c:orientation val="minMax"/>
        </c:scaling>
        <c:delete val="1"/>
        <c:axPos val="b"/>
        <c:numFmt formatCode="General" sourceLinked="1"/>
        <c:majorTickMark val="out"/>
        <c:minorTickMark val="none"/>
        <c:tickLblPos val="nextTo"/>
        <c:crossAx val="1062092096"/>
        <c:crossesAt val="-15"/>
        <c:auto val="1"/>
        <c:lblAlgn val="ctr"/>
        <c:lblOffset val="100"/>
        <c:noMultiLvlLbl val="0"/>
      </c:catAx>
      <c:valAx>
        <c:axId val="1062092096"/>
        <c:scaling>
          <c:orientation val="minMax"/>
          <c:max val="20"/>
          <c:min val="-20"/>
        </c:scaling>
        <c:delete val="0"/>
        <c:axPos val="r"/>
        <c:title>
          <c:tx>
            <c:rich>
              <a:bodyPr rot="0" vert="horz"/>
              <a:lstStyle/>
              <a:p>
                <a:pPr algn="ctr">
                  <a:defRPr>
                    <a:solidFill>
                      <a:schemeClr val="accent6"/>
                    </a:solidFill>
                  </a:defRPr>
                </a:pPr>
                <a:r>
                  <a:rPr lang="en-US">
                    <a:solidFill>
                      <a:schemeClr val="accent6"/>
                    </a:solidFill>
                  </a:rPr>
                  <a:t>Containers</a:t>
                </a:r>
              </a:p>
            </c:rich>
          </c:tx>
          <c:layout>
            <c:manualLayout>
              <c:xMode val="edge"/>
              <c:yMode val="edge"/>
              <c:x val="0.90410958904109584"/>
              <c:y val="0"/>
            </c:manualLayout>
          </c:layout>
          <c:overlay val="0"/>
          <c:spPr>
            <a:noFill/>
            <a:ln w="25400">
              <a:noFill/>
            </a:ln>
          </c:spPr>
        </c:title>
        <c:numFmt formatCode="0" sourceLinked="0"/>
        <c:majorTickMark val="out"/>
        <c:minorTickMark val="none"/>
        <c:tickLblPos val="nextTo"/>
        <c:spPr>
          <a:ln w="3175">
            <a:solidFill>
              <a:schemeClr val="bg1">
                <a:lumMod val="65000"/>
              </a:schemeClr>
            </a:solidFill>
            <a:prstDash val="solid"/>
          </a:ln>
        </c:spPr>
        <c:txPr>
          <a:bodyPr rot="0" vert="horz"/>
          <a:lstStyle/>
          <a:p>
            <a:pPr>
              <a:defRPr>
                <a:solidFill>
                  <a:schemeClr val="bg1">
                    <a:lumMod val="65000"/>
                  </a:schemeClr>
                </a:solidFill>
              </a:defRPr>
            </a:pPr>
            <a:endParaRPr lang="en-US"/>
          </a:p>
        </c:txPr>
        <c:crossAx val="1283295744"/>
        <c:crosses val="max"/>
        <c:crossBetween val="between"/>
        <c:majorUnit val="10"/>
      </c:valAx>
      <c:spPr>
        <a:noFill/>
        <a:ln w="25400">
          <a:noFill/>
        </a:ln>
      </c:spPr>
    </c:plotArea>
    <c:legend>
      <c:legendPos val="r"/>
      <c:legendEntry>
        <c:idx val="0"/>
        <c:delete val="1"/>
      </c:legendEntry>
      <c:legendEntry>
        <c:idx val="3"/>
        <c:delete val="1"/>
      </c:legendEntry>
      <c:legendEntry>
        <c:idx val="4"/>
        <c:delete val="1"/>
      </c:legendEntry>
      <c:layout>
        <c:manualLayout>
          <c:xMode val="edge"/>
          <c:yMode val="edge"/>
          <c:x val="0.17963982180798824"/>
          <c:y val="0.78516339869281049"/>
          <c:w val="0.13134954112878747"/>
          <c:h val="0.14322783181514076"/>
        </c:manualLayout>
      </c:layout>
      <c:overlay val="0"/>
      <c:spPr>
        <a:noFill/>
        <a:ln w="25400">
          <a:noFill/>
        </a:ln>
      </c:spPr>
    </c:legend>
    <c:plotVisOnly val="1"/>
    <c:dispBlanksAs val="gap"/>
    <c:showDLblsOverMax val="0"/>
  </c:chart>
  <c:spPr>
    <a:noFill/>
    <a:ln w="9525">
      <a:noFill/>
    </a:ln>
  </c:spPr>
  <c:txPr>
    <a:bodyPr/>
    <a:lstStyle/>
    <a:p>
      <a:pPr>
        <a:defRPr sz="1200" b="1" i="0" u="none" strike="noStrike" baseline="0">
          <a:solidFill>
            <a:srgbClr val="000000"/>
          </a:solidFill>
          <a:latin typeface="Arial"/>
          <a:ea typeface="Arial"/>
          <a:cs typeface="Arial"/>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7514711302017384E-2"/>
          <c:y val="7.7419329936699088E-2"/>
          <c:w val="0.90937829293993677"/>
          <c:h val="0.84026298183315307"/>
        </c:manualLayout>
      </c:layout>
      <c:lineChart>
        <c:grouping val="standard"/>
        <c:varyColors val="0"/>
        <c:ser>
          <c:idx val="2"/>
          <c:order val="0"/>
          <c:spPr>
            <a:ln w="28575">
              <a:solidFill>
                <a:schemeClr val="tx1"/>
              </a:solidFill>
              <a:prstDash val="solid"/>
            </a:ln>
          </c:spPr>
          <c:marker>
            <c:symbol val="none"/>
          </c:marker>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Years!$G$123:$G$422</c:f>
              <c:numCache>
                <c:formatCode>General</c:formatCode>
                <c:ptCount val="3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numCache>
            </c:numRef>
          </c:val>
          <c:smooth val="0"/>
          <c:extLst>
            <c:ext xmlns:c16="http://schemas.microsoft.com/office/drawing/2014/chart" uri="{C3380CC4-5D6E-409C-BE32-E72D297353CC}">
              <c16:uniqueId val="{00000000-B2BD-4377-A37A-CBB959F70A2A}"/>
            </c:ext>
          </c:extLst>
        </c:ser>
        <c:ser>
          <c:idx val="0"/>
          <c:order val="1"/>
          <c:tx>
            <c:v>3/12</c:v>
          </c:tx>
          <c:spPr>
            <a:ln w="38100">
              <a:solidFill>
                <a:srgbClr val="5F5F5F"/>
              </a:solidFill>
              <a:prstDash val="solid"/>
            </a:ln>
          </c:spPr>
          <c:marker>
            <c:symbol val="none"/>
          </c:marker>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'PPRCTNX Data'!$G$555:$G$854</c:f>
              <c:numCache>
                <c:formatCode>0.0</c:formatCode>
                <c:ptCount val="300"/>
                <c:pt idx="0">
                  <c:v>-1.605831124472104</c:v>
                </c:pt>
                <c:pt idx="1">
                  <c:v>-2.7162371339705089</c:v>
                </c:pt>
                <c:pt idx="2">
                  <c:v>-3.6803151574323465</c:v>
                </c:pt>
                <c:pt idx="3">
                  <c:v>-3.1967211873276113</c:v>
                </c:pt>
                <c:pt idx="4">
                  <c:v>-2.3457038809718824</c:v>
                </c:pt>
                <c:pt idx="5">
                  <c:v>-1.8350318489720934</c:v>
                </c:pt>
                <c:pt idx="6">
                  <c:v>-2.3627359249250901</c:v>
                </c:pt>
                <c:pt idx="7">
                  <c:v>-3.3045437377763847</c:v>
                </c:pt>
                <c:pt idx="8">
                  <c:v>-3.7584349167592848</c:v>
                </c:pt>
                <c:pt idx="9">
                  <c:v>-4.0047307696545005</c:v>
                </c:pt>
                <c:pt idx="10">
                  <c:v>-3.5585162292146322</c:v>
                </c:pt>
                <c:pt idx="11">
                  <c:v>-3.4224081078575921</c:v>
                </c:pt>
                <c:pt idx="12">
                  <c:v>-4.61400621835935</c:v>
                </c:pt>
                <c:pt idx="13">
                  <c:v>-5.1999474766453773</c:v>
                </c:pt>
                <c:pt idx="14">
                  <c:v>-7.020898387283026</c:v>
                </c:pt>
                <c:pt idx="15">
                  <c:v>-6.5898647073457255</c:v>
                </c:pt>
                <c:pt idx="16">
                  <c:v>-6.2304178637399019</c:v>
                </c:pt>
                <c:pt idx="17">
                  <c:v>-4.6274975403138541</c:v>
                </c:pt>
                <c:pt idx="18">
                  <c:v>-4.1007128688270456</c:v>
                </c:pt>
                <c:pt idx="19">
                  <c:v>-4.0932133291372281</c:v>
                </c:pt>
                <c:pt idx="20">
                  <c:v>-3.6315892730483199</c:v>
                </c:pt>
                <c:pt idx="21">
                  <c:v>-4.7935812628648051</c:v>
                </c:pt>
                <c:pt idx="22">
                  <c:v>-5.2812966904097323</c:v>
                </c:pt>
                <c:pt idx="23">
                  <c:v>-7.3114561859355973</c:v>
                </c:pt>
                <c:pt idx="24">
                  <c:v>-7.0602174179276318</c:v>
                </c:pt>
                <c:pt idx="25">
                  <c:v>-6.5749829360308212</c:v>
                </c:pt>
                <c:pt idx="26">
                  <c:v>-5.0892057579825121</c:v>
                </c:pt>
                <c:pt idx="27">
                  <c:v>-3.9078024281913599</c:v>
                </c:pt>
                <c:pt idx="28">
                  <c:v>-3.744871730626528</c:v>
                </c:pt>
                <c:pt idx="29">
                  <c:v>-2.5994611850621681</c:v>
                </c:pt>
                <c:pt idx="30">
                  <c:v>-2.6558174798182961</c:v>
                </c:pt>
                <c:pt idx="31">
                  <c:v>-1.5773085384533942</c:v>
                </c:pt>
                <c:pt idx="32">
                  <c:v>-1.8940734537869446</c:v>
                </c:pt>
                <c:pt idx="33">
                  <c:v>-1.3455069543323788</c:v>
                </c:pt>
                <c:pt idx="34">
                  <c:v>-1.4669509424802953</c:v>
                </c:pt>
                <c:pt idx="35">
                  <c:v>-1.6346489924120107</c:v>
                </c:pt>
                <c:pt idx="36">
                  <c:v>-1.4513881259713202</c:v>
                </c:pt>
                <c:pt idx="37">
                  <c:v>-1.244824313232769</c:v>
                </c:pt>
                <c:pt idx="38">
                  <c:v>9.0879392117187763E-2</c:v>
                </c:pt>
                <c:pt idx="39">
                  <c:v>-0.55285872701881544</c:v>
                </c:pt>
                <c:pt idx="40">
                  <c:v>-0.3545731107400627</c:v>
                </c:pt>
                <c:pt idx="41">
                  <c:v>-1.5885438621276791</c:v>
                </c:pt>
                <c:pt idx="42">
                  <c:v>-0.85863555739639708</c:v>
                </c:pt>
                <c:pt idx="43">
                  <c:v>-1.2445221316256152</c:v>
                </c:pt>
                <c:pt idx="44">
                  <c:v>-1.4681661288295516</c:v>
                </c:pt>
                <c:pt idx="45">
                  <c:v>-1.1757678608674809</c:v>
                </c:pt>
                <c:pt idx="46">
                  <c:v>-0.64292700782054624</c:v>
                </c:pt>
                <c:pt idx="47">
                  <c:v>0.84241439440305044</c:v>
                </c:pt>
                <c:pt idx="48">
                  <c:v>1.0820579110004047</c:v>
                </c:pt>
                <c:pt idx="49">
                  <c:v>1.1321795477782075</c:v>
                </c:pt>
                <c:pt idx="50">
                  <c:v>4.6280977889836095E-2</c:v>
                </c:pt>
                <c:pt idx="51">
                  <c:v>0.17031450340468268</c:v>
                </c:pt>
                <c:pt idx="52">
                  <c:v>0.55020827626594837</c:v>
                </c:pt>
                <c:pt idx="53">
                  <c:v>0.85956006570305021</c:v>
                </c:pt>
                <c:pt idx="54">
                  <c:v>0.91036308969960089</c:v>
                </c:pt>
                <c:pt idx="55">
                  <c:v>0.12167583514997204</c:v>
                </c:pt>
                <c:pt idx="56">
                  <c:v>5.2429982409449849E-3</c:v>
                </c:pt>
                <c:pt idx="57">
                  <c:v>-0.26851187830067147</c:v>
                </c:pt>
                <c:pt idx="58">
                  <c:v>-1.0789250383241296</c:v>
                </c:pt>
                <c:pt idx="59">
                  <c:v>-1.7709885943273491</c:v>
                </c:pt>
                <c:pt idx="60">
                  <c:v>-1.3544580293661141</c:v>
                </c:pt>
                <c:pt idx="61">
                  <c:v>-0.63014992536326986</c:v>
                </c:pt>
                <c:pt idx="62">
                  <c:v>0.5830439992189298</c:v>
                </c:pt>
                <c:pt idx="63">
                  <c:v>2.7851424461843521E-2</c:v>
                </c:pt>
                <c:pt idx="64">
                  <c:v>-0.61694762403536174</c:v>
                </c:pt>
                <c:pt idx="65">
                  <c:v>-1.9521474288454073</c:v>
                </c:pt>
                <c:pt idx="66">
                  <c:v>-2.9279595377263803</c:v>
                </c:pt>
                <c:pt idx="67">
                  <c:v>-3.0645156119719843</c:v>
                </c:pt>
                <c:pt idx="68">
                  <c:v>-2.1327575370038971</c:v>
                </c:pt>
                <c:pt idx="69">
                  <c:v>-0.87300928280552625</c:v>
                </c:pt>
                <c:pt idx="70">
                  <c:v>0.7908162589916401</c:v>
                </c:pt>
                <c:pt idx="71">
                  <c:v>1.9665013578143942</c:v>
                </c:pt>
                <c:pt idx="72">
                  <c:v>1.4605476582655115</c:v>
                </c:pt>
                <c:pt idx="73">
                  <c:v>0.82779646587121647</c:v>
                </c:pt>
                <c:pt idx="74">
                  <c:v>-1.0883050096159792</c:v>
                </c:pt>
                <c:pt idx="75">
                  <c:v>-2.6223780301492923</c:v>
                </c:pt>
                <c:pt idx="76">
                  <c:v>-2.657504271242189</c:v>
                </c:pt>
                <c:pt idx="77">
                  <c:v>-1.3205826221545038</c:v>
                </c:pt>
                <c:pt idx="78">
                  <c:v>-0.86066307337671333</c:v>
                </c:pt>
                <c:pt idx="79">
                  <c:v>-1.2966619725593205</c:v>
                </c:pt>
                <c:pt idx="80">
                  <c:v>-2.7244128469882725</c:v>
                </c:pt>
                <c:pt idx="81">
                  <c:v>-3.822785406575619</c:v>
                </c:pt>
                <c:pt idx="82">
                  <c:v>-4.8224868822823055</c:v>
                </c:pt>
                <c:pt idx="83">
                  <c:v>-3.6014577129746073</c:v>
                </c:pt>
                <c:pt idx="84">
                  <c:v>-2.4363058852733701</c:v>
                </c:pt>
                <c:pt idx="85">
                  <c:v>-1.9754106223227836</c:v>
                </c:pt>
                <c:pt idx="86">
                  <c:v>-2.0441746837451831</c:v>
                </c:pt>
                <c:pt idx="87">
                  <c:v>-3.958178639010157E-2</c:v>
                </c:pt>
                <c:pt idx="88">
                  <c:v>1.3293727377995879</c:v>
                </c:pt>
                <c:pt idx="89">
                  <c:v>1.7683810872928092</c:v>
                </c:pt>
                <c:pt idx="90">
                  <c:v>2.5606231426089892</c:v>
                </c:pt>
                <c:pt idx="91">
                  <c:v>3.3590951277586214</c:v>
                </c:pt>
                <c:pt idx="92">
                  <c:v>5.2291518743164715</c:v>
                </c:pt>
                <c:pt idx="93">
                  <c:v>4.6519441644521748</c:v>
                </c:pt>
                <c:pt idx="94">
                  <c:v>4.9971021603471257</c:v>
                </c:pt>
                <c:pt idx="95">
                  <c:v>2.1469130283521736</c:v>
                </c:pt>
                <c:pt idx="96">
                  <c:v>1.9720305410933463</c:v>
                </c:pt>
                <c:pt idx="97">
                  <c:v>0.83586233031722657</c:v>
                </c:pt>
                <c:pt idx="98">
                  <c:v>1.6435756030969628</c:v>
                </c:pt>
                <c:pt idx="99">
                  <c:v>1.3040204301326526</c:v>
                </c:pt>
                <c:pt idx="100">
                  <c:v>1.2017286397368707</c:v>
                </c:pt>
                <c:pt idx="101">
                  <c:v>1.0083461621461822</c:v>
                </c:pt>
                <c:pt idx="102">
                  <c:v>0.12429433206564511</c:v>
                </c:pt>
                <c:pt idx="103">
                  <c:v>0.6346611137748539</c:v>
                </c:pt>
                <c:pt idx="104">
                  <c:v>-1.5929372139298863</c:v>
                </c:pt>
                <c:pt idx="105">
                  <c:v>-8.7871503862779008</c:v>
                </c:pt>
                <c:pt idx="106">
                  <c:v>-13.898653274174606</c:v>
                </c:pt>
                <c:pt idx="107">
                  <c:v>-17.647982948152361</c:v>
                </c:pt>
                <c:pt idx="108">
                  <c:v>-15.313693030485283</c:v>
                </c:pt>
                <c:pt idx="109">
                  <c:v>-15.067361477906886</c:v>
                </c:pt>
                <c:pt idx="110">
                  <c:v>-13.554083205488837</c:v>
                </c:pt>
                <c:pt idx="111">
                  <c:v>-14.376248841707621</c:v>
                </c:pt>
                <c:pt idx="112">
                  <c:v>-14.34528949204622</c:v>
                </c:pt>
                <c:pt idx="113">
                  <c:v>-14.679205258327187</c:v>
                </c:pt>
                <c:pt idx="114">
                  <c:v>-13.17005079453179</c:v>
                </c:pt>
                <c:pt idx="115">
                  <c:v>-13.422959708542976</c:v>
                </c:pt>
                <c:pt idx="116">
                  <c:v>-12.615159942206404</c:v>
                </c:pt>
                <c:pt idx="117">
                  <c:v>-7.0944428216320716</c:v>
                </c:pt>
                <c:pt idx="118">
                  <c:v>-2.5079058938298431</c:v>
                </c:pt>
                <c:pt idx="119">
                  <c:v>2.1012454416423623</c:v>
                </c:pt>
                <c:pt idx="120">
                  <c:v>9.0373994038287719E-2</c:v>
                </c:pt>
                <c:pt idx="121">
                  <c:v>1.135045775546061</c:v>
                </c:pt>
                <c:pt idx="122">
                  <c:v>0.73714312254094239</c:v>
                </c:pt>
                <c:pt idx="123">
                  <c:v>1.6667299743431414</c:v>
                </c:pt>
                <c:pt idx="124">
                  <c:v>1.8610061365631481</c:v>
                </c:pt>
                <c:pt idx="125">
                  <c:v>2.47646955937131</c:v>
                </c:pt>
                <c:pt idx="126">
                  <c:v>1.4596032785586743</c:v>
                </c:pt>
                <c:pt idx="127">
                  <c:v>0.972815553683958</c:v>
                </c:pt>
                <c:pt idx="128">
                  <c:v>1.0082589020132389</c:v>
                </c:pt>
                <c:pt idx="129">
                  <c:v>2.3977155001026347</c:v>
                </c:pt>
                <c:pt idx="130">
                  <c:v>2.3024645977410643</c:v>
                </c:pt>
                <c:pt idx="131">
                  <c:v>2.2685054598942713</c:v>
                </c:pt>
                <c:pt idx="132">
                  <c:v>2.0222192695711954</c:v>
                </c:pt>
                <c:pt idx="133">
                  <c:v>1.1128801575950575</c:v>
                </c:pt>
                <c:pt idx="134">
                  <c:v>1.0867907313400167</c:v>
                </c:pt>
                <c:pt idx="135">
                  <c:v>0.2275338744919253</c:v>
                </c:pt>
                <c:pt idx="136">
                  <c:v>0.43588472185388127</c:v>
                </c:pt>
                <c:pt idx="137">
                  <c:v>-0.50853983562043936</c:v>
                </c:pt>
                <c:pt idx="138">
                  <c:v>-0.40018846652193929</c:v>
                </c:pt>
                <c:pt idx="139">
                  <c:v>8.9138830462374585E-2</c:v>
                </c:pt>
                <c:pt idx="140">
                  <c:v>0.36739244784102709</c:v>
                </c:pt>
                <c:pt idx="141">
                  <c:v>0.73472160704950795</c:v>
                </c:pt>
                <c:pt idx="142">
                  <c:v>1.1059537648136626</c:v>
                </c:pt>
                <c:pt idx="143">
                  <c:v>1.5545147057267599</c:v>
                </c:pt>
                <c:pt idx="144">
                  <c:v>2.0793811432458824</c:v>
                </c:pt>
                <c:pt idx="145">
                  <c:v>2.2442846696237666</c:v>
                </c:pt>
                <c:pt idx="146">
                  <c:v>1.3496529419772827</c:v>
                </c:pt>
                <c:pt idx="147">
                  <c:v>1.2058792033281094</c:v>
                </c:pt>
                <c:pt idx="148">
                  <c:v>1.4643718481307957</c:v>
                </c:pt>
                <c:pt idx="149">
                  <c:v>1.8765894568957435</c:v>
                </c:pt>
                <c:pt idx="150">
                  <c:v>2.3847601875883555</c:v>
                </c:pt>
                <c:pt idx="151">
                  <c:v>2.9420407431058493</c:v>
                </c:pt>
                <c:pt idx="152">
                  <c:v>2.9227826363791962</c:v>
                </c:pt>
                <c:pt idx="153">
                  <c:v>3.1493649895266884</c:v>
                </c:pt>
                <c:pt idx="154">
                  <c:v>2.5661001111045181</c:v>
                </c:pt>
                <c:pt idx="155">
                  <c:v>2.5291340278151608</c:v>
                </c:pt>
                <c:pt idx="156">
                  <c:v>1.6469800431737127</c:v>
                </c:pt>
                <c:pt idx="157">
                  <c:v>1.3457122432458419</c:v>
                </c:pt>
                <c:pt idx="158">
                  <c:v>1.5400752510624613</c:v>
                </c:pt>
                <c:pt idx="159">
                  <c:v>2.6689458422346064</c:v>
                </c:pt>
                <c:pt idx="160">
                  <c:v>3.5918358653084965</c:v>
                </c:pt>
                <c:pt idx="161">
                  <c:v>4.1937275798819655</c:v>
                </c:pt>
                <c:pt idx="162">
                  <c:v>3.073000806921371</c:v>
                </c:pt>
                <c:pt idx="163">
                  <c:v>1.8138063077634712</c:v>
                </c:pt>
                <c:pt idx="164">
                  <c:v>1.8890156606443185</c:v>
                </c:pt>
                <c:pt idx="165">
                  <c:v>1.4589299364282198</c:v>
                </c:pt>
                <c:pt idx="166">
                  <c:v>1.7461835440795994</c:v>
                </c:pt>
                <c:pt idx="167">
                  <c:v>2.3452435955975517</c:v>
                </c:pt>
                <c:pt idx="168">
                  <c:v>2.811859203510565</c:v>
                </c:pt>
                <c:pt idx="169">
                  <c:v>2.7346030481397321</c:v>
                </c:pt>
                <c:pt idx="170">
                  <c:v>2.3949034907542881</c:v>
                </c:pt>
                <c:pt idx="171">
                  <c:v>1.7527094903832818</c:v>
                </c:pt>
                <c:pt idx="172">
                  <c:v>1.0663340001869699</c:v>
                </c:pt>
                <c:pt idx="173">
                  <c:v>0.76678615214258627</c:v>
                </c:pt>
                <c:pt idx="174">
                  <c:v>1.6468960164552016</c:v>
                </c:pt>
                <c:pt idx="175">
                  <c:v>2.4567104336269381</c:v>
                </c:pt>
                <c:pt idx="176">
                  <c:v>2.5372856892932134</c:v>
                </c:pt>
                <c:pt idx="177">
                  <c:v>2.6343380354212371</c:v>
                </c:pt>
                <c:pt idx="178">
                  <c:v>2.9050015342920688</c:v>
                </c:pt>
                <c:pt idx="179">
                  <c:v>3.2283122130492217</c:v>
                </c:pt>
                <c:pt idx="180">
                  <c:v>2.283654778441786</c:v>
                </c:pt>
                <c:pt idx="181">
                  <c:v>1.5469803481115321</c:v>
                </c:pt>
                <c:pt idx="182">
                  <c:v>0.96578849567141845</c:v>
                </c:pt>
                <c:pt idx="183">
                  <c:v>0.83194760871154472</c:v>
                </c:pt>
                <c:pt idx="184">
                  <c:v>0.60016186568962837</c:v>
                </c:pt>
                <c:pt idx="185">
                  <c:v>5.2563652766664859E-2</c:v>
                </c:pt>
                <c:pt idx="186">
                  <c:v>1.4616092885262333E-2</c:v>
                </c:pt>
                <c:pt idx="187">
                  <c:v>-0.26008876366672951</c:v>
                </c:pt>
                <c:pt idx="188">
                  <c:v>-0.49943529687764965</c:v>
                </c:pt>
                <c:pt idx="189">
                  <c:v>-1.0498589107813814</c:v>
                </c:pt>
                <c:pt idx="190">
                  <c:v>-0.61546740472218175</c:v>
                </c:pt>
                <c:pt idx="191">
                  <c:v>-0.71610293799385261</c:v>
                </c:pt>
                <c:pt idx="192">
                  <c:v>-0.16647334349295306</c:v>
                </c:pt>
                <c:pt idx="193">
                  <c:v>-0.31667143429446298</c:v>
                </c:pt>
                <c:pt idx="194">
                  <c:v>-0.70043445566369655</c:v>
                </c:pt>
                <c:pt idx="195">
                  <c:v>3.4394366698606404E-2</c:v>
                </c:pt>
                <c:pt idx="196">
                  <c:v>0.33058446651148188</c:v>
                </c:pt>
                <c:pt idx="197">
                  <c:v>1.5005644962833031</c:v>
                </c:pt>
                <c:pt idx="198">
                  <c:v>0.70329667560827147</c:v>
                </c:pt>
                <c:pt idx="199">
                  <c:v>1.0657542165662761</c:v>
                </c:pt>
                <c:pt idx="200">
                  <c:v>1.3099858564774394</c:v>
                </c:pt>
                <c:pt idx="201">
                  <c:v>2.778501837383331</c:v>
                </c:pt>
                <c:pt idx="202">
                  <c:v>3.6023062929498622</c:v>
                </c:pt>
                <c:pt idx="203">
                  <c:v>3.9132863790636918</c:v>
                </c:pt>
                <c:pt idx="204">
                  <c:v>3.98943943743933</c:v>
                </c:pt>
                <c:pt idx="205">
                  <c:v>3.4919750124577718</c:v>
                </c:pt>
                <c:pt idx="206">
                  <c:v>4.3008700416648651</c:v>
                </c:pt>
                <c:pt idx="207">
                  <c:v>2.9153661994835858</c:v>
                </c:pt>
                <c:pt idx="208">
                  <c:v>2.9852983786643961</c:v>
                </c:pt>
                <c:pt idx="209">
                  <c:v>2.0590846305560433</c:v>
                </c:pt>
                <c:pt idx="210">
                  <c:v>2.5117776227201176</c:v>
                </c:pt>
                <c:pt idx="211">
                  <c:v>1.9133464284643225</c:v>
                </c:pt>
                <c:pt idx="212">
                  <c:v>1.2763391573709697</c:v>
                </c:pt>
                <c:pt idx="213">
                  <c:v>1.566146847187099</c:v>
                </c:pt>
                <c:pt idx="214">
                  <c:v>1.5866786769575612</c:v>
                </c:pt>
                <c:pt idx="215">
                  <c:v>2.513355356593479</c:v>
                </c:pt>
                <c:pt idx="216">
                  <c:v>1.9347253311245822</c:v>
                </c:pt>
                <c:pt idx="217">
                  <c:v>1.8721278479017371</c:v>
                </c:pt>
                <c:pt idx="218">
                  <c:v>0.26328303361809446</c:v>
                </c:pt>
                <c:pt idx="219">
                  <c:v>1.7653737266074359</c:v>
                </c:pt>
                <c:pt idx="220">
                  <c:v>1.5158650840930648</c:v>
                </c:pt>
                <c:pt idx="221">
                  <c:v>2.1560259680597653</c:v>
                </c:pt>
                <c:pt idx="222">
                  <c:v>1.2062465982119193</c:v>
                </c:pt>
                <c:pt idx="223">
                  <c:v>1.5966135180166958</c:v>
                </c:pt>
                <c:pt idx="224">
                  <c:v>1.5389587528087105</c:v>
                </c:pt>
                <c:pt idx="225">
                  <c:v>0.79944028155172475</c:v>
                </c:pt>
                <c:pt idx="226">
                  <c:v>-0.10702720119975595</c:v>
                </c:pt>
                <c:pt idx="227">
                  <c:v>-1.1151716517339736</c:v>
                </c:pt>
                <c:pt idx="228">
                  <c:v>-1.1569730887075167</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1-B2BD-4377-A37A-CBB959F70A2A}"/>
            </c:ext>
          </c:extLst>
        </c:ser>
        <c:ser>
          <c:idx val="1"/>
          <c:order val="2"/>
          <c:tx>
            <c:v>12/12</c:v>
          </c:tx>
          <c:spPr>
            <a:ln w="57150">
              <a:solidFill>
                <a:srgbClr val="08A685"/>
              </a:solidFill>
              <a:prstDash val="solid"/>
            </a:ln>
            <a:effectLst>
              <a:outerShdw blurRad="50800" dist="50800" dir="5400000" algn="ctr" rotWithShape="0">
                <a:srgbClr val="000000">
                  <a:alpha val="99000"/>
                </a:srgbClr>
              </a:outerShdw>
            </a:effectLst>
          </c:spPr>
          <c:marker>
            <c:symbol val="none"/>
          </c:marker>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'PPRCTNX Data'!$I$555:$I$854</c:f>
              <c:numCache>
                <c:formatCode>0.0</c:formatCode>
                <c:ptCount val="300"/>
                <c:pt idx="0">
                  <c:v>-2.3197782269871112</c:v>
                </c:pt>
                <c:pt idx="1">
                  <c:v>-2.8318015358260169</c:v>
                </c:pt>
                <c:pt idx="2">
                  <c:v>-3.1362832809126502</c:v>
                </c:pt>
                <c:pt idx="3">
                  <c:v>-2.9987559443838308</c:v>
                </c:pt>
                <c:pt idx="4">
                  <c:v>-2.8906898764812325</c:v>
                </c:pt>
                <c:pt idx="5">
                  <c:v>-2.6186965420717172</c:v>
                </c:pt>
                <c:pt idx="6">
                  <c:v>-2.4731426784815369</c:v>
                </c:pt>
                <c:pt idx="7">
                  <c:v>-2.6560990324821603</c:v>
                </c:pt>
                <c:pt idx="8">
                  <c:v>-2.6264630126843826</c:v>
                </c:pt>
                <c:pt idx="9">
                  <c:v>-2.8130991316115797</c:v>
                </c:pt>
                <c:pt idx="10">
                  <c:v>-2.9805800689689619</c:v>
                </c:pt>
                <c:pt idx="11">
                  <c:v>-3.1762574210109591</c:v>
                </c:pt>
                <c:pt idx="12">
                  <c:v>-3.5382623577233687</c:v>
                </c:pt>
                <c:pt idx="13">
                  <c:v>-3.5860880875098786</c:v>
                </c:pt>
                <c:pt idx="14">
                  <c:v>-4.0060390338813221</c:v>
                </c:pt>
                <c:pt idx="15">
                  <c:v>-4.4008001118401836</c:v>
                </c:pt>
                <c:pt idx="16">
                  <c:v>-4.5622627714321027</c:v>
                </c:pt>
                <c:pt idx="17">
                  <c:v>-4.7090310222146456</c:v>
                </c:pt>
                <c:pt idx="18">
                  <c:v>-4.8348587411914536</c:v>
                </c:pt>
                <c:pt idx="19">
                  <c:v>-4.7663753110330589</c:v>
                </c:pt>
                <c:pt idx="20">
                  <c:v>-4.6871369732458987</c:v>
                </c:pt>
                <c:pt idx="21">
                  <c:v>-5.0420491422152196</c:v>
                </c:pt>
                <c:pt idx="22">
                  <c:v>-5.2076447968792792</c:v>
                </c:pt>
                <c:pt idx="23">
                  <c:v>-5.6532273102756534</c:v>
                </c:pt>
                <c:pt idx="24">
                  <c:v>-5.626275769074951</c:v>
                </c:pt>
                <c:pt idx="25">
                  <c:v>-5.5363801481293109</c:v>
                </c:pt>
                <c:pt idx="26">
                  <c:v>-5.1607896569635869</c:v>
                </c:pt>
                <c:pt idx="27">
                  <c:v>-4.9454850189885207</c:v>
                </c:pt>
                <c:pt idx="28">
                  <c:v>-4.9160860684095837</c:v>
                </c:pt>
                <c:pt idx="29">
                  <c:v>-4.6635489384975841</c:v>
                </c:pt>
                <c:pt idx="30">
                  <c:v>-4.6007144728660734</c:v>
                </c:pt>
                <c:pt idx="31">
                  <c:v>-4.3029224907551651</c:v>
                </c:pt>
                <c:pt idx="32">
                  <c:v>-4.2444620050310391</c:v>
                </c:pt>
                <c:pt idx="33">
                  <c:v>-3.7284493168440491</c:v>
                </c:pt>
                <c:pt idx="34">
                  <c:v>-3.3376911254561037</c:v>
                </c:pt>
                <c:pt idx="35">
                  <c:v>-2.8164683663888042</c:v>
                </c:pt>
                <c:pt idx="36">
                  <c:v>-2.3612935618148754</c:v>
                </c:pt>
                <c:pt idx="37">
                  <c:v>-2.0239326436742289</c:v>
                </c:pt>
                <c:pt idx="38">
                  <c:v>-1.5324906450080675</c:v>
                </c:pt>
                <c:pt idx="39">
                  <c:v>-1.5059491356193462</c:v>
                </c:pt>
                <c:pt idx="40">
                  <c:v>-1.1664208247318015</c:v>
                </c:pt>
                <c:pt idx="41">
                  <c:v>-1.2687665034954847</c:v>
                </c:pt>
                <c:pt idx="42">
                  <c:v>-1.0493218376341105</c:v>
                </c:pt>
                <c:pt idx="43">
                  <c:v>-1.0801510317175342</c:v>
                </c:pt>
                <c:pt idx="44">
                  <c:v>-1.1580553233430919</c:v>
                </c:pt>
                <c:pt idx="45">
                  <c:v>-1.0043991404171067</c:v>
                </c:pt>
                <c:pt idx="46">
                  <c:v>-0.86912634945537093</c:v>
                </c:pt>
                <c:pt idx="47">
                  <c:v>-0.55122098324217461</c:v>
                </c:pt>
                <c:pt idx="48">
                  <c:v>-0.40647697691935036</c:v>
                </c:pt>
                <c:pt idx="49">
                  <c:v>-0.30167070479878078</c:v>
                </c:pt>
                <c:pt idx="50">
                  <c:v>-0.56205596080447151</c:v>
                </c:pt>
                <c:pt idx="51">
                  <c:v>-0.22353940916443094</c:v>
                </c:pt>
                <c:pt idx="52">
                  <c:v>-7.5364836671610647E-2</c:v>
                </c:pt>
                <c:pt idx="53">
                  <c:v>6.1277663311969377E-2</c:v>
                </c:pt>
                <c:pt idx="54">
                  <c:v>0.22044332788861709</c:v>
                </c:pt>
                <c:pt idx="55">
                  <c:v>0.27509131759553895</c:v>
                </c:pt>
                <c:pt idx="56">
                  <c:v>0.43829553419068645</c:v>
                </c:pt>
                <c:pt idx="57">
                  <c:v>0.45885454139626347</c:v>
                </c:pt>
                <c:pt idx="58">
                  <c:v>0.16547240818611897</c:v>
                </c:pt>
                <c:pt idx="59">
                  <c:v>-0.20800636751465618</c:v>
                </c:pt>
                <c:pt idx="60">
                  <c:v>-0.12167918158758084</c:v>
                </c:pt>
                <c:pt idx="61">
                  <c:v>-0.25783029610649066</c:v>
                </c:pt>
                <c:pt idx="62">
                  <c:v>-7.5037533578765192E-2</c:v>
                </c:pt>
                <c:pt idx="63">
                  <c:v>-0.15769301080754872</c:v>
                </c:pt>
                <c:pt idx="64">
                  <c:v>-0.55041573522247234</c:v>
                </c:pt>
                <c:pt idx="65">
                  <c:v>-0.78978124035849362</c:v>
                </c:pt>
                <c:pt idx="66">
                  <c:v>-1.1222316876420138</c:v>
                </c:pt>
                <c:pt idx="67">
                  <c:v>-1.3575709203308151</c:v>
                </c:pt>
                <c:pt idx="68">
                  <c:v>-1.3261895575670763</c:v>
                </c:pt>
                <c:pt idx="69">
                  <c:v>-1.2776863370748544</c:v>
                </c:pt>
                <c:pt idx="70">
                  <c:v>-0.8876718293374779</c:v>
                </c:pt>
                <c:pt idx="71">
                  <c:v>-0.41324295369400943</c:v>
                </c:pt>
                <c:pt idx="72">
                  <c:v>-0.61318319412970368</c:v>
                </c:pt>
                <c:pt idx="73">
                  <c:v>-0.53702511182555668</c:v>
                </c:pt>
                <c:pt idx="74">
                  <c:v>-0.82847110575369243</c:v>
                </c:pt>
                <c:pt idx="75">
                  <c:v>-1.2866925410586134</c:v>
                </c:pt>
                <c:pt idx="76">
                  <c:v>-1.0500336819233524</c:v>
                </c:pt>
                <c:pt idx="77">
                  <c:v>-0.66371935200194798</c:v>
                </c:pt>
                <c:pt idx="78">
                  <c:v>-0.76315790259492644</c:v>
                </c:pt>
                <c:pt idx="79">
                  <c:v>-0.59396335767358721</c:v>
                </c:pt>
                <c:pt idx="80">
                  <c:v>-0.80298420745302224</c:v>
                </c:pt>
                <c:pt idx="81">
                  <c:v>-1.5217079821582189</c:v>
                </c:pt>
                <c:pt idx="82">
                  <c:v>-2.0281310216840609</c:v>
                </c:pt>
                <c:pt idx="83">
                  <c:v>-2.1792436166224434</c:v>
                </c:pt>
                <c:pt idx="84">
                  <c:v>-2.4500898577538521</c:v>
                </c:pt>
                <c:pt idx="85">
                  <c:v>-2.7066173073544775</c:v>
                </c:pt>
                <c:pt idx="86">
                  <c:v>-2.4199025115571686</c:v>
                </c:pt>
                <c:pt idx="87">
                  <c:v>-1.8013919881301774</c:v>
                </c:pt>
                <c:pt idx="88">
                  <c:v>-1.7206667073032094</c:v>
                </c:pt>
                <c:pt idx="89">
                  <c:v>-1.6505027708089415</c:v>
                </c:pt>
                <c:pt idx="90">
                  <c:v>-0.95807698542763831</c:v>
                </c:pt>
                <c:pt idx="91">
                  <c:v>-0.57091240926212095</c:v>
                </c:pt>
                <c:pt idx="92">
                  <c:v>0.29771685733183517</c:v>
                </c:pt>
                <c:pt idx="93">
                  <c:v>1.1996248252052339</c:v>
                </c:pt>
                <c:pt idx="94">
                  <c:v>1.9246797087498067</c:v>
                </c:pt>
                <c:pt idx="95">
                  <c:v>1.7473004504804663</c:v>
                </c:pt>
                <c:pt idx="96">
                  <c:v>2.2835856157915373</c:v>
                </c:pt>
                <c:pt idx="97">
                  <c:v>2.635342488072979</c:v>
                </c:pt>
                <c:pt idx="98">
                  <c:v>2.6875289502900586</c:v>
                </c:pt>
                <c:pt idx="99">
                  <c:v>2.6267194554034887</c:v>
                </c:pt>
                <c:pt idx="100">
                  <c:v>2.5984155980095807</c:v>
                </c:pt>
                <c:pt idx="101">
                  <c:v>2.4865647658114653</c:v>
                </c:pt>
                <c:pt idx="102">
                  <c:v>2.0029416824555142</c:v>
                </c:pt>
                <c:pt idx="103">
                  <c:v>1.9045307781638598</c:v>
                </c:pt>
                <c:pt idx="104">
                  <c:v>0.77483429501377543</c:v>
                </c:pt>
                <c:pt idx="105">
                  <c:v>-1.4579318933572267</c:v>
                </c:pt>
                <c:pt idx="106">
                  <c:v>-2.8985729538351848</c:v>
                </c:pt>
                <c:pt idx="107">
                  <c:v>-4.1055304972830271</c:v>
                </c:pt>
                <c:pt idx="108">
                  <c:v>-5.5939066432779043</c:v>
                </c:pt>
                <c:pt idx="109">
                  <c:v>-6.7333717089309602</c:v>
                </c:pt>
                <c:pt idx="110">
                  <c:v>-7.8374026525363689</c:v>
                </c:pt>
                <c:pt idx="111">
                  <c:v>-9.5217040704917792</c:v>
                </c:pt>
                <c:pt idx="112">
                  <c:v>-10.621098961311247</c:v>
                </c:pt>
                <c:pt idx="113">
                  <c:v>-11.818907290800979</c:v>
                </c:pt>
                <c:pt idx="114">
                  <c:v>-12.857521656759118</c:v>
                </c:pt>
                <c:pt idx="115">
                  <c:v>-14.171171447055784</c:v>
                </c:pt>
                <c:pt idx="116">
                  <c:v>-14.615948904681488</c:v>
                </c:pt>
                <c:pt idx="117">
                  <c:v>-12.544762834971294</c:v>
                </c:pt>
                <c:pt idx="118">
                  <c:v>-11.59360500664009</c:v>
                </c:pt>
                <c:pt idx="119">
                  <c:v>-10.29059550076154</c:v>
                </c:pt>
                <c:pt idx="120">
                  <c:v>-9.117869486041144</c:v>
                </c:pt>
                <c:pt idx="121">
                  <c:v>-7.8932495999942347</c:v>
                </c:pt>
                <c:pt idx="122">
                  <c:v>-6.8601394357021945</c:v>
                </c:pt>
                <c:pt idx="123">
                  <c:v>-5.0826936619225478</c:v>
                </c:pt>
                <c:pt idx="124">
                  <c:v>-3.7253095623230905</c:v>
                </c:pt>
                <c:pt idx="125">
                  <c:v>-2.2911891106298299</c:v>
                </c:pt>
                <c:pt idx="126">
                  <c:v>-1.1147216054246911</c:v>
                </c:pt>
                <c:pt idx="127">
                  <c:v>0.34541446835088152</c:v>
                </c:pt>
                <c:pt idx="128">
                  <c:v>1.5759489413118501</c:v>
                </c:pt>
                <c:pt idx="129">
                  <c:v>1.4268236397719392</c:v>
                </c:pt>
                <c:pt idx="130" formatCode="0.000">
                  <c:v>1.568844185103373</c:v>
                </c:pt>
                <c:pt idx="131" formatCode="0.000">
                  <c:v>1.6189221977418669</c:v>
                </c:pt>
                <c:pt idx="132" formatCode="0.000">
                  <c:v>1.8849528988227604</c:v>
                </c:pt>
                <c:pt idx="133" formatCode="0.000">
                  <c:v>1.5623132531209478</c:v>
                </c:pt>
                <c:pt idx="134" formatCode="0.000">
                  <c:v>1.7049422698932801</c:v>
                </c:pt>
                <c:pt idx="135" formatCode="0.000">
                  <c:v>1.5165327938117628</c:v>
                </c:pt>
                <c:pt idx="136" formatCode="0.000">
                  <c:v>1.2001648669384792</c:v>
                </c:pt>
                <c:pt idx="137">
                  <c:v>0.93662963739728866</c:v>
                </c:pt>
                <c:pt idx="138">
                  <c:v>1.0388018388818807</c:v>
                </c:pt>
                <c:pt idx="139">
                  <c:v>0.97193681323304304</c:v>
                </c:pt>
                <c:pt idx="140">
                  <c:v>0.77375099569563588</c:v>
                </c:pt>
                <c:pt idx="141">
                  <c:v>0.61810844301002987</c:v>
                </c:pt>
                <c:pt idx="142">
                  <c:v>0.6775905640867137</c:v>
                </c:pt>
                <c:pt idx="143">
                  <c:v>0.60839698337889558</c:v>
                </c:pt>
                <c:pt idx="144">
                  <c:v>0.63830402002960795</c:v>
                </c:pt>
                <c:pt idx="145">
                  <c:v>0.95085876065962793</c:v>
                </c:pt>
                <c:pt idx="146">
                  <c:v>0.67516286400068282</c:v>
                </c:pt>
                <c:pt idx="147">
                  <c:v>0.88472257808977872</c:v>
                </c:pt>
                <c:pt idx="148">
                  <c:v>1.21067283843594</c:v>
                </c:pt>
                <c:pt idx="149">
                  <c:v>1.2856305404766744</c:v>
                </c:pt>
                <c:pt idx="150">
                  <c:v>1.5909095962756794</c:v>
                </c:pt>
                <c:pt idx="151">
                  <c:v>1.9389915701927549</c:v>
                </c:pt>
                <c:pt idx="152">
                  <c:v>1.9323444836801542</c:v>
                </c:pt>
                <c:pt idx="153">
                  <c:v>2.2127756270217986</c:v>
                </c:pt>
                <c:pt idx="154">
                  <c:v>2.3066723762545536</c:v>
                </c:pt>
                <c:pt idx="155">
                  <c:v>2.1698580843524837</c:v>
                </c:pt>
                <c:pt idx="156">
                  <c:v>2.1079049877248366</c:v>
                </c:pt>
                <c:pt idx="157">
                  <c:v>2.0874527071232336</c:v>
                </c:pt>
                <c:pt idx="158">
                  <c:v>2.214874908173897</c:v>
                </c:pt>
                <c:pt idx="159">
                  <c:v>2.4752191838061037</c:v>
                </c:pt>
                <c:pt idx="160">
                  <c:v>2.6251260057441783</c:v>
                </c:pt>
                <c:pt idx="161">
                  <c:v>2.8082911969163717</c:v>
                </c:pt>
                <c:pt idx="162">
                  <c:v>2.6502390581058819</c:v>
                </c:pt>
                <c:pt idx="163">
                  <c:v>2.3364983179268108</c:v>
                </c:pt>
                <c:pt idx="164">
                  <c:v>2.5446090507929284</c:v>
                </c:pt>
                <c:pt idx="165">
                  <c:v>2.2137278670849838</c:v>
                </c:pt>
                <c:pt idx="166">
                  <c:v>2.1296702523998761</c:v>
                </c:pt>
                <c:pt idx="167">
                  <c:v>2.4992752082729055</c:v>
                </c:pt>
                <c:pt idx="168">
                  <c:v>2.4910121676814612</c:v>
                </c:pt>
                <c:pt idx="169">
                  <c:v>2.46301904629982</c:v>
                </c:pt>
                <c:pt idx="170">
                  <c:v>2.7086181039167201</c:v>
                </c:pt>
                <c:pt idx="171">
                  <c:v>2.2600156374957123</c:v>
                </c:pt>
                <c:pt idx="172">
                  <c:v>1.8260297848607649</c:v>
                </c:pt>
                <c:pt idx="173">
                  <c:v>1.8323135102151298</c:v>
                </c:pt>
                <c:pt idx="174">
                  <c:v>1.9009529326897905</c:v>
                </c:pt>
                <c:pt idx="175">
                  <c:v>1.9909273966419505</c:v>
                </c:pt>
                <c:pt idx="176">
                  <c:v>1.9973957285762509</c:v>
                </c:pt>
                <c:pt idx="177">
                  <c:v>2.2033271247833284</c:v>
                </c:pt>
                <c:pt idx="178">
                  <c:v>2.2831391058053043</c:v>
                </c:pt>
                <c:pt idx="179">
                  <c:v>2.2162760188853667</c:v>
                </c:pt>
                <c:pt idx="180">
                  <c:v>2.0802048159707596</c:v>
                </c:pt>
                <c:pt idx="181">
                  <c:v>1.9980968036562103</c:v>
                </c:pt>
                <c:pt idx="182">
                  <c:v>1.8623590360709557</c:v>
                </c:pt>
                <c:pt idx="183">
                  <c:v>1.8466245898414684</c:v>
                </c:pt>
                <c:pt idx="184">
                  <c:v>1.8770578743749269</c:v>
                </c:pt>
                <c:pt idx="185">
                  <c:v>1.6762807321092197</c:v>
                </c:pt>
                <c:pt idx="186">
                  <c:v>1.4287612485129841</c:v>
                </c:pt>
                <c:pt idx="187">
                  <c:v>1.1803925928615513</c:v>
                </c:pt>
                <c:pt idx="188">
                  <c:v>0.9055892795261542</c:v>
                </c:pt>
                <c:pt idx="189">
                  <c:v>0.47986593652964871</c:v>
                </c:pt>
                <c:pt idx="190">
                  <c:v>0.29640846098810414</c:v>
                </c:pt>
                <c:pt idx="191">
                  <c:v>-5.491344927729358E-2</c:v>
                </c:pt>
                <c:pt idx="192">
                  <c:v>-0.10129276088730421</c:v>
                </c:pt>
                <c:pt idx="193">
                  <c:v>-0.14886306568597263</c:v>
                </c:pt>
                <c:pt idx="194">
                  <c:v>-0.46271326354491293</c:v>
                </c:pt>
                <c:pt idx="195">
                  <c:v>-0.29845966311263794</c:v>
                </c:pt>
                <c:pt idx="196">
                  <c:v>-0.2154305119172335</c:v>
                </c:pt>
                <c:pt idx="197">
                  <c:v>-9.5700787702696744E-2</c:v>
                </c:pt>
                <c:pt idx="198">
                  <c:v>-0.12494805733025771</c:v>
                </c:pt>
                <c:pt idx="199">
                  <c:v>0.12146637761600232</c:v>
                </c:pt>
                <c:pt idx="200">
                  <c:v>0.36082940636130445</c:v>
                </c:pt>
                <c:pt idx="201">
                  <c:v>0.85680117007871104</c:v>
                </c:pt>
                <c:pt idx="202">
                  <c:v>1.1867817741745483</c:v>
                </c:pt>
                <c:pt idx="203">
                  <c:v>1.503596165024419</c:v>
                </c:pt>
                <c:pt idx="204">
                  <c:v>1.8587948529085168</c:v>
                </c:pt>
                <c:pt idx="205">
                  <c:v>2.1057639249319209</c:v>
                </c:pt>
                <c:pt idx="206">
                  <c:v>2.7357331389649175</c:v>
                </c:pt>
                <c:pt idx="207">
                  <c:v>2.5802004972637462</c:v>
                </c:pt>
                <c:pt idx="208">
                  <c:v>2.7745194827665074</c:v>
                </c:pt>
                <c:pt idx="209">
                  <c:v>2.8748300978294878</c:v>
                </c:pt>
                <c:pt idx="210">
                  <c:v>3.0362617570860237</c:v>
                </c:pt>
                <c:pt idx="211">
                  <c:v>2.9872835087181784</c:v>
                </c:pt>
                <c:pt idx="212">
                  <c:v>2.8611223423943244</c:v>
                </c:pt>
                <c:pt idx="213">
                  <c:v>2.7184339800776485</c:v>
                </c:pt>
                <c:pt idx="214">
                  <c:v>2.4721153905849462</c:v>
                </c:pt>
                <c:pt idx="215">
                  <c:v>2.5179340006197037</c:v>
                </c:pt>
                <c:pt idx="216">
                  <c:v>2.2248832186950693</c:v>
                </c:pt>
                <c:pt idx="217">
                  <c:v>2.0848602824062255</c:v>
                </c:pt>
                <c:pt idx="218">
                  <c:v>1.5295284162916118</c:v>
                </c:pt>
                <c:pt idx="219">
                  <c:v>1.9408321356671649</c:v>
                </c:pt>
                <c:pt idx="220">
                  <c:v>1.719716799129543</c:v>
                </c:pt>
                <c:pt idx="221">
                  <c:v>1.5570182582744962</c:v>
                </c:pt>
                <c:pt idx="222">
                  <c:v>1.6144243155762155</c:v>
                </c:pt>
                <c:pt idx="223">
                  <c:v>1.6402527182970914</c:v>
                </c:pt>
                <c:pt idx="224">
                  <c:v>1.6219155017153071</c:v>
                </c:pt>
                <c:pt idx="225">
                  <c:v>1.4166252464477651</c:v>
                </c:pt>
                <c:pt idx="226">
                  <c:v>1.2062879464614298</c:v>
                </c:pt>
                <c:pt idx="227">
                  <c:v>0.71203863351050245</c:v>
                </c:pt>
                <c:pt idx="228">
                  <c:v>0.66050631351603784</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2-B2BD-4377-A37A-CBB959F70A2A}"/>
            </c:ext>
          </c:extLst>
        </c:ser>
        <c:ser>
          <c:idx val="5"/>
          <c:order val="5"/>
          <c:tx>
            <c:strRef>
              <c:f>'PPRCTNX Data'!$R$2</c:f>
              <c:strCache>
                <c:ptCount val="1"/>
                <c:pt idx="0">
                  <c:v>-1.2</c:v>
                </c:pt>
              </c:strCache>
            </c:strRef>
          </c:tx>
          <c:marker>
            <c:symbol val="none"/>
          </c:marker>
          <c:dLbls>
            <c:dLbl>
              <c:idx val="218"/>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B2BD-4377-A37A-CBB959F70A2A}"/>
                </c:ext>
              </c:extLst>
            </c:dLbl>
            <c:dLbl>
              <c:idx val="228"/>
              <c:layout>
                <c:manualLayout>
                  <c:x val="7.062146892655264E-3"/>
                  <c:y val="3.2679738562091443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D-B2BD-4377-A37A-CBB959F70A2A}"/>
                </c:ext>
              </c:extLst>
            </c:dLbl>
            <c:spPr>
              <a:noFill/>
              <a:ln>
                <a:noFill/>
              </a:ln>
              <a:effectLst/>
            </c:spPr>
            <c:txPr>
              <a:bodyPr/>
              <a:lstStyle/>
              <a:p>
                <a:pPr>
                  <a:defRPr sz="2000">
                    <a:solidFill>
                      <a:srgbClr val="5F5F5F"/>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'PPRCTNX Data'!$R$555:$R$854</c:f>
              <c:numCache>
                <c:formatCode>General</c:formatCode>
                <c:ptCount val="3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-1.1569730887075167</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4-B2BD-4377-A37A-CBB959F70A2A}"/>
            </c:ext>
          </c:extLst>
        </c:ser>
        <c:ser>
          <c:idx val="7"/>
          <c:order val="7"/>
          <c:tx>
            <c:strRef>
              <c:f>'PPRCTNX Data'!$T$2</c:f>
              <c:strCache>
                <c:ptCount val="1"/>
                <c:pt idx="0">
                  <c:v>0.7%</c:v>
                </c:pt>
              </c:strCache>
            </c:strRef>
          </c:tx>
          <c:marker>
            <c:symbol val="none"/>
          </c:marker>
          <c:dLbls>
            <c:dLbl>
              <c:idx val="213"/>
              <c:layout>
                <c:manualLayout>
                  <c:x val="1.406392663724316E-3"/>
                  <c:y val="-2.2688764491071246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B2BD-4377-A37A-CBB959F70A2A}"/>
                </c:ext>
              </c:extLst>
            </c:dLbl>
            <c:dLbl>
              <c:idx val="216"/>
              <c:layout>
                <c:manualLayout>
                  <c:x val="-7.0298769771528994E-3"/>
                  <c:y val="3.3882352941176468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B2BD-4377-A37A-CBB959F70A2A}"/>
                </c:ext>
              </c:extLst>
            </c:dLbl>
            <c:dLbl>
              <c:idx val="227"/>
              <c:layout>
                <c:manualLayout>
                  <c:x val="-1.4067995830113109E-3"/>
                  <c:y val="4.7095763710095981E-2"/>
                </c:manualLayout>
              </c:layout>
              <c:spPr/>
              <c:txPr>
                <a:bodyPr/>
                <a:lstStyle/>
                <a:p>
                  <a:pPr>
                    <a:defRPr sz="2000">
                      <a:solidFill>
                        <a:srgbClr val="08A685"/>
                      </a:solidFill>
                    </a:defRPr>
                  </a:pPr>
                  <a:endParaRPr lang="en-US"/>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B2BD-4377-A37A-CBB959F70A2A}"/>
                </c:ext>
              </c:extLst>
            </c:dLbl>
            <c:dLbl>
              <c:idx val="228"/>
              <c:layout>
                <c:manualLayout>
                  <c:x val="1.1461965818006934E-2"/>
                  <c:y val="-3.310636084356549E-2"/>
                </c:manualLayout>
              </c:layout>
              <c:spPr/>
              <c:txPr>
                <a:bodyPr/>
                <a:lstStyle/>
                <a:p>
                  <a:pPr>
                    <a:defRPr sz="2000">
                      <a:solidFill>
                        <a:srgbClr val="08A685"/>
                      </a:solidFill>
                    </a:defRPr>
                  </a:pPr>
                  <a:endParaRPr lang="en-US"/>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B2BD-4377-A37A-CBB959F70A2A}"/>
                </c:ext>
              </c:extLst>
            </c:dLbl>
            <c:spPr>
              <a:noFill/>
              <a:ln>
                <a:noFill/>
              </a:ln>
              <a:effectLst/>
            </c:spPr>
            <c:txPr>
              <a:bodyPr/>
              <a:lstStyle/>
              <a:p>
                <a:pPr>
                  <a:defRPr sz="2000">
                    <a:solidFill>
                      <a:srgbClr val="08A685"/>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'PPRCTNX Data'!$T$555:$T$854</c:f>
              <c:numCache>
                <c:formatCode>General</c:formatCode>
                <c:ptCount val="3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0.66050631351603784</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9-B2BD-4377-A37A-CBB959F70A2A}"/>
            </c:ext>
          </c:extLst>
        </c:ser>
        <c:dLbls>
          <c:showLegendKey val="0"/>
          <c:showVal val="0"/>
          <c:showCatName val="0"/>
          <c:showSerName val="0"/>
          <c:showPercent val="0"/>
          <c:showBubbleSize val="0"/>
        </c:dLbls>
        <c:marker val="1"/>
        <c:smooth val="0"/>
        <c:axId val="111197696"/>
        <c:axId val="931535040"/>
      </c:lineChart>
      <c:lineChart>
        <c:grouping val="standard"/>
        <c:varyColors val="0"/>
        <c:ser>
          <c:idx val="3"/>
          <c:order val="3"/>
          <c:tx>
            <c:v>3MMA</c:v>
          </c:tx>
          <c:spPr>
            <a:ln w="38100">
              <a:solidFill>
                <a:srgbClr val="5F5F5F"/>
              </a:solidFill>
              <a:prstDash val="solid"/>
            </a:ln>
          </c:spPr>
          <c:marker>
            <c:symbol val="none"/>
          </c:marker>
          <c:val>
            <c:numRef>
              <c:f>'PPRCTNX Data'!$F$555:$F$854</c:f>
              <c:numCache>
                <c:formatCode>0.0</c:formatCode>
                <c:ptCount val="300"/>
                <c:pt idx="0">
                  <c:v>121.84350000000001</c:v>
                </c:pt>
                <c:pt idx="1">
                  <c:v>123.11983333333335</c:v>
                </c:pt>
                <c:pt idx="2">
                  <c:v>126.14530000000001</c:v>
                </c:pt>
                <c:pt idx="3">
                  <c:v>127.8266</c:v>
                </c:pt>
                <c:pt idx="4">
                  <c:v>125.56086666666666</c:v>
                </c:pt>
                <c:pt idx="5">
                  <c:v>124.71103333333333</c:v>
                </c:pt>
                <c:pt idx="6">
                  <c:v>121.81296666666667</c:v>
                </c:pt>
                <c:pt idx="7">
                  <c:v>122.54756666666667</c:v>
                </c:pt>
                <c:pt idx="8">
                  <c:v>121.48216666666667</c:v>
                </c:pt>
                <c:pt idx="9">
                  <c:v>124.88853333333333</c:v>
                </c:pt>
                <c:pt idx="10">
                  <c:v>123.53090000000002</c:v>
                </c:pt>
                <c:pt idx="11">
                  <c:v>121.20613333333334</c:v>
                </c:pt>
                <c:pt idx="12">
                  <c:v>116.22163333333333</c:v>
                </c:pt>
                <c:pt idx="13">
                  <c:v>116.71766666666667</c:v>
                </c:pt>
                <c:pt idx="14">
                  <c:v>117.28876666666667</c:v>
                </c:pt>
                <c:pt idx="15">
                  <c:v>119.40300000000001</c:v>
                </c:pt>
                <c:pt idx="16">
                  <c:v>117.73790000000001</c:v>
                </c:pt>
                <c:pt idx="17">
                  <c:v>118.94003333333335</c:v>
                </c:pt>
                <c:pt idx="18">
                  <c:v>116.81776666666667</c:v>
                </c:pt>
                <c:pt idx="19">
                  <c:v>117.53143333333333</c:v>
                </c:pt>
                <c:pt idx="20">
                  <c:v>117.07043333333333</c:v>
                </c:pt>
                <c:pt idx="21">
                  <c:v>118.9019</c:v>
                </c:pt>
                <c:pt idx="22">
                  <c:v>117.00686666666667</c:v>
                </c:pt>
                <c:pt idx="23">
                  <c:v>112.3442</c:v>
                </c:pt>
                <c:pt idx="24">
                  <c:v>108.01613333333334</c:v>
                </c:pt>
                <c:pt idx="25">
                  <c:v>109.04349999999999</c:v>
                </c:pt>
                <c:pt idx="26">
                  <c:v>111.3197</c:v>
                </c:pt>
                <c:pt idx="27">
                  <c:v>114.73696666666667</c:v>
                </c:pt>
                <c:pt idx="28">
                  <c:v>113.32876666666668</c:v>
                </c:pt>
                <c:pt idx="29">
                  <c:v>115.84823333333334</c:v>
                </c:pt>
                <c:pt idx="30">
                  <c:v>113.7153</c:v>
                </c:pt>
                <c:pt idx="31">
                  <c:v>115.6776</c:v>
                </c:pt>
                <c:pt idx="32">
                  <c:v>114.85303333333333</c:v>
                </c:pt>
                <c:pt idx="33">
                  <c:v>117.30206666666668</c:v>
                </c:pt>
                <c:pt idx="34">
                  <c:v>115.29043333333334</c:v>
                </c:pt>
                <c:pt idx="35">
                  <c:v>110.50776666666667</c:v>
                </c:pt>
                <c:pt idx="36">
                  <c:v>106.44839999999999</c:v>
                </c:pt>
                <c:pt idx="37">
                  <c:v>107.68610000000001</c:v>
                </c:pt>
                <c:pt idx="38">
                  <c:v>111.42086666666667</c:v>
                </c:pt>
                <c:pt idx="39">
                  <c:v>114.10263333333334</c:v>
                </c:pt>
                <c:pt idx="40">
                  <c:v>112.92693333333334</c:v>
                </c:pt>
                <c:pt idx="41">
                  <c:v>114.00793333333333</c:v>
                </c:pt>
                <c:pt idx="42">
                  <c:v>112.7389</c:v>
                </c:pt>
                <c:pt idx="43">
                  <c:v>114.23796666666665</c:v>
                </c:pt>
                <c:pt idx="44">
                  <c:v>113.16680000000001</c:v>
                </c:pt>
                <c:pt idx="45">
                  <c:v>115.92286666666666</c:v>
                </c:pt>
                <c:pt idx="46">
                  <c:v>114.5492</c:v>
                </c:pt>
                <c:pt idx="47">
                  <c:v>111.4387</c:v>
                </c:pt>
                <c:pt idx="48">
                  <c:v>107.60023333333334</c:v>
                </c:pt>
                <c:pt idx="49">
                  <c:v>108.9053</c:v>
                </c:pt>
                <c:pt idx="50">
                  <c:v>111.47243333333334</c:v>
                </c:pt>
                <c:pt idx="51">
                  <c:v>114.29696666666666</c:v>
                </c:pt>
                <c:pt idx="52">
                  <c:v>113.54826666666668</c:v>
                </c:pt>
                <c:pt idx="53">
                  <c:v>114.98790000000001</c:v>
                </c:pt>
                <c:pt idx="54">
                  <c:v>113.76523333333334</c:v>
                </c:pt>
                <c:pt idx="55">
                  <c:v>114.37696666666666</c:v>
                </c:pt>
                <c:pt idx="56">
                  <c:v>113.17273333333333</c:v>
                </c:pt>
                <c:pt idx="57">
                  <c:v>115.61160000000001</c:v>
                </c:pt>
                <c:pt idx="58">
                  <c:v>113.31330000000001</c:v>
                </c:pt>
                <c:pt idx="59">
                  <c:v>109.46513333333333</c:v>
                </c:pt>
                <c:pt idx="60">
                  <c:v>106.14283333333333</c:v>
                </c:pt>
                <c:pt idx="61">
                  <c:v>108.21903333333334</c:v>
                </c:pt>
                <c:pt idx="62">
                  <c:v>112.12236666666666</c:v>
                </c:pt>
                <c:pt idx="63">
                  <c:v>114.3288</c:v>
                </c:pt>
                <c:pt idx="64">
                  <c:v>112.84773333333334</c:v>
                </c:pt>
                <c:pt idx="65">
                  <c:v>112.74316666666668</c:v>
                </c:pt>
                <c:pt idx="66">
                  <c:v>110.43423333333334</c:v>
                </c:pt>
                <c:pt idx="67">
                  <c:v>110.87186666666666</c:v>
                </c:pt>
                <c:pt idx="68">
                  <c:v>110.75903333333333</c:v>
                </c:pt>
                <c:pt idx="69">
                  <c:v>114.60230000000001</c:v>
                </c:pt>
                <c:pt idx="70">
                  <c:v>114.2094</c:v>
                </c:pt>
                <c:pt idx="71">
                  <c:v>111.61776666666667</c:v>
                </c:pt>
                <c:pt idx="72">
                  <c:v>107.6931</c:v>
                </c:pt>
                <c:pt idx="73">
                  <c:v>109.11486666666667</c:v>
                </c:pt>
                <c:pt idx="74">
                  <c:v>110.90213333333334</c:v>
                </c:pt>
                <c:pt idx="75">
                  <c:v>111.33066666666667</c:v>
                </c:pt>
                <c:pt idx="76">
                  <c:v>109.8488</c:v>
                </c:pt>
                <c:pt idx="77">
                  <c:v>111.2543</c:v>
                </c:pt>
                <c:pt idx="78">
                  <c:v>109.48376666666667</c:v>
                </c:pt>
                <c:pt idx="79">
                  <c:v>109.43423333333332</c:v>
                </c:pt>
                <c:pt idx="80">
                  <c:v>107.74149999999999</c:v>
                </c:pt>
                <c:pt idx="81">
                  <c:v>110.2213</c:v>
                </c:pt>
                <c:pt idx="82">
                  <c:v>108.70166666666667</c:v>
                </c:pt>
                <c:pt idx="83">
                  <c:v>107.5979</c:v>
                </c:pt>
                <c:pt idx="84">
                  <c:v>105.06936666666667</c:v>
                </c:pt>
                <c:pt idx="85">
                  <c:v>106.9594</c:v>
                </c:pt>
                <c:pt idx="86">
                  <c:v>108.63510000000001</c:v>
                </c:pt>
                <c:pt idx="87">
                  <c:v>111.28660000000001</c:v>
                </c:pt>
                <c:pt idx="88">
                  <c:v>111.30909999999999</c:v>
                </c:pt>
                <c:pt idx="89">
                  <c:v>113.2217</c:v>
                </c:pt>
                <c:pt idx="90">
                  <c:v>112.28723333333335</c:v>
                </c:pt>
                <c:pt idx="91">
                  <c:v>113.11023333333333</c:v>
                </c:pt>
                <c:pt idx="92">
                  <c:v>113.37546666666667</c:v>
                </c:pt>
                <c:pt idx="93">
                  <c:v>115.34873333333333</c:v>
                </c:pt>
                <c:pt idx="94">
                  <c:v>114.1336</c:v>
                </c:pt>
                <c:pt idx="95">
                  <c:v>109.90793333333333</c:v>
                </c:pt>
                <c:pt idx="96">
                  <c:v>107.14136666666667</c:v>
                </c:pt>
                <c:pt idx="97">
                  <c:v>107.85343333333333</c:v>
                </c:pt>
                <c:pt idx="98">
                  <c:v>110.42059999999999</c:v>
                </c:pt>
                <c:pt idx="99">
                  <c:v>112.73779999999999</c:v>
                </c:pt>
                <c:pt idx="100">
                  <c:v>112.64673333333333</c:v>
                </c:pt>
                <c:pt idx="101">
                  <c:v>114.36336666666666</c:v>
                </c:pt>
                <c:pt idx="102">
                  <c:v>112.4268</c:v>
                </c:pt>
                <c:pt idx="103">
                  <c:v>113.82810000000001</c:v>
                </c:pt>
                <c:pt idx="104">
                  <c:v>111.56946666666666</c:v>
                </c:pt>
                <c:pt idx="105">
                  <c:v>105.21286666666667</c:v>
                </c:pt>
                <c:pt idx="106">
                  <c:v>98.270566666666653</c:v>
                </c:pt>
                <c:pt idx="107">
                  <c:v>90.511399999999995</c:v>
                </c:pt>
                <c:pt idx="108">
                  <c:v>90.734066666666664</c:v>
                </c:pt>
                <c:pt idx="109">
                  <c:v>91.602766666666682</c:v>
                </c:pt>
                <c:pt idx="110">
                  <c:v>95.454099999999997</c:v>
                </c:pt>
                <c:pt idx="111">
                  <c:v>96.530333333333331</c:v>
                </c:pt>
                <c:pt idx="112">
                  <c:v>96.487233333333336</c:v>
                </c:pt>
                <c:pt idx="113">
                  <c:v>97.575733333333332</c:v>
                </c:pt>
                <c:pt idx="114">
                  <c:v>97.620133333333328</c:v>
                </c:pt>
                <c:pt idx="115">
                  <c:v>98.548999999999992</c:v>
                </c:pt>
                <c:pt idx="116">
                  <c:v>97.494799999999998</c:v>
                </c:pt>
                <c:pt idx="117">
                  <c:v>97.74860000000001</c:v>
                </c:pt>
                <c:pt idx="118">
                  <c:v>95.806033333333332</c:v>
                </c:pt>
                <c:pt idx="119">
                  <c:v>92.413266666666672</c:v>
                </c:pt>
                <c:pt idx="120">
                  <c:v>90.816066666666686</c:v>
                </c:pt>
                <c:pt idx="121">
                  <c:v>92.642499999999998</c:v>
                </c:pt>
                <c:pt idx="122">
                  <c:v>96.15773333333334</c:v>
                </c:pt>
                <c:pt idx="123">
                  <c:v>98.139233333333337</c:v>
                </c:pt>
                <c:pt idx="124">
                  <c:v>98.282866666666663</c:v>
                </c:pt>
                <c:pt idx="125">
                  <c:v>99.992166666666662</c:v>
                </c:pt>
                <c:pt idx="126">
                  <c:v>99.045000000000002</c:v>
                </c:pt>
                <c:pt idx="127">
                  <c:v>99.5077</c:v>
                </c:pt>
                <c:pt idx="128">
                  <c:v>98.477800000000002</c:v>
                </c:pt>
                <c:pt idx="129">
                  <c:v>100.09233333333333</c:v>
                </c:pt>
                <c:pt idx="130">
                  <c:v>98.011933333333332</c:v>
                </c:pt>
                <c:pt idx="131">
                  <c:v>94.509666666666661</c:v>
                </c:pt>
                <c:pt idx="132">
                  <c:v>92.652566666666658</c:v>
                </c:pt>
                <c:pt idx="133">
                  <c:v>93.67349999999999</c:v>
                </c:pt>
                <c:pt idx="134">
                  <c:v>97.202766666666662</c:v>
                </c:pt>
                <c:pt idx="135">
                  <c:v>98.362533333333332</c:v>
                </c:pt>
                <c:pt idx="136">
                  <c:v>98.711266666666674</c:v>
                </c:pt>
                <c:pt idx="137">
                  <c:v>99.483666666666679</c:v>
                </c:pt>
                <c:pt idx="138">
                  <c:v>98.648633333333336</c:v>
                </c:pt>
                <c:pt idx="139">
                  <c:v>99.596400000000003</c:v>
                </c:pt>
                <c:pt idx="140">
                  <c:v>98.839600000000004</c:v>
                </c:pt>
                <c:pt idx="141">
                  <c:v>100.82773333333334</c:v>
                </c:pt>
                <c:pt idx="142">
                  <c:v>99.095899999999986</c:v>
                </c:pt>
                <c:pt idx="143">
                  <c:v>95.978833333333327</c:v>
                </c:pt>
                <c:pt idx="144">
                  <c:v>94.579166666666652</c:v>
                </c:pt>
                <c:pt idx="145">
                  <c:v>95.775800000000004</c:v>
                </c:pt>
                <c:pt idx="146">
                  <c:v>98.514666666666656</c:v>
                </c:pt>
                <c:pt idx="147">
                  <c:v>99.548666666666676</c:v>
                </c:pt>
                <c:pt idx="148">
                  <c:v>100.15676666666667</c:v>
                </c:pt>
                <c:pt idx="149">
                  <c:v>101.35056666666667</c:v>
                </c:pt>
                <c:pt idx="150">
                  <c:v>101.00116666666668</c:v>
                </c:pt>
                <c:pt idx="151">
                  <c:v>102.52656666666667</c:v>
                </c:pt>
                <c:pt idx="152">
                  <c:v>101.72846666666665</c:v>
                </c:pt>
                <c:pt idx="153">
                  <c:v>104.00316666666667</c:v>
                </c:pt>
                <c:pt idx="154">
                  <c:v>101.6388</c:v>
                </c:pt>
                <c:pt idx="155">
                  <c:v>98.406266666666667</c:v>
                </c:pt>
                <c:pt idx="156">
                  <c:v>96.136866666666663</c:v>
                </c:pt>
                <c:pt idx="157">
                  <c:v>97.064666666666653</c:v>
                </c:pt>
                <c:pt idx="158">
                  <c:v>100.03186666666666</c:v>
                </c:pt>
                <c:pt idx="159">
                  <c:v>102.20556666666666</c:v>
                </c:pt>
                <c:pt idx="160">
                  <c:v>103.75423333333333</c:v>
                </c:pt>
                <c:pt idx="161">
                  <c:v>105.60093333333333</c:v>
                </c:pt>
                <c:pt idx="162">
                  <c:v>104.10493333333334</c:v>
                </c:pt>
                <c:pt idx="163">
                  <c:v>104.38619999999999</c:v>
                </c:pt>
                <c:pt idx="164">
                  <c:v>103.65013333333333</c:v>
                </c:pt>
                <c:pt idx="165">
                  <c:v>105.52050000000001</c:v>
                </c:pt>
                <c:pt idx="166">
                  <c:v>103.41359999999999</c:v>
                </c:pt>
                <c:pt idx="167">
                  <c:v>100.71413333333332</c:v>
                </c:pt>
                <c:pt idx="168">
                  <c:v>98.840100000000007</c:v>
                </c:pt>
                <c:pt idx="169">
                  <c:v>99.718999999999994</c:v>
                </c:pt>
                <c:pt idx="170">
                  <c:v>102.42753333333333</c:v>
                </c:pt>
                <c:pt idx="171">
                  <c:v>103.99693333333333</c:v>
                </c:pt>
                <c:pt idx="172">
                  <c:v>104.86059999999999</c:v>
                </c:pt>
                <c:pt idx="173">
                  <c:v>106.41066666666666</c:v>
                </c:pt>
                <c:pt idx="174">
                  <c:v>105.81943333333334</c:v>
                </c:pt>
                <c:pt idx="175">
                  <c:v>106.95066666666666</c:v>
                </c:pt>
                <c:pt idx="176">
                  <c:v>106.28003333333334</c:v>
                </c:pt>
                <c:pt idx="177">
                  <c:v>108.30026666666667</c:v>
                </c:pt>
                <c:pt idx="178">
                  <c:v>106.41776666666665</c:v>
                </c:pt>
                <c:pt idx="179">
                  <c:v>103.96550000000001</c:v>
                </c:pt>
                <c:pt idx="180">
                  <c:v>101.09726666666666</c:v>
                </c:pt>
                <c:pt idx="181">
                  <c:v>101.26163333333334</c:v>
                </c:pt>
                <c:pt idx="182">
                  <c:v>103.41676666666667</c:v>
                </c:pt>
                <c:pt idx="183">
                  <c:v>104.86213333333335</c:v>
                </c:pt>
                <c:pt idx="184">
                  <c:v>105.48993333333334</c:v>
                </c:pt>
                <c:pt idx="185">
                  <c:v>106.46660000000001</c:v>
                </c:pt>
                <c:pt idx="186">
                  <c:v>105.8349</c:v>
                </c:pt>
                <c:pt idx="187">
                  <c:v>106.6725</c:v>
                </c:pt>
                <c:pt idx="188">
                  <c:v>105.74923333333334</c:v>
                </c:pt>
                <c:pt idx="189">
                  <c:v>107.16326666666667</c:v>
                </c:pt>
                <c:pt idx="190">
                  <c:v>105.76280000000001</c:v>
                </c:pt>
                <c:pt idx="191">
                  <c:v>103.221</c:v>
                </c:pt>
                <c:pt idx="192">
                  <c:v>100.92896666666667</c:v>
                </c:pt>
                <c:pt idx="193">
                  <c:v>100.94096666666667</c:v>
                </c:pt>
                <c:pt idx="194">
                  <c:v>102.69240000000001</c:v>
                </c:pt>
                <c:pt idx="195">
                  <c:v>104.89819999999999</c:v>
                </c:pt>
                <c:pt idx="196">
                  <c:v>105.83866666666665</c:v>
                </c:pt>
                <c:pt idx="197">
                  <c:v>108.06419999999999</c:v>
                </c:pt>
                <c:pt idx="198">
                  <c:v>106.57923333333333</c:v>
                </c:pt>
                <c:pt idx="199">
                  <c:v>107.80936666666666</c:v>
                </c:pt>
                <c:pt idx="200">
                  <c:v>107.13453333333332</c:v>
                </c:pt>
                <c:pt idx="201">
                  <c:v>110.14080000000001</c:v>
                </c:pt>
                <c:pt idx="202">
                  <c:v>109.5727</c:v>
                </c:pt>
                <c:pt idx="203">
                  <c:v>107.26033333333334</c:v>
                </c:pt>
                <c:pt idx="204">
                  <c:v>104.95546666666667</c:v>
                </c:pt>
                <c:pt idx="205">
                  <c:v>104.4658</c:v>
                </c:pt>
                <c:pt idx="206">
                  <c:v>107.10906666666666</c:v>
                </c:pt>
                <c:pt idx="207">
                  <c:v>107.95636666666667</c:v>
                </c:pt>
                <c:pt idx="208">
                  <c:v>108.99826666666667</c:v>
                </c:pt>
                <c:pt idx="209">
                  <c:v>110.28933333333333</c:v>
                </c:pt>
                <c:pt idx="210">
                  <c:v>109.25626666666666</c:v>
                </c:pt>
                <c:pt idx="211">
                  <c:v>109.87213333333334</c:v>
                </c:pt>
                <c:pt idx="212">
                  <c:v>108.50193333333333</c:v>
                </c:pt>
                <c:pt idx="213">
                  <c:v>111.86576666666667</c:v>
                </c:pt>
                <c:pt idx="214">
                  <c:v>111.31126666666667</c:v>
                </c:pt>
                <c:pt idx="215">
                  <c:v>109.95616666666668</c:v>
                </c:pt>
                <c:pt idx="216">
                  <c:v>106.98606666666667</c:v>
                </c:pt>
                <c:pt idx="217">
                  <c:v>106.42153333333334</c:v>
                </c:pt>
                <c:pt idx="218">
                  <c:v>107.39106666666667</c:v>
                </c:pt>
                <c:pt idx="219">
                  <c:v>109.86219999999999</c:v>
                </c:pt>
                <c:pt idx="220">
                  <c:v>110.65053333333333</c:v>
                </c:pt>
                <c:pt idx="221">
                  <c:v>112.66719999999999</c:v>
                </c:pt>
                <c:pt idx="222">
                  <c:v>110.57416666666666</c:v>
                </c:pt>
                <c:pt idx="223">
                  <c:v>111.62636666666667</c:v>
                </c:pt>
                <c:pt idx="224">
                  <c:v>110.17173333333334</c:v>
                </c:pt>
                <c:pt idx="225">
                  <c:v>112.76006666666667</c:v>
                </c:pt>
                <c:pt idx="226">
                  <c:v>111.19213333333333</c:v>
                </c:pt>
                <c:pt idx="227">
                  <c:v>108.72996666666666</c:v>
                </c:pt>
                <c:pt idx="228">
                  <c:v>105.74826666666667</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A-B2BD-4377-A37A-CBB959F70A2A}"/>
            </c:ext>
          </c:extLst>
        </c:ser>
        <c:ser>
          <c:idx val="4"/>
          <c:order val="4"/>
          <c:tx>
            <c:v>12MMA</c:v>
          </c:tx>
          <c:spPr>
            <a:ln w="57150">
              <a:solidFill>
                <a:srgbClr val="08A685"/>
              </a:solidFill>
              <a:prstDash val="solid"/>
            </a:ln>
            <a:effectLst>
              <a:outerShdw blurRad="50800" dist="50800" dir="5400000" algn="ctr" rotWithShape="0">
                <a:srgbClr val="000000">
                  <a:alpha val="99000"/>
                </a:srgbClr>
              </a:outerShdw>
            </a:effectLst>
          </c:spPr>
          <c:marker>
            <c:symbol val="none"/>
          </c:marker>
          <c:val>
            <c:numRef>
              <c:f>'PPRCTNX Data'!$H$555:$H$854</c:f>
              <c:numCache>
                <c:formatCode>0.0</c:formatCode>
                <c:ptCount val="300"/>
                <c:pt idx="0">
                  <c:v>127.18766666666666</c:v>
                </c:pt>
                <c:pt idx="1">
                  <c:v>126.63032500000001</c:v>
                </c:pt>
                <c:pt idx="2">
                  <c:v>126.22879999999999</c:v>
                </c:pt>
                <c:pt idx="3">
                  <c:v>126.13236666666667</c:v>
                </c:pt>
                <c:pt idx="4">
                  <c:v>125.87631666666665</c:v>
                </c:pt>
                <c:pt idx="5">
                  <c:v>125.64598333333333</c:v>
                </c:pt>
                <c:pt idx="6">
                  <c:v>125.395425</c:v>
                </c:pt>
                <c:pt idx="7">
                  <c:v>124.82930833333334</c:v>
                </c:pt>
                <c:pt idx="8">
                  <c:v>124.45995000000001</c:v>
                </c:pt>
                <c:pt idx="9">
                  <c:v>124.0929</c:v>
                </c:pt>
                <c:pt idx="10">
                  <c:v>123.68979166666666</c:v>
                </c:pt>
                <c:pt idx="11">
                  <c:v>123.38615833333331</c:v>
                </c:pt>
                <c:pt idx="12">
                  <c:v>122.68743333333332</c:v>
                </c:pt>
                <c:pt idx="13">
                  <c:v>122.08924999999998</c:v>
                </c:pt>
                <c:pt idx="14">
                  <c:v>121.172025</c:v>
                </c:pt>
                <c:pt idx="15">
                  <c:v>120.58153333333333</c:v>
                </c:pt>
                <c:pt idx="16">
                  <c:v>120.13350833333334</c:v>
                </c:pt>
                <c:pt idx="17">
                  <c:v>119.72927500000002</c:v>
                </c:pt>
                <c:pt idx="18">
                  <c:v>119.33273333333334</c:v>
                </c:pt>
                <c:pt idx="19">
                  <c:v>118.87947500000001</c:v>
                </c:pt>
                <c:pt idx="20">
                  <c:v>118.62634166666665</c:v>
                </c:pt>
                <c:pt idx="21">
                  <c:v>117.83607500000001</c:v>
                </c:pt>
                <c:pt idx="22">
                  <c:v>117.24846666666669</c:v>
                </c:pt>
                <c:pt idx="23">
                  <c:v>116.41085833333335</c:v>
                </c:pt>
                <c:pt idx="24">
                  <c:v>115.7847</c:v>
                </c:pt>
                <c:pt idx="25">
                  <c:v>115.329925</c:v>
                </c:pt>
                <c:pt idx="26">
                  <c:v>114.91859166666667</c:v>
                </c:pt>
                <c:pt idx="27">
                  <c:v>114.61819166666668</c:v>
                </c:pt>
                <c:pt idx="28">
                  <c:v>114.22764166666667</c:v>
                </c:pt>
                <c:pt idx="29">
                  <c:v>114.14564166666666</c:v>
                </c:pt>
                <c:pt idx="30">
                  <c:v>113.842575</c:v>
                </c:pt>
                <c:pt idx="31">
                  <c:v>113.76418333333335</c:v>
                </c:pt>
                <c:pt idx="32">
                  <c:v>113.59129166666668</c:v>
                </c:pt>
                <c:pt idx="33">
                  <c:v>113.44261666666667</c:v>
                </c:pt>
                <c:pt idx="34">
                  <c:v>113.335075</c:v>
                </c:pt>
                <c:pt idx="35">
                  <c:v>113.13218333333333</c:v>
                </c:pt>
                <c:pt idx="36">
                  <c:v>113.05068333333332</c:v>
                </c:pt>
                <c:pt idx="37">
                  <c:v>112.99572499999999</c:v>
                </c:pt>
                <c:pt idx="38">
                  <c:v>113.15747499999999</c:v>
                </c:pt>
                <c:pt idx="39">
                  <c:v>112.89209999999999</c:v>
                </c:pt>
                <c:pt idx="40">
                  <c:v>112.89526666666664</c:v>
                </c:pt>
                <c:pt idx="41">
                  <c:v>112.6974</c:v>
                </c:pt>
                <c:pt idx="42">
                  <c:v>112.64800000000001</c:v>
                </c:pt>
                <c:pt idx="43">
                  <c:v>112.53535833333332</c:v>
                </c:pt>
                <c:pt idx="44">
                  <c:v>112.27584166666666</c:v>
                </c:pt>
                <c:pt idx="45">
                  <c:v>112.30319999999999</c:v>
                </c:pt>
                <c:pt idx="46">
                  <c:v>112.35005</c:v>
                </c:pt>
                <c:pt idx="47">
                  <c:v>112.50857499999999</c:v>
                </c:pt>
                <c:pt idx="48">
                  <c:v>112.59115833333333</c:v>
                </c:pt>
                <c:pt idx="49">
                  <c:v>112.65485</c:v>
                </c:pt>
                <c:pt idx="50">
                  <c:v>112.52146666666665</c:v>
                </c:pt>
                <c:pt idx="51">
                  <c:v>112.63974166666667</c:v>
                </c:pt>
                <c:pt idx="52">
                  <c:v>112.81018333333333</c:v>
                </c:pt>
                <c:pt idx="53">
                  <c:v>112.76645833333333</c:v>
                </c:pt>
                <c:pt idx="54">
                  <c:v>112.89632499999999</c:v>
                </c:pt>
                <c:pt idx="55">
                  <c:v>112.84493333333334</c:v>
                </c:pt>
                <c:pt idx="56">
                  <c:v>112.76794166666667</c:v>
                </c:pt>
                <c:pt idx="57">
                  <c:v>112.81850833333333</c:v>
                </c:pt>
                <c:pt idx="58">
                  <c:v>112.53595833333331</c:v>
                </c:pt>
                <c:pt idx="59">
                  <c:v>112.27454999999999</c:v>
                </c:pt>
                <c:pt idx="60">
                  <c:v>112.45415833333334</c:v>
                </c:pt>
                <c:pt idx="61">
                  <c:v>112.36439166666668</c:v>
                </c:pt>
                <c:pt idx="62">
                  <c:v>112.43703333333333</c:v>
                </c:pt>
                <c:pt idx="63">
                  <c:v>112.46211666666666</c:v>
                </c:pt>
                <c:pt idx="64">
                  <c:v>112.18925833333334</c:v>
                </c:pt>
                <c:pt idx="65">
                  <c:v>111.87585</c:v>
                </c:pt>
                <c:pt idx="66">
                  <c:v>111.62936666666667</c:v>
                </c:pt>
                <c:pt idx="67">
                  <c:v>111.31298333333332</c:v>
                </c:pt>
                <c:pt idx="68">
                  <c:v>111.272425</c:v>
                </c:pt>
                <c:pt idx="69">
                  <c:v>111.37704166666667</c:v>
                </c:pt>
                <c:pt idx="70">
                  <c:v>111.53700833333335</c:v>
                </c:pt>
                <c:pt idx="71">
                  <c:v>111.81058333333334</c:v>
                </c:pt>
                <c:pt idx="72">
                  <c:v>111.76460833333333</c:v>
                </c:pt>
                <c:pt idx="73">
                  <c:v>111.76096666666666</c:v>
                </c:pt>
                <c:pt idx="74">
                  <c:v>111.50552500000002</c:v>
                </c:pt>
                <c:pt idx="75">
                  <c:v>111.01507500000001</c:v>
                </c:pt>
                <c:pt idx="76">
                  <c:v>111.01123333333334</c:v>
                </c:pt>
                <c:pt idx="77">
                  <c:v>111.13330833333333</c:v>
                </c:pt>
                <c:pt idx="78">
                  <c:v>110.77745833333334</c:v>
                </c:pt>
                <c:pt idx="79">
                  <c:v>110.65182500000002</c:v>
                </c:pt>
                <c:pt idx="80">
                  <c:v>110.378925</c:v>
                </c:pt>
                <c:pt idx="81">
                  <c:v>109.68220833333332</c:v>
                </c:pt>
                <c:pt idx="82">
                  <c:v>109.27489166666668</c:v>
                </c:pt>
                <c:pt idx="83">
                  <c:v>109.37395833333335</c:v>
                </c:pt>
                <c:pt idx="84">
                  <c:v>109.02627500000001</c:v>
                </c:pt>
                <c:pt idx="85">
                  <c:v>108.736025</c:v>
                </c:pt>
                <c:pt idx="86">
                  <c:v>108.80720000000001</c:v>
                </c:pt>
                <c:pt idx="87">
                  <c:v>109.01525833333331</c:v>
                </c:pt>
                <c:pt idx="88">
                  <c:v>109.10109999999999</c:v>
                </c:pt>
                <c:pt idx="89">
                  <c:v>109.29905000000001</c:v>
                </c:pt>
                <c:pt idx="90">
                  <c:v>109.71612499999999</c:v>
                </c:pt>
                <c:pt idx="91">
                  <c:v>110.02010000000001</c:v>
                </c:pt>
                <c:pt idx="92">
                  <c:v>110.70754166666666</c:v>
                </c:pt>
                <c:pt idx="93">
                  <c:v>110.99798333333332</c:v>
                </c:pt>
                <c:pt idx="94">
                  <c:v>111.37808333333334</c:v>
                </c:pt>
                <c:pt idx="95">
                  <c:v>111.28505</c:v>
                </c:pt>
                <c:pt idx="96">
                  <c:v>111.51598333333334</c:v>
                </c:pt>
                <c:pt idx="97">
                  <c:v>111.60159166666665</c:v>
                </c:pt>
                <c:pt idx="98">
                  <c:v>111.731425</c:v>
                </c:pt>
                <c:pt idx="99" formatCode="0.00">
                  <c:v>111.87878333333335</c:v>
                </c:pt>
                <c:pt idx="100" formatCode="0.00">
                  <c:v>111.93600000000002</c:v>
                </c:pt>
                <c:pt idx="101" formatCode="0.00">
                  <c:v>112.01684166666666</c:v>
                </c:pt>
                <c:pt idx="102" formatCode="0.00">
                  <c:v>111.913675</c:v>
                </c:pt>
                <c:pt idx="103" formatCode="0.00">
                  <c:v>112.11546666666668</c:v>
                </c:pt>
                <c:pt idx="104">
                  <c:v>111.56534166666665</c:v>
                </c:pt>
                <c:pt idx="105">
                  <c:v>109.37970833333333</c:v>
                </c:pt>
                <c:pt idx="106">
                  <c:v>108.14970833333332</c:v>
                </c:pt>
                <c:pt idx="107">
                  <c:v>106.71620833333333</c:v>
                </c:pt>
                <c:pt idx="108">
                  <c:v>105.27788333333332</c:v>
                </c:pt>
                <c:pt idx="109">
                  <c:v>104.08704166666666</c:v>
                </c:pt>
                <c:pt idx="110">
                  <c:v>102.97458333333333</c:v>
                </c:pt>
                <c:pt idx="111">
                  <c:v>101.22601666666667</c:v>
                </c:pt>
                <c:pt idx="112">
                  <c:v>100.04716666666666</c:v>
                </c:pt>
                <c:pt idx="113">
                  <c:v>98.777675000000002</c:v>
                </c:pt>
                <c:pt idx="114">
                  <c:v>97.524349999999984</c:v>
                </c:pt>
                <c:pt idx="115">
                  <c:v>96.227391666666662</c:v>
                </c:pt>
                <c:pt idx="116">
                  <c:v>95.259008333333327</c:v>
                </c:pt>
                <c:pt idx="117">
                  <c:v>95.65828333333333</c:v>
                </c:pt>
                <c:pt idx="118">
                  <c:v>95.611258333333339</c:v>
                </c:pt>
                <c:pt idx="119" formatCode="0.00">
                  <c:v>95.734475000000018</c:v>
                </c:pt>
                <c:pt idx="120" formatCode="0.00">
                  <c:v>95.678783333333328</c:v>
                </c:pt>
                <c:pt idx="121">
                  <c:v>95.871191666666661</c:v>
                </c:pt>
                <c:pt idx="122">
                  <c:v>95.910383333333314</c:v>
                </c:pt>
                <c:pt idx="123">
                  <c:v>96.08100833333333</c:v>
                </c:pt>
                <c:pt idx="124">
                  <c:v>96.320100000000011</c:v>
                </c:pt>
                <c:pt idx="125">
                  <c:v>96.514491666666672</c:v>
                </c:pt>
                <c:pt idx="126">
                  <c:v>96.437224999999998</c:v>
                </c:pt>
                <c:pt idx="127">
                  <c:v>96.559774999999988</c:v>
                </c:pt>
                <c:pt idx="128">
                  <c:v>96.760241666666658</c:v>
                </c:pt>
                <c:pt idx="129">
                  <c:v>97.023158333333342</c:v>
                </c:pt>
                <c:pt idx="130">
                  <c:v>97.111249999999998</c:v>
                </c:pt>
                <c:pt idx="131">
                  <c:v>97.284341666666663</c:v>
                </c:pt>
                <c:pt idx="132">
                  <c:v>97.482283333333342</c:v>
                </c:pt>
                <c:pt idx="133">
                  <c:v>97.368999999999986</c:v>
                </c:pt>
                <c:pt idx="134">
                  <c:v>97.545599999999993</c:v>
                </c:pt>
                <c:pt idx="135">
                  <c:v>97.538108333333341</c:v>
                </c:pt>
                <c:pt idx="136">
                  <c:v>97.476100000000017</c:v>
                </c:pt>
                <c:pt idx="137">
                  <c:v>97.418475000000001</c:v>
                </c:pt>
                <c:pt idx="138">
                  <c:v>97.43901666666666</c:v>
                </c:pt>
                <c:pt idx="139">
                  <c:v>97.498274999999992</c:v>
                </c:pt>
                <c:pt idx="140">
                  <c:v>97.508924999999991</c:v>
                </c:pt>
                <c:pt idx="141">
                  <c:v>97.622866666666667</c:v>
                </c:pt>
                <c:pt idx="142">
                  <c:v>97.769266666666667</c:v>
                </c:pt>
                <c:pt idx="143">
                  <c:v>97.876216666666664</c:v>
                </c:pt>
                <c:pt idx="144">
                  <c:v>98.104516666666655</c:v>
                </c:pt>
                <c:pt idx="145">
                  <c:v>98.29484166666667</c:v>
                </c:pt>
                <c:pt idx="146">
                  <c:v>98.204191666666659</c:v>
                </c:pt>
                <c:pt idx="147">
                  <c:v>98.401050000000012</c:v>
                </c:pt>
                <c:pt idx="148">
                  <c:v>98.65621666666668</c:v>
                </c:pt>
                <c:pt idx="149">
                  <c:v>98.670916666666642</c:v>
                </c:pt>
                <c:pt idx="150">
                  <c:v>98.989183333333315</c:v>
                </c:pt>
                <c:pt idx="151">
                  <c:v>99.388758333333328</c:v>
                </c:pt>
                <c:pt idx="152">
                  <c:v>99.393133333333324</c:v>
                </c:pt>
                <c:pt idx="153">
                  <c:v>99.783041666666648</c:v>
                </c:pt>
                <c:pt idx="154">
                  <c:v>100.02448333333332</c:v>
                </c:pt>
                <c:pt idx="155">
                  <c:v>99.999991666666673</c:v>
                </c:pt>
                <c:pt idx="156">
                  <c:v>100.17246666666666</c:v>
                </c:pt>
                <c:pt idx="157">
                  <c:v>100.3467</c:v>
                </c:pt>
                <c:pt idx="158">
                  <c:v>100.37929166666665</c:v>
                </c:pt>
                <c:pt idx="159">
                  <c:v>100.83669166666665</c:v>
                </c:pt>
                <c:pt idx="160">
                  <c:v>101.24606666666666</c:v>
                </c:pt>
                <c:pt idx="161">
                  <c:v>101.44188333333334</c:v>
                </c:pt>
                <c:pt idx="162">
                  <c:v>101.61263333333335</c:v>
                </c:pt>
                <c:pt idx="163">
                  <c:v>101.71097500000002</c:v>
                </c:pt>
                <c:pt idx="164">
                  <c:v>101.92230000000001</c:v>
                </c:pt>
                <c:pt idx="165">
                  <c:v>101.99196666666667</c:v>
                </c:pt>
                <c:pt idx="166">
                  <c:v>102.154675</c:v>
                </c:pt>
                <c:pt idx="167">
                  <c:v>102.49926666666666</c:v>
                </c:pt>
                <c:pt idx="168">
                  <c:v>102.66777499999999</c:v>
                </c:pt>
                <c:pt idx="169">
                  <c:v>102.81825833333333</c:v>
                </c:pt>
                <c:pt idx="170">
                  <c:v>103.09818333333334</c:v>
                </c:pt>
                <c:pt idx="171">
                  <c:v>103.11561666666667</c:v>
                </c:pt>
                <c:pt idx="172">
                  <c:v>103.09484999999999</c:v>
                </c:pt>
                <c:pt idx="173">
                  <c:v>103.30061666666667</c:v>
                </c:pt>
                <c:pt idx="174">
                  <c:v>103.54424166666668</c:v>
                </c:pt>
                <c:pt idx="175">
                  <c:v>103.73596666666667</c:v>
                </c:pt>
                <c:pt idx="176">
                  <c:v>103.95809166666668</c:v>
                </c:pt>
                <c:pt idx="177">
                  <c:v>104.23918333333332</c:v>
                </c:pt>
                <c:pt idx="178">
                  <c:v>104.48700833333332</c:v>
                </c:pt>
                <c:pt idx="179">
                  <c:v>104.77093333333335</c:v>
                </c:pt>
                <c:pt idx="180">
                  <c:v>104.80347500000001</c:v>
                </c:pt>
                <c:pt idx="181">
                  <c:v>104.87266666666666</c:v>
                </c:pt>
                <c:pt idx="182">
                  <c:v>105.01824166666665</c:v>
                </c:pt>
                <c:pt idx="183">
                  <c:v>105.019775</c:v>
                </c:pt>
                <c:pt idx="184">
                  <c:v>105.03000000000002</c:v>
                </c:pt>
                <c:pt idx="185">
                  <c:v>105.032225</c:v>
                </c:pt>
                <c:pt idx="186">
                  <c:v>105.02364166666666</c:v>
                </c:pt>
                <c:pt idx="187">
                  <c:v>104.96045833333334</c:v>
                </c:pt>
                <c:pt idx="188">
                  <c:v>104.89952499999998</c:v>
                </c:pt>
                <c:pt idx="189">
                  <c:v>104.73939166666666</c:v>
                </c:pt>
                <c:pt idx="190">
                  <c:v>104.79671666666667</c:v>
                </c:pt>
                <c:pt idx="191">
                  <c:v>104.71339999999999</c:v>
                </c:pt>
                <c:pt idx="192">
                  <c:v>104.69731666666667</c:v>
                </c:pt>
                <c:pt idx="193">
                  <c:v>104.71655000000003</c:v>
                </c:pt>
                <c:pt idx="194">
                  <c:v>104.53230833333333</c:v>
                </c:pt>
                <c:pt idx="195">
                  <c:v>104.70633333333335</c:v>
                </c:pt>
                <c:pt idx="196">
                  <c:v>104.80373333333334</c:v>
                </c:pt>
                <c:pt idx="197">
                  <c:v>104.93170833333333</c:v>
                </c:pt>
                <c:pt idx="198">
                  <c:v>104.89241666666668</c:v>
                </c:pt>
                <c:pt idx="199">
                  <c:v>105.08794999999999</c:v>
                </c:pt>
                <c:pt idx="200">
                  <c:v>105.27803333333331</c:v>
                </c:pt>
                <c:pt idx="201">
                  <c:v>105.63679999999999</c:v>
                </c:pt>
                <c:pt idx="202">
                  <c:v>106.04042500000001</c:v>
                </c:pt>
                <c:pt idx="203">
                  <c:v>106.28786666666667</c:v>
                </c:pt>
                <c:pt idx="204">
                  <c:v>106.64342499999999</c:v>
                </c:pt>
                <c:pt idx="205">
                  <c:v>106.92163333333332</c:v>
                </c:pt>
                <c:pt idx="206">
                  <c:v>107.39203333333332</c:v>
                </c:pt>
                <c:pt idx="207">
                  <c:v>107.40796666666665</c:v>
                </c:pt>
                <c:pt idx="208">
                  <c:v>107.71153333333332</c:v>
                </c:pt>
                <c:pt idx="209">
                  <c:v>107.94831666666666</c:v>
                </c:pt>
                <c:pt idx="210">
                  <c:v>108.077225</c:v>
                </c:pt>
                <c:pt idx="211">
                  <c:v>108.22722499999999</c:v>
                </c:pt>
                <c:pt idx="212">
                  <c:v>108.29016666666665</c:v>
                </c:pt>
                <c:pt idx="213">
                  <c:v>108.50846666666666</c:v>
                </c:pt>
                <c:pt idx="214">
                  <c:v>108.66186666666668</c:v>
                </c:pt>
                <c:pt idx="215">
                  <c:v>108.96412500000001</c:v>
                </c:pt>
                <c:pt idx="216">
                  <c:v>109.01611666666666</c:v>
                </c:pt>
                <c:pt idx="217">
                  <c:v>109.1508</c:v>
                </c:pt>
                <c:pt idx="218">
                  <c:v>109.03462500000001</c:v>
                </c:pt>
                <c:pt idx="219">
                  <c:v>109.49257499999999</c:v>
                </c:pt>
                <c:pt idx="220">
                  <c:v>109.56386666666667</c:v>
                </c:pt>
                <c:pt idx="221">
                  <c:v>109.62909166666664</c:v>
                </c:pt>
                <c:pt idx="222">
                  <c:v>109.82205</c:v>
                </c:pt>
                <c:pt idx="223">
                  <c:v>110.002425</c:v>
                </c:pt>
                <c:pt idx="224">
                  <c:v>110.04654166666667</c:v>
                </c:pt>
                <c:pt idx="225">
                  <c:v>110.04562500000002</c:v>
                </c:pt>
                <c:pt idx="226">
                  <c:v>109.97264166666666</c:v>
                </c:pt>
                <c:pt idx="227">
                  <c:v>109.73999166666668</c:v>
                </c:pt>
                <c:pt idx="228">
                  <c:v>109.736175</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B-B2BD-4377-A37A-CBB959F70A2A}"/>
            </c:ext>
          </c:extLst>
        </c:ser>
        <c:ser>
          <c:idx val="6"/>
          <c:order val="6"/>
          <c:tx>
            <c:strRef>
              <c:f>'PPRCTNX Data'!$S$2</c:f>
              <c:strCache>
                <c:ptCount val="1"/>
                <c:pt idx="0">
                  <c:v>109.7</c:v>
                </c:pt>
              </c:strCache>
            </c:strRef>
          </c:tx>
          <c:marker>
            <c:symbol val="none"/>
          </c:marker>
          <c:dLbls>
            <c:spPr>
              <a:noFill/>
              <a:ln>
                <a:noFill/>
              </a:ln>
              <a:effectLst/>
            </c:spPr>
            <c:txPr>
              <a:bodyPr/>
              <a:lstStyle/>
              <a:p>
                <a:pPr>
                  <a:defRPr sz="2000">
                    <a:solidFill>
                      <a:srgbClr val="08A685"/>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val>
            <c:numRef>
              <c:f>'PPRCTNX Data'!$S$555:$S$854</c:f>
              <c:numCache>
                <c:formatCode>General</c:formatCode>
                <c:ptCount val="3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109.736175</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C-B2BD-4377-A37A-CBB959F70A2A}"/>
            </c:ext>
          </c:extLst>
        </c:ser>
        <c:dLbls>
          <c:showLegendKey val="0"/>
          <c:showVal val="0"/>
          <c:showCatName val="0"/>
          <c:showSerName val="0"/>
          <c:showPercent val="0"/>
          <c:showBubbleSize val="0"/>
        </c:dLbls>
        <c:marker val="1"/>
        <c:smooth val="0"/>
        <c:axId val="111443968"/>
        <c:axId val="931535616"/>
      </c:lineChart>
      <c:catAx>
        <c:axId val="111197696"/>
        <c:scaling>
          <c:orientation val="minMax"/>
        </c:scaling>
        <c:delete val="0"/>
        <c:axPos val="b"/>
        <c:numFmt formatCode="General" sourceLinked="1"/>
        <c:majorTickMark val="out"/>
        <c:minorTickMark val="none"/>
        <c:tickLblPos val="nextTo"/>
        <c:spPr>
          <a:ln w="3175">
            <a:solidFill>
              <a:schemeClr val="bg1">
                <a:lumMod val="65000"/>
              </a:schemeClr>
            </a:solidFill>
            <a:prstDash val="solid"/>
          </a:ln>
        </c:spPr>
        <c:txPr>
          <a:bodyPr rot="0" vert="horz"/>
          <a:lstStyle/>
          <a:p>
            <a:pPr>
              <a:defRPr sz="1200">
                <a:solidFill>
                  <a:schemeClr val="bg1">
                    <a:lumMod val="65000"/>
                  </a:schemeClr>
                </a:solidFill>
              </a:defRPr>
            </a:pPr>
            <a:endParaRPr lang="en-US"/>
          </a:p>
        </c:txPr>
        <c:crossAx val="931535040"/>
        <c:crossesAt val="-100"/>
        <c:auto val="1"/>
        <c:lblAlgn val="ctr"/>
        <c:lblOffset val="100"/>
        <c:tickLblSkip val="6"/>
        <c:tickMarkSkip val="12"/>
        <c:noMultiLvlLbl val="0"/>
      </c:catAx>
      <c:valAx>
        <c:axId val="931535040"/>
        <c:scaling>
          <c:orientation val="minMax"/>
          <c:max val="20"/>
          <c:min val="-40"/>
        </c:scaling>
        <c:delete val="0"/>
        <c:axPos val="l"/>
        <c:title>
          <c:tx>
            <c:rich>
              <a:bodyPr rot="0" vert="horz"/>
              <a:lstStyle/>
              <a:p>
                <a:pPr algn="ctr">
                  <a:defRPr sz="1200">
                    <a:solidFill>
                      <a:schemeClr val="bg1">
                        <a:lumMod val="65000"/>
                      </a:schemeClr>
                    </a:solidFill>
                  </a:defRPr>
                </a:pPr>
                <a:r>
                  <a:rPr lang="en-US" sz="1200">
                    <a:solidFill>
                      <a:schemeClr val="bg1">
                        <a:lumMod val="65000"/>
                      </a:schemeClr>
                    </a:solidFill>
                  </a:rPr>
                  <a:t>ROC</a:t>
                </a:r>
              </a:p>
            </c:rich>
          </c:tx>
          <c:layout>
            <c:manualLayout>
              <c:xMode val="edge"/>
              <c:yMode val="edge"/>
              <c:x val="0"/>
              <c:y val="0"/>
            </c:manualLayout>
          </c:layout>
          <c:overlay val="0"/>
          <c:spPr>
            <a:noFill/>
            <a:ln w="25400">
              <a:noFill/>
            </a:ln>
          </c:spPr>
        </c:title>
        <c:numFmt formatCode="0" sourceLinked="0"/>
        <c:majorTickMark val="out"/>
        <c:minorTickMark val="none"/>
        <c:tickLblPos val="nextTo"/>
        <c:spPr>
          <a:ln w="3175">
            <a:solidFill>
              <a:schemeClr val="bg1">
                <a:lumMod val="65000"/>
              </a:schemeClr>
            </a:solidFill>
            <a:prstDash val="solid"/>
          </a:ln>
        </c:spPr>
        <c:txPr>
          <a:bodyPr rot="0" vert="horz"/>
          <a:lstStyle/>
          <a:p>
            <a:pPr>
              <a:defRPr sz="1200">
                <a:solidFill>
                  <a:schemeClr val="bg1">
                    <a:lumMod val="65000"/>
                  </a:schemeClr>
                </a:solidFill>
              </a:defRPr>
            </a:pPr>
            <a:endParaRPr lang="en-US"/>
          </a:p>
        </c:txPr>
        <c:crossAx val="111197696"/>
        <c:crosses val="autoZero"/>
        <c:crossBetween val="between"/>
        <c:majorUnit val="10"/>
      </c:valAx>
      <c:catAx>
        <c:axId val="111443968"/>
        <c:scaling>
          <c:orientation val="minMax"/>
        </c:scaling>
        <c:delete val="1"/>
        <c:axPos val="b"/>
        <c:majorTickMark val="out"/>
        <c:minorTickMark val="none"/>
        <c:tickLblPos val="nextTo"/>
        <c:crossAx val="931535616"/>
        <c:crosses val="autoZero"/>
        <c:auto val="1"/>
        <c:lblAlgn val="ctr"/>
        <c:lblOffset val="100"/>
        <c:noMultiLvlLbl val="0"/>
      </c:catAx>
      <c:valAx>
        <c:axId val="931535616"/>
        <c:scaling>
          <c:orientation val="minMax"/>
          <c:max val="180"/>
          <c:min val="90"/>
        </c:scaling>
        <c:delete val="0"/>
        <c:axPos val="r"/>
        <c:title>
          <c:tx>
            <c:rich>
              <a:bodyPr rot="0" vert="horz"/>
              <a:lstStyle/>
              <a:p>
                <a:pPr algn="ctr">
                  <a:defRPr sz="1200">
                    <a:solidFill>
                      <a:schemeClr val="bg1">
                        <a:lumMod val="65000"/>
                      </a:schemeClr>
                    </a:solidFill>
                  </a:defRPr>
                </a:pPr>
                <a:r>
                  <a:rPr lang="en-US" sz="1200">
                    <a:solidFill>
                      <a:schemeClr val="bg1">
                        <a:lumMod val="65000"/>
                      </a:schemeClr>
                    </a:solidFill>
                  </a:rPr>
                  <a:t>MMA</a:t>
                </a:r>
              </a:p>
            </c:rich>
          </c:tx>
          <c:layout>
            <c:manualLayout>
              <c:xMode val="edge"/>
              <c:yMode val="edge"/>
              <c:x val="0.95890410958904104"/>
              <c:y val="0"/>
            </c:manualLayout>
          </c:layout>
          <c:overlay val="0"/>
          <c:spPr>
            <a:noFill/>
            <a:ln w="25400">
              <a:noFill/>
            </a:ln>
          </c:spPr>
        </c:title>
        <c:numFmt formatCode="0" sourceLinked="0"/>
        <c:majorTickMark val="out"/>
        <c:minorTickMark val="none"/>
        <c:tickLblPos val="nextTo"/>
        <c:spPr>
          <a:ln>
            <a:solidFill>
              <a:schemeClr val="bg1">
                <a:lumMod val="65000"/>
              </a:schemeClr>
            </a:solidFill>
          </a:ln>
        </c:spPr>
        <c:txPr>
          <a:bodyPr rot="0" vert="horz"/>
          <a:lstStyle/>
          <a:p>
            <a:pPr>
              <a:defRPr sz="1200">
                <a:solidFill>
                  <a:schemeClr val="bg1">
                    <a:lumMod val="65000"/>
                  </a:schemeClr>
                </a:solidFill>
              </a:defRPr>
            </a:pPr>
            <a:endParaRPr lang="en-US"/>
          </a:p>
        </c:txPr>
        <c:crossAx val="111443968"/>
        <c:crosses val="max"/>
        <c:crossBetween val="between"/>
        <c:majorUnit val="15"/>
      </c:valAx>
      <c:spPr>
        <a:noFill/>
        <a:ln w="25400">
          <a:noFill/>
        </a:ln>
      </c:spPr>
    </c:plotArea>
    <c:plotVisOnly val="1"/>
    <c:dispBlanksAs val="gap"/>
    <c:showDLblsOverMax val="0"/>
  </c:chart>
  <c:spPr>
    <a:noFill/>
    <a:ln w="9525">
      <a:noFill/>
    </a:ln>
  </c:spPr>
  <c:txPr>
    <a:bodyPr/>
    <a:lstStyle/>
    <a:p>
      <a:pPr>
        <a:defRPr sz="1400" b="1"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99717720993706E-2"/>
          <c:y val="7.6672125681239878E-2"/>
          <c:w val="0.91342952275249722"/>
          <c:h val="0.86762175862687807"/>
        </c:manualLayout>
      </c:layout>
      <c:lineChart>
        <c:grouping val="standard"/>
        <c:varyColors val="0"/>
        <c:ser>
          <c:idx val="2"/>
          <c:order val="0"/>
          <c:tx>
            <c:v>100</c:v>
          </c:tx>
          <c:spPr>
            <a:ln w="28575">
              <a:solidFill>
                <a:schemeClr val="tx1"/>
              </a:solidFill>
              <a:prstDash val="solid"/>
            </a:ln>
          </c:spPr>
          <c:marker>
            <c:symbol val="none"/>
          </c:marker>
          <c:dLbls>
            <c:delete val="1"/>
          </c:dLbls>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Years!$G$243:$G$542</c:f>
              <c:numCache>
                <c:formatCode>General</c:formatCode>
                <c:ptCount val="3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numCache>
            </c:numRef>
          </c:val>
          <c:smooth val="0"/>
          <c:extLst>
            <c:ext xmlns:c16="http://schemas.microsoft.com/office/drawing/2014/chart" uri="{C3380CC4-5D6E-409C-BE32-E72D297353CC}">
              <c16:uniqueId val="{00000000-4F73-4E1D-8F4D-F63FA311AA18}"/>
            </c:ext>
          </c:extLst>
        </c:ser>
        <c:ser>
          <c:idx val="1"/>
          <c:order val="2"/>
          <c:tx>
            <c:v>US IP</c:v>
          </c:tx>
          <c:spPr>
            <a:ln w="57150">
              <a:solidFill>
                <a:srgbClr val="00B0F0"/>
              </a:solidFill>
              <a:prstDash val="solid"/>
            </a:ln>
            <a:effectLst>
              <a:outerShdw blurRad="50800" dist="50800" dir="5400000" algn="ctr" rotWithShape="0">
                <a:srgbClr val="000000">
                  <a:alpha val="99000"/>
                </a:srgbClr>
              </a:outerShdw>
            </a:effectLst>
          </c:spPr>
          <c:marker>
            <c:symbol val="none"/>
          </c:marker>
          <c:dLbls>
            <c:delete val="1"/>
          </c:dLbls>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TIPROHNSA!$I$975:$I$1274</c:f>
              <c:numCache>
                <c:formatCode>0.0</c:formatCode>
                <c:ptCount val="300"/>
                <c:pt idx="0">
                  <c:v>4.4534615149239585</c:v>
                </c:pt>
                <c:pt idx="1">
                  <c:v>4.4912403782776096</c:v>
                </c:pt>
                <c:pt idx="2">
                  <c:v>4.4978451495429397</c:v>
                </c:pt>
                <c:pt idx="3">
                  <c:v>4.5465888321889452</c:v>
                </c:pt>
                <c:pt idx="4">
                  <c:v>4.5818788141627635</c:v>
                </c:pt>
                <c:pt idx="5">
                  <c:v>4.5835235545317801</c:v>
                </c:pt>
                <c:pt idx="6">
                  <c:v>4.5537373654189253</c:v>
                </c:pt>
                <c:pt idx="7">
                  <c:v>4.4927513111930608</c:v>
                </c:pt>
                <c:pt idx="8">
                  <c:v>4.5422270826767317</c:v>
                </c:pt>
                <c:pt idx="9">
                  <c:v>4.383845268743741</c:v>
                </c:pt>
                <c:pt idx="10">
                  <c:v>4.1591313142299384</c:v>
                </c:pt>
                <c:pt idx="11">
                  <c:v>3.8700449154900127</c:v>
                </c:pt>
                <c:pt idx="12">
                  <c:v>3.5234497913000098</c:v>
                </c:pt>
                <c:pt idx="13">
                  <c:v>3.1406701186387664</c:v>
                </c:pt>
                <c:pt idx="14">
                  <c:v>2.667792347795924</c:v>
                </c:pt>
                <c:pt idx="15">
                  <c:v>1.9767017731341525</c:v>
                </c:pt>
                <c:pt idx="16">
                  <c:v>1.3781745061532575</c:v>
                </c:pt>
                <c:pt idx="17">
                  <c:v>0.64586716421672463</c:v>
                </c:pt>
                <c:pt idx="18">
                  <c:v>1.5062914661584159E-2</c:v>
                </c:pt>
                <c:pt idx="19">
                  <c:v>-0.55076321091307534</c:v>
                </c:pt>
                <c:pt idx="20">
                  <c:v>-1.3091381179883541</c:v>
                </c:pt>
                <c:pt idx="21">
                  <c:v>-1.9184380423585594</c:v>
                </c:pt>
                <c:pt idx="22">
                  <c:v>-2.5249775081973524</c:v>
                </c:pt>
                <c:pt idx="23">
                  <c:v>-3.0863446212533461</c:v>
                </c:pt>
                <c:pt idx="24">
                  <c:v>-3.4230431958783214</c:v>
                </c:pt>
                <c:pt idx="25">
                  <c:v>-3.654674428522128</c:v>
                </c:pt>
                <c:pt idx="26">
                  <c:v>-3.7731926387468633</c:v>
                </c:pt>
                <c:pt idx="27">
                  <c:v>-3.5380193844712551</c:v>
                </c:pt>
                <c:pt idx="28">
                  <c:v>-3.3610539616519333</c:v>
                </c:pt>
                <c:pt idx="29">
                  <c:v>-2.9719496473619245</c:v>
                </c:pt>
                <c:pt idx="30">
                  <c:v>-2.6208090345470794</c:v>
                </c:pt>
                <c:pt idx="31">
                  <c:v>-2.2043035608451618</c:v>
                </c:pt>
                <c:pt idx="32">
                  <c:v>-1.6142119498401541</c:v>
                </c:pt>
                <c:pt idx="33">
                  <c:v>-1.0075023688677902</c:v>
                </c:pt>
                <c:pt idx="34">
                  <c:v>-0.30273108645185687</c:v>
                </c:pt>
                <c:pt idx="35">
                  <c:v>0.37354584326530471</c:v>
                </c:pt>
                <c:pt idx="36">
                  <c:v>0.93002424169419839</c:v>
                </c:pt>
                <c:pt idx="37">
                  <c:v>1.4677712669226395</c:v>
                </c:pt>
                <c:pt idx="38">
                  <c:v>1.8817593532589569</c:v>
                </c:pt>
                <c:pt idx="39">
                  <c:v>1.9314169764931961</c:v>
                </c:pt>
                <c:pt idx="40">
                  <c:v>2.0153822691920027</c:v>
                </c:pt>
                <c:pt idx="41">
                  <c:v>1.8745070084492852</c:v>
                </c:pt>
                <c:pt idx="42">
                  <c:v>1.805557738946419</c:v>
                </c:pt>
                <c:pt idx="43">
                  <c:v>1.693190643348899</c:v>
                </c:pt>
                <c:pt idx="44">
                  <c:v>1.5521029768395209</c:v>
                </c:pt>
                <c:pt idx="45">
                  <c:v>1.4449767995088365</c:v>
                </c:pt>
                <c:pt idx="46">
                  <c:v>1.3412717815138393</c:v>
                </c:pt>
                <c:pt idx="47">
                  <c:v>1.3013709843249188</c:v>
                </c:pt>
                <c:pt idx="48">
                  <c:v>1.1567200409060518</c:v>
                </c:pt>
                <c:pt idx="49">
                  <c:v>1.0562733925771397</c:v>
                </c:pt>
                <c:pt idx="50">
                  <c:v>0.99577633617373351</c:v>
                </c:pt>
                <c:pt idx="51">
                  <c:v>1.1683530416136705</c:v>
                </c:pt>
                <c:pt idx="52">
                  <c:v>1.4105851045932383</c:v>
                </c:pt>
                <c:pt idx="53">
                  <c:v>1.6726539707252925</c:v>
                </c:pt>
                <c:pt idx="54">
                  <c:v>1.9781948439848662</c:v>
                </c:pt>
                <c:pt idx="55">
                  <c:v>2.190958672904614</c:v>
                </c:pt>
                <c:pt idx="56">
                  <c:v>2.2956565127698667</c:v>
                </c:pt>
                <c:pt idx="57">
                  <c:v>2.4729878845792825</c:v>
                </c:pt>
                <c:pt idx="58">
                  <c:v>2.5459111713922198</c:v>
                </c:pt>
                <c:pt idx="59">
                  <c:v>2.6685616869136908</c:v>
                </c:pt>
                <c:pt idx="60">
                  <c:v>2.9090586825718248</c:v>
                </c:pt>
                <c:pt idx="61">
                  <c:v>3.0238412890499831</c:v>
                </c:pt>
                <c:pt idx="62">
                  <c:v>3.1859524167943079</c:v>
                </c:pt>
                <c:pt idx="63">
                  <c:v>3.3558438413163714</c:v>
                </c:pt>
                <c:pt idx="64">
                  <c:v>3.3394832064811908</c:v>
                </c:pt>
                <c:pt idx="65">
                  <c:v>3.4884231425811549</c:v>
                </c:pt>
                <c:pt idx="66">
                  <c:v>3.485213814747226</c:v>
                </c:pt>
                <c:pt idx="67">
                  <c:v>3.5585493002485293</c:v>
                </c:pt>
                <c:pt idx="68">
                  <c:v>3.5462676846402417</c:v>
                </c:pt>
                <c:pt idx="69">
                  <c:v>3.4250412862695327</c:v>
                </c:pt>
                <c:pt idx="70">
                  <c:v>3.4164879841094233</c:v>
                </c:pt>
                <c:pt idx="71">
                  <c:v>3.3431770859234859</c:v>
                </c:pt>
                <c:pt idx="72">
                  <c:v>3.1552012727836143</c:v>
                </c:pt>
                <c:pt idx="73">
                  <c:v>2.9866594685020971</c:v>
                </c:pt>
                <c:pt idx="74">
                  <c:v>2.8744513121792465</c:v>
                </c:pt>
                <c:pt idx="75">
                  <c:v>2.5733076682592468</c:v>
                </c:pt>
                <c:pt idx="76">
                  <c:v>2.4753847118144563</c:v>
                </c:pt>
                <c:pt idx="77">
                  <c:v>2.2806123093978243</c:v>
                </c:pt>
                <c:pt idx="78">
                  <c:v>2.200009235989171</c:v>
                </c:pt>
                <c:pt idx="79">
                  <c:v>2.1087836066704426</c:v>
                </c:pt>
                <c:pt idx="80">
                  <c:v>2.2975566369003957</c:v>
                </c:pt>
                <c:pt idx="81">
                  <c:v>2.3782972964499436</c:v>
                </c:pt>
                <c:pt idx="82">
                  <c:v>2.3135951815701503</c:v>
                </c:pt>
                <c:pt idx="83">
                  <c:v>2.2764906551027195</c:v>
                </c:pt>
                <c:pt idx="84">
                  <c:v>2.2738635967641869</c:v>
                </c:pt>
                <c:pt idx="85">
                  <c:v>2.369319719890342</c:v>
                </c:pt>
                <c:pt idx="86">
                  <c:v>2.380731184286546</c:v>
                </c:pt>
                <c:pt idx="87">
                  <c:v>2.574385931027166</c:v>
                </c:pt>
                <c:pt idx="88">
                  <c:v>2.6358844450864041</c:v>
                </c:pt>
                <c:pt idx="89">
                  <c:v>2.6614258781615661</c:v>
                </c:pt>
                <c:pt idx="90">
                  <c:v>2.6183215557704216</c:v>
                </c:pt>
                <c:pt idx="91">
                  <c:v>2.5837306114306244</c:v>
                </c:pt>
                <c:pt idx="92">
                  <c:v>2.4732103983226921</c:v>
                </c:pt>
                <c:pt idx="93">
                  <c:v>2.4417741638861798</c:v>
                </c:pt>
                <c:pt idx="94">
                  <c:v>2.5548825157057706</c:v>
                </c:pt>
                <c:pt idx="95">
                  <c:v>2.5443402685352936</c:v>
                </c:pt>
                <c:pt idx="96">
                  <c:v>2.6125877833073758</c:v>
                </c:pt>
                <c:pt idx="97">
                  <c:v>2.4788594395926964</c:v>
                </c:pt>
                <c:pt idx="98">
                  <c:v>2.2931670338134182</c:v>
                </c:pt>
                <c:pt idx="99">
                  <c:v>1.9898535067263765</c:v>
                </c:pt>
                <c:pt idx="100">
                  <c:v>1.614394916072996</c:v>
                </c:pt>
                <c:pt idx="101">
                  <c:v>1.2400933372829712</c:v>
                </c:pt>
                <c:pt idx="102">
                  <c:v>0.91516717472548237</c:v>
                </c:pt>
                <c:pt idx="103">
                  <c:v>0.37575099690889147</c:v>
                </c:pt>
                <c:pt idx="104">
                  <c:v>-0.58028078034922714</c:v>
                </c:pt>
                <c:pt idx="105">
                  <c:v>-1.3891083938445661</c:v>
                </c:pt>
                <c:pt idx="106">
                  <c:v>-2.3796330240320316</c:v>
                </c:pt>
                <c:pt idx="107">
                  <c:v>-3.4592633318517727</c:v>
                </c:pt>
                <c:pt idx="108">
                  <c:v>-4.7151440338983264</c:v>
                </c:pt>
                <c:pt idx="109">
                  <c:v>-5.8905924392916376</c:v>
                </c:pt>
                <c:pt idx="110">
                  <c:v>-7.1105585488222971</c:v>
                </c:pt>
                <c:pt idx="111">
                  <c:v>-8.3739831252001835</c:v>
                </c:pt>
                <c:pt idx="112">
                  <c:v>-9.5022533933175879</c:v>
                </c:pt>
                <c:pt idx="113">
                  <c:v>-10.646302131982054</c:v>
                </c:pt>
                <c:pt idx="114">
                  <c:v>-11.64981391784255</c:v>
                </c:pt>
                <c:pt idx="115">
                  <c:v>-12.280175312050545</c:v>
                </c:pt>
                <c:pt idx="116">
                  <c:v>-12.231651343727222</c:v>
                </c:pt>
                <c:pt idx="117">
                  <c:v>-12.283915022823408</c:v>
                </c:pt>
                <c:pt idx="118">
                  <c:v>-12.080977286553079</c:v>
                </c:pt>
                <c:pt idx="119">
                  <c:v>-11.477543040889742</c:v>
                </c:pt>
                <c:pt idx="120">
                  <c:v>-10.42976423684236</c:v>
                </c:pt>
                <c:pt idx="121">
                  <c:v>-9.2388126431615376</c:v>
                </c:pt>
                <c:pt idx="122">
                  <c:v>-7.7318946145084055</c:v>
                </c:pt>
                <c:pt idx="123">
                  <c:v>-5.9879914474759772</c:v>
                </c:pt>
                <c:pt idx="124">
                  <c:v>-4.0919057102159968</c:v>
                </c:pt>
                <c:pt idx="125">
                  <c:v>-2.0404663264594376</c:v>
                </c:pt>
                <c:pt idx="126">
                  <c:v>-0.21885909430724837</c:v>
                </c:pt>
                <c:pt idx="127">
                  <c:v>1.3940452818349058</c:v>
                </c:pt>
                <c:pt idx="128">
                  <c:v>2.5935197528803116</c:v>
                </c:pt>
                <c:pt idx="129">
                  <c:v>3.7616181599551055</c:v>
                </c:pt>
                <c:pt idx="130">
                  <c:v>4.7235059309735021</c:v>
                </c:pt>
                <c:pt idx="131">
                  <c:v>5.4752448964404721</c:v>
                </c:pt>
                <c:pt idx="132">
                  <c:v>5.7850747722470146</c:v>
                </c:pt>
                <c:pt idx="133">
                  <c:v>5.9257521060197718</c:v>
                </c:pt>
                <c:pt idx="134">
                  <c:v>5.9042795625661455</c:v>
                </c:pt>
                <c:pt idx="135">
                  <c:v>5.6792791880601925</c:v>
                </c:pt>
                <c:pt idx="136">
                  <c:v>5.1972804304540716</c:v>
                </c:pt>
                <c:pt idx="137">
                  <c:v>4.6644374123726635</c:v>
                </c:pt>
                <c:pt idx="138">
                  <c:v>4.2874383380627705</c:v>
                </c:pt>
                <c:pt idx="139">
                  <c:v>3.9414594124303193</c:v>
                </c:pt>
                <c:pt idx="140">
                  <c:v>3.6322939785259081</c:v>
                </c:pt>
                <c:pt idx="141">
                  <c:v>3.4492756625584207</c:v>
                </c:pt>
                <c:pt idx="142">
                  <c:v>3.3379984087278416</c:v>
                </c:pt>
                <c:pt idx="143">
                  <c:v>3.1144335906636798</c:v>
                </c:pt>
                <c:pt idx="144">
                  <c:v>3.0283388883351989</c:v>
                </c:pt>
                <c:pt idx="145">
                  <c:v>3.116909751188615</c:v>
                </c:pt>
                <c:pt idx="146">
                  <c:v>3.0192951320058938</c:v>
                </c:pt>
                <c:pt idx="147">
                  <c:v>3.0809695243347193</c:v>
                </c:pt>
                <c:pt idx="148">
                  <c:v>3.2434675089471341</c:v>
                </c:pt>
                <c:pt idx="149">
                  <c:v>3.3634709943163159</c:v>
                </c:pt>
                <c:pt idx="150">
                  <c:v>3.3958318121603384</c:v>
                </c:pt>
                <c:pt idx="151">
                  <c:v>3.3675337410434878</c:v>
                </c:pt>
                <c:pt idx="152">
                  <c:v>3.3454839308038231</c:v>
                </c:pt>
                <c:pt idx="153">
                  <c:v>3.2104270818380485</c:v>
                </c:pt>
                <c:pt idx="154">
                  <c:v>3.1115693200700605</c:v>
                </c:pt>
                <c:pt idx="155">
                  <c:v>3.0226585421867043</c:v>
                </c:pt>
                <c:pt idx="156">
                  <c:v>2.8600468416392459</c:v>
                </c:pt>
                <c:pt idx="157">
                  <c:v>2.6202683345267559</c:v>
                </c:pt>
                <c:pt idx="158">
                  <c:v>2.5670880725470795</c:v>
                </c:pt>
                <c:pt idx="159">
                  <c:v>2.4185497911254856</c:v>
                </c:pt>
                <c:pt idx="160">
                  <c:v>2.2193536367421984</c:v>
                </c:pt>
                <c:pt idx="161">
                  <c:v>2.0665574670820916</c:v>
                </c:pt>
                <c:pt idx="162">
                  <c:v>1.9175370783524244</c:v>
                </c:pt>
                <c:pt idx="163">
                  <c:v>1.9315179479132212</c:v>
                </c:pt>
                <c:pt idx="164">
                  <c:v>1.9692915316150419</c:v>
                </c:pt>
                <c:pt idx="165">
                  <c:v>2.0283109641362529</c:v>
                </c:pt>
                <c:pt idx="166">
                  <c:v>2.0195913574601008</c:v>
                </c:pt>
                <c:pt idx="167">
                  <c:v>2.0269579955069901</c:v>
                </c:pt>
                <c:pt idx="168">
                  <c:v>2.0561465889753237</c:v>
                </c:pt>
                <c:pt idx="169">
                  <c:v>2.1015989894120963</c:v>
                </c:pt>
                <c:pt idx="170">
                  <c:v>2.1698164466003078</c:v>
                </c:pt>
                <c:pt idx="171">
                  <c:v>2.2133174813378389</c:v>
                </c:pt>
                <c:pt idx="172">
                  <c:v>2.3498139401917513</c:v>
                </c:pt>
                <c:pt idx="173">
                  <c:v>2.4959575797949043</c:v>
                </c:pt>
                <c:pt idx="174">
                  <c:v>2.6822159069724876</c:v>
                </c:pt>
                <c:pt idx="175">
                  <c:v>2.7614095670041507</c:v>
                </c:pt>
                <c:pt idx="176">
                  <c:v>2.7916667830282194</c:v>
                </c:pt>
                <c:pt idx="177">
                  <c:v>2.8558341403324334</c:v>
                </c:pt>
                <c:pt idx="178">
                  <c:v>2.9707873544955419</c:v>
                </c:pt>
                <c:pt idx="179">
                  <c:v>3.0690004612342392</c:v>
                </c:pt>
                <c:pt idx="180">
                  <c:v>3.1501289159488834</c:v>
                </c:pt>
                <c:pt idx="181">
                  <c:v>3.1203672433720158</c:v>
                </c:pt>
                <c:pt idx="182">
                  <c:v>2.9043535221596102</c:v>
                </c:pt>
                <c:pt idx="183">
                  <c:v>2.6476001435190426</c:v>
                </c:pt>
                <c:pt idx="184">
                  <c:v>2.3017231230989239</c:v>
                </c:pt>
                <c:pt idx="185">
                  <c:v>1.9006274112842902</c:v>
                </c:pt>
                <c:pt idx="186">
                  <c:v>1.5357800267058508</c:v>
                </c:pt>
                <c:pt idx="187">
                  <c:v>1.1707637523082184</c:v>
                </c:pt>
                <c:pt idx="188">
                  <c:v>0.71355998905278284</c:v>
                </c:pt>
                <c:pt idx="189">
                  <c:v>0.25190637234102553</c:v>
                </c:pt>
                <c:pt idx="190">
                  <c:v>-0.36898841476488542</c:v>
                </c:pt>
                <c:pt idx="191">
                  <c:v>-0.99542894981544805</c:v>
                </c:pt>
                <c:pt idx="192">
                  <c:v>-1.472899288714558</c:v>
                </c:pt>
                <c:pt idx="193">
                  <c:v>-1.9001993001879072</c:v>
                </c:pt>
                <c:pt idx="194">
                  <c:v>-2.2887375756122736</c:v>
                </c:pt>
                <c:pt idx="195">
                  <c:v>-2.4675733529353039</c:v>
                </c:pt>
                <c:pt idx="196">
                  <c:v>-2.6222253813681675</c:v>
                </c:pt>
                <c:pt idx="197">
                  <c:v>-2.6701119928677031</c:v>
                </c:pt>
                <c:pt idx="198">
                  <c:v>-2.7903506968182512</c:v>
                </c:pt>
                <c:pt idx="199">
                  <c:v>-2.8850489247018061</c:v>
                </c:pt>
                <c:pt idx="200">
                  <c:v>-2.8081286753580628</c:v>
                </c:pt>
                <c:pt idx="201">
                  <c:v>-2.6953561442105212</c:v>
                </c:pt>
                <c:pt idx="202">
                  <c:v>-2.4272366900887334</c:v>
                </c:pt>
                <c:pt idx="203">
                  <c:v>-1.9592153245453545</c:v>
                </c:pt>
                <c:pt idx="204">
                  <c:v>-1.6934796396007528</c:v>
                </c:pt>
                <c:pt idx="205">
                  <c:v>-1.3755687114099828</c:v>
                </c:pt>
                <c:pt idx="206">
                  <c:v>-0.80695823836079228</c:v>
                </c:pt>
                <c:pt idx="207">
                  <c:v>-0.45879781362397409</c:v>
                </c:pt>
                <c:pt idx="208">
                  <c:v>2.1541598196833434E-2</c:v>
                </c:pt>
                <c:pt idx="209">
                  <c:v>0.39468253303556367</c:v>
                </c:pt>
                <c:pt idx="210">
                  <c:v>0.79639799015129142</c:v>
                </c:pt>
                <c:pt idx="211">
                  <c:v>1.1281326724530913</c:v>
                </c:pt>
                <c:pt idx="212">
                  <c:v>1.3911087408502425</c:v>
                </c:pt>
                <c:pt idx="213">
                  <c:v>1.7412414662126423</c:v>
                </c:pt>
                <c:pt idx="214">
                  <c:v>2.1295856905807966</c:v>
                </c:pt>
                <c:pt idx="215">
                  <c:v>2.3215475209119774</c:v>
                </c:pt>
                <c:pt idx="216">
                  <c:v>2.5876107980265601</c:v>
                </c:pt>
                <c:pt idx="217">
                  <c:v>2.8775230500363733</c:v>
                </c:pt>
                <c:pt idx="218">
                  <c:v>2.9622654779887228</c:v>
                </c:pt>
                <c:pt idx="219">
                  <c:v>3.2110476570763637</c:v>
                </c:pt>
                <c:pt idx="220">
                  <c:v>3.1918081063458743</c:v>
                </c:pt>
                <c:pt idx="221">
                  <c:v>3.2484074216992695</c:v>
                </c:pt>
                <c:pt idx="222">
                  <c:v>3.3521936652184365</c:v>
                </c:pt>
                <c:pt idx="223">
                  <c:v>3.6442341230544741</c:v>
                </c:pt>
                <c:pt idx="224">
                  <c:v>3.9473522125099407</c:v>
                </c:pt>
                <c:pt idx="225">
                  <c:v>3.9845432621159063</c:v>
                </c:pt>
                <c:pt idx="226">
                  <c:v>3.9672471308908257</c:v>
                </c:pt>
                <c:pt idx="227">
                  <c:v>3.9372760803238975</c:v>
                </c:pt>
                <c:pt idx="228">
                  <c:v>3.9558120855990779</c:v>
                </c:pt>
                <c:pt idx="229">
                  <c:v>3.9220478672173726</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1-4F73-4E1D-8F4D-F63FA311AA18}"/>
            </c:ext>
          </c:extLst>
        </c:ser>
        <c:ser>
          <c:idx val="4"/>
          <c:order val="4"/>
          <c:tx>
            <c:strRef>
              <c:f>TIPROHNSA!$S$2</c:f>
              <c:strCache>
                <c:ptCount val="1"/>
                <c:pt idx="0">
                  <c:v>3.9%</c:v>
                </c:pt>
              </c:strCache>
            </c:strRef>
          </c:tx>
          <c:marker>
            <c:symbol val="none"/>
          </c:marker>
          <c:dLbls>
            <c:dLbl>
              <c:idx val="229"/>
              <c:layout>
                <c:manualLayout>
                  <c:x val="-1.436265709156194E-3"/>
                  <c:y val="1.3305615048126716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4F73-4E1D-8F4D-F63FA311AA18}"/>
                </c:ext>
              </c:extLst>
            </c:dLbl>
            <c:dLbl>
              <c:idx val="259"/>
              <c:layout>
                <c:manualLayout>
                  <c:x val="4.2517006802720051E-3"/>
                  <c:y val="-3.9215686274509866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4F73-4E1D-8F4D-F63FA311AA18}"/>
                </c:ext>
              </c:extLst>
            </c:dLbl>
            <c:spPr>
              <a:noFill/>
              <a:ln>
                <a:noFill/>
              </a:ln>
              <a:effectLst/>
            </c:spPr>
            <c:txPr>
              <a:bodyPr/>
              <a:lstStyle/>
              <a:p>
                <a:pPr>
                  <a:defRPr sz="2000">
                    <a:solidFill>
                      <a:srgbClr val="00B0F0"/>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TIPROHNSA!$S$975:$S$1274</c:f>
              <c:numCache>
                <c:formatCode>General</c:formatCode>
                <c:ptCount val="3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3.9220478672173726</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3-4F73-4E1D-8F4D-F63FA311AA18}"/>
            </c:ext>
          </c:extLst>
        </c:ser>
        <c:dLbls>
          <c:showLegendKey val="0"/>
          <c:showVal val="1"/>
          <c:showCatName val="0"/>
          <c:showSerName val="0"/>
          <c:showPercent val="0"/>
          <c:showBubbleSize val="0"/>
        </c:dLbls>
        <c:marker val="1"/>
        <c:smooth val="0"/>
        <c:axId val="375444480"/>
        <c:axId val="161745728"/>
      </c:lineChart>
      <c:lineChart>
        <c:grouping val="standard"/>
        <c:varyColors val="0"/>
        <c:ser>
          <c:idx val="0"/>
          <c:order val="1"/>
          <c:tx>
            <c:v>Wholesale</c:v>
          </c:tx>
          <c:spPr>
            <a:ln w="57150">
              <a:solidFill>
                <a:schemeClr val="accent6"/>
              </a:solidFill>
              <a:prstDash val="solid"/>
            </a:ln>
            <a:effectLst>
              <a:outerShdw blurRad="50800" dist="50800" dir="5400000" algn="ctr" rotWithShape="0">
                <a:srgbClr val="000000">
                  <a:alpha val="99000"/>
                </a:srgbClr>
              </a:outerShdw>
            </a:effectLst>
          </c:spPr>
          <c:marker>
            <c:symbol val="none"/>
          </c:marker>
          <c:dLbls>
            <c:delete val="1"/>
          </c:dLbls>
          <c:cat>
            <c:strLit>
              <c:ptCount val="252"/>
              <c:pt idx="6">
                <c:v>'94</c:v>
              </c:pt>
              <c:pt idx="30">
                <c:v>'96</c:v>
              </c:pt>
              <c:pt idx="54">
                <c:v>'98</c:v>
              </c:pt>
              <c:pt idx="78">
                <c:v>'00</c:v>
              </c:pt>
              <c:pt idx="102">
                <c:v>'02</c:v>
              </c:pt>
              <c:pt idx="126">
                <c:v>'04</c:v>
              </c:pt>
              <c:pt idx="150">
                <c:v>'06</c:v>
              </c:pt>
              <c:pt idx="174">
                <c:v>'08</c:v>
              </c:pt>
              <c:pt idx="198">
                <c:v>'10</c:v>
              </c:pt>
              <c:pt idx="222">
                <c:v>'12</c:v>
              </c:pt>
              <c:pt idx="246">
                <c:v>'14</c:v>
              </c:pt>
            </c:strLit>
          </c:cat>
          <c:val>
            <c:numRef>
              <c:f>'WTNDUR Data'!$J$99:$J$398</c:f>
              <c:numCache>
                <c:formatCode>0.0</c:formatCode>
                <c:ptCount val="300"/>
                <c:pt idx="0">
                  <c:v>7.6959192981514803</c:v>
                </c:pt>
                <c:pt idx="1">
                  <c:v>9.08224719743869</c:v>
                </c:pt>
                <c:pt idx="2">
                  <c:v>9.6527306780494087</c:v>
                </c:pt>
                <c:pt idx="3">
                  <c:v>9.9719082448282279</c:v>
                </c:pt>
                <c:pt idx="4">
                  <c:v>10.822268768603266</c:v>
                </c:pt>
                <c:pt idx="5">
                  <c:v>11.113242165092458</c:v>
                </c:pt>
                <c:pt idx="6">
                  <c:v>11.482000200700696</c:v>
                </c:pt>
                <c:pt idx="7">
                  <c:v>11.556337979479508</c:v>
                </c:pt>
                <c:pt idx="8">
                  <c:v>11.39945887612997</c:v>
                </c:pt>
                <c:pt idx="9">
                  <c:v>12.050662698077261</c:v>
                </c:pt>
                <c:pt idx="10">
                  <c:v>11.590996821503282</c:v>
                </c:pt>
                <c:pt idx="11">
                  <c:v>11.325818167184735</c:v>
                </c:pt>
                <c:pt idx="12">
                  <c:v>11.664071679766153</c:v>
                </c:pt>
                <c:pt idx="13">
                  <c:v>10.54645569931418</c:v>
                </c:pt>
                <c:pt idx="14">
                  <c:v>9.5283762224700865</c:v>
                </c:pt>
                <c:pt idx="15">
                  <c:v>9.492971438382483</c:v>
                </c:pt>
                <c:pt idx="16">
                  <c:v>8.4880780145568906</c:v>
                </c:pt>
                <c:pt idx="17">
                  <c:v>7.2581401562651564</c:v>
                </c:pt>
                <c:pt idx="18">
                  <c:v>6.8542784840247322</c:v>
                </c:pt>
                <c:pt idx="19">
                  <c:v>5.9641076692451946</c:v>
                </c:pt>
                <c:pt idx="20">
                  <c:v>5.2511612434237804</c:v>
                </c:pt>
                <c:pt idx="21">
                  <c:v>4.3512550920726198</c:v>
                </c:pt>
                <c:pt idx="22">
                  <c:v>3.5286022898787195</c:v>
                </c:pt>
                <c:pt idx="23">
                  <c:v>2.6415017610764977</c:v>
                </c:pt>
                <c:pt idx="24">
                  <c:v>1.0589651738777803</c:v>
                </c:pt>
                <c:pt idx="25">
                  <c:v>0.55206356736240991</c:v>
                </c:pt>
                <c:pt idx="26">
                  <c:v>0.24816687353406053</c:v>
                </c:pt>
                <c:pt idx="27">
                  <c:v>0.13236657147757569</c:v>
                </c:pt>
                <c:pt idx="28">
                  <c:v>-0.14355442818097686</c:v>
                </c:pt>
                <c:pt idx="29">
                  <c:v>0.10956564679737824</c:v>
                </c:pt>
                <c:pt idx="30">
                  <c:v>0.42164328070116142</c:v>
                </c:pt>
                <c:pt idx="31">
                  <c:v>0.53356143852489879</c:v>
                </c:pt>
                <c:pt idx="32">
                  <c:v>1.1720807726075293</c:v>
                </c:pt>
                <c:pt idx="33">
                  <c:v>1.6219073969813849</c:v>
                </c:pt>
                <c:pt idx="34">
                  <c:v>2.3525756085791159</c:v>
                </c:pt>
                <c:pt idx="35">
                  <c:v>3.7468533490051357</c:v>
                </c:pt>
                <c:pt idx="36">
                  <c:v>4.9881194952864405</c:v>
                </c:pt>
                <c:pt idx="37">
                  <c:v>6.1963720211593056</c:v>
                </c:pt>
                <c:pt idx="38">
                  <c:v>7.3922448798783478</c:v>
                </c:pt>
                <c:pt idx="39">
                  <c:v>7.5024243703070539</c:v>
                </c:pt>
                <c:pt idx="40">
                  <c:v>7.6389363316679919</c:v>
                </c:pt>
                <c:pt idx="41">
                  <c:v>8.2449852053740642</c:v>
                </c:pt>
                <c:pt idx="42">
                  <c:v>8.0810217588415298</c:v>
                </c:pt>
                <c:pt idx="43">
                  <c:v>7.9540363962160967</c:v>
                </c:pt>
                <c:pt idx="44">
                  <c:v>7.990772479426127</c:v>
                </c:pt>
                <c:pt idx="45">
                  <c:v>7.8213025132792211</c:v>
                </c:pt>
                <c:pt idx="46">
                  <c:v>7.265813851156409</c:v>
                </c:pt>
                <c:pt idx="47">
                  <c:v>6.9375718251091882</c:v>
                </c:pt>
                <c:pt idx="48">
                  <c:v>6.1126978731159056</c:v>
                </c:pt>
                <c:pt idx="49">
                  <c:v>5.4870590979199534</c:v>
                </c:pt>
                <c:pt idx="50">
                  <c:v>5.5177937349828454</c:v>
                </c:pt>
                <c:pt idx="51">
                  <c:v>5.7122496308621891</c:v>
                </c:pt>
                <c:pt idx="52">
                  <c:v>6.1439577636174079</c:v>
                </c:pt>
                <c:pt idx="53">
                  <c:v>6.4543123008838705</c:v>
                </c:pt>
                <c:pt idx="54">
                  <c:v>6.338173132668274</c:v>
                </c:pt>
                <c:pt idx="55">
                  <c:v>7.1353748796702803</c:v>
                </c:pt>
                <c:pt idx="56">
                  <c:v>7.3996295497676954</c:v>
                </c:pt>
                <c:pt idx="57">
                  <c:v>7.2524830172483519</c:v>
                </c:pt>
                <c:pt idx="58">
                  <c:v>8.5194259293419776</c:v>
                </c:pt>
                <c:pt idx="59">
                  <c:v>8.4846877637019276</c:v>
                </c:pt>
                <c:pt idx="60">
                  <c:v>8.9625330345117504</c:v>
                </c:pt>
                <c:pt idx="61">
                  <c:v>9.1987492054216915</c:v>
                </c:pt>
                <c:pt idx="62">
                  <c:v>8.8416688058606638</c:v>
                </c:pt>
                <c:pt idx="63">
                  <c:v>8.7993582258048946</c:v>
                </c:pt>
                <c:pt idx="64">
                  <c:v>9.1614302807877266</c:v>
                </c:pt>
                <c:pt idx="65">
                  <c:v>9.0488718451797041</c:v>
                </c:pt>
                <c:pt idx="66">
                  <c:v>9.4365010053415261</c:v>
                </c:pt>
                <c:pt idx="67">
                  <c:v>9.7660629344467083</c:v>
                </c:pt>
                <c:pt idx="68">
                  <c:v>10.054507431641241</c:v>
                </c:pt>
                <c:pt idx="69">
                  <c:v>10.898108264629187</c:v>
                </c:pt>
                <c:pt idx="70">
                  <c:v>10.333421905462643</c:v>
                </c:pt>
                <c:pt idx="71">
                  <c:v>10.224557934142581</c:v>
                </c:pt>
                <c:pt idx="72">
                  <c:v>10.541059082766793</c:v>
                </c:pt>
                <c:pt idx="73">
                  <c:v>10.484523626590473</c:v>
                </c:pt>
                <c:pt idx="74">
                  <c:v>10.48186467706482</c:v>
                </c:pt>
                <c:pt idx="75">
                  <c:v>10.333418959546378</c:v>
                </c:pt>
                <c:pt idx="76">
                  <c:v>10.471489129109528</c:v>
                </c:pt>
                <c:pt idx="77">
                  <c:v>10.596417603896541</c:v>
                </c:pt>
                <c:pt idx="78">
                  <c:v>10.683456825636895</c:v>
                </c:pt>
                <c:pt idx="79">
                  <c:v>10.183576473203047</c:v>
                </c:pt>
                <c:pt idx="80">
                  <c:v>8.9976397590129267</c:v>
                </c:pt>
                <c:pt idx="81">
                  <c:v>8.0389376147601155</c:v>
                </c:pt>
                <c:pt idx="82">
                  <c:v>7.4908812611724613</c:v>
                </c:pt>
                <c:pt idx="83">
                  <c:v>7.0773481610199269</c:v>
                </c:pt>
                <c:pt idx="84">
                  <c:v>6.5818163073258233</c:v>
                </c:pt>
                <c:pt idx="85">
                  <c:v>6.4556912316220831</c:v>
                </c:pt>
                <c:pt idx="86">
                  <c:v>6.0538334045816811</c:v>
                </c:pt>
                <c:pt idx="87">
                  <c:v>6.2670707967844805</c:v>
                </c:pt>
                <c:pt idx="88">
                  <c:v>6.0350025992029117</c:v>
                </c:pt>
                <c:pt idx="89">
                  <c:v>5.5312824174918944</c:v>
                </c:pt>
                <c:pt idx="90">
                  <c:v>5.5114161830781114</c:v>
                </c:pt>
                <c:pt idx="91">
                  <c:v>5.2002154430671936</c:v>
                </c:pt>
                <c:pt idx="92">
                  <c:v>5.9072534849983356</c:v>
                </c:pt>
                <c:pt idx="93">
                  <c:v>7.2070333974355094</c:v>
                </c:pt>
                <c:pt idx="94">
                  <c:v>8.4711594781820452</c:v>
                </c:pt>
                <c:pt idx="95">
                  <c:v>9.5751395317847283</c:v>
                </c:pt>
                <c:pt idx="96">
                  <c:v>10.95091700989687</c:v>
                </c:pt>
                <c:pt idx="97">
                  <c:v>12.256444517766553</c:v>
                </c:pt>
                <c:pt idx="98">
                  <c:v>13.246568134096904</c:v>
                </c:pt>
                <c:pt idx="99">
                  <c:v>14.160099888730741</c:v>
                </c:pt>
                <c:pt idx="100">
                  <c:v>14.616098625982119</c:v>
                </c:pt>
                <c:pt idx="101">
                  <c:v>16.108038578771655</c:v>
                </c:pt>
                <c:pt idx="102">
                  <c:v>17.442029658447609</c:v>
                </c:pt>
                <c:pt idx="103">
                  <c:v>18.148082804918019</c:v>
                </c:pt>
                <c:pt idx="104">
                  <c:v>18.968186114811104</c:v>
                </c:pt>
                <c:pt idx="105">
                  <c:v>17.764336744171644</c:v>
                </c:pt>
                <c:pt idx="106">
                  <c:v>15.022343661154864</c:v>
                </c:pt>
                <c:pt idx="107">
                  <c:v>13.016143264401123</c:v>
                </c:pt>
                <c:pt idx="108">
                  <c:v>9.7042684015487026</c:v>
                </c:pt>
                <c:pt idx="109">
                  <c:v>6.4260439234937508</c:v>
                </c:pt>
                <c:pt idx="110">
                  <c:v>3.845170045071967</c:v>
                </c:pt>
                <c:pt idx="111">
                  <c:v>0.73727166835035973</c:v>
                </c:pt>
                <c:pt idx="112">
                  <c:v>-2.4068567537901657</c:v>
                </c:pt>
                <c:pt idx="113">
                  <c:v>-5.8053897984633949</c:v>
                </c:pt>
                <c:pt idx="114">
                  <c:v>-9.4334093624967181</c:v>
                </c:pt>
                <c:pt idx="115">
                  <c:v>-11.956348061052481</c:v>
                </c:pt>
                <c:pt idx="116">
                  <c:v>-14.346569461828324</c:v>
                </c:pt>
                <c:pt idx="117">
                  <c:v>-15.60589710021037</c:v>
                </c:pt>
                <c:pt idx="118">
                  <c:v>-14.245184268499855</c:v>
                </c:pt>
                <c:pt idx="119">
                  <c:v>-13.088734681824903</c:v>
                </c:pt>
                <c:pt idx="120">
                  <c:v>-11.308769458776922</c:v>
                </c:pt>
                <c:pt idx="121">
                  <c:v>-9.1860741373527901</c:v>
                </c:pt>
                <c:pt idx="122">
                  <c:v>-6.4449031935191101</c:v>
                </c:pt>
                <c:pt idx="123">
                  <c:v>-3.8369675753814931</c:v>
                </c:pt>
                <c:pt idx="124">
                  <c:v>-0.98733110879659591</c:v>
                </c:pt>
                <c:pt idx="125">
                  <c:v>1.6297264446591981</c:v>
                </c:pt>
                <c:pt idx="126">
                  <c:v>4.3422963843844542</c:v>
                </c:pt>
                <c:pt idx="127">
                  <c:v>7.2602031653970869</c:v>
                </c:pt>
                <c:pt idx="128">
                  <c:v>9.5488614613405502</c:v>
                </c:pt>
                <c:pt idx="129">
                  <c:v>11.579174347160134</c:v>
                </c:pt>
                <c:pt idx="130">
                  <c:v>12.093578846828095</c:v>
                </c:pt>
                <c:pt idx="131">
                  <c:v>12.203111495661119</c:v>
                </c:pt>
                <c:pt idx="132">
                  <c:v>12.746810592545586</c:v>
                </c:pt>
                <c:pt idx="133">
                  <c:v>12.781741852920476</c:v>
                </c:pt>
                <c:pt idx="134">
                  <c:v>12.327146357002093</c:v>
                </c:pt>
                <c:pt idx="135">
                  <c:v>12.190731778678327</c:v>
                </c:pt>
                <c:pt idx="136">
                  <c:v>12.858737711787668</c:v>
                </c:pt>
                <c:pt idx="137">
                  <c:v>13.410700101406547</c:v>
                </c:pt>
                <c:pt idx="138">
                  <c:v>13.662678830640473</c:v>
                </c:pt>
                <c:pt idx="139">
                  <c:v>13.9721974305766</c:v>
                </c:pt>
                <c:pt idx="140">
                  <c:v>14.289319446722089</c:v>
                </c:pt>
                <c:pt idx="141">
                  <c:v>14.419576545312935</c:v>
                </c:pt>
                <c:pt idx="142">
                  <c:v>13.970747803022036</c:v>
                </c:pt>
                <c:pt idx="143">
                  <c:v>13.569965852790602</c:v>
                </c:pt>
                <c:pt idx="144">
                  <c:v>12.978491350885179</c:v>
                </c:pt>
                <c:pt idx="145">
                  <c:v>12.905078926433049</c:v>
                </c:pt>
                <c:pt idx="146">
                  <c:v>11.82107028112118</c:v>
                </c:pt>
                <c:pt idx="147">
                  <c:v>11.28231812921814</c:v>
                </c:pt>
                <c:pt idx="148">
                  <c:v>10.221139828340256</c:v>
                </c:pt>
                <c:pt idx="149">
                  <c:v>8.7735410055808956</c:v>
                </c:pt>
                <c:pt idx="150">
                  <c:v>8.4297687243443278</c:v>
                </c:pt>
                <c:pt idx="151">
                  <c:v>7.4136585578177545</c:v>
                </c:pt>
                <c:pt idx="152">
                  <c:v>6.4964820563717609</c:v>
                </c:pt>
                <c:pt idx="153">
                  <c:v>6.443070212895762</c:v>
                </c:pt>
                <c:pt idx="154">
                  <c:v>6.2708225841070657</c:v>
                </c:pt>
                <c:pt idx="155">
                  <c:v>6.1404846664881489</c:v>
                </c:pt>
                <c:pt idx="156">
                  <c:v>6.0353052899564403</c:v>
                </c:pt>
                <c:pt idx="157">
                  <c:v>5.1935240785132777</c:v>
                </c:pt>
                <c:pt idx="158">
                  <c:v>4.7307875872048157</c:v>
                </c:pt>
                <c:pt idx="159">
                  <c:v>4.0703282430354619</c:v>
                </c:pt>
                <c:pt idx="160">
                  <c:v>3.7294383433153371</c:v>
                </c:pt>
                <c:pt idx="161">
                  <c:v>3.9528711435770703</c:v>
                </c:pt>
                <c:pt idx="162">
                  <c:v>4.0567761311947663</c:v>
                </c:pt>
                <c:pt idx="163">
                  <c:v>3.8593360664070673</c:v>
                </c:pt>
                <c:pt idx="164">
                  <c:v>3.9325489595463949</c:v>
                </c:pt>
                <c:pt idx="165">
                  <c:v>3.4313153100748792</c:v>
                </c:pt>
                <c:pt idx="166">
                  <c:v>3.003793301575854</c:v>
                </c:pt>
                <c:pt idx="167">
                  <c:v>3.2314959266575016</c:v>
                </c:pt>
                <c:pt idx="168">
                  <c:v>2.8273683497349396</c:v>
                </c:pt>
                <c:pt idx="169">
                  <c:v>2.8714398728599093</c:v>
                </c:pt>
                <c:pt idx="170">
                  <c:v>3.5299599357560254</c:v>
                </c:pt>
                <c:pt idx="171">
                  <c:v>4.1832936497572035</c:v>
                </c:pt>
                <c:pt idx="172">
                  <c:v>4.1723168036187417</c:v>
                </c:pt>
                <c:pt idx="173">
                  <c:v>4.6003573229432675</c:v>
                </c:pt>
                <c:pt idx="174">
                  <c:v>4.4825697228531709</c:v>
                </c:pt>
                <c:pt idx="175">
                  <c:v>4.428845638004745</c:v>
                </c:pt>
                <c:pt idx="176">
                  <c:v>4.7812914780189715</c:v>
                </c:pt>
                <c:pt idx="177">
                  <c:v>4.5234015497604929</c:v>
                </c:pt>
                <c:pt idx="178">
                  <c:v>4.1230539177900027</c:v>
                </c:pt>
                <c:pt idx="179">
                  <c:v>3.368728572533314</c:v>
                </c:pt>
                <c:pt idx="180">
                  <c:v>2.4141076377592725</c:v>
                </c:pt>
                <c:pt idx="181">
                  <c:v>1.7042117116962601</c:v>
                </c:pt>
                <c:pt idx="182">
                  <c:v>0.46328750010226827</c:v>
                </c:pt>
                <c:pt idx="183">
                  <c:v>-0.963049615332352</c:v>
                </c:pt>
                <c:pt idx="184">
                  <c:v>-2.2831793605287629</c:v>
                </c:pt>
                <c:pt idx="185">
                  <c:v>-3.1481559189688681</c:v>
                </c:pt>
                <c:pt idx="186">
                  <c:v>-4.4112461011334148</c:v>
                </c:pt>
                <c:pt idx="187">
                  <c:v>-5.2131550469622994</c:v>
                </c:pt>
                <c:pt idx="188">
                  <c:v>-6.3446979748232621</c:v>
                </c:pt>
                <c:pt idx="189">
                  <c:v>-7.1350925837882642</c:v>
                </c:pt>
                <c:pt idx="190">
                  <c:v>-7.3838200093195923</c:v>
                </c:pt>
                <c:pt idx="191">
                  <c:v>-7.8218437067648949</c:v>
                </c:pt>
                <c:pt idx="192">
                  <c:v>-7.6224147157347204</c:v>
                </c:pt>
                <c:pt idx="193">
                  <c:v>-7.3123779582745669</c:v>
                </c:pt>
                <c:pt idx="194">
                  <c:v>-6.73264235340433</c:v>
                </c:pt>
                <c:pt idx="195">
                  <c:v>-6.5581105460804707</c:v>
                </c:pt>
                <c:pt idx="196">
                  <c:v>-5.760745055991876</c:v>
                </c:pt>
                <c:pt idx="197">
                  <c:v>-5.7963811005325425</c:v>
                </c:pt>
                <c:pt idx="198">
                  <c:v>-5.7792030162449635</c:v>
                </c:pt>
                <c:pt idx="199">
                  <c:v>-4.6783541349340112</c:v>
                </c:pt>
                <c:pt idx="200">
                  <c:v>-4.1132752389266898</c:v>
                </c:pt>
                <c:pt idx="201">
                  <c:v>-3.6026522199051954</c:v>
                </c:pt>
                <c:pt idx="202">
                  <c:v>-2.6090620573416317</c:v>
                </c:pt>
                <c:pt idx="203">
                  <c:v>-1.7329330871833974</c:v>
                </c:pt>
                <c:pt idx="204">
                  <c:v>-0.34608163478506526</c:v>
                </c:pt>
                <c:pt idx="205">
                  <c:v>0.38157240841772477</c:v>
                </c:pt>
                <c:pt idx="206">
                  <c:v>1.1881404285049086</c:v>
                </c:pt>
                <c:pt idx="207">
                  <c:v>2.0908059888139974</c:v>
                </c:pt>
                <c:pt idx="208">
                  <c:v>2.9517677669806091</c:v>
                </c:pt>
                <c:pt idx="209">
                  <c:v>3.650979488904099</c:v>
                </c:pt>
                <c:pt idx="210">
                  <c:v>4.8957246069163602</c:v>
                </c:pt>
                <c:pt idx="211">
                  <c:v>4.8972591992290972</c:v>
                </c:pt>
                <c:pt idx="212">
                  <c:v>5.2498241871240054</c:v>
                </c:pt>
                <c:pt idx="213">
                  <c:v>6.2041743848435686</c:v>
                </c:pt>
                <c:pt idx="214">
                  <c:v>6.2909019274282514</c:v>
                </c:pt>
                <c:pt idx="215">
                  <c:v>6.3739698089604104</c:v>
                </c:pt>
                <c:pt idx="216">
                  <c:v>6.1471112060722533</c:v>
                </c:pt>
                <c:pt idx="217">
                  <c:v>5.9733038197984172</c:v>
                </c:pt>
                <c:pt idx="218">
                  <c:v>5.4999403052058256</c:v>
                </c:pt>
                <c:pt idx="219">
                  <c:v>6.0359538845334555</c:v>
                </c:pt>
                <c:pt idx="220">
                  <c:v>6.5593078799762736</c:v>
                </c:pt>
                <c:pt idx="221">
                  <c:v>6.8467494996581593</c:v>
                </c:pt>
                <c:pt idx="222">
                  <c:v>7.4555846983718226</c:v>
                </c:pt>
                <c:pt idx="223">
                  <c:v>7.7529303192571462</c:v>
                </c:pt>
                <c:pt idx="224">
                  <c:v>7.8543732556511543</c:v>
                </c:pt>
                <c:pt idx="225">
                  <c:v>7.9295676140381204</c:v>
                </c:pt>
                <c:pt idx="226">
                  <c:v>7.5440572318780141</c:v>
                </c:pt>
                <c:pt idx="227">
                  <c:v>7.0289296196031898</c:v>
                </c:pt>
                <c:pt idx="228">
                  <c:v>6.444679453152105</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4-4F73-4E1D-8F4D-F63FA311AA18}"/>
            </c:ext>
          </c:extLst>
        </c:ser>
        <c:ser>
          <c:idx val="3"/>
          <c:order val="3"/>
          <c:tx>
            <c:strRef>
              <c:f>'WTNDUR Data'!$T$2</c:f>
              <c:strCache>
                <c:ptCount val="1"/>
                <c:pt idx="0">
                  <c:v>6.4%</c:v>
                </c:pt>
              </c:strCache>
            </c:strRef>
          </c:tx>
          <c:marker>
            <c:symbol val="none"/>
          </c:marker>
          <c:dLbls>
            <c:dLbl>
              <c:idx val="223"/>
              <c:layout>
                <c:manualLayout>
                  <c:x val="2.8344671201814059E-3"/>
                  <c:y val="-8.496732026143794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4F73-4E1D-8F4D-F63FA311AA18}"/>
                </c:ext>
              </c:extLst>
            </c:dLbl>
            <c:dLbl>
              <c:idx val="227"/>
              <c:layout>
                <c:manualLayout>
                  <c:x val="4.3087971274685813E-3"/>
                  <c:y val="-4.324324890641202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9-4F73-4E1D-8F4D-F63FA311AA18}"/>
                </c:ext>
              </c:extLst>
            </c:dLbl>
            <c:dLbl>
              <c:idx val="228"/>
              <c:layout>
                <c:manualLayout>
                  <c:x val="-1.4362657091562992E-3"/>
                  <c:y val="-6.3201671478602187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790D-428E-9C1B-AE8C465C1B64}"/>
                </c:ext>
              </c:extLst>
            </c:dLbl>
            <c:dLbl>
              <c:idx val="258"/>
              <c:layout>
                <c:manualLayout>
                  <c:x val="5.6689342403626036E-3"/>
                  <c:y val="-4.9019607843137254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4F73-4E1D-8F4D-F63FA311AA18}"/>
                </c:ext>
              </c:extLst>
            </c:dLbl>
            <c:dLbl>
              <c:idx val="271"/>
              <c:layout>
                <c:manualLayout>
                  <c:x val="0"/>
                  <c:y val="-7.5163398692810454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4F73-4E1D-8F4D-F63FA311AA18}"/>
                </c:ext>
              </c:extLst>
            </c:dLbl>
            <c:spPr>
              <a:noFill/>
              <a:ln>
                <a:noFill/>
              </a:ln>
              <a:effectLst/>
            </c:spPr>
            <c:txPr>
              <a:bodyPr/>
              <a:lstStyle/>
              <a:p>
                <a:pPr>
                  <a:defRPr sz="2000">
                    <a:solidFill>
                      <a:schemeClr val="accent6"/>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val>
            <c:numRef>
              <c:f>'WTNDUR Data'!$T$99:$T$398</c:f>
              <c:numCache>
                <c:formatCode>0.0</c:formatCode>
                <c:ptCount val="3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6.444679453152105</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8-4F73-4E1D-8F4D-F63FA311AA18}"/>
            </c:ext>
          </c:extLst>
        </c:ser>
        <c:dLbls>
          <c:showLegendKey val="0"/>
          <c:showVal val="1"/>
          <c:showCatName val="0"/>
          <c:showSerName val="0"/>
          <c:showPercent val="0"/>
          <c:showBubbleSize val="0"/>
        </c:dLbls>
        <c:marker val="1"/>
        <c:smooth val="0"/>
        <c:axId val="375447040"/>
        <c:axId val="161746304"/>
      </c:lineChart>
      <c:catAx>
        <c:axId val="375444480"/>
        <c:scaling>
          <c:orientation val="minMax"/>
        </c:scaling>
        <c:delete val="0"/>
        <c:axPos val="b"/>
        <c:numFmt formatCode="General" sourceLinked="1"/>
        <c:majorTickMark val="out"/>
        <c:minorTickMark val="none"/>
        <c:tickLblPos val="nextTo"/>
        <c:spPr>
          <a:ln w="3175">
            <a:solidFill>
              <a:schemeClr val="bg1">
                <a:lumMod val="65000"/>
              </a:schemeClr>
            </a:solidFill>
            <a:prstDash val="solid"/>
          </a:ln>
        </c:spPr>
        <c:txPr>
          <a:bodyPr rot="0" vert="horz"/>
          <a:lstStyle/>
          <a:p>
            <a:pPr>
              <a:defRPr/>
            </a:pPr>
            <a:endParaRPr lang="en-US"/>
          </a:p>
        </c:txPr>
        <c:crossAx val="161745728"/>
        <c:crossesAt val="-200"/>
        <c:auto val="1"/>
        <c:lblAlgn val="ctr"/>
        <c:lblOffset val="100"/>
        <c:tickLblSkip val="6"/>
        <c:tickMarkSkip val="12"/>
        <c:noMultiLvlLbl val="0"/>
      </c:catAx>
      <c:valAx>
        <c:axId val="161745728"/>
        <c:scaling>
          <c:orientation val="minMax"/>
          <c:max val="15"/>
          <c:min val="-15"/>
        </c:scaling>
        <c:delete val="0"/>
        <c:axPos val="l"/>
        <c:title>
          <c:tx>
            <c:rich>
              <a:bodyPr rot="0" vert="horz"/>
              <a:lstStyle/>
              <a:p>
                <a:pPr algn="ctr">
                  <a:defRPr>
                    <a:solidFill>
                      <a:srgbClr val="00B0F0"/>
                    </a:solidFill>
                  </a:defRPr>
                </a:pPr>
                <a:r>
                  <a:rPr lang="en-US">
                    <a:solidFill>
                      <a:srgbClr val="00B0F0"/>
                    </a:solidFill>
                  </a:rPr>
                  <a:t>US IP</a:t>
                </a:r>
              </a:p>
            </c:rich>
          </c:tx>
          <c:layout>
            <c:manualLayout>
              <c:xMode val="edge"/>
              <c:yMode val="edge"/>
              <c:x val="0"/>
              <c:y val="0"/>
            </c:manualLayout>
          </c:layout>
          <c:overlay val="0"/>
          <c:spPr>
            <a:noFill/>
            <a:ln w="25400">
              <a:noFill/>
            </a:ln>
          </c:spPr>
        </c:title>
        <c:numFmt formatCode="0" sourceLinked="0"/>
        <c:majorTickMark val="out"/>
        <c:minorTickMark val="none"/>
        <c:tickLblPos val="nextTo"/>
        <c:spPr>
          <a:ln w="3175">
            <a:solidFill>
              <a:schemeClr val="bg1">
                <a:lumMod val="65000"/>
              </a:schemeClr>
            </a:solidFill>
            <a:prstDash val="solid"/>
          </a:ln>
        </c:spPr>
        <c:txPr>
          <a:bodyPr rot="0" vert="horz"/>
          <a:lstStyle/>
          <a:p>
            <a:pPr>
              <a:defRPr/>
            </a:pPr>
            <a:endParaRPr lang="en-US"/>
          </a:p>
        </c:txPr>
        <c:crossAx val="375444480"/>
        <c:crosses val="autoZero"/>
        <c:crossBetween val="between"/>
        <c:majorUnit val="5"/>
      </c:valAx>
      <c:catAx>
        <c:axId val="375447040"/>
        <c:scaling>
          <c:orientation val="minMax"/>
        </c:scaling>
        <c:delete val="1"/>
        <c:axPos val="b"/>
        <c:numFmt formatCode="General" sourceLinked="1"/>
        <c:majorTickMark val="out"/>
        <c:minorTickMark val="none"/>
        <c:tickLblPos val="nextTo"/>
        <c:crossAx val="161746304"/>
        <c:crossesAt val="-10"/>
        <c:auto val="1"/>
        <c:lblAlgn val="ctr"/>
        <c:lblOffset val="100"/>
        <c:noMultiLvlLbl val="0"/>
      </c:catAx>
      <c:valAx>
        <c:axId val="161746304"/>
        <c:scaling>
          <c:orientation val="minMax"/>
          <c:max val="24"/>
          <c:min val="-24"/>
        </c:scaling>
        <c:delete val="0"/>
        <c:axPos val="r"/>
        <c:title>
          <c:tx>
            <c:rich>
              <a:bodyPr rot="0" vert="horz"/>
              <a:lstStyle/>
              <a:p>
                <a:pPr algn="ctr">
                  <a:defRPr>
                    <a:solidFill>
                      <a:schemeClr val="accent6"/>
                    </a:solidFill>
                  </a:defRPr>
                </a:pPr>
                <a:r>
                  <a:rPr lang="en-US">
                    <a:solidFill>
                      <a:schemeClr val="accent6"/>
                    </a:solidFill>
                  </a:rPr>
                  <a:t>Wholesale</a:t>
                </a:r>
              </a:p>
            </c:rich>
          </c:tx>
          <c:layout>
            <c:manualLayout>
              <c:xMode val="edge"/>
              <c:yMode val="edge"/>
              <c:x val="0.90455049944506105"/>
              <c:y val="0"/>
            </c:manualLayout>
          </c:layout>
          <c:overlay val="0"/>
          <c:spPr>
            <a:noFill/>
            <a:ln w="25400">
              <a:noFill/>
            </a:ln>
          </c:spPr>
        </c:title>
        <c:numFmt formatCode="0" sourceLinked="0"/>
        <c:majorTickMark val="out"/>
        <c:minorTickMark val="none"/>
        <c:tickLblPos val="nextTo"/>
        <c:spPr>
          <a:ln w="3175">
            <a:solidFill>
              <a:schemeClr val="bg1">
                <a:lumMod val="65000"/>
              </a:schemeClr>
            </a:solidFill>
            <a:prstDash val="solid"/>
          </a:ln>
        </c:spPr>
        <c:txPr>
          <a:bodyPr rot="0" vert="horz"/>
          <a:lstStyle/>
          <a:p>
            <a:pPr>
              <a:defRPr/>
            </a:pPr>
            <a:endParaRPr lang="en-US"/>
          </a:p>
        </c:txPr>
        <c:crossAx val="375447040"/>
        <c:crosses val="max"/>
        <c:crossBetween val="between"/>
        <c:majorUnit val="8"/>
      </c:valAx>
      <c:spPr>
        <a:noFill/>
        <a:ln w="25400">
          <a:noFill/>
        </a:ln>
      </c:spPr>
    </c:plotArea>
    <c:legend>
      <c:legendPos val="r"/>
      <c:legendEntry>
        <c:idx val="0"/>
        <c:delete val="1"/>
      </c:legendEntry>
      <c:legendEntry>
        <c:idx val="2"/>
        <c:delete val="1"/>
      </c:legendEntry>
      <c:legendEntry>
        <c:idx val="4"/>
        <c:delete val="1"/>
      </c:legendEntry>
      <c:layout>
        <c:manualLayout>
          <c:xMode val="edge"/>
          <c:yMode val="edge"/>
          <c:x val="8.4815875137123464E-2"/>
          <c:y val="0.74735820317542279"/>
          <c:w val="0.12663729533808274"/>
          <c:h val="0.1259863105347126"/>
        </c:manualLayout>
      </c:layout>
      <c:overlay val="0"/>
      <c:spPr>
        <a:noFill/>
        <a:ln w="25400">
          <a:noFill/>
        </a:ln>
      </c:spPr>
      <c:txPr>
        <a:bodyPr/>
        <a:lstStyle/>
        <a:p>
          <a:pPr>
            <a:defRPr>
              <a:solidFill>
                <a:schemeClr val="tx1"/>
              </a:solidFill>
            </a:defRPr>
          </a:pPr>
          <a:endParaRPr lang="en-US"/>
        </a:p>
      </c:txPr>
    </c:legend>
    <c:plotVisOnly val="1"/>
    <c:dispBlanksAs val="gap"/>
    <c:showDLblsOverMax val="0"/>
  </c:chart>
  <c:spPr>
    <a:noFill/>
    <a:ln w="9525">
      <a:noFill/>
    </a:ln>
  </c:spPr>
  <c:txPr>
    <a:bodyPr/>
    <a:lstStyle/>
    <a:p>
      <a:pPr>
        <a:defRPr sz="1200" b="1" i="0" u="none" strike="noStrike" baseline="0">
          <a:solidFill>
            <a:schemeClr val="bg1">
              <a:lumMod val="65000"/>
            </a:schemeClr>
          </a:solidFill>
          <a:latin typeface="Arial"/>
          <a:ea typeface="Arial"/>
          <a:cs typeface="Arial"/>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1</cdr:x>
      <cdr:y>0.07871</cdr:y>
    </cdr:to>
    <cdr:sp macro="" textlink="">
      <cdr:nvSpPr>
        <cdr:cNvPr id="3" name="TextBox 1"/>
        <cdr:cNvSpPr txBox="1"/>
      </cdr:nvSpPr>
      <cdr:spPr>
        <a:xfrm xmlns:a="http://schemas.openxmlformats.org/drawingml/2006/main">
          <a:off x="0" y="0"/>
          <a:ext cx="8673996" cy="495301"/>
        </a:xfrm>
        <a:prstGeom xmlns:a="http://schemas.openxmlformats.org/drawingml/2006/main" prst="rect">
          <a:avLst/>
        </a:prstGeom>
      </cdr:spPr>
      <cdr:txBody>
        <a:bodyPr xmlns:a="http://schemas.openxmlformats.org/drawingml/2006/main" wrap="square" rtlCol="0" anchor="t"/>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endParaRPr lang="en-US" sz="1600" b="1" dirty="0">
            <a:solidFill>
              <a:srgbClr val="808080"/>
            </a:solidFill>
          </a:endParaRPr>
        </a:p>
      </cdr:txBody>
    </cdr:sp>
  </cdr:relSizeAnchor>
  <cdr:relSizeAnchor xmlns:cdr="http://schemas.openxmlformats.org/drawingml/2006/chartDrawing">
    <cdr:from>
      <cdr:x>0</cdr:x>
      <cdr:y>0.08678</cdr:y>
    </cdr:from>
    <cdr:to>
      <cdr:x>1</cdr:x>
      <cdr:y>0.16286</cdr:y>
    </cdr:to>
    <cdr:sp macro="" textlink="">
      <cdr:nvSpPr>
        <cdr:cNvPr id="4" name="TextBox 1"/>
        <cdr:cNvSpPr txBox="1"/>
      </cdr:nvSpPr>
      <cdr:spPr>
        <a:xfrm xmlns:a="http://schemas.openxmlformats.org/drawingml/2006/main">
          <a:off x="0" y="546100"/>
          <a:ext cx="8673996" cy="47875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endParaRPr lang="en-US" sz="1100" b="1" dirty="0">
            <a:solidFill>
              <a:srgbClr val="808080"/>
            </a:solidFill>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0.75527</cdr:x>
      <cdr:y>0.86074</cdr:y>
    </cdr:from>
    <cdr:to>
      <cdr:x>0.95359</cdr:x>
      <cdr:y>0.94391</cdr:y>
    </cdr:to>
    <cdr:sp macro="" textlink="">
      <cdr:nvSpPr>
        <cdr:cNvPr id="2" name="TextBox 1"/>
        <cdr:cNvSpPr txBox="1"/>
      </cdr:nvSpPr>
      <cdr:spPr>
        <a:xfrm xmlns:a="http://schemas.openxmlformats.org/drawingml/2006/main">
          <a:off x="6819900" y="5651500"/>
          <a:ext cx="1790700" cy="5461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0.67758</cdr:x>
      <cdr:y>0.8192</cdr:y>
    </cdr:from>
    <cdr:to>
      <cdr:x>0.94026</cdr:x>
      <cdr:y>1</cdr:y>
    </cdr:to>
    <cdr:sp macro="" textlink="">
      <cdr:nvSpPr>
        <cdr:cNvPr id="8" name="TextBox 7"/>
        <cdr:cNvSpPr txBox="1"/>
      </cdr:nvSpPr>
      <cdr:spPr>
        <a:xfrm xmlns:a="http://schemas.openxmlformats.org/drawingml/2006/main">
          <a:off x="6066692" y="5377962"/>
          <a:ext cx="2351943" cy="11869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0.38953</cdr:x>
      <cdr:y>0.43638</cdr:y>
    </cdr:from>
    <cdr:to>
      <cdr:x>0.58347</cdr:x>
      <cdr:y>0.62723</cdr:y>
    </cdr:to>
    <cdr:sp macro="" textlink="">
      <cdr:nvSpPr>
        <cdr:cNvPr id="9" name="TextBox 8"/>
        <cdr:cNvSpPr txBox="1"/>
      </cdr:nvSpPr>
      <cdr:spPr>
        <a:xfrm xmlns:a="http://schemas.openxmlformats.org/drawingml/2006/main">
          <a:off x="3487615" y="2864827"/>
          <a:ext cx="1736481" cy="12529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0.34943</cdr:x>
      <cdr:y>0.5067</cdr:y>
    </cdr:from>
    <cdr:to>
      <cdr:x>0.48282</cdr:x>
      <cdr:y>0.59598</cdr:y>
    </cdr:to>
    <cdr:sp macro="" textlink="">
      <cdr:nvSpPr>
        <cdr:cNvPr id="10" name="TextBox 9"/>
        <cdr:cNvSpPr txBox="1"/>
      </cdr:nvSpPr>
      <cdr:spPr>
        <a:xfrm xmlns:a="http://schemas.openxmlformats.org/drawingml/2006/main">
          <a:off x="3128596" y="3326423"/>
          <a:ext cx="1194289" cy="58615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0.79679</cdr:x>
      <cdr:y>0</cdr:y>
    </cdr:from>
    <cdr:to>
      <cdr:x>1</cdr:x>
      <cdr:y>0.06675</cdr:y>
    </cdr:to>
    <cdr:sp macro="" textlink="">
      <cdr:nvSpPr>
        <cdr:cNvPr id="5" name="TextBox 4"/>
        <cdr:cNvSpPr txBox="1"/>
      </cdr:nvSpPr>
      <cdr:spPr>
        <a:xfrm xmlns:a="http://schemas.openxmlformats.org/drawingml/2006/main">
          <a:off x="6906377" y="0"/>
          <a:ext cx="1761373" cy="4191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r>
            <a:rPr lang="en-US" sz="1200" b="1" dirty="0">
              <a:solidFill>
                <a:srgbClr val="33CC33"/>
              </a:solidFill>
              <a:latin typeface="Arial" panose="020B0604020202020204" pitchFamily="34" charset="0"/>
              <a:cs typeface="Arial" panose="020B0604020202020204" pitchFamily="34" charset="0"/>
            </a:rPr>
            <a:t>PMI, </a:t>
          </a:r>
          <a:r>
            <a:rPr lang="en-US" sz="1200" b="1" dirty="0">
              <a:solidFill>
                <a:srgbClr val="00B0F0"/>
              </a:solidFill>
              <a:latin typeface="Arial" panose="020B0604020202020204" pitchFamily="34" charset="0"/>
              <a:cs typeface="Arial" panose="020B0604020202020204" pitchFamily="34" charset="0"/>
            </a:rPr>
            <a:t>Wilshire,</a:t>
          </a:r>
          <a:r>
            <a:rPr lang="en-US" sz="1200" b="1" dirty="0">
              <a:solidFill>
                <a:srgbClr val="33CC33"/>
              </a:solidFill>
              <a:latin typeface="Arial" panose="020B0604020202020204" pitchFamily="34" charset="0"/>
              <a:cs typeface="Arial" panose="020B0604020202020204" pitchFamily="34" charset="0"/>
            </a:rPr>
            <a:t> </a:t>
          </a:r>
          <a:r>
            <a:rPr lang="en-US" sz="1200" b="1" dirty="0">
              <a:solidFill>
                <a:srgbClr val="FF66FF"/>
              </a:solidFill>
              <a:latin typeface="Arial" panose="020B0604020202020204" pitchFamily="34" charset="0"/>
              <a:cs typeface="Arial" panose="020B0604020202020204" pitchFamily="34" charset="0"/>
            </a:rPr>
            <a:t>G7</a:t>
          </a:r>
        </a:p>
      </cdr:txBody>
    </cdr:sp>
  </cdr:relSizeAnchor>
  <cdr:relSizeAnchor xmlns:cdr="http://schemas.openxmlformats.org/drawingml/2006/chartDrawing">
    <cdr:from>
      <cdr:x>0.003</cdr:x>
      <cdr:y>1.59272E-7</cdr:y>
    </cdr:from>
    <cdr:to>
      <cdr:x>0.20694</cdr:x>
      <cdr:y>0.06001</cdr:y>
    </cdr:to>
    <cdr:sp macro="" textlink="">
      <cdr:nvSpPr>
        <cdr:cNvPr id="4" name="TextBox 3"/>
        <cdr:cNvSpPr txBox="1"/>
      </cdr:nvSpPr>
      <cdr:spPr>
        <a:xfrm xmlns:a="http://schemas.openxmlformats.org/drawingml/2006/main">
          <a:off x="26003" y="1"/>
          <a:ext cx="1767701" cy="3767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US" sz="1200" b="1" dirty="0">
              <a:solidFill>
                <a:srgbClr val="183863"/>
              </a:solidFill>
              <a:latin typeface="Arial" panose="020B0604020202020204" pitchFamily="34" charset="0"/>
              <a:cs typeface="Arial" panose="020B0604020202020204" pitchFamily="34" charset="0"/>
            </a:rPr>
            <a:t>US IP, </a:t>
          </a:r>
          <a:r>
            <a:rPr lang="en-US" sz="1200" b="1" dirty="0">
              <a:solidFill>
                <a:srgbClr val="7030A0"/>
              </a:solidFill>
              <a:latin typeface="Arial" panose="020B0604020202020204" pitchFamily="34" charset="0"/>
              <a:cs typeface="Arial" panose="020B0604020202020204" pitchFamily="34" charset="0"/>
            </a:rPr>
            <a:t>JP Morgan</a:t>
          </a:r>
        </a:p>
      </cdr:txBody>
    </cdr:sp>
  </cdr:relSizeAnchor>
  <cdr:relSizeAnchor xmlns:cdr="http://schemas.openxmlformats.org/drawingml/2006/chartDrawing">
    <cdr:from>
      <cdr:x>0.40762</cdr:x>
      <cdr:y>0.96161</cdr:y>
    </cdr:from>
    <cdr:to>
      <cdr:x>0.51466</cdr:x>
      <cdr:y>1</cdr:y>
    </cdr:to>
    <cdr:sp macro="" textlink="">
      <cdr:nvSpPr>
        <cdr:cNvPr id="23" name="TextBox 1"/>
        <cdr:cNvSpPr txBox="1"/>
      </cdr:nvSpPr>
      <cdr:spPr>
        <a:xfrm xmlns:a="http://schemas.openxmlformats.org/drawingml/2006/main">
          <a:off x="3592681" y="6191710"/>
          <a:ext cx="943429" cy="2471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AFFE3B6D-F480-4087-82A9-AAD59D552F70}" type="TxLink">
            <a:rPr lang="en-US" sz="1000" b="1" i="0" u="none" strike="noStrike">
              <a:solidFill>
                <a:srgbClr val="000000"/>
              </a:solidFill>
              <a:latin typeface="Arial"/>
              <a:cs typeface="Arial"/>
            </a:rPr>
            <a:pPr/>
            <a:t> </a:t>
          </a:fld>
          <a:endParaRPr lang="en-US" sz="1100" b="1"/>
        </a:p>
      </cdr:txBody>
    </cdr:sp>
  </cdr:relSizeAnchor>
</c:userShapes>
</file>

<file path=ppt/drawings/drawing11.xml><?xml version="1.0" encoding="utf-8"?>
<c:userShapes xmlns:c="http://schemas.openxmlformats.org/drawingml/2006/chart">
  <cdr:relSizeAnchor xmlns:cdr="http://schemas.openxmlformats.org/drawingml/2006/chartDrawing">
    <cdr:from>
      <cdr:x>0.15306</cdr:x>
      <cdr:y>0</cdr:y>
    </cdr:from>
    <cdr:to>
      <cdr:x>0.87691</cdr:x>
      <cdr:y>0.16296</cdr:y>
    </cdr:to>
    <cdr:sp macro="" textlink="">
      <cdr:nvSpPr>
        <cdr:cNvPr id="2" name="TextBox 1"/>
        <cdr:cNvSpPr txBox="1"/>
      </cdr:nvSpPr>
      <cdr:spPr>
        <a:xfrm xmlns:a="http://schemas.openxmlformats.org/drawingml/2006/main">
          <a:off x="1371600" y="0"/>
          <a:ext cx="6486496" cy="6332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dirty="0"/>
            <a:t>	</a:t>
          </a:r>
        </a:p>
      </cdr:txBody>
    </cdr:sp>
  </cdr:relSizeAnchor>
  <cdr:relSizeAnchor xmlns:cdr="http://schemas.openxmlformats.org/drawingml/2006/chartDrawing">
    <cdr:from>
      <cdr:x>0.152</cdr:x>
      <cdr:y>0.24265</cdr:y>
    </cdr:from>
    <cdr:to>
      <cdr:x>0.17751</cdr:x>
      <cdr:y>0.30392</cdr:y>
    </cdr:to>
    <cdr:cxnSp macro="">
      <cdr:nvCxnSpPr>
        <cdr:cNvPr id="4" name="Straight Arrow Connector 3">
          <a:extLst xmlns:a="http://schemas.openxmlformats.org/drawingml/2006/main">
            <a:ext uri="{FF2B5EF4-FFF2-40B4-BE49-F238E27FC236}">
              <a16:creationId xmlns:a16="http://schemas.microsoft.com/office/drawing/2014/main" id="{6952B854-4104-4D48-A865-DDA1CE2192B8}"/>
            </a:ext>
          </a:extLst>
        </cdr:cNvPr>
        <cdr:cNvCxnSpPr/>
      </cdr:nvCxnSpPr>
      <cdr:spPr>
        <a:xfrm xmlns:a="http://schemas.openxmlformats.org/drawingml/2006/main">
          <a:off x="1362101" y="942967"/>
          <a:ext cx="228598" cy="238146"/>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0.34014</cdr:x>
      <cdr:y>0.19854</cdr:y>
    </cdr:from>
    <cdr:to>
      <cdr:x>0.35927</cdr:x>
      <cdr:y>0.29903</cdr:y>
    </cdr:to>
    <cdr:cxnSp macro="">
      <cdr:nvCxnSpPr>
        <cdr:cNvPr id="6" name="Straight Arrow Connector 5">
          <a:extLst xmlns:a="http://schemas.openxmlformats.org/drawingml/2006/main">
            <a:ext uri="{FF2B5EF4-FFF2-40B4-BE49-F238E27FC236}">
              <a16:creationId xmlns:a16="http://schemas.microsoft.com/office/drawing/2014/main" id="{830D3622-5A37-4F6E-A2C7-24AEAFD34CB7}"/>
            </a:ext>
          </a:extLst>
        </cdr:cNvPr>
        <cdr:cNvCxnSpPr/>
      </cdr:nvCxnSpPr>
      <cdr:spPr>
        <a:xfrm xmlns:a="http://schemas.openxmlformats.org/drawingml/2006/main" flipH="1">
          <a:off x="3048028" y="771547"/>
          <a:ext cx="171426" cy="390524"/>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0.08503</cdr:x>
      <cdr:y>0.15686</cdr:y>
    </cdr:from>
    <cdr:to>
      <cdr:x>0.19557</cdr:x>
      <cdr:y>0.2549</cdr:y>
    </cdr:to>
    <cdr:sp macro="" textlink="">
      <cdr:nvSpPr>
        <cdr:cNvPr id="11" name="TextBox 10">
          <a:extLst xmlns:a="http://schemas.openxmlformats.org/drawingml/2006/main">
            <a:ext uri="{FF2B5EF4-FFF2-40B4-BE49-F238E27FC236}">
              <a16:creationId xmlns:a16="http://schemas.microsoft.com/office/drawing/2014/main" id="{36C806C7-03A3-4CC5-B0AC-670E4372B281}"/>
            </a:ext>
          </a:extLst>
        </cdr:cNvPr>
        <cdr:cNvSpPr txBox="1"/>
      </cdr:nvSpPr>
      <cdr:spPr>
        <a:xfrm xmlns:a="http://schemas.openxmlformats.org/drawingml/2006/main">
          <a:off x="762003" y="609598"/>
          <a:ext cx="990562" cy="3810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a:solidFill>
                <a:srgbClr val="00B0F0"/>
              </a:solidFill>
              <a:latin typeface="Arial" panose="020B0604020202020204" pitchFamily="34" charset="0"/>
              <a:cs typeface="Arial" panose="020B0604020202020204" pitchFamily="34" charset="0"/>
            </a:rPr>
            <a:t>Monthly</a:t>
          </a:r>
          <a:endParaRPr lang="en-US" sz="1100" b="1">
            <a:solidFill>
              <a:srgbClr val="00B0F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0.32878</cdr:x>
      <cdr:y>0.13318</cdr:y>
    </cdr:from>
    <cdr:to>
      <cdr:x>0.43933</cdr:x>
      <cdr:y>0.23122</cdr:y>
    </cdr:to>
    <cdr:sp macro="" textlink="">
      <cdr:nvSpPr>
        <cdr:cNvPr id="14" name="TextBox 1">
          <a:extLst xmlns:a="http://schemas.openxmlformats.org/drawingml/2006/main">
            <a:ext uri="{FF2B5EF4-FFF2-40B4-BE49-F238E27FC236}">
              <a16:creationId xmlns:a16="http://schemas.microsoft.com/office/drawing/2014/main" id="{B5E544AA-B608-439E-9D16-EEB105A21ACC}"/>
            </a:ext>
          </a:extLst>
        </cdr:cNvPr>
        <cdr:cNvSpPr txBox="1"/>
      </cdr:nvSpPr>
      <cdr:spPr>
        <a:xfrm xmlns:a="http://schemas.openxmlformats.org/drawingml/2006/main">
          <a:off x="2946245" y="517553"/>
          <a:ext cx="990652" cy="38100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a:solidFill>
                <a:schemeClr val="accent6"/>
              </a:solidFill>
              <a:latin typeface="Arial" panose="020B0604020202020204" pitchFamily="34" charset="0"/>
              <a:cs typeface="Arial" panose="020B0604020202020204" pitchFamily="34" charset="0"/>
            </a:rPr>
            <a:t>12/12</a:t>
          </a:r>
          <a:endParaRPr lang="en-US" sz="1100" b="1">
            <a:solidFill>
              <a:schemeClr val="accent6"/>
            </a:solidFill>
            <a:latin typeface="Arial" panose="020B0604020202020204" pitchFamily="34" charset="0"/>
            <a:cs typeface="Arial" panose="020B0604020202020204" pitchFamily="34"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0.67758</cdr:x>
      <cdr:y>0.8192</cdr:y>
    </cdr:from>
    <cdr:to>
      <cdr:x>0.94026</cdr:x>
      <cdr:y>1</cdr:y>
    </cdr:to>
    <cdr:sp macro="" textlink="">
      <cdr:nvSpPr>
        <cdr:cNvPr id="8" name="TextBox 7"/>
        <cdr:cNvSpPr txBox="1"/>
      </cdr:nvSpPr>
      <cdr:spPr>
        <a:xfrm xmlns:a="http://schemas.openxmlformats.org/drawingml/2006/main">
          <a:off x="6066692" y="5377962"/>
          <a:ext cx="2351943" cy="11869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0.79679</cdr:x>
      <cdr:y>0</cdr:y>
    </cdr:from>
    <cdr:to>
      <cdr:x>1</cdr:x>
      <cdr:y>0.07475</cdr:y>
    </cdr:to>
    <cdr:sp macro="" textlink="">
      <cdr:nvSpPr>
        <cdr:cNvPr id="5" name="TextBox 4"/>
        <cdr:cNvSpPr txBox="1"/>
      </cdr:nvSpPr>
      <cdr:spPr>
        <a:xfrm xmlns:a="http://schemas.openxmlformats.org/drawingml/2006/main">
          <a:off x="6901317" y="0"/>
          <a:ext cx="1760083" cy="4699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fld id="{4C09564B-7664-4E94-A95F-298AFB9FF67A}" type="TxLink">
            <a:rPr lang="en-US" sz="1200" b="1" i="0" u="none" strike="noStrike">
              <a:solidFill>
                <a:srgbClr val="33CC33"/>
              </a:solidFill>
              <a:latin typeface="Arial" panose="020B0604020202020204" pitchFamily="34" charset="0"/>
              <a:cs typeface="Arial" panose="020B0604020202020204" pitchFamily="34" charset="0"/>
            </a:rPr>
            <a:pPr algn="r"/>
            <a:t>Index</a:t>
          </a:fld>
          <a:endParaRPr lang="en-US" sz="1200" b="1">
            <a:solidFill>
              <a:srgbClr val="33CC33"/>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0.003</cdr:x>
      <cdr:y>1.59071E-7</cdr:y>
    </cdr:from>
    <cdr:to>
      <cdr:x>0.20694</cdr:x>
      <cdr:y>0.0672</cdr:y>
    </cdr:to>
    <cdr:sp macro="" textlink="">
      <cdr:nvSpPr>
        <cdr:cNvPr id="4" name="TextBox 3"/>
        <cdr:cNvSpPr txBox="1"/>
      </cdr:nvSpPr>
      <cdr:spPr>
        <a:xfrm xmlns:a="http://schemas.openxmlformats.org/drawingml/2006/main">
          <a:off x="25984" y="1"/>
          <a:ext cx="1766406" cy="42242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fld id="{84622055-4C51-4ECD-A2C3-C327AF9F4C55}" type="TxLink">
            <a:rPr lang="en-US" sz="1200" b="1" i="0" u="none" strike="noStrike">
              <a:solidFill>
                <a:srgbClr val="183863"/>
              </a:solidFill>
              <a:latin typeface="Arial" panose="020B0604020202020204" pitchFamily="34" charset="0"/>
              <a:cs typeface="Arial" panose="020B0604020202020204" pitchFamily="34" charset="0"/>
            </a:rPr>
            <a:pPr algn="l"/>
            <a:t>Containers</a:t>
          </a:fld>
          <a:endParaRPr lang="en-US" sz="1200" b="1">
            <a:solidFill>
              <a:srgbClr val="183863"/>
            </a:solidFill>
            <a:latin typeface="Arial" panose="020B0604020202020204" pitchFamily="34" charset="0"/>
            <a:cs typeface="Arial" panose="020B0604020202020204" pitchFamily="34" charset="0"/>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0.75527</cdr:x>
      <cdr:y>0.86074</cdr:y>
    </cdr:from>
    <cdr:to>
      <cdr:x>0.95359</cdr:x>
      <cdr:y>0.94391</cdr:y>
    </cdr:to>
    <cdr:sp macro="" textlink="">
      <cdr:nvSpPr>
        <cdr:cNvPr id="2" name="TextBox 1"/>
        <cdr:cNvSpPr txBox="1"/>
      </cdr:nvSpPr>
      <cdr:spPr>
        <a:xfrm xmlns:a="http://schemas.openxmlformats.org/drawingml/2006/main">
          <a:off x="6819900" y="5651500"/>
          <a:ext cx="1790700" cy="5461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0.67758</cdr:x>
      <cdr:y>0.8192</cdr:y>
    </cdr:from>
    <cdr:to>
      <cdr:x>0.94026</cdr:x>
      <cdr:y>1</cdr:y>
    </cdr:to>
    <cdr:sp macro="" textlink="">
      <cdr:nvSpPr>
        <cdr:cNvPr id="8" name="TextBox 7"/>
        <cdr:cNvSpPr txBox="1"/>
      </cdr:nvSpPr>
      <cdr:spPr>
        <a:xfrm xmlns:a="http://schemas.openxmlformats.org/drawingml/2006/main">
          <a:off x="6066692" y="5377962"/>
          <a:ext cx="2351943" cy="11869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0.38953</cdr:x>
      <cdr:y>0.43638</cdr:y>
    </cdr:from>
    <cdr:to>
      <cdr:x>0.58347</cdr:x>
      <cdr:y>0.62723</cdr:y>
    </cdr:to>
    <cdr:sp macro="" textlink="">
      <cdr:nvSpPr>
        <cdr:cNvPr id="9" name="TextBox 8"/>
        <cdr:cNvSpPr txBox="1"/>
      </cdr:nvSpPr>
      <cdr:spPr>
        <a:xfrm xmlns:a="http://schemas.openxmlformats.org/drawingml/2006/main">
          <a:off x="3487615" y="2864827"/>
          <a:ext cx="1736481" cy="12529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0.34943</cdr:x>
      <cdr:y>0.5067</cdr:y>
    </cdr:from>
    <cdr:to>
      <cdr:x>0.48282</cdr:x>
      <cdr:y>0.59598</cdr:y>
    </cdr:to>
    <cdr:sp macro="" textlink="">
      <cdr:nvSpPr>
        <cdr:cNvPr id="10" name="TextBox 9"/>
        <cdr:cNvSpPr txBox="1"/>
      </cdr:nvSpPr>
      <cdr:spPr>
        <a:xfrm xmlns:a="http://schemas.openxmlformats.org/drawingml/2006/main">
          <a:off x="3128596" y="3326423"/>
          <a:ext cx="1194289" cy="58615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0.79679</cdr:x>
      <cdr:y>0.00202</cdr:y>
    </cdr:from>
    <cdr:to>
      <cdr:x>1</cdr:x>
      <cdr:y>0.08517</cdr:y>
    </cdr:to>
    <cdr:sp macro="" textlink="">
      <cdr:nvSpPr>
        <cdr:cNvPr id="5" name="TextBox 4"/>
        <cdr:cNvSpPr txBox="1"/>
      </cdr:nvSpPr>
      <cdr:spPr>
        <a:xfrm xmlns:a="http://schemas.openxmlformats.org/drawingml/2006/main">
          <a:off x="6901317" y="12699"/>
          <a:ext cx="1760083" cy="52271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fld id="{CBDC028B-28D0-419E-99B5-3CEBBA46743F}" type="TxLink">
            <a:rPr lang="en-US" sz="1200" b="1" i="0" u="none" strike="noStrike">
              <a:solidFill>
                <a:schemeClr val="accent6"/>
              </a:solidFill>
              <a:latin typeface="Arial" panose="020B0604020202020204" pitchFamily="34" charset="0"/>
              <a:cs typeface="Arial" panose="020B0604020202020204" pitchFamily="34" charset="0"/>
            </a:rPr>
            <a:pPr algn="r"/>
            <a:t>Utilization Rate</a:t>
          </a:fld>
          <a:endParaRPr lang="en-US" sz="1200" b="1" dirty="0">
            <a:solidFill>
              <a:schemeClr val="accent6"/>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0.003</cdr:x>
      <cdr:y>1.59071E-7</cdr:y>
    </cdr:from>
    <cdr:to>
      <cdr:x>0.20694</cdr:x>
      <cdr:y>0.07475</cdr:y>
    </cdr:to>
    <cdr:sp macro="" textlink="">
      <cdr:nvSpPr>
        <cdr:cNvPr id="4" name="TextBox 3"/>
        <cdr:cNvSpPr txBox="1"/>
      </cdr:nvSpPr>
      <cdr:spPr>
        <a:xfrm xmlns:a="http://schemas.openxmlformats.org/drawingml/2006/main">
          <a:off x="25984" y="1"/>
          <a:ext cx="1766406" cy="4698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fld id="{84622055-4C51-4ECD-A2C3-C327AF9F4C55}" type="TxLink">
            <a:rPr lang="en-US" sz="1200" b="1" i="0" u="none" strike="noStrike">
              <a:solidFill>
                <a:srgbClr val="00B0F0"/>
              </a:solidFill>
              <a:latin typeface="Arial" panose="020B0604020202020204" pitchFamily="34" charset="0"/>
              <a:cs typeface="Arial" panose="020B0604020202020204" pitchFamily="34" charset="0"/>
            </a:rPr>
            <a:pPr algn="l"/>
            <a:t>US IP</a:t>
          </a:fld>
          <a:endParaRPr lang="en-US" sz="1200" b="1" dirty="0">
            <a:solidFill>
              <a:srgbClr val="00B0F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0.40909</cdr:x>
      <cdr:y>0.96014</cdr:y>
    </cdr:from>
    <cdr:to>
      <cdr:x>0.51613</cdr:x>
      <cdr:y>0.99853</cdr:y>
    </cdr:to>
    <cdr:sp macro="" textlink="">
      <cdr:nvSpPr>
        <cdr:cNvPr id="23" name="TextBox 1"/>
        <cdr:cNvSpPr txBox="1"/>
      </cdr:nvSpPr>
      <cdr:spPr>
        <a:xfrm xmlns:a="http://schemas.openxmlformats.org/drawingml/2006/main">
          <a:off x="3605637" y="6182273"/>
          <a:ext cx="943430" cy="24718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76F8900C-8334-4607-9735-C3F0085AFC7E}" type="TxLink">
            <a:rPr lang="en-US" sz="1000" b="1" i="0" u="none" strike="noStrike">
              <a:solidFill>
                <a:srgbClr val="000000"/>
              </a:solidFill>
              <a:latin typeface="Arial"/>
              <a:cs typeface="Arial"/>
            </a:rPr>
            <a:pPr/>
            <a:t> </a:t>
          </a:fld>
          <a:endParaRPr lang="en-US" sz="1100" b="1"/>
        </a:p>
      </cdr:txBody>
    </cdr:sp>
  </cdr:relSizeAnchor>
  <cdr:relSizeAnchor xmlns:cdr="http://schemas.openxmlformats.org/drawingml/2006/chartDrawing">
    <cdr:from>
      <cdr:x>0.20322</cdr:x>
      <cdr:y>0.2572</cdr:y>
    </cdr:from>
    <cdr:to>
      <cdr:x>0.31914</cdr:x>
      <cdr:y>0.29825</cdr:y>
    </cdr:to>
    <cdr:sp macro="" textlink="">
      <cdr:nvSpPr>
        <cdr:cNvPr id="12" name="TextBox 10"/>
        <cdr:cNvSpPr txBox="1"/>
      </cdr:nvSpPr>
      <cdr:spPr>
        <a:xfrm xmlns:a="http://schemas.openxmlformats.org/drawingml/2006/main">
          <a:off x="1827298" y="999547"/>
          <a:ext cx="1042306" cy="159528"/>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chemeClr val="accent6"/>
              </a:solidFill>
              <a:latin typeface="Arial" pitchFamily="34" charset="0"/>
              <a:cs typeface="Arial" pitchFamily="34" charset="0"/>
            </a:rPr>
            <a:t>1/12</a:t>
          </a:r>
        </a:p>
      </cdr:txBody>
    </cdr:sp>
  </cdr:relSizeAnchor>
  <cdr:relSizeAnchor xmlns:cdr="http://schemas.openxmlformats.org/drawingml/2006/chartDrawing">
    <cdr:from>
      <cdr:x>0.23202</cdr:x>
      <cdr:y>0.31738</cdr:y>
    </cdr:from>
    <cdr:to>
      <cdr:x>0.24788</cdr:x>
      <cdr:y>0.38235</cdr:y>
    </cdr:to>
    <cdr:cxnSp macro="">
      <cdr:nvCxnSpPr>
        <cdr:cNvPr id="13" name="Straight Arrow Connector 12">
          <a:extLst xmlns:a="http://schemas.openxmlformats.org/drawingml/2006/main">
            <a:ext uri="{FF2B5EF4-FFF2-40B4-BE49-F238E27FC236}">
              <a16:creationId xmlns:a16="http://schemas.microsoft.com/office/drawing/2014/main" id="{A675FCEF-9F1F-4C3F-A597-54464F8F0C61}"/>
            </a:ext>
          </a:extLst>
        </cdr:cNvPr>
        <cdr:cNvCxnSpPr/>
      </cdr:nvCxnSpPr>
      <cdr:spPr>
        <a:xfrm xmlns:a="http://schemas.openxmlformats.org/drawingml/2006/main">
          <a:off x="2086233" y="1233390"/>
          <a:ext cx="142617" cy="252510"/>
        </a:xfrm>
        <a:prstGeom xmlns:a="http://schemas.openxmlformats.org/drawingml/2006/main" prst="straightConnector1">
          <a:avLst/>
        </a:prstGeom>
        <a:ln xmlns:a="http://schemas.openxmlformats.org/drawingml/2006/main" w="15875">
          <a:solidFill>
            <a:schemeClr val="tx1"/>
          </a:solidFill>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cdr:x>
      <cdr:y>0.0979</cdr:y>
    </cdr:from>
    <cdr:to>
      <cdr:x>0.40052</cdr:x>
      <cdr:y>0.13895</cdr:y>
    </cdr:to>
    <cdr:sp macro="" textlink="">
      <cdr:nvSpPr>
        <cdr:cNvPr id="14" name="TextBox 12"/>
        <cdr:cNvSpPr txBox="1"/>
      </cdr:nvSpPr>
      <cdr:spPr>
        <a:xfrm xmlns:a="http://schemas.openxmlformats.org/drawingml/2006/main">
          <a:off x="2697505" y="380475"/>
          <a:ext cx="903836" cy="159529"/>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rgbClr val="00B0F0"/>
              </a:solidFill>
              <a:latin typeface="Arial" pitchFamily="34" charset="0"/>
              <a:cs typeface="Arial" pitchFamily="34" charset="0"/>
            </a:rPr>
            <a:t>12/12</a:t>
          </a:r>
        </a:p>
      </cdr:txBody>
    </cdr:sp>
  </cdr:relSizeAnchor>
  <cdr:relSizeAnchor xmlns:cdr="http://schemas.openxmlformats.org/drawingml/2006/chartDrawing">
    <cdr:from>
      <cdr:x>0.32426</cdr:x>
      <cdr:y>0.15804</cdr:y>
    </cdr:from>
    <cdr:to>
      <cdr:x>0.33538</cdr:x>
      <cdr:y>0.25327</cdr:y>
    </cdr:to>
    <cdr:cxnSp macro="">
      <cdr:nvCxnSpPr>
        <cdr:cNvPr id="15" name="Straight Arrow Connector 14">
          <a:extLst xmlns:a="http://schemas.openxmlformats.org/drawingml/2006/main">
            <a:ext uri="{FF2B5EF4-FFF2-40B4-BE49-F238E27FC236}">
              <a16:creationId xmlns:a16="http://schemas.microsoft.com/office/drawing/2014/main" id="{94EB5C9A-8448-4E22-A2E6-BA7F2FD718D5}"/>
            </a:ext>
          </a:extLst>
        </cdr:cNvPr>
        <cdr:cNvCxnSpPr/>
      </cdr:nvCxnSpPr>
      <cdr:spPr>
        <a:xfrm xmlns:a="http://schemas.openxmlformats.org/drawingml/2006/main" flipH="1">
          <a:off x="2915612" y="614159"/>
          <a:ext cx="99987" cy="370083"/>
        </a:xfrm>
        <a:prstGeom xmlns:a="http://schemas.openxmlformats.org/drawingml/2006/main" prst="straightConnector1">
          <a:avLst/>
        </a:prstGeom>
        <a:ln xmlns:a="http://schemas.openxmlformats.org/drawingml/2006/main" w="15875">
          <a:solidFill>
            <a:schemeClr val="tx1"/>
          </a:solidFill>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4.xml><?xml version="1.0" encoding="utf-8"?>
<c:userShapes xmlns:c="http://schemas.openxmlformats.org/drawingml/2006/chart">
  <cdr:relSizeAnchor xmlns:cdr="http://schemas.openxmlformats.org/drawingml/2006/chartDrawing">
    <cdr:from>
      <cdr:x>0.062</cdr:x>
      <cdr:y>0.16236</cdr:y>
    </cdr:from>
    <cdr:to>
      <cdr:x>0.13797</cdr:x>
      <cdr:y>0.24156</cdr:y>
    </cdr:to>
    <cdr:sp macro="" textlink="">
      <cdr:nvSpPr>
        <cdr:cNvPr id="3" name="TextBox 4"/>
        <cdr:cNvSpPr txBox="1"/>
      </cdr:nvSpPr>
      <cdr:spPr>
        <a:xfrm xmlns:a="http://schemas.openxmlformats.org/drawingml/2006/main">
          <a:off x="557441" y="630961"/>
          <a:ext cx="683092"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rgbClr val="5F5F5F"/>
              </a:solidFill>
              <a:latin typeface="Arial" pitchFamily="34" charset="0"/>
              <a:cs typeface="Arial" pitchFamily="34" charset="0"/>
            </a:rPr>
            <a:t>3/12</a:t>
          </a:r>
        </a:p>
      </cdr:txBody>
    </cdr:sp>
  </cdr:relSizeAnchor>
  <cdr:relSizeAnchor xmlns:cdr="http://schemas.openxmlformats.org/drawingml/2006/chartDrawing">
    <cdr:from>
      <cdr:x>0.08958</cdr:x>
      <cdr:y>0.22525</cdr:y>
    </cdr:from>
    <cdr:to>
      <cdr:x>0.10735</cdr:x>
      <cdr:y>0.30393</cdr:y>
    </cdr:to>
    <cdr:cxnSp macro="">
      <cdr:nvCxnSpPr>
        <cdr:cNvPr id="4" name="Straight Arrow Connector 3">
          <a:extLst xmlns:a="http://schemas.openxmlformats.org/drawingml/2006/main">
            <a:ext uri="{FF2B5EF4-FFF2-40B4-BE49-F238E27FC236}">
              <a16:creationId xmlns:a16="http://schemas.microsoft.com/office/drawing/2014/main" id="{10B3A85F-2528-47A0-81A1-C3520CC5EC02}"/>
            </a:ext>
          </a:extLst>
        </cdr:cNvPr>
        <cdr:cNvCxnSpPr/>
      </cdr:nvCxnSpPr>
      <cdr:spPr>
        <a:xfrm xmlns:a="http://schemas.openxmlformats.org/drawingml/2006/main">
          <a:off x="802771" y="875353"/>
          <a:ext cx="159239" cy="305766"/>
        </a:xfrm>
        <a:prstGeom xmlns:a="http://schemas.openxmlformats.org/drawingml/2006/main" prst="straightConnector1">
          <a:avLst/>
        </a:prstGeom>
        <a:ln xmlns:a="http://schemas.openxmlformats.org/drawingml/2006/main" w="15875">
          <a:solidFill>
            <a:schemeClr val="tx1"/>
          </a:solidFill>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0.21955</cdr:x>
      <cdr:y>0.13599</cdr:y>
    </cdr:from>
    <cdr:to>
      <cdr:x>0.29551</cdr:x>
      <cdr:y>0.21519</cdr:y>
    </cdr:to>
    <cdr:sp macro="" textlink="">
      <cdr:nvSpPr>
        <cdr:cNvPr id="5" name="TextBox 7"/>
        <cdr:cNvSpPr txBox="1"/>
      </cdr:nvSpPr>
      <cdr:spPr>
        <a:xfrm xmlns:a="http://schemas.openxmlformats.org/drawingml/2006/main">
          <a:off x="1974106" y="528484"/>
          <a:ext cx="683002"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rgbClr val="08A685"/>
              </a:solidFill>
              <a:latin typeface="Arial" pitchFamily="34" charset="0"/>
              <a:cs typeface="Arial" pitchFamily="34" charset="0"/>
            </a:rPr>
            <a:t>12/12</a:t>
          </a:r>
        </a:p>
      </cdr:txBody>
    </cdr:sp>
  </cdr:relSizeAnchor>
  <cdr:relSizeAnchor xmlns:cdr="http://schemas.openxmlformats.org/drawingml/2006/chartDrawing">
    <cdr:from>
      <cdr:x>0.22428</cdr:x>
      <cdr:y>0.19395</cdr:y>
    </cdr:from>
    <cdr:to>
      <cdr:x>0.24967</cdr:x>
      <cdr:y>0.27696</cdr:y>
    </cdr:to>
    <cdr:cxnSp macro="">
      <cdr:nvCxnSpPr>
        <cdr:cNvPr id="6" name="Straight Arrow Connector 5">
          <a:extLst xmlns:a="http://schemas.openxmlformats.org/drawingml/2006/main">
            <a:ext uri="{FF2B5EF4-FFF2-40B4-BE49-F238E27FC236}">
              <a16:creationId xmlns:a16="http://schemas.microsoft.com/office/drawing/2014/main" id="{174CCC6F-3C9E-4CDB-938C-E8488D58A5D7}"/>
            </a:ext>
          </a:extLst>
        </cdr:cNvPr>
        <cdr:cNvCxnSpPr/>
      </cdr:nvCxnSpPr>
      <cdr:spPr>
        <a:xfrm xmlns:a="http://schemas.openxmlformats.org/drawingml/2006/main" flipH="1">
          <a:off x="2009780" y="753730"/>
          <a:ext cx="227523" cy="322593"/>
        </a:xfrm>
        <a:prstGeom xmlns:a="http://schemas.openxmlformats.org/drawingml/2006/main" prst="straightConnector1">
          <a:avLst/>
        </a:prstGeom>
        <a:ln xmlns:a="http://schemas.openxmlformats.org/drawingml/2006/main" w="15875">
          <a:solidFill>
            <a:schemeClr val="tx1"/>
          </a:solidFill>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0.10055</cdr:x>
      <cdr:y>0.53592</cdr:y>
    </cdr:from>
    <cdr:to>
      <cdr:x>0.18241</cdr:x>
      <cdr:y>0.61512</cdr:y>
    </cdr:to>
    <cdr:sp macro="" textlink="">
      <cdr:nvSpPr>
        <cdr:cNvPr id="7" name="TextBox 9"/>
        <cdr:cNvSpPr txBox="1"/>
      </cdr:nvSpPr>
      <cdr:spPr>
        <a:xfrm xmlns:a="http://schemas.openxmlformats.org/drawingml/2006/main">
          <a:off x="904104" y="2082696"/>
          <a:ext cx="736069"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rgbClr val="5F5F5F"/>
              </a:solidFill>
              <a:latin typeface="Arial" pitchFamily="34" charset="0"/>
              <a:cs typeface="Arial" pitchFamily="34" charset="0"/>
            </a:rPr>
            <a:t>3MMT</a:t>
          </a:r>
        </a:p>
      </cdr:txBody>
    </cdr:sp>
  </cdr:relSizeAnchor>
  <cdr:relSizeAnchor xmlns:cdr="http://schemas.openxmlformats.org/drawingml/2006/chartDrawing">
    <cdr:from>
      <cdr:x>0.13449</cdr:x>
      <cdr:y>0.61009</cdr:y>
    </cdr:from>
    <cdr:to>
      <cdr:x>0.14349</cdr:x>
      <cdr:y>0.69608</cdr:y>
    </cdr:to>
    <cdr:cxnSp macro="">
      <cdr:nvCxnSpPr>
        <cdr:cNvPr id="8" name="Straight Arrow Connector 7">
          <a:extLst xmlns:a="http://schemas.openxmlformats.org/drawingml/2006/main">
            <a:ext uri="{FF2B5EF4-FFF2-40B4-BE49-F238E27FC236}">
              <a16:creationId xmlns:a16="http://schemas.microsoft.com/office/drawing/2014/main" id="{8CD7B35B-7337-48B1-82CF-26411340F25A}"/>
            </a:ext>
          </a:extLst>
        </cdr:cNvPr>
        <cdr:cNvCxnSpPr/>
      </cdr:nvCxnSpPr>
      <cdr:spPr>
        <a:xfrm xmlns:a="http://schemas.openxmlformats.org/drawingml/2006/main">
          <a:off x="1205181" y="2370944"/>
          <a:ext cx="80650" cy="334174"/>
        </a:xfrm>
        <a:prstGeom xmlns:a="http://schemas.openxmlformats.org/drawingml/2006/main" prst="straightConnector1">
          <a:avLst/>
        </a:prstGeom>
        <a:ln xmlns:a="http://schemas.openxmlformats.org/drawingml/2006/main" w="15875">
          <a:solidFill>
            <a:schemeClr val="tx1"/>
          </a:solidFill>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0.19971</cdr:x>
      <cdr:y>0.5</cdr:y>
    </cdr:from>
    <cdr:to>
      <cdr:x>0.30028</cdr:x>
      <cdr:y>0.5792</cdr:y>
    </cdr:to>
    <cdr:sp macro="" textlink="">
      <cdr:nvSpPr>
        <cdr:cNvPr id="9" name="TextBox 11"/>
        <cdr:cNvSpPr txBox="1"/>
      </cdr:nvSpPr>
      <cdr:spPr>
        <a:xfrm xmlns:a="http://schemas.openxmlformats.org/drawingml/2006/main">
          <a:off x="1795738" y="1943100"/>
          <a:ext cx="904286"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rgbClr val="08A685"/>
              </a:solidFill>
              <a:latin typeface="Arial" pitchFamily="34" charset="0"/>
              <a:cs typeface="Arial" pitchFamily="34" charset="0"/>
            </a:rPr>
            <a:t>12MMT</a:t>
          </a:r>
        </a:p>
      </cdr:txBody>
    </cdr:sp>
  </cdr:relSizeAnchor>
  <cdr:relSizeAnchor xmlns:cdr="http://schemas.openxmlformats.org/drawingml/2006/chartDrawing">
    <cdr:from>
      <cdr:x>0.23916</cdr:x>
      <cdr:y>0.56408</cdr:y>
    </cdr:from>
    <cdr:to>
      <cdr:x>0.24267</cdr:x>
      <cdr:y>0.68628</cdr:y>
    </cdr:to>
    <cdr:cxnSp macro="">
      <cdr:nvCxnSpPr>
        <cdr:cNvPr id="10" name="Straight Arrow Connector 9">
          <a:extLst xmlns:a="http://schemas.openxmlformats.org/drawingml/2006/main">
            <a:ext uri="{FF2B5EF4-FFF2-40B4-BE49-F238E27FC236}">
              <a16:creationId xmlns:a16="http://schemas.microsoft.com/office/drawing/2014/main" id="{58FC1123-DA32-40D8-A7DD-2226FF0E4870}"/>
            </a:ext>
          </a:extLst>
        </cdr:cNvPr>
        <cdr:cNvCxnSpPr/>
      </cdr:nvCxnSpPr>
      <cdr:spPr>
        <a:xfrm xmlns:a="http://schemas.openxmlformats.org/drawingml/2006/main" flipH="1">
          <a:off x="2143130" y="2192114"/>
          <a:ext cx="31454" cy="474894"/>
        </a:xfrm>
        <a:prstGeom xmlns:a="http://schemas.openxmlformats.org/drawingml/2006/main" prst="straightConnector1">
          <a:avLst/>
        </a:prstGeom>
        <a:ln xmlns:a="http://schemas.openxmlformats.org/drawingml/2006/main" w="15875">
          <a:solidFill>
            <a:schemeClr val="tx1"/>
          </a:solidFill>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5.xml><?xml version="1.0" encoding="utf-8"?>
<c:userShapes xmlns:c="http://schemas.openxmlformats.org/drawingml/2006/chart">
  <cdr:relSizeAnchor xmlns:cdr="http://schemas.openxmlformats.org/drawingml/2006/chartDrawing">
    <cdr:from>
      <cdr:x>0.14611</cdr:x>
      <cdr:y>0.07014</cdr:y>
    </cdr:from>
    <cdr:to>
      <cdr:x>0.23183</cdr:x>
      <cdr:y>0.15075</cdr:y>
    </cdr:to>
    <cdr:sp macro="" textlink="">
      <cdr:nvSpPr>
        <cdr:cNvPr id="2" name="TextBox 13"/>
        <cdr:cNvSpPr txBox="1"/>
      </cdr:nvSpPr>
      <cdr:spPr>
        <a:xfrm xmlns:a="http://schemas.openxmlformats.org/drawingml/2006/main">
          <a:off x="1291959" y="267790"/>
          <a:ext cx="757969"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rgbClr val="5F5F5F"/>
              </a:solidFill>
              <a:latin typeface="Arial" pitchFamily="34" charset="0"/>
              <a:cs typeface="Arial" pitchFamily="34" charset="0"/>
            </a:rPr>
            <a:t>3/12</a:t>
          </a:r>
        </a:p>
      </cdr:txBody>
    </cdr:sp>
  </cdr:relSizeAnchor>
  <cdr:relSizeAnchor xmlns:cdr="http://schemas.openxmlformats.org/drawingml/2006/chartDrawing">
    <cdr:from>
      <cdr:x>0.17724</cdr:x>
      <cdr:y>0.13564</cdr:y>
    </cdr:from>
    <cdr:to>
      <cdr:x>0.19026</cdr:x>
      <cdr:y>0.20588</cdr:y>
    </cdr:to>
    <cdr:cxnSp macro="">
      <cdr:nvCxnSpPr>
        <cdr:cNvPr id="3" name="Straight Arrow Connector 2">
          <a:extLst xmlns:a="http://schemas.openxmlformats.org/drawingml/2006/main">
            <a:ext uri="{FF2B5EF4-FFF2-40B4-BE49-F238E27FC236}">
              <a16:creationId xmlns:a16="http://schemas.microsoft.com/office/drawing/2014/main" id="{D45C8FA5-0BE2-46A7-9480-AF3962305A06}"/>
            </a:ext>
          </a:extLst>
        </cdr:cNvPr>
        <cdr:cNvCxnSpPr/>
      </cdr:nvCxnSpPr>
      <cdr:spPr>
        <a:xfrm xmlns:a="http://schemas.openxmlformats.org/drawingml/2006/main">
          <a:off x="1588227" y="527116"/>
          <a:ext cx="116748" cy="272984"/>
        </a:xfrm>
        <a:prstGeom xmlns:a="http://schemas.openxmlformats.org/drawingml/2006/main" prst="straightConnector1">
          <a:avLst/>
        </a:prstGeom>
        <a:ln xmlns:a="http://schemas.openxmlformats.org/drawingml/2006/main" w="15875">
          <a:solidFill>
            <a:schemeClr val="tx1"/>
          </a:solidFill>
          <a:headEnd type="none"/>
          <a:tailEnd type="triangle"/>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0.29012</cdr:x>
      <cdr:y>0.08299</cdr:y>
    </cdr:from>
    <cdr:to>
      <cdr:x>0.37583</cdr:x>
      <cdr:y>0.1452</cdr:y>
    </cdr:to>
    <cdr:sp macro="" textlink="">
      <cdr:nvSpPr>
        <cdr:cNvPr id="4" name="TextBox 15"/>
        <cdr:cNvSpPr txBox="1"/>
      </cdr:nvSpPr>
      <cdr:spPr>
        <a:xfrm xmlns:a="http://schemas.openxmlformats.org/drawingml/2006/main">
          <a:off x="2608643" y="322532"/>
          <a:ext cx="770670" cy="241761"/>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rgbClr val="08A685"/>
              </a:solidFill>
              <a:latin typeface="Arial" pitchFamily="34" charset="0"/>
              <a:cs typeface="Arial" pitchFamily="34" charset="0"/>
            </a:rPr>
            <a:t>12/12</a:t>
          </a:r>
        </a:p>
      </cdr:txBody>
    </cdr:sp>
  </cdr:relSizeAnchor>
  <cdr:relSizeAnchor xmlns:cdr="http://schemas.openxmlformats.org/drawingml/2006/chartDrawing">
    <cdr:from>
      <cdr:x>0.31144</cdr:x>
      <cdr:y>0.1457</cdr:y>
    </cdr:from>
    <cdr:to>
      <cdr:x>0.32199</cdr:x>
      <cdr:y>0.21569</cdr:y>
    </cdr:to>
    <cdr:cxnSp macro="">
      <cdr:nvCxnSpPr>
        <cdr:cNvPr id="5" name="Straight Arrow Connector 4">
          <a:extLst xmlns:a="http://schemas.openxmlformats.org/drawingml/2006/main">
            <a:ext uri="{FF2B5EF4-FFF2-40B4-BE49-F238E27FC236}">
              <a16:creationId xmlns:a16="http://schemas.microsoft.com/office/drawing/2014/main" id="{5FB4E114-415F-4EF7-A952-F6D3529625F6}"/>
            </a:ext>
          </a:extLst>
        </cdr:cNvPr>
        <cdr:cNvCxnSpPr/>
      </cdr:nvCxnSpPr>
      <cdr:spPr>
        <a:xfrm xmlns:a="http://schemas.openxmlformats.org/drawingml/2006/main" flipH="1">
          <a:off x="2790825" y="566205"/>
          <a:ext cx="94570" cy="271995"/>
        </a:xfrm>
        <a:prstGeom xmlns:a="http://schemas.openxmlformats.org/drawingml/2006/main" prst="straightConnector1">
          <a:avLst/>
        </a:prstGeom>
        <a:ln xmlns:a="http://schemas.openxmlformats.org/drawingml/2006/main" w="15875">
          <a:solidFill>
            <a:schemeClr val="tx1"/>
          </a:solidFill>
          <a:headEnd type="none"/>
          <a:tailEnd type="triangle"/>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0.14669</cdr:x>
      <cdr:y>0.6466</cdr:y>
    </cdr:from>
    <cdr:to>
      <cdr:x>0.2324</cdr:x>
      <cdr:y>0.72721</cdr:y>
    </cdr:to>
    <cdr:sp macro="" textlink="">
      <cdr:nvSpPr>
        <cdr:cNvPr id="6" name="TextBox 17"/>
        <cdr:cNvSpPr txBox="1"/>
      </cdr:nvSpPr>
      <cdr:spPr>
        <a:xfrm xmlns:a="http://schemas.openxmlformats.org/drawingml/2006/main">
          <a:off x="1297088" y="2468678"/>
          <a:ext cx="757880"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rgbClr val="5F5F5F"/>
              </a:solidFill>
              <a:latin typeface="Arial" pitchFamily="34" charset="0"/>
              <a:cs typeface="Arial" pitchFamily="34" charset="0"/>
            </a:rPr>
            <a:t>3MMT</a:t>
          </a:r>
        </a:p>
      </cdr:txBody>
    </cdr:sp>
  </cdr:relSizeAnchor>
  <cdr:relSizeAnchor xmlns:cdr="http://schemas.openxmlformats.org/drawingml/2006/chartDrawing">
    <cdr:from>
      <cdr:x>0.18433</cdr:x>
      <cdr:y>0.70646</cdr:y>
    </cdr:from>
    <cdr:to>
      <cdr:x>0.1977</cdr:x>
      <cdr:y>0.78676</cdr:y>
    </cdr:to>
    <cdr:cxnSp macro="">
      <cdr:nvCxnSpPr>
        <cdr:cNvPr id="7" name="Straight Arrow Connector 6">
          <a:extLst xmlns:a="http://schemas.openxmlformats.org/drawingml/2006/main">
            <a:ext uri="{FF2B5EF4-FFF2-40B4-BE49-F238E27FC236}">
              <a16:creationId xmlns:a16="http://schemas.microsoft.com/office/drawing/2014/main" id="{80736668-DE76-4030-8DC6-1CA7C4365724}"/>
            </a:ext>
          </a:extLst>
        </cdr:cNvPr>
        <cdr:cNvCxnSpPr/>
      </cdr:nvCxnSpPr>
      <cdr:spPr>
        <a:xfrm xmlns:a="http://schemas.openxmlformats.org/drawingml/2006/main">
          <a:off x="1651806" y="2745462"/>
          <a:ext cx="119844" cy="312063"/>
        </a:xfrm>
        <a:prstGeom xmlns:a="http://schemas.openxmlformats.org/drawingml/2006/main" prst="straightConnector1">
          <a:avLst/>
        </a:prstGeom>
        <a:ln xmlns:a="http://schemas.openxmlformats.org/drawingml/2006/main" w="15875">
          <a:solidFill>
            <a:schemeClr val="tx1"/>
          </a:solidFill>
          <a:headEnd type="none"/>
          <a:tailEnd type="triangle"/>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0.36075</cdr:x>
      <cdr:y>0.6202</cdr:y>
    </cdr:from>
    <cdr:to>
      <cdr:x>0.47423</cdr:x>
      <cdr:y>0.66494</cdr:y>
    </cdr:to>
    <cdr:sp macro="" textlink="">
      <cdr:nvSpPr>
        <cdr:cNvPr id="8" name="TextBox 19"/>
        <cdr:cNvSpPr txBox="1"/>
      </cdr:nvSpPr>
      <cdr:spPr>
        <a:xfrm xmlns:a="http://schemas.openxmlformats.org/drawingml/2006/main">
          <a:off x="3243720" y="2410219"/>
          <a:ext cx="1020366" cy="173869"/>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rgbClr val="08A685"/>
              </a:solidFill>
              <a:latin typeface="Arial" pitchFamily="34" charset="0"/>
              <a:cs typeface="Arial" pitchFamily="34" charset="0"/>
            </a:rPr>
            <a:t>12MMT</a:t>
          </a:r>
        </a:p>
      </cdr:txBody>
    </cdr:sp>
  </cdr:relSizeAnchor>
  <cdr:relSizeAnchor xmlns:cdr="http://schemas.openxmlformats.org/drawingml/2006/chartDrawing">
    <cdr:from>
      <cdr:x>0.38265</cdr:x>
      <cdr:y>0.68445</cdr:y>
    </cdr:from>
    <cdr:to>
      <cdr:x>0.39866</cdr:x>
      <cdr:y>0.7549</cdr:y>
    </cdr:to>
    <cdr:cxnSp macro="">
      <cdr:nvCxnSpPr>
        <cdr:cNvPr id="9" name="Straight Arrow Connector 8">
          <a:extLst xmlns:a="http://schemas.openxmlformats.org/drawingml/2006/main">
            <a:ext uri="{FF2B5EF4-FFF2-40B4-BE49-F238E27FC236}">
              <a16:creationId xmlns:a16="http://schemas.microsoft.com/office/drawing/2014/main" id="{96BBAA55-C06E-42C2-AEC3-6461C1A4B9C3}"/>
            </a:ext>
          </a:extLst>
        </cdr:cNvPr>
        <cdr:cNvCxnSpPr/>
      </cdr:nvCxnSpPr>
      <cdr:spPr>
        <a:xfrm xmlns:a="http://schemas.openxmlformats.org/drawingml/2006/main" flipH="1">
          <a:off x="3429000" y="2659905"/>
          <a:ext cx="143471" cy="273795"/>
        </a:xfrm>
        <a:prstGeom xmlns:a="http://schemas.openxmlformats.org/drawingml/2006/main" prst="straightConnector1">
          <a:avLst/>
        </a:prstGeom>
        <a:ln xmlns:a="http://schemas.openxmlformats.org/drawingml/2006/main" w="15875">
          <a:solidFill>
            <a:schemeClr val="tx1"/>
          </a:solidFill>
          <a:headEnd type="none"/>
          <a:tailEnd type="triangle"/>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6.xml><?xml version="1.0" encoding="utf-8"?>
<c:userShapes xmlns:c="http://schemas.openxmlformats.org/drawingml/2006/chart">
  <cdr:relSizeAnchor xmlns:cdr="http://schemas.openxmlformats.org/drawingml/2006/chartDrawing">
    <cdr:from>
      <cdr:x>0.75527</cdr:x>
      <cdr:y>0.86074</cdr:y>
    </cdr:from>
    <cdr:to>
      <cdr:x>0.95359</cdr:x>
      <cdr:y>0.94391</cdr:y>
    </cdr:to>
    <cdr:sp macro="" textlink="">
      <cdr:nvSpPr>
        <cdr:cNvPr id="2" name="TextBox 1"/>
        <cdr:cNvSpPr txBox="1"/>
      </cdr:nvSpPr>
      <cdr:spPr>
        <a:xfrm xmlns:a="http://schemas.openxmlformats.org/drawingml/2006/main">
          <a:off x="6819900" y="5651500"/>
          <a:ext cx="1790700" cy="5461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0.67758</cdr:x>
      <cdr:y>0.8192</cdr:y>
    </cdr:from>
    <cdr:to>
      <cdr:x>0.94026</cdr:x>
      <cdr:y>1</cdr:y>
    </cdr:to>
    <cdr:sp macro="" textlink="">
      <cdr:nvSpPr>
        <cdr:cNvPr id="8" name="TextBox 7"/>
        <cdr:cNvSpPr txBox="1"/>
      </cdr:nvSpPr>
      <cdr:spPr>
        <a:xfrm xmlns:a="http://schemas.openxmlformats.org/drawingml/2006/main">
          <a:off x="6066692" y="5377962"/>
          <a:ext cx="2351943" cy="11869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0.38953</cdr:x>
      <cdr:y>0.43638</cdr:y>
    </cdr:from>
    <cdr:to>
      <cdr:x>0.58347</cdr:x>
      <cdr:y>0.62723</cdr:y>
    </cdr:to>
    <cdr:sp macro="" textlink="">
      <cdr:nvSpPr>
        <cdr:cNvPr id="9" name="TextBox 8"/>
        <cdr:cNvSpPr txBox="1"/>
      </cdr:nvSpPr>
      <cdr:spPr>
        <a:xfrm xmlns:a="http://schemas.openxmlformats.org/drawingml/2006/main">
          <a:off x="3487615" y="2864827"/>
          <a:ext cx="1736481" cy="12529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0.34943</cdr:x>
      <cdr:y>0.5067</cdr:y>
    </cdr:from>
    <cdr:to>
      <cdr:x>0.48282</cdr:x>
      <cdr:y>0.59598</cdr:y>
    </cdr:to>
    <cdr:sp macro="" textlink="">
      <cdr:nvSpPr>
        <cdr:cNvPr id="10" name="TextBox 9"/>
        <cdr:cNvSpPr txBox="1"/>
      </cdr:nvSpPr>
      <cdr:spPr>
        <a:xfrm xmlns:a="http://schemas.openxmlformats.org/drawingml/2006/main">
          <a:off x="3128596" y="3326423"/>
          <a:ext cx="1194289" cy="58615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0.79679</cdr:x>
      <cdr:y>0</cdr:y>
    </cdr:from>
    <cdr:to>
      <cdr:x>1</cdr:x>
      <cdr:y>0.06869</cdr:y>
    </cdr:to>
    <cdr:sp macro="" textlink="">
      <cdr:nvSpPr>
        <cdr:cNvPr id="5" name="TextBox 4"/>
        <cdr:cNvSpPr txBox="1"/>
      </cdr:nvSpPr>
      <cdr:spPr>
        <a:xfrm xmlns:a="http://schemas.openxmlformats.org/drawingml/2006/main">
          <a:off x="6901317" y="0"/>
          <a:ext cx="1760083" cy="431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fld id="{4592798E-486E-4A29-ABEE-916D35C4F7F3}" type="TxLink">
            <a:rPr lang="en-US" sz="1200" b="1" i="0" u="none" strike="noStrike">
              <a:solidFill>
                <a:schemeClr val="accent6"/>
              </a:solidFill>
              <a:latin typeface="Arial" panose="020B0604020202020204" pitchFamily="34" charset="0"/>
              <a:cs typeface="Arial" panose="020B0604020202020204" pitchFamily="34" charset="0"/>
            </a:rPr>
            <a:pPr algn="r"/>
            <a:t>Utilization Rate</a:t>
          </a:fld>
          <a:endParaRPr lang="en-US" sz="1200" b="1">
            <a:solidFill>
              <a:schemeClr val="accent6"/>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0.04545</cdr:x>
      <cdr:y>0.10303</cdr:y>
    </cdr:from>
    <cdr:to>
      <cdr:x>0.95161</cdr:x>
      <cdr:y>0.16162</cdr:y>
    </cdr:to>
    <cdr:sp macro="" textlink="">
      <cdr:nvSpPr>
        <cdr:cNvPr id="11" name="TextBox 10"/>
        <cdr:cNvSpPr txBox="1"/>
      </cdr:nvSpPr>
      <cdr:spPr>
        <a:xfrm xmlns:a="http://schemas.openxmlformats.org/drawingml/2006/main">
          <a:off x="393650" y="647698"/>
          <a:ext cx="7848615" cy="36832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fld id="{74E94A14-C9B8-4070-B374-F2947FFAD6B7}" type="TxLink">
            <a:rPr lang="en-US" sz="1600" b="1" i="0" u="none" strike="noStrike">
              <a:solidFill>
                <a:srgbClr val="000000"/>
              </a:solidFill>
              <a:latin typeface="+mn-lt"/>
              <a:cs typeface="Arial"/>
            </a:rPr>
            <a:pPr algn="ctr"/>
            <a:t> </a:t>
          </a:fld>
          <a:endParaRPr lang="en-US" sz="1600" b="1">
            <a:latin typeface="+mn-lt"/>
          </a:endParaRPr>
        </a:p>
      </cdr:txBody>
    </cdr:sp>
  </cdr:relSizeAnchor>
  <cdr:relSizeAnchor xmlns:cdr="http://schemas.openxmlformats.org/drawingml/2006/chartDrawing">
    <cdr:from>
      <cdr:x>0.003</cdr:x>
      <cdr:y>1.59071E-7</cdr:y>
    </cdr:from>
    <cdr:to>
      <cdr:x>0.20694</cdr:x>
      <cdr:y>0.06175</cdr:y>
    </cdr:to>
    <cdr:sp macro="" textlink="">
      <cdr:nvSpPr>
        <cdr:cNvPr id="4" name="TextBox 3"/>
        <cdr:cNvSpPr txBox="1"/>
      </cdr:nvSpPr>
      <cdr:spPr>
        <a:xfrm xmlns:a="http://schemas.openxmlformats.org/drawingml/2006/main">
          <a:off x="25984" y="1"/>
          <a:ext cx="1766406" cy="3881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fld id="{84622055-4C51-4ECD-A2C3-C327AF9F4C55}" type="TxLink">
            <a:rPr lang="en-US" sz="1200" b="1" i="0" u="none" strike="noStrike">
              <a:solidFill>
                <a:srgbClr val="00B0F0"/>
              </a:solidFill>
              <a:latin typeface="Arial" panose="020B0604020202020204" pitchFamily="34" charset="0"/>
              <a:cs typeface="Arial" panose="020B0604020202020204" pitchFamily="34" charset="0"/>
            </a:rPr>
            <a:pPr algn="l"/>
            <a:t>New Orders</a:t>
          </a:fld>
          <a:endParaRPr lang="en-US" sz="1200" b="1">
            <a:solidFill>
              <a:srgbClr val="00B0F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0.13591</cdr:x>
      <cdr:y>0.22606</cdr:y>
    </cdr:from>
    <cdr:to>
      <cdr:x>0.21508</cdr:x>
      <cdr:y>0.30526</cdr:y>
    </cdr:to>
    <cdr:sp macro="" textlink="">
      <cdr:nvSpPr>
        <cdr:cNvPr id="14" name="TextBox 1"/>
        <cdr:cNvSpPr txBox="1"/>
      </cdr:nvSpPr>
      <cdr:spPr>
        <a:xfrm xmlns:a="http://schemas.openxmlformats.org/drawingml/2006/main">
          <a:off x="1222019" y="878513"/>
          <a:ext cx="711865"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chemeClr val="accent6"/>
              </a:solidFill>
              <a:latin typeface="Arial" pitchFamily="34" charset="0"/>
              <a:cs typeface="Arial" pitchFamily="34" charset="0"/>
            </a:rPr>
            <a:t>1/12</a:t>
          </a:r>
          <a:endParaRPr lang="en-US" sz="1200" b="1" dirty="0">
            <a:solidFill>
              <a:schemeClr val="accent6"/>
            </a:solidFill>
            <a:latin typeface="Arial" pitchFamily="34" charset="0"/>
            <a:cs typeface="Arial" pitchFamily="34" charset="0"/>
          </a:endParaRPr>
        </a:p>
      </cdr:txBody>
    </cdr:sp>
  </cdr:relSizeAnchor>
  <cdr:relSizeAnchor xmlns:cdr="http://schemas.openxmlformats.org/drawingml/2006/chartDrawing">
    <cdr:from>
      <cdr:x>0.16956</cdr:x>
      <cdr:y>0.28666</cdr:y>
    </cdr:from>
    <cdr:to>
      <cdr:x>0.17945</cdr:x>
      <cdr:y>0.34273</cdr:y>
    </cdr:to>
    <cdr:cxnSp macro="">
      <cdr:nvCxnSpPr>
        <cdr:cNvPr id="15" name="Straight Arrow Connector 14">
          <a:extLst xmlns:a="http://schemas.openxmlformats.org/drawingml/2006/main">
            <a:ext uri="{FF2B5EF4-FFF2-40B4-BE49-F238E27FC236}">
              <a16:creationId xmlns:a16="http://schemas.microsoft.com/office/drawing/2014/main" id="{DB7F35FD-5D2B-4FE6-A072-A2243036FAD0}"/>
            </a:ext>
          </a:extLst>
        </cdr:cNvPr>
        <cdr:cNvCxnSpPr/>
      </cdr:nvCxnSpPr>
      <cdr:spPr>
        <a:xfrm xmlns:a="http://schemas.openxmlformats.org/drawingml/2006/main">
          <a:off x="1468625" y="1798465"/>
          <a:ext cx="85690" cy="351740"/>
        </a:xfrm>
        <a:prstGeom xmlns:a="http://schemas.openxmlformats.org/drawingml/2006/main" prst="straightConnector1">
          <a:avLst/>
        </a:prstGeom>
        <a:ln xmlns:a="http://schemas.openxmlformats.org/drawingml/2006/main" w="15875">
          <a:solidFill>
            <a:srgbClr val="000000"/>
          </a:solidFill>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0.3338</cdr:x>
      <cdr:y>0.21612</cdr:y>
    </cdr:from>
    <cdr:to>
      <cdr:x>0.41296</cdr:x>
      <cdr:y>0.29531</cdr:y>
    </cdr:to>
    <cdr:sp macro="" textlink="">
      <cdr:nvSpPr>
        <cdr:cNvPr id="16" name="TextBox 3"/>
        <cdr:cNvSpPr txBox="1"/>
      </cdr:nvSpPr>
      <cdr:spPr>
        <a:xfrm xmlns:a="http://schemas.openxmlformats.org/drawingml/2006/main">
          <a:off x="3001418" y="839873"/>
          <a:ext cx="711775"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rgbClr val="00B0F0"/>
              </a:solidFill>
              <a:latin typeface="Arial" pitchFamily="34" charset="0"/>
              <a:cs typeface="Arial" pitchFamily="34" charset="0"/>
            </a:rPr>
            <a:t>12/12</a:t>
          </a:r>
          <a:endParaRPr lang="en-US" sz="1200" b="1" dirty="0">
            <a:solidFill>
              <a:srgbClr val="00B0F0"/>
            </a:solidFill>
            <a:latin typeface="Arial" pitchFamily="34" charset="0"/>
            <a:cs typeface="Arial" pitchFamily="34" charset="0"/>
          </a:endParaRPr>
        </a:p>
      </cdr:txBody>
    </cdr:sp>
  </cdr:relSizeAnchor>
  <cdr:relSizeAnchor xmlns:cdr="http://schemas.openxmlformats.org/drawingml/2006/chartDrawing">
    <cdr:from>
      <cdr:x>0.34367</cdr:x>
      <cdr:y>0.2841</cdr:y>
    </cdr:from>
    <cdr:to>
      <cdr:x>0.36152</cdr:x>
      <cdr:y>0.35303</cdr:y>
    </cdr:to>
    <cdr:cxnSp macro="">
      <cdr:nvCxnSpPr>
        <cdr:cNvPr id="17" name="Straight Arrow Connector 16">
          <a:extLst xmlns:a="http://schemas.openxmlformats.org/drawingml/2006/main">
            <a:ext uri="{FF2B5EF4-FFF2-40B4-BE49-F238E27FC236}">
              <a16:creationId xmlns:a16="http://schemas.microsoft.com/office/drawing/2014/main" id="{805CD09B-D887-4F79-B638-FA5A1AE2F822}"/>
            </a:ext>
          </a:extLst>
        </cdr:cNvPr>
        <cdr:cNvCxnSpPr/>
      </cdr:nvCxnSpPr>
      <cdr:spPr>
        <a:xfrm xmlns:a="http://schemas.openxmlformats.org/drawingml/2006/main" flipH="1">
          <a:off x="2976647" y="1782407"/>
          <a:ext cx="154656" cy="432417"/>
        </a:xfrm>
        <a:prstGeom xmlns:a="http://schemas.openxmlformats.org/drawingml/2006/main" prst="straightConnector1">
          <a:avLst/>
        </a:prstGeom>
        <a:ln xmlns:a="http://schemas.openxmlformats.org/drawingml/2006/main" w="15875">
          <a:solidFill>
            <a:srgbClr val="000000"/>
          </a:solidFill>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7.xml><?xml version="1.0" encoding="utf-8"?>
<c:userShapes xmlns:c="http://schemas.openxmlformats.org/drawingml/2006/chart">
  <cdr:relSizeAnchor xmlns:cdr="http://schemas.openxmlformats.org/drawingml/2006/chartDrawing">
    <cdr:from>
      <cdr:x>0.81739</cdr:x>
      <cdr:y>0</cdr:y>
    </cdr:from>
    <cdr:to>
      <cdr:x>1</cdr:x>
      <cdr:y>0.06127</cdr:y>
    </cdr:to>
    <cdr:sp macro="" textlink="">
      <cdr:nvSpPr>
        <cdr:cNvPr id="3" name="TextBox 2">
          <a:extLst xmlns:a="http://schemas.openxmlformats.org/drawingml/2006/main">
            <a:ext uri="{FF2B5EF4-FFF2-40B4-BE49-F238E27FC236}">
              <a16:creationId xmlns:a16="http://schemas.microsoft.com/office/drawing/2014/main" id="{6AAA9144-C4B2-4E02-AF03-91DE061A19B5}"/>
            </a:ext>
          </a:extLst>
        </cdr:cNvPr>
        <cdr:cNvSpPr txBox="1"/>
      </cdr:nvSpPr>
      <cdr:spPr>
        <a:xfrm xmlns:a="http://schemas.openxmlformats.org/drawingml/2006/main">
          <a:off x="7324725" y="0"/>
          <a:ext cx="1636395" cy="2381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a:solidFill>
                <a:srgbClr val="00B0F0"/>
              </a:solidFill>
              <a:latin typeface="Arial" panose="020B0604020202020204" pitchFamily="34" charset="0"/>
              <a:cs typeface="Arial" panose="020B0604020202020204" pitchFamily="34" charset="0"/>
            </a:rPr>
            <a:t>Business</a:t>
          </a:r>
          <a:r>
            <a:rPr lang="en-US" sz="1200" b="1">
              <a:solidFill>
                <a:schemeClr val="tx2"/>
              </a:solidFill>
              <a:latin typeface="Arial" panose="020B0604020202020204" pitchFamily="34" charset="0"/>
              <a:cs typeface="Arial" panose="020B0604020202020204" pitchFamily="34" charset="0"/>
            </a:rPr>
            <a:t> </a:t>
          </a:r>
          <a:r>
            <a:rPr lang="en-US" sz="1200" b="1">
              <a:solidFill>
                <a:srgbClr val="00B0F0"/>
              </a:solidFill>
              <a:latin typeface="Arial" panose="020B0604020202020204" pitchFamily="34" charset="0"/>
              <a:cs typeface="Arial" panose="020B0604020202020204" pitchFamily="34" charset="0"/>
            </a:rPr>
            <a:t>Optimism</a:t>
          </a:r>
        </a:p>
      </cdr:txBody>
    </cdr:sp>
  </cdr:relSizeAnchor>
</c:userShapes>
</file>

<file path=ppt/drawings/drawing18.xml><?xml version="1.0" encoding="utf-8"?>
<c:userShapes xmlns:c="http://schemas.openxmlformats.org/drawingml/2006/chart">
  <cdr:relSizeAnchor xmlns:cdr="http://schemas.openxmlformats.org/drawingml/2006/chartDrawing">
    <cdr:from>
      <cdr:x>0.79679</cdr:x>
      <cdr:y>0</cdr:y>
    </cdr:from>
    <cdr:to>
      <cdr:x>1</cdr:x>
      <cdr:y>0.08687</cdr:y>
    </cdr:to>
    <cdr:sp macro="" textlink="">
      <cdr:nvSpPr>
        <cdr:cNvPr id="5" name="TextBox 4"/>
        <cdr:cNvSpPr txBox="1"/>
      </cdr:nvSpPr>
      <cdr:spPr>
        <a:xfrm xmlns:a="http://schemas.openxmlformats.org/drawingml/2006/main">
          <a:off x="6901317" y="0"/>
          <a:ext cx="1760083" cy="5461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fld id="{F9540EDA-C7BD-4392-9B29-F729B3CEFD52}" type="TxLink">
            <a:rPr lang="en-US" sz="1200" b="1" i="0" u="none" strike="noStrike">
              <a:solidFill>
                <a:srgbClr val="33CC33"/>
              </a:solidFill>
              <a:latin typeface="Arial" panose="020B0604020202020204" pitchFamily="34" charset="0"/>
              <a:cs typeface="Arial" panose="020B0604020202020204" pitchFamily="34" charset="0"/>
            </a:rPr>
            <a:pPr algn="r"/>
            <a:t>New Orders</a:t>
          </a:fld>
          <a:endParaRPr lang="en-US" sz="1200" b="1">
            <a:solidFill>
              <a:srgbClr val="33CC33"/>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0.003</cdr:x>
      <cdr:y>1.59071E-7</cdr:y>
    </cdr:from>
    <cdr:to>
      <cdr:x>0.20694</cdr:x>
      <cdr:y>0.07809</cdr:y>
    </cdr:to>
    <cdr:sp macro="" textlink="">
      <cdr:nvSpPr>
        <cdr:cNvPr id="4" name="TextBox 3"/>
        <cdr:cNvSpPr txBox="1"/>
      </cdr:nvSpPr>
      <cdr:spPr>
        <a:xfrm xmlns:a="http://schemas.openxmlformats.org/drawingml/2006/main">
          <a:off x="25984" y="1"/>
          <a:ext cx="1766406" cy="4909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fld id="{84622055-4C51-4ECD-A2C3-C327AF9F4C55}" type="TxLink">
            <a:rPr lang="en-US" sz="1200" b="1" i="0" u="none" strike="noStrike">
              <a:solidFill>
                <a:srgbClr val="183863"/>
              </a:solidFill>
              <a:latin typeface="Arial" panose="020B0604020202020204" pitchFamily="34" charset="0"/>
              <a:cs typeface="Arial" panose="020B0604020202020204" pitchFamily="34" charset="0"/>
            </a:rPr>
            <a:pPr algn="l"/>
            <a:t>Containers</a:t>
          </a:fld>
          <a:endParaRPr lang="en-US" sz="1200" b="1">
            <a:solidFill>
              <a:srgbClr val="183863"/>
            </a:solidFill>
            <a:latin typeface="Arial" panose="020B0604020202020204" pitchFamily="34" charset="0"/>
            <a:cs typeface="Arial" panose="020B0604020202020204" pitchFamily="34" charset="0"/>
          </a:endParaRPr>
        </a:p>
      </cdr:txBody>
    </cdr:sp>
  </cdr:relSizeAnchor>
</c:userShapes>
</file>

<file path=ppt/drawings/drawing19.xml><?xml version="1.0" encoding="utf-8"?>
<c:userShapes xmlns:c="http://schemas.openxmlformats.org/drawingml/2006/chart">
  <cdr:relSizeAnchor xmlns:cdr="http://schemas.openxmlformats.org/drawingml/2006/chartDrawing">
    <cdr:from>
      <cdr:x>0.11827</cdr:x>
      <cdr:y>0.09271</cdr:y>
    </cdr:from>
    <cdr:to>
      <cdr:x>0.19706</cdr:x>
      <cdr:y>0.14442</cdr:y>
    </cdr:to>
    <cdr:sp macro="" textlink="">
      <cdr:nvSpPr>
        <cdr:cNvPr id="6" name="TextBox 3"/>
        <cdr:cNvSpPr txBox="1"/>
      </cdr:nvSpPr>
      <cdr:spPr>
        <a:xfrm xmlns:a="http://schemas.openxmlformats.org/drawingml/2006/main">
          <a:off x="1063472" y="360304"/>
          <a:ext cx="708414" cy="200942"/>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400" b="1" dirty="0">
              <a:solidFill>
                <a:srgbClr val="5F5F5F"/>
              </a:solidFill>
              <a:latin typeface="Arial" pitchFamily="34" charset="0"/>
              <a:cs typeface="Arial" pitchFamily="34" charset="0"/>
            </a:rPr>
            <a:t>3/12</a:t>
          </a:r>
        </a:p>
      </cdr:txBody>
    </cdr:sp>
  </cdr:relSizeAnchor>
  <cdr:relSizeAnchor xmlns:cdr="http://schemas.openxmlformats.org/drawingml/2006/chartDrawing">
    <cdr:from>
      <cdr:x>0.16177</cdr:x>
      <cdr:y>0.16154</cdr:y>
    </cdr:from>
    <cdr:to>
      <cdr:x>0.18303</cdr:x>
      <cdr:y>0.22259</cdr:y>
    </cdr:to>
    <cdr:cxnSp macro="">
      <cdr:nvCxnSpPr>
        <cdr:cNvPr id="7" name="Straight Arrow Connector 6">
          <a:extLst xmlns:a="http://schemas.openxmlformats.org/drawingml/2006/main">
            <a:ext uri="{FF2B5EF4-FFF2-40B4-BE49-F238E27FC236}">
              <a16:creationId xmlns:a16="http://schemas.microsoft.com/office/drawing/2014/main" id="{1548F92E-D460-4999-B422-4FB1F7DC6856}"/>
            </a:ext>
          </a:extLst>
        </cdr:cNvPr>
        <cdr:cNvCxnSpPr/>
      </cdr:nvCxnSpPr>
      <cdr:spPr>
        <a:xfrm xmlns:a="http://schemas.openxmlformats.org/drawingml/2006/main">
          <a:off x="1454533" y="627771"/>
          <a:ext cx="191161" cy="237252"/>
        </a:xfrm>
        <a:prstGeom xmlns:a="http://schemas.openxmlformats.org/drawingml/2006/main" prst="straightConnector1">
          <a:avLst/>
        </a:prstGeom>
        <a:ln xmlns:a="http://schemas.openxmlformats.org/drawingml/2006/main" w="15875">
          <a:solidFill>
            <a:schemeClr val="tx1"/>
          </a:solidFill>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0.2954</cdr:x>
      <cdr:y>0.07197</cdr:y>
    </cdr:from>
    <cdr:to>
      <cdr:x>0.37419</cdr:x>
      <cdr:y>0.12369</cdr:y>
    </cdr:to>
    <cdr:sp macro="" textlink="">
      <cdr:nvSpPr>
        <cdr:cNvPr id="8" name="TextBox 3"/>
        <cdr:cNvSpPr txBox="1"/>
      </cdr:nvSpPr>
      <cdr:spPr>
        <a:xfrm xmlns:a="http://schemas.openxmlformats.org/drawingml/2006/main">
          <a:off x="2656154" y="279695"/>
          <a:ext cx="708414" cy="200989"/>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a:solidFill>
                <a:srgbClr val="08A685"/>
              </a:solidFill>
              <a:latin typeface="Arial" pitchFamily="34" charset="0"/>
              <a:cs typeface="Arial" pitchFamily="34" charset="0"/>
            </a:rPr>
            <a:t>12/12</a:t>
          </a:r>
        </a:p>
      </cdr:txBody>
    </cdr:sp>
  </cdr:relSizeAnchor>
  <cdr:relSizeAnchor xmlns:cdr="http://schemas.openxmlformats.org/drawingml/2006/chartDrawing">
    <cdr:from>
      <cdr:x>0.29334</cdr:x>
      <cdr:y>0.14047</cdr:y>
    </cdr:from>
    <cdr:to>
      <cdr:x>0.32648</cdr:x>
      <cdr:y>0.20782</cdr:y>
    </cdr:to>
    <cdr:cxnSp macro="">
      <cdr:nvCxnSpPr>
        <cdr:cNvPr id="9" name="Straight Arrow Connector 8">
          <a:extLst xmlns:a="http://schemas.openxmlformats.org/drawingml/2006/main">
            <a:ext uri="{FF2B5EF4-FFF2-40B4-BE49-F238E27FC236}">
              <a16:creationId xmlns:a16="http://schemas.microsoft.com/office/drawing/2014/main" id="{8A887DA6-DE3C-47D8-BD68-1E5B22B0836E}"/>
            </a:ext>
          </a:extLst>
        </cdr:cNvPr>
        <cdr:cNvCxnSpPr/>
      </cdr:nvCxnSpPr>
      <cdr:spPr>
        <a:xfrm xmlns:a="http://schemas.openxmlformats.org/drawingml/2006/main" flipH="1">
          <a:off x="2637590" y="545899"/>
          <a:ext cx="297981" cy="261736"/>
        </a:xfrm>
        <a:prstGeom xmlns:a="http://schemas.openxmlformats.org/drawingml/2006/main" prst="straightConnector1">
          <a:avLst/>
        </a:prstGeom>
        <a:ln xmlns:a="http://schemas.openxmlformats.org/drawingml/2006/main" w="15875">
          <a:solidFill>
            <a:schemeClr val="tx1"/>
          </a:solidFill>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0.07981</cdr:x>
      <cdr:y>0.67247</cdr:y>
    </cdr:from>
    <cdr:to>
      <cdr:x>0.15862</cdr:x>
      <cdr:y>0.74708</cdr:y>
    </cdr:to>
    <cdr:sp macro="" textlink="">
      <cdr:nvSpPr>
        <cdr:cNvPr id="10" name="TextBox 10"/>
        <cdr:cNvSpPr txBox="1"/>
      </cdr:nvSpPr>
      <cdr:spPr>
        <a:xfrm xmlns:a="http://schemas.openxmlformats.org/drawingml/2006/main">
          <a:off x="705749" y="2567465"/>
          <a:ext cx="696868" cy="284856"/>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a:solidFill>
                <a:srgbClr val="5F5F5F"/>
              </a:solidFill>
              <a:latin typeface="Arial" pitchFamily="34" charset="0"/>
              <a:cs typeface="Arial" pitchFamily="34" charset="0"/>
            </a:rPr>
            <a:t>3MMT</a:t>
          </a:r>
        </a:p>
      </cdr:txBody>
    </cdr:sp>
  </cdr:relSizeAnchor>
  <cdr:relSizeAnchor xmlns:cdr="http://schemas.openxmlformats.org/drawingml/2006/chartDrawing">
    <cdr:from>
      <cdr:x>0.14655</cdr:x>
      <cdr:y>0.72647</cdr:y>
    </cdr:from>
    <cdr:to>
      <cdr:x>0.19338</cdr:x>
      <cdr:y>0.74625</cdr:y>
    </cdr:to>
    <cdr:cxnSp macro="">
      <cdr:nvCxnSpPr>
        <cdr:cNvPr id="11" name="Straight Arrow Connector 10">
          <a:extLst xmlns:a="http://schemas.openxmlformats.org/drawingml/2006/main">
            <a:ext uri="{FF2B5EF4-FFF2-40B4-BE49-F238E27FC236}">
              <a16:creationId xmlns:a16="http://schemas.microsoft.com/office/drawing/2014/main" id="{BABADF12-3124-4186-A17D-D08928C19F3C}"/>
            </a:ext>
          </a:extLst>
        </cdr:cNvPr>
        <cdr:cNvCxnSpPr/>
      </cdr:nvCxnSpPr>
      <cdr:spPr>
        <a:xfrm xmlns:a="http://schemas.openxmlformats.org/drawingml/2006/main">
          <a:off x="1295850" y="2773599"/>
          <a:ext cx="414128" cy="75518"/>
        </a:xfrm>
        <a:prstGeom xmlns:a="http://schemas.openxmlformats.org/drawingml/2006/main" prst="straightConnector1">
          <a:avLst/>
        </a:prstGeom>
        <a:ln xmlns:a="http://schemas.openxmlformats.org/drawingml/2006/main" w="15875">
          <a:solidFill>
            <a:schemeClr val="tx1"/>
          </a:solidFill>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0.26958</cdr:x>
      <cdr:y>0.77257</cdr:y>
    </cdr:from>
    <cdr:to>
      <cdr:x>0.37391</cdr:x>
      <cdr:y>0.84658</cdr:y>
    </cdr:to>
    <cdr:sp macro="" textlink="">
      <cdr:nvSpPr>
        <cdr:cNvPr id="17" name="TextBox 12"/>
        <cdr:cNvSpPr txBox="1"/>
      </cdr:nvSpPr>
      <cdr:spPr>
        <a:xfrm xmlns:a="http://schemas.openxmlformats.org/drawingml/2006/main">
          <a:off x="2423970" y="3002348"/>
          <a:ext cx="938080" cy="287632"/>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rgbClr val="08A685"/>
              </a:solidFill>
              <a:latin typeface="Arial" pitchFamily="34" charset="0"/>
              <a:cs typeface="Arial" pitchFamily="34" charset="0"/>
            </a:rPr>
            <a:t>12MMT</a:t>
          </a:r>
        </a:p>
      </cdr:txBody>
    </cdr:sp>
  </cdr:relSizeAnchor>
  <cdr:relSizeAnchor xmlns:cdr="http://schemas.openxmlformats.org/drawingml/2006/chartDrawing">
    <cdr:from>
      <cdr:x>0.28738</cdr:x>
      <cdr:y>0.7291</cdr:y>
    </cdr:from>
    <cdr:to>
      <cdr:x>0.30399</cdr:x>
      <cdr:y>0.79106</cdr:y>
    </cdr:to>
    <cdr:cxnSp macro="">
      <cdr:nvCxnSpPr>
        <cdr:cNvPr id="18" name="Straight Arrow Connector 14">
          <a:extLst xmlns:a="http://schemas.openxmlformats.org/drawingml/2006/main">
            <a:ext uri="{FF2B5EF4-FFF2-40B4-BE49-F238E27FC236}">
              <a16:creationId xmlns:a16="http://schemas.microsoft.com/office/drawing/2014/main" id="{74AE7B91-0AE7-436B-B1F4-A3DA9608EDD9}"/>
            </a:ext>
          </a:extLst>
        </cdr:cNvPr>
        <cdr:cNvCxnSpPr/>
      </cdr:nvCxnSpPr>
      <cdr:spPr>
        <a:xfrm xmlns:a="http://schemas.openxmlformats.org/drawingml/2006/main" flipH="1" flipV="1">
          <a:off x="2584034" y="2833414"/>
          <a:ext cx="149351" cy="240789"/>
        </a:xfrm>
        <a:prstGeom xmlns:a="http://schemas.openxmlformats.org/drawingml/2006/main" prst="straightConnector1">
          <a:avLst/>
        </a:prstGeom>
        <a:ln xmlns:a="http://schemas.openxmlformats.org/drawingml/2006/main" w="15875">
          <a:solidFill>
            <a:srgbClr val="000000"/>
          </a:solidFill>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0.1988</cdr:x>
      <cdr:y>0.70337</cdr:y>
    </cdr:from>
    <cdr:to>
      <cdr:x>0.20242</cdr:x>
      <cdr:y>0.76087</cdr:y>
    </cdr:to>
    <cdr:cxnSp macro="">
      <cdr:nvCxnSpPr>
        <cdr:cNvPr id="4" name="Straight Arrow Connector 3">
          <a:extLst xmlns:a="http://schemas.openxmlformats.org/drawingml/2006/main">
            <a:ext uri="{FF2B5EF4-FFF2-40B4-BE49-F238E27FC236}">
              <a16:creationId xmlns:a16="http://schemas.microsoft.com/office/drawing/2014/main" id="{3D31D90E-1A24-4C5C-98E4-2AC97F4252C8}"/>
            </a:ext>
          </a:extLst>
        </cdr:cNvPr>
        <cdr:cNvCxnSpPr/>
      </cdr:nvCxnSpPr>
      <cdr:spPr>
        <a:xfrm xmlns:a="http://schemas.openxmlformats.org/drawingml/2006/main">
          <a:off x="1781485" y="2733445"/>
          <a:ext cx="32407" cy="223446"/>
        </a:xfrm>
        <a:prstGeom xmlns:a="http://schemas.openxmlformats.org/drawingml/2006/main" prst="straightConnector1">
          <a:avLst/>
        </a:prstGeom>
        <a:ln xmlns:a="http://schemas.openxmlformats.org/drawingml/2006/main" w="15875">
          <a:solidFill>
            <a:srgbClr val="00B0F0"/>
          </a:solidFill>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0.17036</cdr:x>
      <cdr:y>0.27939</cdr:y>
    </cdr:from>
    <cdr:to>
      <cdr:x>0.18116</cdr:x>
      <cdr:y>0.35166</cdr:y>
    </cdr:to>
    <cdr:cxnSp macro="">
      <cdr:nvCxnSpPr>
        <cdr:cNvPr id="5" name="Straight Arrow Connector 4">
          <a:extLst xmlns:a="http://schemas.openxmlformats.org/drawingml/2006/main">
            <a:ext uri="{FF2B5EF4-FFF2-40B4-BE49-F238E27FC236}">
              <a16:creationId xmlns:a16="http://schemas.microsoft.com/office/drawing/2014/main" id="{F812FED7-DB82-4F89-80B4-B68C1C0D326D}"/>
            </a:ext>
          </a:extLst>
        </cdr:cNvPr>
        <cdr:cNvCxnSpPr/>
      </cdr:nvCxnSpPr>
      <cdr:spPr>
        <a:xfrm xmlns:a="http://schemas.openxmlformats.org/drawingml/2006/main">
          <a:off x="1526642" y="1085749"/>
          <a:ext cx="96750" cy="280882"/>
        </a:xfrm>
        <a:prstGeom xmlns:a="http://schemas.openxmlformats.org/drawingml/2006/main" prst="straightConnector1">
          <a:avLst/>
        </a:prstGeom>
        <a:ln xmlns:a="http://schemas.openxmlformats.org/drawingml/2006/main" w="15875">
          <a:solidFill>
            <a:schemeClr val="accent6">
              <a:lumMod val="75000"/>
            </a:schemeClr>
          </a:solidFill>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0.22275</cdr:x>
      <cdr:y>0.33921</cdr:y>
    </cdr:from>
    <cdr:to>
      <cdr:x>0.23355</cdr:x>
      <cdr:y>0.40494</cdr:y>
    </cdr:to>
    <cdr:cxnSp macro="">
      <cdr:nvCxnSpPr>
        <cdr:cNvPr id="6" name="Straight Arrow Connector 5">
          <a:extLst xmlns:a="http://schemas.openxmlformats.org/drawingml/2006/main">
            <a:ext uri="{FF2B5EF4-FFF2-40B4-BE49-F238E27FC236}">
              <a16:creationId xmlns:a16="http://schemas.microsoft.com/office/drawing/2014/main" id="{E7CC9085-BB3D-44D4-BB57-DFAD13E5415B}"/>
            </a:ext>
          </a:extLst>
        </cdr:cNvPr>
        <cdr:cNvCxnSpPr/>
      </cdr:nvCxnSpPr>
      <cdr:spPr>
        <a:xfrm xmlns:a="http://schemas.openxmlformats.org/drawingml/2006/main" flipH="1">
          <a:off x="1996109" y="1318224"/>
          <a:ext cx="96777" cy="255471"/>
        </a:xfrm>
        <a:prstGeom xmlns:a="http://schemas.openxmlformats.org/drawingml/2006/main" prst="straightConnector1">
          <a:avLst/>
        </a:prstGeom>
        <a:ln xmlns:a="http://schemas.openxmlformats.org/drawingml/2006/main" w="15875">
          <a:solidFill>
            <a:srgbClr val="00B0F0"/>
          </a:solidFill>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0.15158</cdr:x>
      <cdr:y>0.63938</cdr:y>
    </cdr:from>
    <cdr:to>
      <cdr:x>0.25419</cdr:x>
      <cdr:y>0.70528</cdr:y>
    </cdr:to>
    <cdr:sp macro="" textlink="">
      <cdr:nvSpPr>
        <cdr:cNvPr id="8" name="TextBox 6"/>
        <cdr:cNvSpPr txBox="1"/>
      </cdr:nvSpPr>
      <cdr:spPr>
        <a:xfrm xmlns:a="http://schemas.openxmlformats.org/drawingml/2006/main">
          <a:off x="1358341" y="2484767"/>
          <a:ext cx="919501" cy="2561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rgbClr val="00B0F0"/>
              </a:solidFill>
              <a:latin typeface="Arial" pitchFamily="34" charset="0"/>
              <a:cs typeface="Arial" pitchFamily="34" charset="0"/>
            </a:rPr>
            <a:t>12MMT</a:t>
          </a:r>
        </a:p>
      </cdr:txBody>
    </cdr:sp>
  </cdr:relSizeAnchor>
  <cdr:relSizeAnchor xmlns:cdr="http://schemas.openxmlformats.org/drawingml/2006/chartDrawing">
    <cdr:from>
      <cdr:x>0.14093</cdr:x>
      <cdr:y>0.21994</cdr:y>
    </cdr:from>
    <cdr:to>
      <cdr:x>0.22073</cdr:x>
      <cdr:y>0.27047</cdr:y>
    </cdr:to>
    <cdr:sp macro="" textlink="">
      <cdr:nvSpPr>
        <cdr:cNvPr id="9" name="TextBox 7"/>
        <cdr:cNvSpPr txBox="1"/>
      </cdr:nvSpPr>
      <cdr:spPr>
        <a:xfrm xmlns:a="http://schemas.openxmlformats.org/drawingml/2006/main">
          <a:off x="1262917" y="854715"/>
          <a:ext cx="715097" cy="19637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chemeClr val="accent6">
                  <a:lumMod val="75000"/>
                </a:schemeClr>
              </a:solidFill>
              <a:latin typeface="Arial" pitchFamily="34" charset="0"/>
              <a:cs typeface="Arial" pitchFamily="34" charset="0"/>
            </a:rPr>
            <a:t>3/12</a:t>
          </a:r>
        </a:p>
      </cdr:txBody>
    </cdr:sp>
  </cdr:relSizeAnchor>
  <cdr:relSizeAnchor xmlns:cdr="http://schemas.openxmlformats.org/drawingml/2006/chartDrawing">
    <cdr:from>
      <cdr:x>0.19768</cdr:x>
      <cdr:y>0.28098</cdr:y>
    </cdr:from>
    <cdr:to>
      <cdr:x>0.27821</cdr:x>
      <cdr:y>0.34249</cdr:y>
    </cdr:to>
    <cdr:sp macro="" textlink="">
      <cdr:nvSpPr>
        <cdr:cNvPr id="10" name="TextBox 8"/>
        <cdr:cNvSpPr txBox="1"/>
      </cdr:nvSpPr>
      <cdr:spPr>
        <a:xfrm xmlns:a="http://schemas.openxmlformats.org/drawingml/2006/main">
          <a:off x="1771424" y="1091946"/>
          <a:ext cx="721639" cy="2390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rgbClr val="00B0F0"/>
              </a:solidFill>
              <a:latin typeface="Arial" pitchFamily="34" charset="0"/>
              <a:cs typeface="Arial" pitchFamily="34" charset="0"/>
            </a:rPr>
            <a:t>12/12</a:t>
          </a:r>
        </a:p>
      </cdr:txBody>
    </cdr:sp>
  </cdr:relSizeAnchor>
</c:userShapes>
</file>

<file path=ppt/drawings/drawing20.xml><?xml version="1.0" encoding="utf-8"?>
<c:userShapes xmlns:c="http://schemas.openxmlformats.org/drawingml/2006/chart">
  <cdr:relSizeAnchor xmlns:cdr="http://schemas.openxmlformats.org/drawingml/2006/chartDrawing">
    <cdr:from>
      <cdr:x>0.15301</cdr:x>
      <cdr:y>0.06771</cdr:y>
    </cdr:from>
    <cdr:to>
      <cdr:x>0.22894</cdr:x>
      <cdr:y>0.1446</cdr:y>
    </cdr:to>
    <cdr:sp macro="" textlink="">
      <cdr:nvSpPr>
        <cdr:cNvPr id="3" name="TextBox 9"/>
        <cdr:cNvSpPr txBox="1"/>
      </cdr:nvSpPr>
      <cdr:spPr>
        <a:xfrm xmlns:a="http://schemas.openxmlformats.org/drawingml/2006/main">
          <a:off x="1352929" y="258498"/>
          <a:ext cx="671401" cy="29356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a:solidFill>
                <a:srgbClr val="5F5F5F"/>
              </a:solidFill>
              <a:latin typeface="Arial" pitchFamily="34" charset="0"/>
              <a:cs typeface="Arial" pitchFamily="34" charset="0"/>
            </a:rPr>
            <a:t>3/12</a:t>
          </a:r>
          <a:endParaRPr lang="en-US" sz="1200" b="1" dirty="0">
            <a:solidFill>
              <a:srgbClr val="5F5F5F"/>
            </a:solidFill>
            <a:latin typeface="Arial" pitchFamily="34" charset="0"/>
            <a:cs typeface="Arial" pitchFamily="34" charset="0"/>
          </a:endParaRPr>
        </a:p>
      </cdr:txBody>
    </cdr:sp>
  </cdr:relSizeAnchor>
  <cdr:relSizeAnchor xmlns:cdr="http://schemas.openxmlformats.org/drawingml/2006/chartDrawing">
    <cdr:from>
      <cdr:x>0.18139</cdr:x>
      <cdr:y>0.13204</cdr:y>
    </cdr:from>
    <cdr:to>
      <cdr:x>0.19242</cdr:x>
      <cdr:y>0.20767</cdr:y>
    </cdr:to>
    <cdr:cxnSp macro="">
      <cdr:nvCxnSpPr>
        <cdr:cNvPr id="4" name="Straight Arrow Connector 3">
          <a:extLst xmlns:a="http://schemas.openxmlformats.org/drawingml/2006/main">
            <a:ext uri="{FF2B5EF4-FFF2-40B4-BE49-F238E27FC236}">
              <a16:creationId xmlns:a16="http://schemas.microsoft.com/office/drawing/2014/main" id="{F2D37C38-810C-48CB-A3C3-C3EB789EC72D}"/>
            </a:ext>
          </a:extLst>
        </cdr:cNvPr>
        <cdr:cNvCxnSpPr/>
      </cdr:nvCxnSpPr>
      <cdr:spPr>
        <a:xfrm xmlns:a="http://schemas.openxmlformats.org/drawingml/2006/main">
          <a:off x="1603937" y="504110"/>
          <a:ext cx="97531" cy="288751"/>
        </a:xfrm>
        <a:prstGeom xmlns:a="http://schemas.openxmlformats.org/drawingml/2006/main" prst="straightConnector1">
          <a:avLst/>
        </a:prstGeom>
        <a:ln xmlns:a="http://schemas.openxmlformats.org/drawingml/2006/main" w="15875">
          <a:solidFill>
            <a:schemeClr val="tx1"/>
          </a:solidFill>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0.42238</cdr:x>
      <cdr:y>0.39107</cdr:y>
    </cdr:from>
    <cdr:to>
      <cdr:x>0.4983</cdr:x>
      <cdr:y>0.43212</cdr:y>
    </cdr:to>
    <cdr:sp macro="" textlink="">
      <cdr:nvSpPr>
        <cdr:cNvPr id="5" name="TextBox 11"/>
        <cdr:cNvSpPr txBox="1"/>
      </cdr:nvSpPr>
      <cdr:spPr>
        <a:xfrm xmlns:a="http://schemas.openxmlformats.org/drawingml/2006/main">
          <a:off x="3734824" y="1493078"/>
          <a:ext cx="671313" cy="156727"/>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a:solidFill>
                <a:srgbClr val="08A685"/>
              </a:solidFill>
              <a:latin typeface="Arial" pitchFamily="34" charset="0"/>
              <a:cs typeface="Arial" pitchFamily="34" charset="0"/>
            </a:rPr>
            <a:t>12/12</a:t>
          </a:r>
          <a:endParaRPr lang="en-US" sz="1200" b="1" dirty="0">
            <a:solidFill>
              <a:srgbClr val="08A685"/>
            </a:solidFill>
            <a:latin typeface="Arial" pitchFamily="34" charset="0"/>
            <a:cs typeface="Arial" pitchFamily="34" charset="0"/>
          </a:endParaRPr>
        </a:p>
      </cdr:txBody>
    </cdr:sp>
  </cdr:relSizeAnchor>
  <cdr:relSizeAnchor xmlns:cdr="http://schemas.openxmlformats.org/drawingml/2006/chartDrawing">
    <cdr:from>
      <cdr:x>0.39713</cdr:x>
      <cdr:y>0.43361</cdr:y>
    </cdr:from>
    <cdr:to>
      <cdr:x>0.43052</cdr:x>
      <cdr:y>0.43361</cdr:y>
    </cdr:to>
    <cdr:cxnSp macro="">
      <cdr:nvCxnSpPr>
        <cdr:cNvPr id="6" name="Straight Arrow Connector 5">
          <a:extLst xmlns:a="http://schemas.openxmlformats.org/drawingml/2006/main">
            <a:ext uri="{FF2B5EF4-FFF2-40B4-BE49-F238E27FC236}">
              <a16:creationId xmlns:a16="http://schemas.microsoft.com/office/drawing/2014/main" id="{2A8233CE-9C38-437E-A088-EB42D3223B7E}"/>
            </a:ext>
          </a:extLst>
        </cdr:cNvPr>
        <cdr:cNvCxnSpPr/>
      </cdr:nvCxnSpPr>
      <cdr:spPr>
        <a:xfrm xmlns:a="http://schemas.openxmlformats.org/drawingml/2006/main" flipH="1">
          <a:off x="3511550" y="1655494"/>
          <a:ext cx="295275" cy="0"/>
        </a:xfrm>
        <a:prstGeom xmlns:a="http://schemas.openxmlformats.org/drawingml/2006/main" prst="straightConnector1">
          <a:avLst/>
        </a:prstGeom>
        <a:ln xmlns:a="http://schemas.openxmlformats.org/drawingml/2006/main" w="15875">
          <a:solidFill>
            <a:schemeClr val="tx1"/>
          </a:solidFill>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0.15235</cdr:x>
      <cdr:y>0.71501</cdr:y>
    </cdr:from>
    <cdr:to>
      <cdr:x>0.24121</cdr:x>
      <cdr:y>0.79562</cdr:y>
    </cdr:to>
    <cdr:sp macro="" textlink="">
      <cdr:nvSpPr>
        <cdr:cNvPr id="7" name="TextBox 13"/>
        <cdr:cNvSpPr txBox="1"/>
      </cdr:nvSpPr>
      <cdr:spPr>
        <a:xfrm xmlns:a="http://schemas.openxmlformats.org/drawingml/2006/main">
          <a:off x="1347117" y="2729856"/>
          <a:ext cx="785795"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a:solidFill>
                <a:srgbClr val="5F5F5F"/>
              </a:solidFill>
              <a:latin typeface="Arial" pitchFamily="34" charset="0"/>
              <a:cs typeface="Arial" pitchFamily="34" charset="0"/>
            </a:rPr>
            <a:t>3MMT</a:t>
          </a:r>
          <a:endParaRPr lang="en-US" sz="1200" b="1" dirty="0">
            <a:solidFill>
              <a:srgbClr val="5F5F5F"/>
            </a:solidFill>
            <a:latin typeface="Arial" pitchFamily="34" charset="0"/>
            <a:cs typeface="Arial" pitchFamily="34" charset="0"/>
          </a:endParaRPr>
        </a:p>
      </cdr:txBody>
    </cdr:sp>
  </cdr:relSizeAnchor>
  <cdr:relSizeAnchor xmlns:cdr="http://schemas.openxmlformats.org/drawingml/2006/chartDrawing">
    <cdr:from>
      <cdr:x>0.19838</cdr:x>
      <cdr:y>0.78046</cdr:y>
    </cdr:from>
    <cdr:to>
      <cdr:x>0.211</cdr:x>
      <cdr:y>0.85632</cdr:y>
    </cdr:to>
    <cdr:cxnSp macro="">
      <cdr:nvCxnSpPr>
        <cdr:cNvPr id="8" name="Straight Arrow Connector 7">
          <a:extLst xmlns:a="http://schemas.openxmlformats.org/drawingml/2006/main">
            <a:ext uri="{FF2B5EF4-FFF2-40B4-BE49-F238E27FC236}">
              <a16:creationId xmlns:a16="http://schemas.microsoft.com/office/drawing/2014/main" id="{F1D2C314-A69B-43C0-9C88-73073899C8B4}"/>
            </a:ext>
          </a:extLst>
        </cdr:cNvPr>
        <cdr:cNvCxnSpPr/>
      </cdr:nvCxnSpPr>
      <cdr:spPr>
        <a:xfrm xmlns:a="http://schemas.openxmlformats.org/drawingml/2006/main">
          <a:off x="1754187" y="2979737"/>
          <a:ext cx="111591" cy="289628"/>
        </a:xfrm>
        <a:prstGeom xmlns:a="http://schemas.openxmlformats.org/drawingml/2006/main" prst="straightConnector1">
          <a:avLst/>
        </a:prstGeom>
        <a:ln xmlns:a="http://schemas.openxmlformats.org/drawingml/2006/main" w="15875">
          <a:solidFill>
            <a:schemeClr val="tx1"/>
          </a:solidFill>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0.30272</cdr:x>
      <cdr:y>0.71138</cdr:y>
    </cdr:from>
    <cdr:to>
      <cdr:x>0.40323</cdr:x>
      <cdr:y>0.75243</cdr:y>
    </cdr:to>
    <cdr:sp macro="" textlink="">
      <cdr:nvSpPr>
        <cdr:cNvPr id="9" name="TextBox 15"/>
        <cdr:cNvSpPr txBox="1"/>
      </cdr:nvSpPr>
      <cdr:spPr>
        <a:xfrm xmlns:a="http://schemas.openxmlformats.org/drawingml/2006/main">
          <a:off x="2676786" y="2716023"/>
          <a:ext cx="888747" cy="156726"/>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a:solidFill>
                <a:srgbClr val="08A685"/>
              </a:solidFill>
              <a:latin typeface="Arial" pitchFamily="34" charset="0"/>
              <a:cs typeface="Arial" pitchFamily="34" charset="0"/>
            </a:rPr>
            <a:t>12MMT</a:t>
          </a:r>
          <a:endParaRPr lang="en-US" sz="1200" b="1" dirty="0">
            <a:solidFill>
              <a:srgbClr val="08A685"/>
            </a:solidFill>
            <a:latin typeface="Arial" pitchFamily="34" charset="0"/>
            <a:cs typeface="Arial" pitchFamily="34" charset="0"/>
          </a:endParaRPr>
        </a:p>
      </cdr:txBody>
    </cdr:sp>
  </cdr:relSizeAnchor>
  <cdr:relSizeAnchor xmlns:cdr="http://schemas.openxmlformats.org/drawingml/2006/chartDrawing">
    <cdr:from>
      <cdr:x>0.34474</cdr:x>
      <cdr:y>0.77915</cdr:y>
    </cdr:from>
    <cdr:to>
      <cdr:x>0.35707</cdr:x>
      <cdr:y>0.84207</cdr:y>
    </cdr:to>
    <cdr:cxnSp macro="">
      <cdr:nvCxnSpPr>
        <cdr:cNvPr id="10" name="Straight Arrow Connector 9">
          <a:extLst xmlns:a="http://schemas.openxmlformats.org/drawingml/2006/main">
            <a:ext uri="{FF2B5EF4-FFF2-40B4-BE49-F238E27FC236}">
              <a16:creationId xmlns:a16="http://schemas.microsoft.com/office/drawing/2014/main" id="{14FD292A-F4D9-4407-AEE2-1815AE833EA8}"/>
            </a:ext>
          </a:extLst>
        </cdr:cNvPr>
        <cdr:cNvCxnSpPr/>
      </cdr:nvCxnSpPr>
      <cdr:spPr>
        <a:xfrm xmlns:a="http://schemas.openxmlformats.org/drawingml/2006/main">
          <a:off x="3048328" y="2974731"/>
          <a:ext cx="109026" cy="240225"/>
        </a:xfrm>
        <a:prstGeom xmlns:a="http://schemas.openxmlformats.org/drawingml/2006/main" prst="straightConnector1">
          <a:avLst/>
        </a:prstGeom>
        <a:ln xmlns:a="http://schemas.openxmlformats.org/drawingml/2006/main" w="15875">
          <a:solidFill>
            <a:schemeClr val="tx1"/>
          </a:solidFill>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1.xml><?xml version="1.0" encoding="utf-8"?>
<c:userShapes xmlns:c="http://schemas.openxmlformats.org/drawingml/2006/chart">
  <cdr:relSizeAnchor xmlns:cdr="http://schemas.openxmlformats.org/drawingml/2006/chartDrawing">
    <cdr:from>
      <cdr:x>0.79679</cdr:x>
      <cdr:y>0</cdr:y>
    </cdr:from>
    <cdr:to>
      <cdr:x>1</cdr:x>
      <cdr:y>0.07843</cdr:y>
    </cdr:to>
    <cdr:sp macro="" textlink="">
      <cdr:nvSpPr>
        <cdr:cNvPr id="5" name="TextBox 4"/>
        <cdr:cNvSpPr txBox="1"/>
      </cdr:nvSpPr>
      <cdr:spPr>
        <a:xfrm xmlns:a="http://schemas.openxmlformats.org/drawingml/2006/main">
          <a:off x="7164417" y="0"/>
          <a:ext cx="1827183"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fld id="{4BA31AC4-2E20-4E7B-A55F-0A7302439599}" type="TxLink">
            <a:rPr lang="en-US" sz="1400" b="1" i="0" u="none" strike="noStrike">
              <a:solidFill>
                <a:srgbClr val="00B0F0"/>
              </a:solidFill>
              <a:latin typeface="+mn-lt"/>
              <a:cs typeface="Arial"/>
            </a:rPr>
            <a:pPr algn="r"/>
            <a:t>Indicator</a:t>
          </a:fld>
          <a:endParaRPr lang="en-US" sz="1400" b="1" dirty="0">
            <a:solidFill>
              <a:srgbClr val="00B0F0"/>
            </a:solidFill>
            <a:latin typeface="+mn-lt"/>
          </a:endParaRPr>
        </a:p>
      </cdr:txBody>
    </cdr:sp>
  </cdr:relSizeAnchor>
  <cdr:relSizeAnchor xmlns:cdr="http://schemas.openxmlformats.org/drawingml/2006/chartDrawing">
    <cdr:from>
      <cdr:x>0.04545</cdr:x>
      <cdr:y>0.10303</cdr:y>
    </cdr:from>
    <cdr:to>
      <cdr:x>0.95161</cdr:x>
      <cdr:y>0.16162</cdr:y>
    </cdr:to>
    <cdr:sp macro="" textlink="">
      <cdr:nvSpPr>
        <cdr:cNvPr id="11" name="TextBox 10"/>
        <cdr:cNvSpPr txBox="1"/>
      </cdr:nvSpPr>
      <cdr:spPr>
        <a:xfrm xmlns:a="http://schemas.openxmlformats.org/drawingml/2006/main">
          <a:off x="393650" y="647698"/>
          <a:ext cx="7848615" cy="36832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fld id="{98EB2352-76AC-47E5-A929-19F5D8644E38}" type="TxLink">
            <a:rPr lang="en-US" sz="1600" b="1" i="0" u="none" strike="noStrike">
              <a:solidFill>
                <a:srgbClr val="000000"/>
              </a:solidFill>
              <a:latin typeface="+mn-lt"/>
              <a:cs typeface="Arial"/>
            </a:rPr>
            <a:pPr algn="ctr"/>
            <a:t> </a:t>
          </a:fld>
          <a:endParaRPr lang="en-US" sz="1600" b="1">
            <a:latin typeface="+mn-lt"/>
          </a:endParaRPr>
        </a:p>
      </cdr:txBody>
    </cdr:sp>
  </cdr:relSizeAnchor>
  <cdr:relSizeAnchor xmlns:cdr="http://schemas.openxmlformats.org/drawingml/2006/chartDrawing">
    <cdr:from>
      <cdr:x>0.003</cdr:x>
      <cdr:y>2.57321E-7</cdr:y>
    </cdr:from>
    <cdr:to>
      <cdr:x>0.20694</cdr:x>
      <cdr:y>0.08176</cdr:y>
    </cdr:to>
    <cdr:sp macro="" textlink="">
      <cdr:nvSpPr>
        <cdr:cNvPr id="4" name="TextBox 3"/>
        <cdr:cNvSpPr txBox="1"/>
      </cdr:nvSpPr>
      <cdr:spPr>
        <a:xfrm xmlns:a="http://schemas.openxmlformats.org/drawingml/2006/main">
          <a:off x="26975" y="1"/>
          <a:ext cx="1833747" cy="3177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fld id="{84622055-4C51-4ECD-A2C3-C327AF9F4C55}" type="TxLink">
            <a:rPr lang="en-US" sz="1400" b="1" i="0" u="none" strike="noStrike">
              <a:solidFill>
                <a:schemeClr val="accent6"/>
              </a:solidFill>
              <a:latin typeface="Calibri"/>
              <a:cs typeface="Calibri"/>
            </a:rPr>
            <a:pPr algn="l"/>
            <a:t>Sales</a:t>
          </a:fld>
          <a:endParaRPr lang="en-US" sz="1400" b="1" dirty="0">
            <a:solidFill>
              <a:schemeClr val="accent6"/>
            </a:solidFill>
          </a:endParaRPr>
        </a:p>
      </cdr:txBody>
    </cdr:sp>
  </cdr:relSizeAnchor>
</c:userShapes>
</file>

<file path=ppt/drawings/drawing22.xml><?xml version="1.0" encoding="utf-8"?>
<c:userShapes xmlns:c="http://schemas.openxmlformats.org/drawingml/2006/chart">
  <cdr:relSizeAnchor xmlns:cdr="http://schemas.openxmlformats.org/drawingml/2006/chartDrawing">
    <cdr:from>
      <cdr:x>0.131</cdr:x>
      <cdr:y>0.05631</cdr:y>
    </cdr:from>
    <cdr:to>
      <cdr:x>0.20931</cdr:x>
      <cdr:y>0.09337</cdr:y>
    </cdr:to>
    <cdr:sp macro="" textlink="">
      <cdr:nvSpPr>
        <cdr:cNvPr id="9" name="TextBox 3"/>
        <cdr:cNvSpPr txBox="1"/>
      </cdr:nvSpPr>
      <cdr:spPr>
        <a:xfrm xmlns:a="http://schemas.openxmlformats.org/drawingml/2006/main">
          <a:off x="1173924" y="218835"/>
          <a:ext cx="701746" cy="144023"/>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rgbClr val="FF0000"/>
              </a:solidFill>
              <a:latin typeface="Arial" pitchFamily="34" charset="0"/>
              <a:cs typeface="Arial" pitchFamily="34" charset="0"/>
            </a:rPr>
            <a:t>3/12</a:t>
          </a:r>
          <a:endParaRPr lang="en-US" sz="1200" b="1" dirty="0">
            <a:solidFill>
              <a:srgbClr val="FF0000"/>
            </a:solidFill>
            <a:latin typeface="Arial" pitchFamily="34" charset="0"/>
            <a:cs typeface="Arial" pitchFamily="34" charset="0"/>
          </a:endParaRPr>
        </a:p>
      </cdr:txBody>
    </cdr:sp>
  </cdr:relSizeAnchor>
  <cdr:relSizeAnchor xmlns:cdr="http://schemas.openxmlformats.org/drawingml/2006/chartDrawing">
    <cdr:from>
      <cdr:x>0.15838</cdr:x>
      <cdr:y>0.11764</cdr:y>
    </cdr:from>
    <cdr:to>
      <cdr:x>0.17432</cdr:x>
      <cdr:y>0.21569</cdr:y>
    </cdr:to>
    <cdr:cxnSp macro="">
      <cdr:nvCxnSpPr>
        <cdr:cNvPr id="10" name="Straight Arrow Connector 9">
          <a:extLst xmlns:a="http://schemas.openxmlformats.org/drawingml/2006/main">
            <a:ext uri="{FF2B5EF4-FFF2-40B4-BE49-F238E27FC236}">
              <a16:creationId xmlns:a16="http://schemas.microsoft.com/office/drawing/2014/main" id="{B67DF078-05EB-47F9-8F16-8E6CE5612D05}"/>
            </a:ext>
          </a:extLst>
        </cdr:cNvPr>
        <cdr:cNvCxnSpPr/>
      </cdr:nvCxnSpPr>
      <cdr:spPr>
        <a:xfrm xmlns:a="http://schemas.openxmlformats.org/drawingml/2006/main">
          <a:off x="1419285" y="457174"/>
          <a:ext cx="142815" cy="381026"/>
        </a:xfrm>
        <a:prstGeom xmlns:a="http://schemas.openxmlformats.org/drawingml/2006/main" prst="straightConnector1">
          <a:avLst/>
        </a:prstGeom>
        <a:ln xmlns:a="http://schemas.openxmlformats.org/drawingml/2006/main" w="15875">
          <a:solidFill>
            <a:srgbClr val="FF0000"/>
          </a:solidFill>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0.42247</cdr:x>
      <cdr:y>0.32353</cdr:y>
    </cdr:from>
    <cdr:to>
      <cdr:x>0.50078</cdr:x>
      <cdr:y>0.3606</cdr:y>
    </cdr:to>
    <cdr:sp macro="" textlink="">
      <cdr:nvSpPr>
        <cdr:cNvPr id="11" name="TextBox 3"/>
        <cdr:cNvSpPr txBox="1"/>
      </cdr:nvSpPr>
      <cdr:spPr>
        <a:xfrm xmlns:a="http://schemas.openxmlformats.org/drawingml/2006/main">
          <a:off x="3785840" y="1257318"/>
          <a:ext cx="701745" cy="144061"/>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rgbClr val="0070C0"/>
              </a:solidFill>
              <a:latin typeface="Arial" pitchFamily="34" charset="0"/>
              <a:cs typeface="Arial" pitchFamily="34" charset="0"/>
            </a:rPr>
            <a:t>12/12</a:t>
          </a:r>
          <a:endParaRPr lang="en-US" sz="1200" b="1" dirty="0">
            <a:solidFill>
              <a:srgbClr val="0070C0"/>
            </a:solidFill>
            <a:latin typeface="Arial" pitchFamily="34" charset="0"/>
            <a:cs typeface="Arial" pitchFamily="34" charset="0"/>
          </a:endParaRPr>
        </a:p>
      </cdr:txBody>
    </cdr:sp>
  </cdr:relSizeAnchor>
  <cdr:relSizeAnchor xmlns:cdr="http://schemas.openxmlformats.org/drawingml/2006/chartDrawing">
    <cdr:from>
      <cdr:x>0.43899</cdr:x>
      <cdr:y>0.26961</cdr:y>
    </cdr:from>
    <cdr:to>
      <cdr:x>0.45709</cdr:x>
      <cdr:y>0.33966</cdr:y>
    </cdr:to>
    <cdr:cxnSp macro="">
      <cdr:nvCxnSpPr>
        <cdr:cNvPr id="12" name="Straight Arrow Connector 11">
          <a:extLst xmlns:a="http://schemas.openxmlformats.org/drawingml/2006/main">
            <a:ext uri="{FF2B5EF4-FFF2-40B4-BE49-F238E27FC236}">
              <a16:creationId xmlns:a16="http://schemas.microsoft.com/office/drawing/2014/main" id="{BB50435F-E88C-44B2-A468-FAF6E0E27E14}"/>
            </a:ext>
          </a:extLst>
        </cdr:cNvPr>
        <cdr:cNvCxnSpPr/>
      </cdr:nvCxnSpPr>
      <cdr:spPr>
        <a:xfrm xmlns:a="http://schemas.openxmlformats.org/drawingml/2006/main" flipH="1" flipV="1">
          <a:off x="3933825" y="1047750"/>
          <a:ext cx="162174" cy="272230"/>
        </a:xfrm>
        <a:prstGeom xmlns:a="http://schemas.openxmlformats.org/drawingml/2006/main" prst="straightConnector1">
          <a:avLst/>
        </a:prstGeom>
        <a:ln xmlns:a="http://schemas.openxmlformats.org/drawingml/2006/main" w="15875">
          <a:solidFill>
            <a:srgbClr val="0070C0"/>
          </a:solidFill>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0.82802</cdr:x>
      <cdr:y>0.00245</cdr:y>
    </cdr:from>
    <cdr:to>
      <cdr:x>0.99384</cdr:x>
      <cdr:y>0.05392</cdr:y>
    </cdr:to>
    <cdr:sp macro="" textlink="">
      <cdr:nvSpPr>
        <cdr:cNvPr id="5" name="TextBox 4">
          <a:extLst xmlns:a="http://schemas.openxmlformats.org/drawingml/2006/main">
            <a:ext uri="{FF2B5EF4-FFF2-40B4-BE49-F238E27FC236}">
              <a16:creationId xmlns:a16="http://schemas.microsoft.com/office/drawing/2014/main" id="{E3C7C208-65DF-4C17-ADFB-59C20C59D58B}"/>
            </a:ext>
          </a:extLst>
        </cdr:cNvPr>
        <cdr:cNvSpPr txBox="1"/>
      </cdr:nvSpPr>
      <cdr:spPr>
        <a:xfrm xmlns:a="http://schemas.openxmlformats.org/drawingml/2006/main">
          <a:off x="7419975" y="9525"/>
          <a:ext cx="1485900" cy="2000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200" b="1">
              <a:solidFill>
                <a:srgbClr val="FF0000"/>
              </a:solidFill>
              <a:latin typeface="Arial" panose="020B0604020202020204" pitchFamily="34" charset="0"/>
              <a:cs typeface="Arial" panose="020B0604020202020204" pitchFamily="34" charset="0"/>
            </a:rPr>
            <a:t>Search</a:t>
          </a:r>
          <a:r>
            <a:rPr lang="en-US" sz="1200" b="1" baseline="0">
              <a:solidFill>
                <a:schemeClr val="accent6">
                  <a:lumMod val="75000"/>
                </a:schemeClr>
              </a:solidFill>
              <a:latin typeface="Arial" panose="020B0604020202020204" pitchFamily="34" charset="0"/>
              <a:cs typeface="Arial" panose="020B0604020202020204" pitchFamily="34" charset="0"/>
            </a:rPr>
            <a:t> </a:t>
          </a:r>
          <a:r>
            <a:rPr lang="en-US" sz="1200" b="1" baseline="0">
              <a:solidFill>
                <a:srgbClr val="FF0000"/>
              </a:solidFill>
              <a:latin typeface="Arial" panose="020B0604020202020204" pitchFamily="34" charset="0"/>
              <a:cs typeface="Arial" panose="020B0604020202020204" pitchFamily="34" charset="0"/>
            </a:rPr>
            <a:t>Interest</a:t>
          </a:r>
          <a:endParaRPr lang="en-US" sz="1200" b="1">
            <a:solidFill>
              <a:srgbClr val="FF0000"/>
            </a:solidFill>
            <a:latin typeface="Arial" panose="020B0604020202020204" pitchFamily="34" charset="0"/>
            <a:cs typeface="Arial" panose="020B0604020202020204" pitchFamily="34" charset="0"/>
          </a:endParaRPr>
        </a:p>
      </cdr:txBody>
    </cdr:sp>
  </cdr:relSizeAnchor>
</c:userShapes>
</file>

<file path=ppt/drawings/drawing23.xml><?xml version="1.0" encoding="utf-8"?>
<c:userShapes xmlns:c="http://schemas.openxmlformats.org/drawingml/2006/chart">
  <cdr:relSizeAnchor xmlns:cdr="http://schemas.openxmlformats.org/drawingml/2006/chartDrawing">
    <cdr:from>
      <cdr:x>0.44656</cdr:x>
      <cdr:y>0.77244</cdr:y>
    </cdr:from>
    <cdr:to>
      <cdr:x>0.54018</cdr:x>
      <cdr:y>0.81698</cdr:y>
    </cdr:to>
    <cdr:sp macro="" textlink="">
      <cdr:nvSpPr>
        <cdr:cNvPr id="2" name="Text Box 4"/>
        <cdr:cNvSpPr txBox="1">
          <a:spLocks xmlns:a="http://schemas.openxmlformats.org/drawingml/2006/main" noChangeArrowheads="1"/>
        </cdr:cNvSpPr>
      </cdr:nvSpPr>
      <cdr:spPr bwMode="auto">
        <a:xfrm xmlns:a="http://schemas.openxmlformats.org/drawingml/2006/main">
          <a:off x="3948635" y="2949132"/>
          <a:ext cx="827823" cy="170051"/>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a:spAutoFit/>
        </a:bodyPr>
        <a:lstStyle xmlns:a="http://schemas.openxmlformats.org/drawingml/2006/main">
          <a:defPPr>
            <a:defRPr lang="en-US"/>
          </a:defPPr>
          <a:lvl1pPr algn="r" rtl="0" fontAlgn="base">
            <a:lnSpc>
              <a:spcPct val="110000"/>
            </a:lnSpc>
            <a:spcBef>
              <a:spcPct val="20000"/>
            </a:spcBef>
            <a:spcAft>
              <a:spcPct val="0"/>
            </a:spcAft>
            <a:buClr>
              <a:schemeClr val="hlink"/>
            </a:buClr>
            <a:buSzPct val="75000"/>
            <a:buFont typeface="Wingdings" pitchFamily="2" charset="2"/>
            <a:defRPr b="1" kern="1200">
              <a:solidFill>
                <a:schemeClr val="tx1"/>
              </a:solidFill>
              <a:latin typeface="Arial" charset="0"/>
              <a:ea typeface="+mn-ea"/>
              <a:cs typeface="Arial" charset="0"/>
            </a:defRPr>
          </a:lvl1pPr>
          <a:lvl2pPr marL="457200" algn="r" rtl="0" fontAlgn="base">
            <a:lnSpc>
              <a:spcPct val="110000"/>
            </a:lnSpc>
            <a:spcBef>
              <a:spcPct val="20000"/>
            </a:spcBef>
            <a:spcAft>
              <a:spcPct val="0"/>
            </a:spcAft>
            <a:buClr>
              <a:schemeClr val="hlink"/>
            </a:buClr>
            <a:buSzPct val="75000"/>
            <a:buFont typeface="Wingdings" pitchFamily="2" charset="2"/>
            <a:defRPr b="1" kern="1200">
              <a:solidFill>
                <a:schemeClr val="tx1"/>
              </a:solidFill>
              <a:latin typeface="Arial" charset="0"/>
              <a:ea typeface="+mn-ea"/>
              <a:cs typeface="Arial" charset="0"/>
            </a:defRPr>
          </a:lvl2pPr>
          <a:lvl3pPr marL="914400" algn="r" rtl="0" fontAlgn="base">
            <a:lnSpc>
              <a:spcPct val="110000"/>
            </a:lnSpc>
            <a:spcBef>
              <a:spcPct val="20000"/>
            </a:spcBef>
            <a:spcAft>
              <a:spcPct val="0"/>
            </a:spcAft>
            <a:buClr>
              <a:schemeClr val="hlink"/>
            </a:buClr>
            <a:buSzPct val="75000"/>
            <a:buFont typeface="Wingdings" pitchFamily="2" charset="2"/>
            <a:defRPr b="1" kern="1200">
              <a:solidFill>
                <a:schemeClr val="tx1"/>
              </a:solidFill>
              <a:latin typeface="Arial" charset="0"/>
              <a:ea typeface="+mn-ea"/>
              <a:cs typeface="Arial" charset="0"/>
            </a:defRPr>
          </a:lvl3pPr>
          <a:lvl4pPr marL="1371600" algn="r" rtl="0" fontAlgn="base">
            <a:lnSpc>
              <a:spcPct val="110000"/>
            </a:lnSpc>
            <a:spcBef>
              <a:spcPct val="20000"/>
            </a:spcBef>
            <a:spcAft>
              <a:spcPct val="0"/>
            </a:spcAft>
            <a:buClr>
              <a:schemeClr val="hlink"/>
            </a:buClr>
            <a:buSzPct val="75000"/>
            <a:buFont typeface="Wingdings" pitchFamily="2" charset="2"/>
            <a:defRPr b="1" kern="1200">
              <a:solidFill>
                <a:schemeClr val="tx1"/>
              </a:solidFill>
              <a:latin typeface="Arial" charset="0"/>
              <a:ea typeface="+mn-ea"/>
              <a:cs typeface="Arial" charset="0"/>
            </a:defRPr>
          </a:lvl4pPr>
          <a:lvl5pPr marL="1828800" algn="r" rtl="0" fontAlgn="base">
            <a:lnSpc>
              <a:spcPct val="110000"/>
            </a:lnSpc>
            <a:spcBef>
              <a:spcPct val="20000"/>
            </a:spcBef>
            <a:spcAft>
              <a:spcPct val="0"/>
            </a:spcAft>
            <a:buClr>
              <a:schemeClr val="hlink"/>
            </a:buClr>
            <a:buSzPct val="75000"/>
            <a:buFont typeface="Wingdings" pitchFamily="2" charset="2"/>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xmlns:a="http://schemas.openxmlformats.org/drawingml/2006/main">
          <a:pPr algn="ctr">
            <a:lnSpc>
              <a:spcPct val="100000"/>
            </a:lnSpc>
            <a:spcBef>
              <a:spcPct val="50000"/>
            </a:spcBef>
            <a:buClrTx/>
            <a:buSzTx/>
            <a:buFontTx/>
            <a:buNone/>
          </a:pPr>
          <a:r>
            <a:rPr lang="en-US" sz="1400" dirty="0">
              <a:solidFill>
                <a:srgbClr val="08A685"/>
              </a:solidFill>
            </a:rPr>
            <a:t>12MMT</a:t>
          </a:r>
          <a:endParaRPr lang="en-US" sz="1200" dirty="0">
            <a:solidFill>
              <a:srgbClr val="08A685"/>
            </a:solidFill>
          </a:endParaRPr>
        </a:p>
      </cdr:txBody>
    </cdr:sp>
  </cdr:relSizeAnchor>
  <cdr:relSizeAnchor xmlns:cdr="http://schemas.openxmlformats.org/drawingml/2006/chartDrawing">
    <cdr:from>
      <cdr:x>0.45634</cdr:x>
      <cdr:y>0.7372</cdr:y>
    </cdr:from>
    <cdr:to>
      <cdr:x>0.47063</cdr:x>
      <cdr:y>0.78125</cdr:y>
    </cdr:to>
    <cdr:sp macro="" textlink="">
      <cdr:nvSpPr>
        <cdr:cNvPr id="3" name="Line 5"/>
        <cdr:cNvSpPr>
          <a:spLocks xmlns:a="http://schemas.openxmlformats.org/drawingml/2006/main" noChangeShapeType="1"/>
        </cdr:cNvSpPr>
      </cdr:nvSpPr>
      <cdr:spPr bwMode="auto">
        <a:xfrm xmlns:a="http://schemas.openxmlformats.org/drawingml/2006/main" flipH="1" flipV="1">
          <a:off x="4035130" y="2814599"/>
          <a:ext cx="126357" cy="168181"/>
        </a:xfrm>
        <a:prstGeom xmlns:a="http://schemas.openxmlformats.org/drawingml/2006/main" prst="line">
          <a:avLst/>
        </a:prstGeom>
        <a:noFill xmlns:a="http://schemas.openxmlformats.org/drawingml/2006/main"/>
        <a:ln xmlns:a="http://schemas.openxmlformats.org/drawingml/2006/main" w="9525">
          <a:solidFill>
            <a:schemeClr val="tx1"/>
          </a:solidFill>
          <a:round/>
          <a:headEnd/>
          <a:tailEnd type="triangle" w="med" len="med"/>
        </a:ln>
        <a:effectLst xmlns:a="http://schemas.openxmlformats.org/drawingml/2006/main"/>
        <a:extLst xmlns:a="http://schemas.openxmlformats.org/drawingml/2006/main">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wrap="none"/>
        <a:lstStyle xmlns:a="http://schemas.openxmlformats.org/drawingml/2006/main">
          <a:defPPr>
            <a:defRPr lang="en-US"/>
          </a:defPPr>
          <a:lvl1pPr algn="r" rtl="0" fontAlgn="base">
            <a:lnSpc>
              <a:spcPct val="110000"/>
            </a:lnSpc>
            <a:spcBef>
              <a:spcPct val="20000"/>
            </a:spcBef>
            <a:spcAft>
              <a:spcPct val="0"/>
            </a:spcAft>
            <a:buClr>
              <a:schemeClr val="hlink"/>
            </a:buClr>
            <a:buSzPct val="75000"/>
            <a:buFont typeface="Wingdings" pitchFamily="2" charset="2"/>
            <a:defRPr b="1" kern="1200">
              <a:solidFill>
                <a:schemeClr val="tx1"/>
              </a:solidFill>
              <a:latin typeface="Arial" charset="0"/>
              <a:ea typeface="+mn-ea"/>
              <a:cs typeface="Arial" charset="0"/>
            </a:defRPr>
          </a:lvl1pPr>
          <a:lvl2pPr marL="457200" algn="r" rtl="0" fontAlgn="base">
            <a:lnSpc>
              <a:spcPct val="110000"/>
            </a:lnSpc>
            <a:spcBef>
              <a:spcPct val="20000"/>
            </a:spcBef>
            <a:spcAft>
              <a:spcPct val="0"/>
            </a:spcAft>
            <a:buClr>
              <a:schemeClr val="hlink"/>
            </a:buClr>
            <a:buSzPct val="75000"/>
            <a:buFont typeface="Wingdings" pitchFamily="2" charset="2"/>
            <a:defRPr b="1" kern="1200">
              <a:solidFill>
                <a:schemeClr val="tx1"/>
              </a:solidFill>
              <a:latin typeface="Arial" charset="0"/>
              <a:ea typeface="+mn-ea"/>
              <a:cs typeface="Arial" charset="0"/>
            </a:defRPr>
          </a:lvl2pPr>
          <a:lvl3pPr marL="914400" algn="r" rtl="0" fontAlgn="base">
            <a:lnSpc>
              <a:spcPct val="110000"/>
            </a:lnSpc>
            <a:spcBef>
              <a:spcPct val="20000"/>
            </a:spcBef>
            <a:spcAft>
              <a:spcPct val="0"/>
            </a:spcAft>
            <a:buClr>
              <a:schemeClr val="hlink"/>
            </a:buClr>
            <a:buSzPct val="75000"/>
            <a:buFont typeface="Wingdings" pitchFamily="2" charset="2"/>
            <a:defRPr b="1" kern="1200">
              <a:solidFill>
                <a:schemeClr val="tx1"/>
              </a:solidFill>
              <a:latin typeface="Arial" charset="0"/>
              <a:ea typeface="+mn-ea"/>
              <a:cs typeface="Arial" charset="0"/>
            </a:defRPr>
          </a:lvl3pPr>
          <a:lvl4pPr marL="1371600" algn="r" rtl="0" fontAlgn="base">
            <a:lnSpc>
              <a:spcPct val="110000"/>
            </a:lnSpc>
            <a:spcBef>
              <a:spcPct val="20000"/>
            </a:spcBef>
            <a:spcAft>
              <a:spcPct val="0"/>
            </a:spcAft>
            <a:buClr>
              <a:schemeClr val="hlink"/>
            </a:buClr>
            <a:buSzPct val="75000"/>
            <a:buFont typeface="Wingdings" pitchFamily="2" charset="2"/>
            <a:defRPr b="1" kern="1200">
              <a:solidFill>
                <a:schemeClr val="tx1"/>
              </a:solidFill>
              <a:latin typeface="Arial" charset="0"/>
              <a:ea typeface="+mn-ea"/>
              <a:cs typeface="Arial" charset="0"/>
            </a:defRPr>
          </a:lvl4pPr>
          <a:lvl5pPr marL="1828800" algn="r" rtl="0" fontAlgn="base">
            <a:lnSpc>
              <a:spcPct val="110000"/>
            </a:lnSpc>
            <a:spcBef>
              <a:spcPct val="20000"/>
            </a:spcBef>
            <a:spcAft>
              <a:spcPct val="0"/>
            </a:spcAft>
            <a:buClr>
              <a:schemeClr val="hlink"/>
            </a:buClr>
            <a:buSzPct val="75000"/>
            <a:buFont typeface="Wingdings" pitchFamily="2" charset="2"/>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xmlns:a="http://schemas.openxmlformats.org/drawingml/2006/main">
          <a:endParaRPr lang="en-US" dirty="0"/>
        </a:p>
      </cdr:txBody>
    </cdr:sp>
  </cdr:relSizeAnchor>
  <cdr:relSizeAnchor xmlns:cdr="http://schemas.openxmlformats.org/drawingml/2006/chartDrawing">
    <cdr:from>
      <cdr:x>0.14877</cdr:x>
      <cdr:y>0.68194</cdr:y>
    </cdr:from>
    <cdr:to>
      <cdr:x>0.2509</cdr:x>
      <cdr:y>0.72265</cdr:y>
    </cdr:to>
    <cdr:sp macro="" textlink="">
      <cdr:nvSpPr>
        <cdr:cNvPr id="4" name="Text Box 6"/>
        <cdr:cNvSpPr txBox="1">
          <a:spLocks xmlns:a="http://schemas.openxmlformats.org/drawingml/2006/main" noChangeArrowheads="1"/>
        </cdr:cNvSpPr>
      </cdr:nvSpPr>
      <cdr:spPr bwMode="auto">
        <a:xfrm xmlns:a="http://schemas.openxmlformats.org/drawingml/2006/main">
          <a:off x="1315463" y="2603593"/>
          <a:ext cx="903072" cy="155429"/>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a:noAutofit/>
        </a:bodyPr>
        <a:lstStyle xmlns:a="http://schemas.openxmlformats.org/drawingml/2006/main">
          <a:defPPr>
            <a:defRPr lang="en-US"/>
          </a:defPPr>
          <a:lvl1pPr algn="r" rtl="0" fontAlgn="base">
            <a:lnSpc>
              <a:spcPct val="110000"/>
            </a:lnSpc>
            <a:spcBef>
              <a:spcPct val="20000"/>
            </a:spcBef>
            <a:spcAft>
              <a:spcPct val="0"/>
            </a:spcAft>
            <a:buClr>
              <a:schemeClr val="hlink"/>
            </a:buClr>
            <a:buSzPct val="75000"/>
            <a:buFont typeface="Wingdings" pitchFamily="2" charset="2"/>
            <a:defRPr b="1" kern="1200">
              <a:solidFill>
                <a:schemeClr val="tx1"/>
              </a:solidFill>
              <a:latin typeface="Arial" charset="0"/>
              <a:ea typeface="+mn-ea"/>
              <a:cs typeface="Arial" charset="0"/>
            </a:defRPr>
          </a:lvl1pPr>
          <a:lvl2pPr marL="457200" algn="r" rtl="0" fontAlgn="base">
            <a:lnSpc>
              <a:spcPct val="110000"/>
            </a:lnSpc>
            <a:spcBef>
              <a:spcPct val="20000"/>
            </a:spcBef>
            <a:spcAft>
              <a:spcPct val="0"/>
            </a:spcAft>
            <a:buClr>
              <a:schemeClr val="hlink"/>
            </a:buClr>
            <a:buSzPct val="75000"/>
            <a:buFont typeface="Wingdings" pitchFamily="2" charset="2"/>
            <a:defRPr b="1" kern="1200">
              <a:solidFill>
                <a:schemeClr val="tx1"/>
              </a:solidFill>
              <a:latin typeface="Arial" charset="0"/>
              <a:ea typeface="+mn-ea"/>
              <a:cs typeface="Arial" charset="0"/>
            </a:defRPr>
          </a:lvl2pPr>
          <a:lvl3pPr marL="914400" algn="r" rtl="0" fontAlgn="base">
            <a:lnSpc>
              <a:spcPct val="110000"/>
            </a:lnSpc>
            <a:spcBef>
              <a:spcPct val="20000"/>
            </a:spcBef>
            <a:spcAft>
              <a:spcPct val="0"/>
            </a:spcAft>
            <a:buClr>
              <a:schemeClr val="hlink"/>
            </a:buClr>
            <a:buSzPct val="75000"/>
            <a:buFont typeface="Wingdings" pitchFamily="2" charset="2"/>
            <a:defRPr b="1" kern="1200">
              <a:solidFill>
                <a:schemeClr val="tx1"/>
              </a:solidFill>
              <a:latin typeface="Arial" charset="0"/>
              <a:ea typeface="+mn-ea"/>
              <a:cs typeface="Arial" charset="0"/>
            </a:defRPr>
          </a:lvl3pPr>
          <a:lvl4pPr marL="1371600" algn="r" rtl="0" fontAlgn="base">
            <a:lnSpc>
              <a:spcPct val="110000"/>
            </a:lnSpc>
            <a:spcBef>
              <a:spcPct val="20000"/>
            </a:spcBef>
            <a:spcAft>
              <a:spcPct val="0"/>
            </a:spcAft>
            <a:buClr>
              <a:schemeClr val="hlink"/>
            </a:buClr>
            <a:buSzPct val="75000"/>
            <a:buFont typeface="Wingdings" pitchFamily="2" charset="2"/>
            <a:defRPr b="1" kern="1200">
              <a:solidFill>
                <a:schemeClr val="tx1"/>
              </a:solidFill>
              <a:latin typeface="Arial" charset="0"/>
              <a:ea typeface="+mn-ea"/>
              <a:cs typeface="Arial" charset="0"/>
            </a:defRPr>
          </a:lvl4pPr>
          <a:lvl5pPr marL="1828800" algn="r" rtl="0" fontAlgn="base">
            <a:lnSpc>
              <a:spcPct val="110000"/>
            </a:lnSpc>
            <a:spcBef>
              <a:spcPct val="20000"/>
            </a:spcBef>
            <a:spcAft>
              <a:spcPct val="0"/>
            </a:spcAft>
            <a:buClr>
              <a:schemeClr val="hlink"/>
            </a:buClr>
            <a:buSzPct val="75000"/>
            <a:buFont typeface="Wingdings" pitchFamily="2" charset="2"/>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xmlns:a="http://schemas.openxmlformats.org/drawingml/2006/main">
          <a:pPr algn="ctr">
            <a:lnSpc>
              <a:spcPct val="100000"/>
            </a:lnSpc>
            <a:spcBef>
              <a:spcPct val="50000"/>
            </a:spcBef>
            <a:buClrTx/>
            <a:buSzTx/>
            <a:buFontTx/>
            <a:buNone/>
          </a:pPr>
          <a:r>
            <a:rPr lang="en-US" sz="1400" dirty="0">
              <a:solidFill>
                <a:srgbClr val="5F5F5F"/>
              </a:solidFill>
            </a:rPr>
            <a:t>3MMT</a:t>
          </a:r>
          <a:endParaRPr lang="en-US" sz="1200" dirty="0">
            <a:solidFill>
              <a:srgbClr val="5F5F5F"/>
            </a:solidFill>
          </a:endParaRPr>
        </a:p>
      </cdr:txBody>
    </cdr:sp>
  </cdr:relSizeAnchor>
  <cdr:relSizeAnchor xmlns:cdr="http://schemas.openxmlformats.org/drawingml/2006/chartDrawing">
    <cdr:from>
      <cdr:x>0.19901</cdr:x>
      <cdr:y>0.74585</cdr:y>
    </cdr:from>
    <cdr:to>
      <cdr:x>0.21331</cdr:x>
      <cdr:y>0.82569</cdr:y>
    </cdr:to>
    <cdr:sp macro="" textlink="">
      <cdr:nvSpPr>
        <cdr:cNvPr id="5" name="Line 7"/>
        <cdr:cNvSpPr>
          <a:spLocks xmlns:a="http://schemas.openxmlformats.org/drawingml/2006/main" noChangeShapeType="1"/>
        </cdr:cNvSpPr>
      </cdr:nvSpPr>
      <cdr:spPr bwMode="auto">
        <a:xfrm xmlns:a="http://schemas.openxmlformats.org/drawingml/2006/main">
          <a:off x="1759763" y="2847614"/>
          <a:ext cx="126440" cy="304800"/>
        </a:xfrm>
        <a:prstGeom xmlns:a="http://schemas.openxmlformats.org/drawingml/2006/main" prst="line">
          <a:avLst/>
        </a:prstGeom>
        <a:noFill xmlns:a="http://schemas.openxmlformats.org/drawingml/2006/main"/>
        <a:ln xmlns:a="http://schemas.openxmlformats.org/drawingml/2006/main" w="9525">
          <a:solidFill>
            <a:schemeClr val="tx1"/>
          </a:solidFill>
          <a:round/>
          <a:headEnd/>
          <a:tailEnd type="triangle" w="med" len="med"/>
        </a:ln>
        <a:effectLst xmlns:a="http://schemas.openxmlformats.org/drawingml/2006/main"/>
        <a:extLst xmlns:a="http://schemas.openxmlformats.org/drawingml/2006/main">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wrap="none"/>
        <a:lstStyle xmlns:a="http://schemas.openxmlformats.org/drawingml/2006/main">
          <a:defPPr>
            <a:defRPr lang="en-US"/>
          </a:defPPr>
          <a:lvl1pPr algn="r" rtl="0" fontAlgn="base">
            <a:lnSpc>
              <a:spcPct val="110000"/>
            </a:lnSpc>
            <a:spcBef>
              <a:spcPct val="20000"/>
            </a:spcBef>
            <a:spcAft>
              <a:spcPct val="0"/>
            </a:spcAft>
            <a:buClr>
              <a:schemeClr val="hlink"/>
            </a:buClr>
            <a:buSzPct val="75000"/>
            <a:buFont typeface="Wingdings" pitchFamily="2" charset="2"/>
            <a:defRPr b="1" kern="1200">
              <a:solidFill>
                <a:schemeClr val="tx1"/>
              </a:solidFill>
              <a:latin typeface="Arial" charset="0"/>
              <a:ea typeface="+mn-ea"/>
              <a:cs typeface="Arial" charset="0"/>
            </a:defRPr>
          </a:lvl1pPr>
          <a:lvl2pPr marL="457200" algn="r" rtl="0" fontAlgn="base">
            <a:lnSpc>
              <a:spcPct val="110000"/>
            </a:lnSpc>
            <a:spcBef>
              <a:spcPct val="20000"/>
            </a:spcBef>
            <a:spcAft>
              <a:spcPct val="0"/>
            </a:spcAft>
            <a:buClr>
              <a:schemeClr val="hlink"/>
            </a:buClr>
            <a:buSzPct val="75000"/>
            <a:buFont typeface="Wingdings" pitchFamily="2" charset="2"/>
            <a:defRPr b="1" kern="1200">
              <a:solidFill>
                <a:schemeClr val="tx1"/>
              </a:solidFill>
              <a:latin typeface="Arial" charset="0"/>
              <a:ea typeface="+mn-ea"/>
              <a:cs typeface="Arial" charset="0"/>
            </a:defRPr>
          </a:lvl2pPr>
          <a:lvl3pPr marL="914400" algn="r" rtl="0" fontAlgn="base">
            <a:lnSpc>
              <a:spcPct val="110000"/>
            </a:lnSpc>
            <a:spcBef>
              <a:spcPct val="20000"/>
            </a:spcBef>
            <a:spcAft>
              <a:spcPct val="0"/>
            </a:spcAft>
            <a:buClr>
              <a:schemeClr val="hlink"/>
            </a:buClr>
            <a:buSzPct val="75000"/>
            <a:buFont typeface="Wingdings" pitchFamily="2" charset="2"/>
            <a:defRPr b="1" kern="1200">
              <a:solidFill>
                <a:schemeClr val="tx1"/>
              </a:solidFill>
              <a:latin typeface="Arial" charset="0"/>
              <a:ea typeface="+mn-ea"/>
              <a:cs typeface="Arial" charset="0"/>
            </a:defRPr>
          </a:lvl3pPr>
          <a:lvl4pPr marL="1371600" algn="r" rtl="0" fontAlgn="base">
            <a:lnSpc>
              <a:spcPct val="110000"/>
            </a:lnSpc>
            <a:spcBef>
              <a:spcPct val="20000"/>
            </a:spcBef>
            <a:spcAft>
              <a:spcPct val="0"/>
            </a:spcAft>
            <a:buClr>
              <a:schemeClr val="hlink"/>
            </a:buClr>
            <a:buSzPct val="75000"/>
            <a:buFont typeface="Wingdings" pitchFamily="2" charset="2"/>
            <a:defRPr b="1" kern="1200">
              <a:solidFill>
                <a:schemeClr val="tx1"/>
              </a:solidFill>
              <a:latin typeface="Arial" charset="0"/>
              <a:ea typeface="+mn-ea"/>
              <a:cs typeface="Arial" charset="0"/>
            </a:defRPr>
          </a:lvl4pPr>
          <a:lvl5pPr marL="1828800" algn="r" rtl="0" fontAlgn="base">
            <a:lnSpc>
              <a:spcPct val="110000"/>
            </a:lnSpc>
            <a:spcBef>
              <a:spcPct val="20000"/>
            </a:spcBef>
            <a:spcAft>
              <a:spcPct val="0"/>
            </a:spcAft>
            <a:buClr>
              <a:schemeClr val="hlink"/>
            </a:buClr>
            <a:buSzPct val="75000"/>
            <a:buFont typeface="Wingdings" pitchFamily="2" charset="2"/>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xmlns:a="http://schemas.openxmlformats.org/drawingml/2006/main">
          <a:endParaRPr lang="en-US" dirty="0"/>
        </a:p>
      </cdr:txBody>
    </cdr:sp>
  </cdr:relSizeAnchor>
  <cdr:relSizeAnchor xmlns:cdr="http://schemas.openxmlformats.org/drawingml/2006/chartDrawing">
    <cdr:from>
      <cdr:x>0.09587</cdr:x>
      <cdr:y>0.20939</cdr:y>
    </cdr:from>
    <cdr:to>
      <cdr:x>0.18949</cdr:x>
      <cdr:y>0.25393</cdr:y>
    </cdr:to>
    <cdr:sp macro="" textlink="">
      <cdr:nvSpPr>
        <cdr:cNvPr id="6" name="Text Box 8"/>
        <cdr:cNvSpPr txBox="1">
          <a:spLocks xmlns:a="http://schemas.openxmlformats.org/drawingml/2006/main" noChangeArrowheads="1"/>
        </cdr:cNvSpPr>
      </cdr:nvSpPr>
      <cdr:spPr bwMode="auto">
        <a:xfrm xmlns:a="http://schemas.openxmlformats.org/drawingml/2006/main">
          <a:off x="847703" y="799435"/>
          <a:ext cx="827823" cy="170051"/>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a:spAutoFit/>
        </a:bodyPr>
        <a:lstStyle xmlns:a="http://schemas.openxmlformats.org/drawingml/2006/main">
          <a:defPPr>
            <a:defRPr lang="en-US"/>
          </a:defPPr>
          <a:lvl1pPr algn="r" rtl="0" fontAlgn="base">
            <a:lnSpc>
              <a:spcPct val="110000"/>
            </a:lnSpc>
            <a:spcBef>
              <a:spcPct val="20000"/>
            </a:spcBef>
            <a:spcAft>
              <a:spcPct val="0"/>
            </a:spcAft>
            <a:buClr>
              <a:schemeClr val="hlink"/>
            </a:buClr>
            <a:buSzPct val="75000"/>
            <a:buFont typeface="Wingdings" pitchFamily="2" charset="2"/>
            <a:defRPr b="1" kern="1200">
              <a:solidFill>
                <a:schemeClr val="tx1"/>
              </a:solidFill>
              <a:latin typeface="Arial" charset="0"/>
              <a:ea typeface="+mn-ea"/>
              <a:cs typeface="Arial" charset="0"/>
            </a:defRPr>
          </a:lvl1pPr>
          <a:lvl2pPr marL="457200" algn="r" rtl="0" fontAlgn="base">
            <a:lnSpc>
              <a:spcPct val="110000"/>
            </a:lnSpc>
            <a:spcBef>
              <a:spcPct val="20000"/>
            </a:spcBef>
            <a:spcAft>
              <a:spcPct val="0"/>
            </a:spcAft>
            <a:buClr>
              <a:schemeClr val="hlink"/>
            </a:buClr>
            <a:buSzPct val="75000"/>
            <a:buFont typeface="Wingdings" pitchFamily="2" charset="2"/>
            <a:defRPr b="1" kern="1200">
              <a:solidFill>
                <a:schemeClr val="tx1"/>
              </a:solidFill>
              <a:latin typeface="Arial" charset="0"/>
              <a:ea typeface="+mn-ea"/>
              <a:cs typeface="Arial" charset="0"/>
            </a:defRPr>
          </a:lvl2pPr>
          <a:lvl3pPr marL="914400" algn="r" rtl="0" fontAlgn="base">
            <a:lnSpc>
              <a:spcPct val="110000"/>
            </a:lnSpc>
            <a:spcBef>
              <a:spcPct val="20000"/>
            </a:spcBef>
            <a:spcAft>
              <a:spcPct val="0"/>
            </a:spcAft>
            <a:buClr>
              <a:schemeClr val="hlink"/>
            </a:buClr>
            <a:buSzPct val="75000"/>
            <a:buFont typeface="Wingdings" pitchFamily="2" charset="2"/>
            <a:defRPr b="1" kern="1200">
              <a:solidFill>
                <a:schemeClr val="tx1"/>
              </a:solidFill>
              <a:latin typeface="Arial" charset="0"/>
              <a:ea typeface="+mn-ea"/>
              <a:cs typeface="Arial" charset="0"/>
            </a:defRPr>
          </a:lvl3pPr>
          <a:lvl4pPr marL="1371600" algn="r" rtl="0" fontAlgn="base">
            <a:lnSpc>
              <a:spcPct val="110000"/>
            </a:lnSpc>
            <a:spcBef>
              <a:spcPct val="20000"/>
            </a:spcBef>
            <a:spcAft>
              <a:spcPct val="0"/>
            </a:spcAft>
            <a:buClr>
              <a:schemeClr val="hlink"/>
            </a:buClr>
            <a:buSzPct val="75000"/>
            <a:buFont typeface="Wingdings" pitchFamily="2" charset="2"/>
            <a:defRPr b="1" kern="1200">
              <a:solidFill>
                <a:schemeClr val="tx1"/>
              </a:solidFill>
              <a:latin typeface="Arial" charset="0"/>
              <a:ea typeface="+mn-ea"/>
              <a:cs typeface="Arial" charset="0"/>
            </a:defRPr>
          </a:lvl4pPr>
          <a:lvl5pPr marL="1828800" algn="r" rtl="0" fontAlgn="base">
            <a:lnSpc>
              <a:spcPct val="110000"/>
            </a:lnSpc>
            <a:spcBef>
              <a:spcPct val="20000"/>
            </a:spcBef>
            <a:spcAft>
              <a:spcPct val="0"/>
            </a:spcAft>
            <a:buClr>
              <a:schemeClr val="hlink"/>
            </a:buClr>
            <a:buSzPct val="75000"/>
            <a:buFont typeface="Wingdings" pitchFamily="2" charset="2"/>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xmlns:a="http://schemas.openxmlformats.org/drawingml/2006/main">
          <a:pPr algn="ctr">
            <a:lnSpc>
              <a:spcPct val="100000"/>
            </a:lnSpc>
            <a:spcBef>
              <a:spcPct val="50000"/>
            </a:spcBef>
            <a:buClrTx/>
            <a:buSzTx/>
            <a:buFontTx/>
            <a:buNone/>
          </a:pPr>
          <a:r>
            <a:rPr lang="en-US" sz="1400" dirty="0">
              <a:solidFill>
                <a:srgbClr val="5F5F5F"/>
              </a:solidFill>
            </a:rPr>
            <a:t>3/12</a:t>
          </a:r>
          <a:endParaRPr lang="en-US" sz="1200" dirty="0">
            <a:solidFill>
              <a:srgbClr val="5F5F5F"/>
            </a:solidFill>
          </a:endParaRPr>
        </a:p>
      </cdr:txBody>
    </cdr:sp>
  </cdr:relSizeAnchor>
  <cdr:relSizeAnchor xmlns:cdr="http://schemas.openxmlformats.org/drawingml/2006/chartDrawing">
    <cdr:from>
      <cdr:x>0.14186</cdr:x>
      <cdr:y>0.27242</cdr:y>
    </cdr:from>
    <cdr:to>
      <cdr:x>0.15685</cdr:x>
      <cdr:y>0.33687</cdr:y>
    </cdr:to>
    <cdr:sp macro="" textlink="">
      <cdr:nvSpPr>
        <cdr:cNvPr id="7" name="Line 9"/>
        <cdr:cNvSpPr>
          <a:spLocks xmlns:a="http://schemas.openxmlformats.org/drawingml/2006/main" noChangeShapeType="1"/>
        </cdr:cNvSpPr>
      </cdr:nvSpPr>
      <cdr:spPr bwMode="auto">
        <a:xfrm xmlns:a="http://schemas.openxmlformats.org/drawingml/2006/main">
          <a:off x="1254356" y="1040086"/>
          <a:ext cx="132547" cy="246066"/>
        </a:xfrm>
        <a:prstGeom xmlns:a="http://schemas.openxmlformats.org/drawingml/2006/main" prst="line">
          <a:avLst/>
        </a:prstGeom>
        <a:noFill xmlns:a="http://schemas.openxmlformats.org/drawingml/2006/main"/>
        <a:ln xmlns:a="http://schemas.openxmlformats.org/drawingml/2006/main" w="9525">
          <a:solidFill>
            <a:schemeClr val="tx1"/>
          </a:solidFill>
          <a:round/>
          <a:headEnd/>
          <a:tailEnd type="triangle" w="med" len="med"/>
        </a:ln>
        <a:effectLst xmlns:a="http://schemas.openxmlformats.org/drawingml/2006/main"/>
        <a:extLst xmlns:a="http://schemas.openxmlformats.org/drawingml/2006/main">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wrap="none"/>
        <a:lstStyle xmlns:a="http://schemas.openxmlformats.org/drawingml/2006/main">
          <a:defPPr>
            <a:defRPr lang="en-US"/>
          </a:defPPr>
          <a:lvl1pPr algn="r" rtl="0" fontAlgn="base">
            <a:lnSpc>
              <a:spcPct val="110000"/>
            </a:lnSpc>
            <a:spcBef>
              <a:spcPct val="20000"/>
            </a:spcBef>
            <a:spcAft>
              <a:spcPct val="0"/>
            </a:spcAft>
            <a:buClr>
              <a:schemeClr val="hlink"/>
            </a:buClr>
            <a:buSzPct val="75000"/>
            <a:buFont typeface="Wingdings" pitchFamily="2" charset="2"/>
            <a:defRPr b="1" kern="1200">
              <a:solidFill>
                <a:schemeClr val="tx1"/>
              </a:solidFill>
              <a:latin typeface="Arial" charset="0"/>
              <a:ea typeface="+mn-ea"/>
              <a:cs typeface="Arial" charset="0"/>
            </a:defRPr>
          </a:lvl1pPr>
          <a:lvl2pPr marL="457200" algn="r" rtl="0" fontAlgn="base">
            <a:lnSpc>
              <a:spcPct val="110000"/>
            </a:lnSpc>
            <a:spcBef>
              <a:spcPct val="20000"/>
            </a:spcBef>
            <a:spcAft>
              <a:spcPct val="0"/>
            </a:spcAft>
            <a:buClr>
              <a:schemeClr val="hlink"/>
            </a:buClr>
            <a:buSzPct val="75000"/>
            <a:buFont typeface="Wingdings" pitchFamily="2" charset="2"/>
            <a:defRPr b="1" kern="1200">
              <a:solidFill>
                <a:schemeClr val="tx1"/>
              </a:solidFill>
              <a:latin typeface="Arial" charset="0"/>
              <a:ea typeface="+mn-ea"/>
              <a:cs typeface="Arial" charset="0"/>
            </a:defRPr>
          </a:lvl2pPr>
          <a:lvl3pPr marL="914400" algn="r" rtl="0" fontAlgn="base">
            <a:lnSpc>
              <a:spcPct val="110000"/>
            </a:lnSpc>
            <a:spcBef>
              <a:spcPct val="20000"/>
            </a:spcBef>
            <a:spcAft>
              <a:spcPct val="0"/>
            </a:spcAft>
            <a:buClr>
              <a:schemeClr val="hlink"/>
            </a:buClr>
            <a:buSzPct val="75000"/>
            <a:buFont typeface="Wingdings" pitchFamily="2" charset="2"/>
            <a:defRPr b="1" kern="1200">
              <a:solidFill>
                <a:schemeClr val="tx1"/>
              </a:solidFill>
              <a:latin typeface="Arial" charset="0"/>
              <a:ea typeface="+mn-ea"/>
              <a:cs typeface="Arial" charset="0"/>
            </a:defRPr>
          </a:lvl3pPr>
          <a:lvl4pPr marL="1371600" algn="r" rtl="0" fontAlgn="base">
            <a:lnSpc>
              <a:spcPct val="110000"/>
            </a:lnSpc>
            <a:spcBef>
              <a:spcPct val="20000"/>
            </a:spcBef>
            <a:spcAft>
              <a:spcPct val="0"/>
            </a:spcAft>
            <a:buClr>
              <a:schemeClr val="hlink"/>
            </a:buClr>
            <a:buSzPct val="75000"/>
            <a:buFont typeface="Wingdings" pitchFamily="2" charset="2"/>
            <a:defRPr b="1" kern="1200">
              <a:solidFill>
                <a:schemeClr val="tx1"/>
              </a:solidFill>
              <a:latin typeface="Arial" charset="0"/>
              <a:ea typeface="+mn-ea"/>
              <a:cs typeface="Arial" charset="0"/>
            </a:defRPr>
          </a:lvl4pPr>
          <a:lvl5pPr marL="1828800" algn="r" rtl="0" fontAlgn="base">
            <a:lnSpc>
              <a:spcPct val="110000"/>
            </a:lnSpc>
            <a:spcBef>
              <a:spcPct val="20000"/>
            </a:spcBef>
            <a:spcAft>
              <a:spcPct val="0"/>
            </a:spcAft>
            <a:buClr>
              <a:schemeClr val="hlink"/>
            </a:buClr>
            <a:buSzPct val="75000"/>
            <a:buFont typeface="Wingdings" pitchFamily="2" charset="2"/>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xmlns:a="http://schemas.openxmlformats.org/drawingml/2006/main">
          <a:endParaRPr lang="en-US" dirty="0"/>
        </a:p>
      </cdr:txBody>
    </cdr:sp>
  </cdr:relSizeAnchor>
  <cdr:relSizeAnchor xmlns:cdr="http://schemas.openxmlformats.org/drawingml/2006/chartDrawing">
    <cdr:from>
      <cdr:x>0.34313</cdr:x>
      <cdr:y>0.10241</cdr:y>
    </cdr:from>
    <cdr:to>
      <cdr:x>0.42824</cdr:x>
      <cdr:y>0.14695</cdr:y>
    </cdr:to>
    <cdr:sp macro="" textlink="">
      <cdr:nvSpPr>
        <cdr:cNvPr id="8" name="Text Box 10"/>
        <cdr:cNvSpPr txBox="1">
          <a:spLocks xmlns:a="http://schemas.openxmlformats.org/drawingml/2006/main" noChangeArrowheads="1"/>
        </cdr:cNvSpPr>
      </cdr:nvSpPr>
      <cdr:spPr bwMode="auto">
        <a:xfrm xmlns:a="http://schemas.openxmlformats.org/drawingml/2006/main">
          <a:off x="3034045" y="390997"/>
          <a:ext cx="752575" cy="17005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a:spAutoFit/>
        </a:bodyPr>
        <a:lstStyle xmlns:a="http://schemas.openxmlformats.org/drawingml/2006/main">
          <a:defPPr>
            <a:defRPr lang="en-US"/>
          </a:defPPr>
          <a:lvl1pPr algn="r" rtl="0" fontAlgn="base">
            <a:lnSpc>
              <a:spcPct val="110000"/>
            </a:lnSpc>
            <a:spcBef>
              <a:spcPct val="20000"/>
            </a:spcBef>
            <a:spcAft>
              <a:spcPct val="0"/>
            </a:spcAft>
            <a:buClr>
              <a:schemeClr val="hlink"/>
            </a:buClr>
            <a:buSzPct val="75000"/>
            <a:buFont typeface="Wingdings" pitchFamily="2" charset="2"/>
            <a:defRPr b="1" kern="1200">
              <a:solidFill>
                <a:schemeClr val="tx1"/>
              </a:solidFill>
              <a:latin typeface="Arial" charset="0"/>
              <a:ea typeface="+mn-ea"/>
              <a:cs typeface="Arial" charset="0"/>
            </a:defRPr>
          </a:lvl1pPr>
          <a:lvl2pPr marL="457200" algn="r" rtl="0" fontAlgn="base">
            <a:lnSpc>
              <a:spcPct val="110000"/>
            </a:lnSpc>
            <a:spcBef>
              <a:spcPct val="20000"/>
            </a:spcBef>
            <a:spcAft>
              <a:spcPct val="0"/>
            </a:spcAft>
            <a:buClr>
              <a:schemeClr val="hlink"/>
            </a:buClr>
            <a:buSzPct val="75000"/>
            <a:buFont typeface="Wingdings" pitchFamily="2" charset="2"/>
            <a:defRPr b="1" kern="1200">
              <a:solidFill>
                <a:schemeClr val="tx1"/>
              </a:solidFill>
              <a:latin typeface="Arial" charset="0"/>
              <a:ea typeface="+mn-ea"/>
              <a:cs typeface="Arial" charset="0"/>
            </a:defRPr>
          </a:lvl2pPr>
          <a:lvl3pPr marL="914400" algn="r" rtl="0" fontAlgn="base">
            <a:lnSpc>
              <a:spcPct val="110000"/>
            </a:lnSpc>
            <a:spcBef>
              <a:spcPct val="20000"/>
            </a:spcBef>
            <a:spcAft>
              <a:spcPct val="0"/>
            </a:spcAft>
            <a:buClr>
              <a:schemeClr val="hlink"/>
            </a:buClr>
            <a:buSzPct val="75000"/>
            <a:buFont typeface="Wingdings" pitchFamily="2" charset="2"/>
            <a:defRPr b="1" kern="1200">
              <a:solidFill>
                <a:schemeClr val="tx1"/>
              </a:solidFill>
              <a:latin typeface="Arial" charset="0"/>
              <a:ea typeface="+mn-ea"/>
              <a:cs typeface="Arial" charset="0"/>
            </a:defRPr>
          </a:lvl3pPr>
          <a:lvl4pPr marL="1371600" algn="r" rtl="0" fontAlgn="base">
            <a:lnSpc>
              <a:spcPct val="110000"/>
            </a:lnSpc>
            <a:spcBef>
              <a:spcPct val="20000"/>
            </a:spcBef>
            <a:spcAft>
              <a:spcPct val="0"/>
            </a:spcAft>
            <a:buClr>
              <a:schemeClr val="hlink"/>
            </a:buClr>
            <a:buSzPct val="75000"/>
            <a:buFont typeface="Wingdings" pitchFamily="2" charset="2"/>
            <a:defRPr b="1" kern="1200">
              <a:solidFill>
                <a:schemeClr val="tx1"/>
              </a:solidFill>
              <a:latin typeface="Arial" charset="0"/>
              <a:ea typeface="+mn-ea"/>
              <a:cs typeface="Arial" charset="0"/>
            </a:defRPr>
          </a:lvl4pPr>
          <a:lvl5pPr marL="1828800" algn="r" rtl="0" fontAlgn="base">
            <a:lnSpc>
              <a:spcPct val="110000"/>
            </a:lnSpc>
            <a:spcBef>
              <a:spcPct val="20000"/>
            </a:spcBef>
            <a:spcAft>
              <a:spcPct val="0"/>
            </a:spcAft>
            <a:buClr>
              <a:schemeClr val="hlink"/>
            </a:buClr>
            <a:buSzPct val="75000"/>
            <a:buFont typeface="Wingdings" pitchFamily="2" charset="2"/>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xmlns:a="http://schemas.openxmlformats.org/drawingml/2006/main">
          <a:pPr algn="ctr">
            <a:lnSpc>
              <a:spcPct val="100000"/>
            </a:lnSpc>
            <a:spcBef>
              <a:spcPct val="50000"/>
            </a:spcBef>
            <a:buClrTx/>
            <a:buSzTx/>
            <a:buFontTx/>
            <a:buNone/>
          </a:pPr>
          <a:r>
            <a:rPr lang="en-US" sz="1400" dirty="0">
              <a:solidFill>
                <a:srgbClr val="08A685"/>
              </a:solidFill>
            </a:rPr>
            <a:t>12/12</a:t>
          </a:r>
          <a:endParaRPr lang="en-US" sz="1200" dirty="0">
            <a:solidFill>
              <a:srgbClr val="08A685"/>
            </a:solidFill>
          </a:endParaRPr>
        </a:p>
      </cdr:txBody>
    </cdr:sp>
  </cdr:relSizeAnchor>
  <cdr:relSizeAnchor xmlns:cdr="http://schemas.openxmlformats.org/drawingml/2006/chartDrawing">
    <cdr:from>
      <cdr:x>0.36242</cdr:x>
      <cdr:y>0.16548</cdr:y>
    </cdr:from>
    <cdr:to>
      <cdr:x>0.38504</cdr:x>
      <cdr:y>0.21511</cdr:y>
    </cdr:to>
    <cdr:sp macro="" textlink="">
      <cdr:nvSpPr>
        <cdr:cNvPr id="9" name="Line 11"/>
        <cdr:cNvSpPr>
          <a:spLocks xmlns:a="http://schemas.openxmlformats.org/drawingml/2006/main" noChangeShapeType="1"/>
        </cdr:cNvSpPr>
      </cdr:nvSpPr>
      <cdr:spPr bwMode="auto">
        <a:xfrm xmlns:a="http://schemas.openxmlformats.org/drawingml/2006/main" flipH="1">
          <a:off x="3204637" y="631784"/>
          <a:ext cx="200014" cy="189484"/>
        </a:xfrm>
        <a:prstGeom xmlns:a="http://schemas.openxmlformats.org/drawingml/2006/main" prst="line">
          <a:avLst/>
        </a:prstGeom>
        <a:noFill xmlns:a="http://schemas.openxmlformats.org/drawingml/2006/main"/>
        <a:ln xmlns:a="http://schemas.openxmlformats.org/drawingml/2006/main" w="9525">
          <a:solidFill>
            <a:schemeClr val="tx1"/>
          </a:solidFill>
          <a:round/>
          <a:headEnd/>
          <a:tailEnd type="triangle" w="med" len="med"/>
        </a:ln>
        <a:effectLst xmlns:a="http://schemas.openxmlformats.org/drawingml/2006/main"/>
        <a:extLst xmlns:a="http://schemas.openxmlformats.org/drawingml/2006/main">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wrap="none"/>
        <a:lstStyle xmlns:a="http://schemas.openxmlformats.org/drawingml/2006/main">
          <a:defPPr>
            <a:defRPr lang="en-US"/>
          </a:defPPr>
          <a:lvl1pPr algn="r" rtl="0" fontAlgn="base">
            <a:lnSpc>
              <a:spcPct val="110000"/>
            </a:lnSpc>
            <a:spcBef>
              <a:spcPct val="20000"/>
            </a:spcBef>
            <a:spcAft>
              <a:spcPct val="0"/>
            </a:spcAft>
            <a:buClr>
              <a:schemeClr val="hlink"/>
            </a:buClr>
            <a:buSzPct val="75000"/>
            <a:buFont typeface="Wingdings" pitchFamily="2" charset="2"/>
            <a:defRPr b="1" kern="1200">
              <a:solidFill>
                <a:schemeClr val="tx1"/>
              </a:solidFill>
              <a:latin typeface="Arial" charset="0"/>
              <a:ea typeface="+mn-ea"/>
              <a:cs typeface="Arial" charset="0"/>
            </a:defRPr>
          </a:lvl1pPr>
          <a:lvl2pPr marL="457200" algn="r" rtl="0" fontAlgn="base">
            <a:lnSpc>
              <a:spcPct val="110000"/>
            </a:lnSpc>
            <a:spcBef>
              <a:spcPct val="20000"/>
            </a:spcBef>
            <a:spcAft>
              <a:spcPct val="0"/>
            </a:spcAft>
            <a:buClr>
              <a:schemeClr val="hlink"/>
            </a:buClr>
            <a:buSzPct val="75000"/>
            <a:buFont typeface="Wingdings" pitchFamily="2" charset="2"/>
            <a:defRPr b="1" kern="1200">
              <a:solidFill>
                <a:schemeClr val="tx1"/>
              </a:solidFill>
              <a:latin typeface="Arial" charset="0"/>
              <a:ea typeface="+mn-ea"/>
              <a:cs typeface="Arial" charset="0"/>
            </a:defRPr>
          </a:lvl2pPr>
          <a:lvl3pPr marL="914400" algn="r" rtl="0" fontAlgn="base">
            <a:lnSpc>
              <a:spcPct val="110000"/>
            </a:lnSpc>
            <a:spcBef>
              <a:spcPct val="20000"/>
            </a:spcBef>
            <a:spcAft>
              <a:spcPct val="0"/>
            </a:spcAft>
            <a:buClr>
              <a:schemeClr val="hlink"/>
            </a:buClr>
            <a:buSzPct val="75000"/>
            <a:buFont typeface="Wingdings" pitchFamily="2" charset="2"/>
            <a:defRPr b="1" kern="1200">
              <a:solidFill>
                <a:schemeClr val="tx1"/>
              </a:solidFill>
              <a:latin typeface="Arial" charset="0"/>
              <a:ea typeface="+mn-ea"/>
              <a:cs typeface="Arial" charset="0"/>
            </a:defRPr>
          </a:lvl3pPr>
          <a:lvl4pPr marL="1371600" algn="r" rtl="0" fontAlgn="base">
            <a:lnSpc>
              <a:spcPct val="110000"/>
            </a:lnSpc>
            <a:spcBef>
              <a:spcPct val="20000"/>
            </a:spcBef>
            <a:spcAft>
              <a:spcPct val="0"/>
            </a:spcAft>
            <a:buClr>
              <a:schemeClr val="hlink"/>
            </a:buClr>
            <a:buSzPct val="75000"/>
            <a:buFont typeface="Wingdings" pitchFamily="2" charset="2"/>
            <a:defRPr b="1" kern="1200">
              <a:solidFill>
                <a:schemeClr val="tx1"/>
              </a:solidFill>
              <a:latin typeface="Arial" charset="0"/>
              <a:ea typeface="+mn-ea"/>
              <a:cs typeface="Arial" charset="0"/>
            </a:defRPr>
          </a:lvl4pPr>
          <a:lvl5pPr marL="1828800" algn="r" rtl="0" fontAlgn="base">
            <a:lnSpc>
              <a:spcPct val="110000"/>
            </a:lnSpc>
            <a:spcBef>
              <a:spcPct val="20000"/>
            </a:spcBef>
            <a:spcAft>
              <a:spcPct val="0"/>
            </a:spcAft>
            <a:buClr>
              <a:schemeClr val="hlink"/>
            </a:buClr>
            <a:buSzPct val="75000"/>
            <a:buFont typeface="Wingdings" pitchFamily="2" charset="2"/>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xmlns:a="http://schemas.openxmlformats.org/drawingml/2006/main">
          <a:endParaRPr lang="en-US" dirty="0"/>
        </a:p>
      </cdr:txBody>
    </cdr:sp>
  </cdr:relSizeAnchor>
</c:userShapes>
</file>

<file path=ppt/drawings/drawing24.xml><?xml version="1.0" encoding="utf-8"?>
<c:userShapes xmlns:c="http://schemas.openxmlformats.org/drawingml/2006/chart">
  <cdr:relSizeAnchor xmlns:cdr="http://schemas.openxmlformats.org/drawingml/2006/chartDrawing">
    <cdr:from>
      <cdr:x>0.79679</cdr:x>
      <cdr:y>0</cdr:y>
    </cdr:from>
    <cdr:to>
      <cdr:x>1</cdr:x>
      <cdr:y>0.08081</cdr:y>
    </cdr:to>
    <cdr:sp macro="" textlink="">
      <cdr:nvSpPr>
        <cdr:cNvPr id="5" name="TextBox 4"/>
        <cdr:cNvSpPr txBox="1"/>
      </cdr:nvSpPr>
      <cdr:spPr>
        <a:xfrm xmlns:a="http://schemas.openxmlformats.org/drawingml/2006/main">
          <a:off x="6901317" y="0"/>
          <a:ext cx="1760083" cy="508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fld id="{2EA4F09C-277F-4454-8D5D-7FC6CE8F7968}" type="TxLink">
            <a:rPr lang="en-US" sz="1200" b="1" i="0" u="none" strike="noStrike">
              <a:solidFill>
                <a:srgbClr val="33CC33"/>
              </a:solidFill>
              <a:latin typeface="Arial" panose="020B0604020202020204" pitchFamily="34" charset="0"/>
              <a:cs typeface="Arial" panose="020B0604020202020204" pitchFamily="34" charset="0"/>
            </a:rPr>
            <a:pPr algn="r"/>
            <a:t>New Orders</a:t>
          </a:fld>
          <a:endParaRPr lang="en-US" sz="1200" b="1">
            <a:solidFill>
              <a:srgbClr val="33CC33"/>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0.04545</cdr:x>
      <cdr:y>0.10303</cdr:y>
    </cdr:from>
    <cdr:to>
      <cdr:x>0.95161</cdr:x>
      <cdr:y>0.16162</cdr:y>
    </cdr:to>
    <cdr:sp macro="" textlink="">
      <cdr:nvSpPr>
        <cdr:cNvPr id="11" name="TextBox 10"/>
        <cdr:cNvSpPr txBox="1"/>
      </cdr:nvSpPr>
      <cdr:spPr>
        <a:xfrm xmlns:a="http://schemas.openxmlformats.org/drawingml/2006/main">
          <a:off x="393650" y="647698"/>
          <a:ext cx="7848615" cy="36832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fld id="{980A6BD6-FF0E-428A-AFDF-2214C984E722}" type="TxLink">
            <a:rPr lang="en-US" sz="1600" b="1" i="0" u="none" strike="noStrike">
              <a:solidFill>
                <a:srgbClr val="000000"/>
              </a:solidFill>
              <a:latin typeface="+mn-lt"/>
              <a:cs typeface="Arial"/>
            </a:rPr>
            <a:pPr algn="ctr"/>
            <a:t> </a:t>
          </a:fld>
          <a:endParaRPr lang="en-US" sz="1600" b="1">
            <a:latin typeface="+mn-lt"/>
          </a:endParaRPr>
        </a:p>
      </cdr:txBody>
    </cdr:sp>
  </cdr:relSizeAnchor>
  <cdr:relSizeAnchor xmlns:cdr="http://schemas.openxmlformats.org/drawingml/2006/chartDrawing">
    <cdr:from>
      <cdr:x>0.003</cdr:x>
      <cdr:y>1.59071E-7</cdr:y>
    </cdr:from>
    <cdr:to>
      <cdr:x>0.20694</cdr:x>
      <cdr:y>0.07264</cdr:y>
    </cdr:to>
    <cdr:sp macro="" textlink="">
      <cdr:nvSpPr>
        <cdr:cNvPr id="4" name="TextBox 3"/>
        <cdr:cNvSpPr txBox="1"/>
      </cdr:nvSpPr>
      <cdr:spPr>
        <a:xfrm xmlns:a="http://schemas.openxmlformats.org/drawingml/2006/main">
          <a:off x="25984" y="1"/>
          <a:ext cx="1766406" cy="45667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fld id="{84622055-4C51-4ECD-A2C3-C327AF9F4C55}" type="TxLink">
            <a:rPr lang="en-US" sz="1200" b="1" i="0" u="none" strike="noStrike">
              <a:solidFill>
                <a:srgbClr val="183863"/>
              </a:solidFill>
              <a:latin typeface="Arial" panose="020B0604020202020204" pitchFamily="34" charset="0"/>
              <a:cs typeface="Arial" panose="020B0604020202020204" pitchFamily="34" charset="0"/>
            </a:rPr>
            <a:pPr algn="l"/>
            <a:t>Wholesale</a:t>
          </a:fld>
          <a:endParaRPr lang="en-US" sz="1200" b="1">
            <a:solidFill>
              <a:srgbClr val="183863"/>
            </a:solidFill>
            <a:latin typeface="Arial" panose="020B0604020202020204" pitchFamily="34" charset="0"/>
            <a:cs typeface="Arial" panose="020B0604020202020204" pitchFamily="34" charset="0"/>
          </a:endParaRPr>
        </a:p>
      </cdr:txBody>
    </cdr:sp>
  </cdr:relSizeAnchor>
</c:userShapes>
</file>

<file path=ppt/drawings/drawing25.xml><?xml version="1.0" encoding="utf-8"?>
<c:userShapes xmlns:c="http://schemas.openxmlformats.org/drawingml/2006/chart">
  <cdr:relSizeAnchor xmlns:cdr="http://schemas.openxmlformats.org/drawingml/2006/chartDrawing">
    <cdr:from>
      <cdr:x>0.16406</cdr:x>
      <cdr:y>0.09668</cdr:y>
    </cdr:from>
    <cdr:to>
      <cdr:x>0.23997</cdr:x>
      <cdr:y>0.13772</cdr:y>
    </cdr:to>
    <cdr:sp macro="" textlink="">
      <cdr:nvSpPr>
        <cdr:cNvPr id="6" name="TextBox 3"/>
        <cdr:cNvSpPr txBox="1"/>
      </cdr:nvSpPr>
      <cdr:spPr>
        <a:xfrm xmlns:a="http://schemas.openxmlformats.org/drawingml/2006/main">
          <a:off x="1450699" y="369124"/>
          <a:ext cx="671225" cy="156688"/>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a:solidFill>
                <a:srgbClr val="5F5F5F"/>
              </a:solidFill>
              <a:latin typeface="Arial" pitchFamily="34" charset="0"/>
              <a:cs typeface="Arial" pitchFamily="34" charset="0"/>
            </a:rPr>
            <a:t>3/12</a:t>
          </a:r>
          <a:endParaRPr lang="en-US" sz="1200" b="1" dirty="0">
            <a:solidFill>
              <a:srgbClr val="5F5F5F"/>
            </a:solidFill>
            <a:latin typeface="Arial" pitchFamily="34" charset="0"/>
            <a:cs typeface="Arial" pitchFamily="34" charset="0"/>
          </a:endParaRPr>
        </a:p>
      </cdr:txBody>
    </cdr:sp>
  </cdr:relSizeAnchor>
  <cdr:relSizeAnchor xmlns:cdr="http://schemas.openxmlformats.org/drawingml/2006/chartDrawing">
    <cdr:from>
      <cdr:x>0.19715</cdr:x>
      <cdr:y>0.16732</cdr:y>
    </cdr:from>
    <cdr:to>
      <cdr:x>0.21199</cdr:x>
      <cdr:y>0.21674</cdr:y>
    </cdr:to>
    <cdr:cxnSp macro="">
      <cdr:nvCxnSpPr>
        <cdr:cNvPr id="7" name="Straight Arrow Connector 6">
          <a:extLst xmlns:a="http://schemas.openxmlformats.org/drawingml/2006/main">
            <a:ext uri="{FF2B5EF4-FFF2-40B4-BE49-F238E27FC236}">
              <a16:creationId xmlns:a16="http://schemas.microsoft.com/office/drawing/2014/main" id="{F7FF346A-6785-4454-8975-BFA7CF8DBA01}"/>
            </a:ext>
          </a:extLst>
        </cdr:cNvPr>
        <cdr:cNvCxnSpPr/>
      </cdr:nvCxnSpPr>
      <cdr:spPr>
        <a:xfrm xmlns:a="http://schemas.openxmlformats.org/drawingml/2006/main">
          <a:off x="1743257" y="638826"/>
          <a:ext cx="131221" cy="188682"/>
        </a:xfrm>
        <a:prstGeom xmlns:a="http://schemas.openxmlformats.org/drawingml/2006/main" prst="straightConnector1">
          <a:avLst/>
        </a:prstGeom>
        <a:ln xmlns:a="http://schemas.openxmlformats.org/drawingml/2006/main" w="15875">
          <a:solidFill>
            <a:schemeClr val="tx1"/>
          </a:solidFill>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0.30236</cdr:x>
      <cdr:y>0.06772</cdr:y>
    </cdr:from>
    <cdr:to>
      <cdr:x>0.37827</cdr:x>
      <cdr:y>0.10878</cdr:y>
    </cdr:to>
    <cdr:sp macro="" textlink="">
      <cdr:nvSpPr>
        <cdr:cNvPr id="8" name="TextBox 3"/>
        <cdr:cNvSpPr txBox="1"/>
      </cdr:nvSpPr>
      <cdr:spPr>
        <a:xfrm xmlns:a="http://schemas.openxmlformats.org/drawingml/2006/main">
          <a:off x="2673593" y="258535"/>
          <a:ext cx="671225" cy="156765"/>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a:solidFill>
                <a:srgbClr val="08A685"/>
              </a:solidFill>
              <a:latin typeface="Arial" pitchFamily="34" charset="0"/>
              <a:cs typeface="Arial" pitchFamily="34" charset="0"/>
            </a:rPr>
            <a:t>12/12</a:t>
          </a:r>
          <a:endParaRPr lang="en-US" sz="1200" b="1" dirty="0">
            <a:solidFill>
              <a:srgbClr val="08A685"/>
            </a:solidFill>
            <a:latin typeface="Arial" pitchFamily="34" charset="0"/>
            <a:cs typeface="Arial" pitchFamily="34" charset="0"/>
          </a:endParaRPr>
        </a:p>
      </cdr:txBody>
    </cdr:sp>
  </cdr:relSizeAnchor>
  <cdr:relSizeAnchor xmlns:cdr="http://schemas.openxmlformats.org/drawingml/2006/chartDrawing">
    <cdr:from>
      <cdr:x>0.31742</cdr:x>
      <cdr:y>0.13639</cdr:y>
    </cdr:from>
    <cdr:to>
      <cdr:x>0.33488</cdr:x>
      <cdr:y>0.19474</cdr:y>
    </cdr:to>
    <cdr:cxnSp macro="">
      <cdr:nvCxnSpPr>
        <cdr:cNvPr id="9" name="Straight Arrow Connector 8">
          <a:extLst xmlns:a="http://schemas.openxmlformats.org/drawingml/2006/main">
            <a:ext uri="{FF2B5EF4-FFF2-40B4-BE49-F238E27FC236}">
              <a16:creationId xmlns:a16="http://schemas.microsoft.com/office/drawing/2014/main" id="{B488C299-A6B2-43FB-9FE9-45BB598F1D67}"/>
            </a:ext>
          </a:extLst>
        </cdr:cNvPr>
        <cdr:cNvCxnSpPr/>
      </cdr:nvCxnSpPr>
      <cdr:spPr>
        <a:xfrm xmlns:a="http://schemas.openxmlformats.org/drawingml/2006/main" flipH="1">
          <a:off x="2806786" y="520719"/>
          <a:ext cx="154388" cy="222777"/>
        </a:xfrm>
        <a:prstGeom xmlns:a="http://schemas.openxmlformats.org/drawingml/2006/main" prst="straightConnector1">
          <a:avLst/>
        </a:prstGeom>
        <a:ln xmlns:a="http://schemas.openxmlformats.org/drawingml/2006/main" w="15875">
          <a:solidFill>
            <a:schemeClr val="tx1"/>
          </a:solidFill>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0.22733</cdr:x>
      <cdr:y>0.63893</cdr:y>
    </cdr:from>
    <cdr:to>
      <cdr:x>0.32933</cdr:x>
      <cdr:y>0.71955</cdr:y>
    </cdr:to>
    <cdr:sp macro="" textlink="">
      <cdr:nvSpPr>
        <cdr:cNvPr id="10" name="TextBox 10"/>
        <cdr:cNvSpPr txBox="1"/>
      </cdr:nvSpPr>
      <cdr:spPr>
        <a:xfrm xmlns:a="http://schemas.openxmlformats.org/drawingml/2006/main">
          <a:off x="2010134" y="2439412"/>
          <a:ext cx="901922"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a:solidFill>
                <a:srgbClr val="5F5F5F"/>
              </a:solidFill>
              <a:latin typeface="Arial" pitchFamily="34" charset="0"/>
              <a:cs typeface="Arial" pitchFamily="34" charset="0"/>
            </a:rPr>
            <a:t>3MMA</a:t>
          </a:r>
          <a:endParaRPr lang="en-US" sz="1200" b="1" dirty="0">
            <a:solidFill>
              <a:srgbClr val="5F5F5F"/>
            </a:solidFill>
            <a:latin typeface="Arial" pitchFamily="34" charset="0"/>
            <a:cs typeface="Arial" pitchFamily="34" charset="0"/>
          </a:endParaRPr>
        </a:p>
      </cdr:txBody>
    </cdr:sp>
  </cdr:relSizeAnchor>
  <cdr:relSizeAnchor xmlns:cdr="http://schemas.openxmlformats.org/drawingml/2006/chartDrawing">
    <cdr:from>
      <cdr:x>0.2639</cdr:x>
      <cdr:y>0.70768</cdr:y>
    </cdr:from>
    <cdr:to>
      <cdr:x>0.28157</cdr:x>
      <cdr:y>0.78322</cdr:y>
    </cdr:to>
    <cdr:cxnSp macro="">
      <cdr:nvCxnSpPr>
        <cdr:cNvPr id="11" name="Straight Arrow Connector 10">
          <a:extLst xmlns:a="http://schemas.openxmlformats.org/drawingml/2006/main">
            <a:ext uri="{FF2B5EF4-FFF2-40B4-BE49-F238E27FC236}">
              <a16:creationId xmlns:a16="http://schemas.microsoft.com/office/drawing/2014/main" id="{CBABD34F-5927-43F7-AF47-FE2427B4F148}"/>
            </a:ext>
          </a:extLst>
        </cdr:cNvPr>
        <cdr:cNvCxnSpPr/>
      </cdr:nvCxnSpPr>
      <cdr:spPr>
        <a:xfrm xmlns:a="http://schemas.openxmlformats.org/drawingml/2006/main">
          <a:off x="2333525" y="2701870"/>
          <a:ext cx="156245" cy="288407"/>
        </a:xfrm>
        <a:prstGeom xmlns:a="http://schemas.openxmlformats.org/drawingml/2006/main" prst="straightConnector1">
          <a:avLst/>
        </a:prstGeom>
        <a:ln xmlns:a="http://schemas.openxmlformats.org/drawingml/2006/main" w="15875">
          <a:solidFill>
            <a:schemeClr val="tx1"/>
          </a:solidFill>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0.44653</cdr:x>
      <cdr:y>0.54163</cdr:y>
    </cdr:from>
    <cdr:to>
      <cdr:x>0.54705</cdr:x>
      <cdr:y>0.58597</cdr:y>
    </cdr:to>
    <cdr:sp macro="" textlink="">
      <cdr:nvSpPr>
        <cdr:cNvPr id="12" name="TextBox 12"/>
        <cdr:cNvSpPr txBox="1"/>
      </cdr:nvSpPr>
      <cdr:spPr>
        <a:xfrm xmlns:a="http://schemas.openxmlformats.org/drawingml/2006/main">
          <a:off x="3948419" y="2067900"/>
          <a:ext cx="888835" cy="16928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a:solidFill>
                <a:srgbClr val="08A685"/>
              </a:solidFill>
              <a:latin typeface="Arial" pitchFamily="34" charset="0"/>
              <a:cs typeface="Arial" pitchFamily="34" charset="0"/>
            </a:rPr>
            <a:t>12MMA</a:t>
          </a:r>
          <a:endParaRPr lang="en-US" sz="1200" b="1" dirty="0">
            <a:solidFill>
              <a:srgbClr val="08A685"/>
            </a:solidFill>
            <a:latin typeface="Arial" pitchFamily="34" charset="0"/>
            <a:cs typeface="Arial" pitchFamily="34" charset="0"/>
          </a:endParaRPr>
        </a:p>
      </cdr:txBody>
    </cdr:sp>
  </cdr:relSizeAnchor>
  <cdr:relSizeAnchor xmlns:cdr="http://schemas.openxmlformats.org/drawingml/2006/chartDrawing">
    <cdr:from>
      <cdr:x>0.47804</cdr:x>
      <cdr:y>0.60997</cdr:y>
    </cdr:from>
    <cdr:to>
      <cdr:x>0.48812</cdr:x>
      <cdr:y>0.67948</cdr:y>
    </cdr:to>
    <cdr:cxnSp macro="">
      <cdr:nvCxnSpPr>
        <cdr:cNvPr id="13" name="Straight Arrow Connector 12">
          <a:extLst xmlns:a="http://schemas.openxmlformats.org/drawingml/2006/main">
            <a:ext uri="{FF2B5EF4-FFF2-40B4-BE49-F238E27FC236}">
              <a16:creationId xmlns:a16="http://schemas.microsoft.com/office/drawing/2014/main" id="{121A79B0-00F4-464D-A1C9-ADBD14F8CA71}"/>
            </a:ext>
          </a:extLst>
        </cdr:cNvPr>
        <cdr:cNvCxnSpPr/>
      </cdr:nvCxnSpPr>
      <cdr:spPr>
        <a:xfrm xmlns:a="http://schemas.openxmlformats.org/drawingml/2006/main" flipH="1">
          <a:off x="4227035" y="2328821"/>
          <a:ext cx="89132" cy="265384"/>
        </a:xfrm>
        <a:prstGeom xmlns:a="http://schemas.openxmlformats.org/drawingml/2006/main" prst="straightConnector1">
          <a:avLst/>
        </a:prstGeom>
        <a:ln xmlns:a="http://schemas.openxmlformats.org/drawingml/2006/main" w="15875">
          <a:solidFill>
            <a:schemeClr val="tx1"/>
          </a:solidFill>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0.28646</cdr:x>
      <cdr:y>0.41988</cdr:y>
    </cdr:from>
    <cdr:to>
      <cdr:x>0.36242</cdr:x>
      <cdr:y>0.46428</cdr:y>
    </cdr:to>
    <cdr:sp macro="" textlink="">
      <cdr:nvSpPr>
        <cdr:cNvPr id="3" name="TextBox 3"/>
        <cdr:cNvSpPr txBox="1"/>
      </cdr:nvSpPr>
      <cdr:spPr>
        <a:xfrm xmlns:a="http://schemas.openxmlformats.org/drawingml/2006/main">
          <a:off x="2532971" y="1603080"/>
          <a:ext cx="671666" cy="16951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a:solidFill>
                <a:srgbClr val="5F5F5F"/>
              </a:solidFill>
              <a:latin typeface="Arial" pitchFamily="34" charset="0"/>
              <a:cs typeface="Arial" pitchFamily="34" charset="0"/>
            </a:rPr>
            <a:t>3/12</a:t>
          </a:r>
          <a:endParaRPr lang="en-US" sz="1200" b="1" dirty="0">
            <a:solidFill>
              <a:srgbClr val="5F5F5F"/>
            </a:solidFill>
            <a:latin typeface="Arial" pitchFamily="34" charset="0"/>
            <a:cs typeface="Arial" pitchFamily="34" charset="0"/>
          </a:endParaRPr>
        </a:p>
      </cdr:txBody>
    </cdr:sp>
  </cdr:relSizeAnchor>
  <cdr:relSizeAnchor xmlns:cdr="http://schemas.openxmlformats.org/drawingml/2006/chartDrawing">
    <cdr:from>
      <cdr:x>0.33617</cdr:x>
      <cdr:y>0.48833</cdr:y>
    </cdr:from>
    <cdr:to>
      <cdr:x>0.36242</cdr:x>
      <cdr:y>0.52701</cdr:y>
    </cdr:to>
    <cdr:cxnSp macro="">
      <cdr:nvCxnSpPr>
        <cdr:cNvPr id="4" name="Straight Arrow Connector 3">
          <a:extLst xmlns:a="http://schemas.openxmlformats.org/drawingml/2006/main">
            <a:ext uri="{FF2B5EF4-FFF2-40B4-BE49-F238E27FC236}">
              <a16:creationId xmlns:a16="http://schemas.microsoft.com/office/drawing/2014/main" id="{4439DB87-9ECB-403A-8166-1A96C1B7F5B1}"/>
            </a:ext>
          </a:extLst>
        </cdr:cNvPr>
        <cdr:cNvCxnSpPr/>
      </cdr:nvCxnSpPr>
      <cdr:spPr>
        <a:xfrm xmlns:a="http://schemas.openxmlformats.org/drawingml/2006/main">
          <a:off x="2972548" y="1864413"/>
          <a:ext cx="232089" cy="147694"/>
        </a:xfrm>
        <a:prstGeom xmlns:a="http://schemas.openxmlformats.org/drawingml/2006/main" prst="straightConnector1">
          <a:avLst/>
        </a:prstGeom>
        <a:ln xmlns:a="http://schemas.openxmlformats.org/drawingml/2006/main" w="15875">
          <a:solidFill>
            <a:schemeClr val="tx1"/>
          </a:solidFill>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0.42992</cdr:x>
      <cdr:y>0.42619</cdr:y>
    </cdr:from>
    <cdr:to>
      <cdr:x>0.50587</cdr:x>
      <cdr:y>0.47059</cdr:y>
    </cdr:to>
    <cdr:sp macro="" textlink="">
      <cdr:nvSpPr>
        <cdr:cNvPr id="5" name="TextBox 3"/>
        <cdr:cNvSpPr txBox="1"/>
      </cdr:nvSpPr>
      <cdr:spPr>
        <a:xfrm xmlns:a="http://schemas.openxmlformats.org/drawingml/2006/main">
          <a:off x="3865697" y="1656252"/>
          <a:ext cx="682912" cy="17254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a:solidFill>
                <a:srgbClr val="08A685"/>
              </a:solidFill>
              <a:latin typeface="Arial" pitchFamily="34" charset="0"/>
              <a:cs typeface="Arial" pitchFamily="34" charset="0"/>
            </a:rPr>
            <a:t>12/12</a:t>
          </a:r>
          <a:endParaRPr lang="en-US" sz="1200" b="1" dirty="0">
            <a:solidFill>
              <a:srgbClr val="08A685"/>
            </a:solidFill>
            <a:latin typeface="Arial" pitchFamily="34" charset="0"/>
            <a:cs typeface="Arial" pitchFamily="34" charset="0"/>
          </a:endParaRPr>
        </a:p>
      </cdr:txBody>
    </cdr:sp>
  </cdr:relSizeAnchor>
  <cdr:relSizeAnchor xmlns:cdr="http://schemas.openxmlformats.org/drawingml/2006/chartDrawing">
    <cdr:from>
      <cdr:x>0.42945</cdr:x>
      <cdr:y>0.39122</cdr:y>
    </cdr:from>
    <cdr:to>
      <cdr:x>0.45971</cdr:x>
      <cdr:y>0.43075</cdr:y>
    </cdr:to>
    <cdr:cxnSp macro="">
      <cdr:nvCxnSpPr>
        <cdr:cNvPr id="6" name="Straight Arrow Connector 5">
          <a:extLst xmlns:a="http://schemas.openxmlformats.org/drawingml/2006/main">
            <a:ext uri="{FF2B5EF4-FFF2-40B4-BE49-F238E27FC236}">
              <a16:creationId xmlns:a16="http://schemas.microsoft.com/office/drawing/2014/main" id="{0E4F5671-6A16-48BE-AF29-CBB060FDA5BD}"/>
            </a:ext>
          </a:extLst>
        </cdr:cNvPr>
        <cdr:cNvCxnSpPr/>
      </cdr:nvCxnSpPr>
      <cdr:spPr>
        <a:xfrm xmlns:a="http://schemas.openxmlformats.org/drawingml/2006/main" flipH="1" flipV="1">
          <a:off x="3797361" y="1493652"/>
          <a:ext cx="267527" cy="150922"/>
        </a:xfrm>
        <a:prstGeom xmlns:a="http://schemas.openxmlformats.org/drawingml/2006/main" prst="straightConnector1">
          <a:avLst/>
        </a:prstGeom>
        <a:ln xmlns:a="http://schemas.openxmlformats.org/drawingml/2006/main" w="15875">
          <a:solidFill>
            <a:schemeClr val="tx1"/>
          </a:solidFill>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0.26317</cdr:x>
      <cdr:y>0.57139</cdr:y>
    </cdr:from>
    <cdr:to>
      <cdr:x>0.34398</cdr:x>
      <cdr:y>0.65059</cdr:y>
    </cdr:to>
    <cdr:sp macro="" textlink="">
      <cdr:nvSpPr>
        <cdr:cNvPr id="7" name="TextBox 10"/>
        <cdr:cNvSpPr txBox="1"/>
      </cdr:nvSpPr>
      <cdr:spPr>
        <a:xfrm xmlns:a="http://schemas.openxmlformats.org/drawingml/2006/main">
          <a:off x="2327007" y="2181529"/>
          <a:ext cx="714603" cy="30237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a:solidFill>
                <a:srgbClr val="5F5F5F"/>
              </a:solidFill>
              <a:latin typeface="Arial" pitchFamily="34" charset="0"/>
              <a:cs typeface="Arial" pitchFamily="34" charset="0"/>
            </a:rPr>
            <a:t>3MMA</a:t>
          </a:r>
          <a:endParaRPr lang="en-US" sz="1200" b="1" dirty="0">
            <a:solidFill>
              <a:srgbClr val="5F5F5F"/>
            </a:solidFill>
            <a:latin typeface="Arial" pitchFamily="34" charset="0"/>
            <a:cs typeface="Arial" pitchFamily="34" charset="0"/>
          </a:endParaRPr>
        </a:p>
      </cdr:txBody>
    </cdr:sp>
  </cdr:relSizeAnchor>
  <cdr:relSizeAnchor xmlns:cdr="http://schemas.openxmlformats.org/drawingml/2006/chartDrawing">
    <cdr:from>
      <cdr:x>0.30487</cdr:x>
      <cdr:y>0.64516</cdr:y>
    </cdr:from>
    <cdr:to>
      <cdr:x>0.31436</cdr:x>
      <cdr:y>0.69723</cdr:y>
    </cdr:to>
    <cdr:cxnSp macro="">
      <cdr:nvCxnSpPr>
        <cdr:cNvPr id="8" name="Straight Arrow Connector 7">
          <a:extLst xmlns:a="http://schemas.openxmlformats.org/drawingml/2006/main">
            <a:ext uri="{FF2B5EF4-FFF2-40B4-BE49-F238E27FC236}">
              <a16:creationId xmlns:a16="http://schemas.microsoft.com/office/drawing/2014/main" id="{F64AA8D0-D775-4DFF-B45D-AD3420217ADF}"/>
            </a:ext>
          </a:extLst>
        </cdr:cNvPr>
        <cdr:cNvCxnSpPr/>
      </cdr:nvCxnSpPr>
      <cdr:spPr>
        <a:xfrm xmlns:a="http://schemas.openxmlformats.org/drawingml/2006/main">
          <a:off x="2695746" y="2463183"/>
          <a:ext cx="83915" cy="198799"/>
        </a:xfrm>
        <a:prstGeom xmlns:a="http://schemas.openxmlformats.org/drawingml/2006/main" prst="straightConnector1">
          <a:avLst/>
        </a:prstGeom>
        <a:ln xmlns:a="http://schemas.openxmlformats.org/drawingml/2006/main" w="15875">
          <a:solidFill>
            <a:schemeClr val="tx1"/>
          </a:solidFill>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0.38991</cdr:x>
      <cdr:y>0.6712</cdr:y>
    </cdr:from>
    <cdr:to>
      <cdr:x>0.49048</cdr:x>
      <cdr:y>0.7156</cdr:y>
    </cdr:to>
    <cdr:sp macro="" textlink="">
      <cdr:nvSpPr>
        <cdr:cNvPr id="9" name="TextBox 12"/>
        <cdr:cNvSpPr txBox="1"/>
      </cdr:nvSpPr>
      <cdr:spPr>
        <a:xfrm xmlns:a="http://schemas.openxmlformats.org/drawingml/2006/main">
          <a:off x="3447731" y="2562583"/>
          <a:ext cx="889277" cy="16951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a:solidFill>
                <a:srgbClr val="08A685"/>
              </a:solidFill>
              <a:latin typeface="Arial" pitchFamily="34" charset="0"/>
              <a:cs typeface="Arial" pitchFamily="34" charset="0"/>
            </a:rPr>
            <a:t>12MMA</a:t>
          </a:r>
          <a:endParaRPr lang="en-US" sz="1200" b="1" dirty="0">
            <a:solidFill>
              <a:srgbClr val="08A685"/>
            </a:solidFill>
            <a:latin typeface="Arial" pitchFamily="34" charset="0"/>
            <a:cs typeface="Arial" pitchFamily="34" charset="0"/>
          </a:endParaRPr>
        </a:p>
      </cdr:txBody>
    </cdr:sp>
  </cdr:relSizeAnchor>
  <cdr:relSizeAnchor xmlns:cdr="http://schemas.openxmlformats.org/drawingml/2006/chartDrawing">
    <cdr:from>
      <cdr:x>0.38493</cdr:x>
      <cdr:y>0.74268</cdr:y>
    </cdr:from>
    <cdr:to>
      <cdr:x>0.40808</cdr:x>
      <cdr:y>0.79678</cdr:y>
    </cdr:to>
    <cdr:cxnSp macro="">
      <cdr:nvCxnSpPr>
        <cdr:cNvPr id="10" name="Straight Arrow Connector 9">
          <a:extLst xmlns:a="http://schemas.openxmlformats.org/drawingml/2006/main">
            <a:ext uri="{FF2B5EF4-FFF2-40B4-BE49-F238E27FC236}">
              <a16:creationId xmlns:a16="http://schemas.microsoft.com/office/drawing/2014/main" id="{3CC2B111-06A4-49DA-AD6F-0483E31DB02C}"/>
            </a:ext>
          </a:extLst>
        </cdr:cNvPr>
        <cdr:cNvCxnSpPr/>
      </cdr:nvCxnSpPr>
      <cdr:spPr>
        <a:xfrm xmlns:a="http://schemas.openxmlformats.org/drawingml/2006/main" flipH="1">
          <a:off x="3403706" y="2835503"/>
          <a:ext cx="204702" cy="206551"/>
        </a:xfrm>
        <a:prstGeom xmlns:a="http://schemas.openxmlformats.org/drawingml/2006/main" prst="straightConnector1">
          <a:avLst/>
        </a:prstGeom>
        <a:ln xmlns:a="http://schemas.openxmlformats.org/drawingml/2006/main" w="15875">
          <a:solidFill>
            <a:schemeClr val="tx1"/>
          </a:solidFill>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0.89839</cdr:x>
      <cdr:y>0.025</cdr:y>
    </cdr:from>
    <cdr:to>
      <cdr:x>1</cdr:x>
      <cdr:y>0.0684</cdr:y>
    </cdr:to>
    <cdr:sp macro="" textlink="">
      <cdr:nvSpPr>
        <cdr:cNvPr id="3" name="TextBox 2"/>
        <cdr:cNvSpPr txBox="1"/>
      </cdr:nvSpPr>
      <cdr:spPr>
        <a:xfrm xmlns:a="http://schemas.openxmlformats.org/drawingml/2006/main">
          <a:off x="8084820" y="97971"/>
          <a:ext cx="914400" cy="17009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drawings/drawing5.xml><?xml version="1.0" encoding="utf-8"?>
<c:userShapes xmlns:c="http://schemas.openxmlformats.org/drawingml/2006/chart">
  <cdr:relSizeAnchor xmlns:cdr="http://schemas.openxmlformats.org/drawingml/2006/chartDrawing">
    <cdr:from>
      <cdr:x>0.59509</cdr:x>
      <cdr:y>0.86275</cdr:y>
    </cdr:from>
    <cdr:to>
      <cdr:x>0.93376</cdr:x>
      <cdr:y>1</cdr:y>
    </cdr:to>
    <cdr:sp macro="" textlink="">
      <cdr:nvSpPr>
        <cdr:cNvPr id="2" name="TextBox 1">
          <a:extLst xmlns:a="http://schemas.openxmlformats.org/drawingml/2006/main">
            <a:ext uri="{FF2B5EF4-FFF2-40B4-BE49-F238E27FC236}">
              <a16:creationId xmlns:a16="http://schemas.microsoft.com/office/drawing/2014/main" id="{0591804E-EEE0-445E-98D1-026768ED172D}"/>
            </a:ext>
          </a:extLst>
        </cdr:cNvPr>
        <cdr:cNvSpPr txBox="1"/>
      </cdr:nvSpPr>
      <cdr:spPr>
        <a:xfrm xmlns:a="http://schemas.openxmlformats.org/drawingml/2006/main">
          <a:off x="5305424" y="3352800"/>
          <a:ext cx="3019426" cy="533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a:solidFill>
                <a:sysClr val="windowText" lastClr="000000"/>
              </a:solidFill>
              <a:latin typeface="Arial" panose="020B0604020202020204" pitchFamily="34" charset="0"/>
              <a:cs typeface="Arial" panose="020B0604020202020204" pitchFamily="34" charset="0"/>
            </a:rPr>
            <a:t>Total</a:t>
          </a:r>
          <a:r>
            <a:rPr lang="en-US" sz="2000" b="1" baseline="0">
              <a:solidFill>
                <a:sysClr val="windowText" lastClr="000000"/>
              </a:solidFill>
              <a:latin typeface="Arial" panose="020B0604020202020204" pitchFamily="34" charset="0"/>
              <a:cs typeface="Arial" panose="020B0604020202020204" pitchFamily="34" charset="0"/>
            </a:rPr>
            <a:t> US Debt is $22 Trillion </a:t>
          </a:r>
          <a:endParaRPr lang="en-US" sz="2000" b="1">
            <a:solidFill>
              <a:sysClr val="windowText" lastClr="000000"/>
            </a:solidFill>
            <a:latin typeface="Arial" panose="020B0604020202020204" pitchFamily="34" charset="0"/>
            <a:cs typeface="Arial" panose="020B060402020202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0.55572</cdr:x>
      <cdr:y>0.31504</cdr:y>
    </cdr:from>
    <cdr:to>
      <cdr:x>0.96334</cdr:x>
      <cdr:y>0.38574</cdr:y>
    </cdr:to>
    <cdr:sp macro="" textlink="">
      <cdr:nvSpPr>
        <cdr:cNvPr id="18" name="TextBox 1">
          <a:extLst xmlns:a="http://schemas.openxmlformats.org/drawingml/2006/main">
            <a:ext uri="{FF2B5EF4-FFF2-40B4-BE49-F238E27FC236}">
              <a16:creationId xmlns:a16="http://schemas.microsoft.com/office/drawing/2014/main" id="{4689A5C8-62E1-4E99-8C89-EFB872EF250A}"/>
            </a:ext>
          </a:extLst>
        </cdr:cNvPr>
        <cdr:cNvSpPr txBox="1"/>
      </cdr:nvSpPr>
      <cdr:spPr>
        <a:xfrm xmlns:a="http://schemas.openxmlformats.org/drawingml/2006/main">
          <a:off x="4996812" y="1224301"/>
          <a:ext cx="3665156" cy="27475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a:t>Great Depression</a:t>
          </a:r>
        </a:p>
      </cdr:txBody>
    </cdr:sp>
  </cdr:relSizeAnchor>
  <cdr:relSizeAnchor xmlns:cdr="http://schemas.openxmlformats.org/drawingml/2006/chartDrawing">
    <cdr:from>
      <cdr:x>0.47507</cdr:x>
      <cdr:y>0.42626</cdr:y>
    </cdr:from>
    <cdr:to>
      <cdr:x>0.92082</cdr:x>
      <cdr:y>0.43232</cdr:y>
    </cdr:to>
    <cdr:cxnSp macro="">
      <cdr:nvCxnSpPr>
        <cdr:cNvPr id="19" name="Straight Arrow Connector 18">
          <a:extLst xmlns:a="http://schemas.openxmlformats.org/drawingml/2006/main">
            <a:ext uri="{FF2B5EF4-FFF2-40B4-BE49-F238E27FC236}">
              <a16:creationId xmlns:a16="http://schemas.microsoft.com/office/drawing/2014/main" id="{472D8E45-CA11-46D0-82A6-FD9A44D4EB17}"/>
            </a:ext>
          </a:extLst>
        </cdr:cNvPr>
        <cdr:cNvCxnSpPr/>
      </cdr:nvCxnSpPr>
      <cdr:spPr bwMode="auto">
        <a:xfrm xmlns:a="http://schemas.openxmlformats.org/drawingml/2006/main" flipV="1">
          <a:off x="4114800" y="2679700"/>
          <a:ext cx="3860800" cy="38100"/>
        </a:xfrm>
        <a:prstGeom xmlns:a="http://schemas.openxmlformats.org/drawingml/2006/main" prst="straightConnector1">
          <a:avLst/>
        </a:prstGeom>
        <a:ln xmlns:a="http://schemas.openxmlformats.org/drawingml/2006/main" w="76200">
          <a:solidFill>
            <a:srgbClr val="FF0000"/>
          </a:solidFill>
          <a:headEnd type="none" w="med" len="med"/>
          <a:tailEnd type="triangle"/>
        </a:ln>
        <a:extLst xmlns:a="http://schemas.openxmlformats.org/drawingml/2006/mai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0.06745</cdr:x>
      <cdr:y>0.53737</cdr:y>
    </cdr:from>
    <cdr:to>
      <cdr:x>0.46774</cdr:x>
      <cdr:y>0.81818</cdr:y>
    </cdr:to>
    <cdr:cxnSp macro="">
      <cdr:nvCxnSpPr>
        <cdr:cNvPr id="20" name="Straight Arrow Connector 19">
          <a:extLst xmlns:a="http://schemas.openxmlformats.org/drawingml/2006/main">
            <a:ext uri="{FF2B5EF4-FFF2-40B4-BE49-F238E27FC236}">
              <a16:creationId xmlns:a16="http://schemas.microsoft.com/office/drawing/2014/main" id="{53C4D9C9-81B5-4285-BA38-253163FDEBC8}"/>
            </a:ext>
          </a:extLst>
        </cdr:cNvPr>
        <cdr:cNvCxnSpPr/>
      </cdr:nvCxnSpPr>
      <cdr:spPr bwMode="auto">
        <a:xfrm xmlns:a="http://schemas.openxmlformats.org/drawingml/2006/main" flipV="1">
          <a:off x="584200" y="3378200"/>
          <a:ext cx="3467100" cy="1765300"/>
        </a:xfrm>
        <a:prstGeom xmlns:a="http://schemas.openxmlformats.org/drawingml/2006/main" prst="straightConnector1">
          <a:avLst/>
        </a:prstGeom>
        <a:ln xmlns:a="http://schemas.openxmlformats.org/drawingml/2006/main" w="76200">
          <a:solidFill>
            <a:srgbClr val="92D050"/>
          </a:solidFill>
          <a:headEnd type="none" w="med" len="med"/>
          <a:tailEnd type="triangle"/>
        </a:ln>
        <a:extLst xmlns:a="http://schemas.openxmlformats.org/drawingml/2006/main"/>
      </cdr:spPr>
      <cdr:style>
        <a:lnRef xmlns:a="http://schemas.openxmlformats.org/drawingml/2006/main" idx="1">
          <a:schemeClr val="accent3"/>
        </a:lnRef>
        <a:fillRef xmlns:a="http://schemas.openxmlformats.org/drawingml/2006/main" idx="0">
          <a:schemeClr val="accent3"/>
        </a:fillRef>
        <a:effectRef xmlns:a="http://schemas.openxmlformats.org/drawingml/2006/main" idx="0">
          <a:schemeClr val="accent3"/>
        </a:effectRef>
        <a:fontRef xmlns:a="http://schemas.openxmlformats.org/drawingml/2006/main" idx="minor">
          <a:schemeClr val="tx1"/>
        </a:fontRef>
      </cdr:style>
    </cdr:cxnSp>
  </cdr:relSizeAnchor>
  <cdr:relSizeAnchor xmlns:cdr="http://schemas.openxmlformats.org/drawingml/2006/chartDrawing">
    <cdr:from>
      <cdr:x>0.08651</cdr:x>
      <cdr:y>0.39988</cdr:y>
    </cdr:from>
    <cdr:to>
      <cdr:x>0.49413</cdr:x>
      <cdr:y>0.47059</cdr:y>
    </cdr:to>
    <cdr:sp macro="" textlink="">
      <cdr:nvSpPr>
        <cdr:cNvPr id="21" name="TextBox 1">
          <a:extLst xmlns:a="http://schemas.openxmlformats.org/drawingml/2006/main">
            <a:ext uri="{FF2B5EF4-FFF2-40B4-BE49-F238E27FC236}">
              <a16:creationId xmlns:a16="http://schemas.microsoft.com/office/drawing/2014/main" id="{96C7ED9C-6F7C-4759-917A-7EBFBA83F089}"/>
            </a:ext>
          </a:extLst>
        </cdr:cNvPr>
        <cdr:cNvSpPr txBox="1"/>
      </cdr:nvSpPr>
      <cdr:spPr>
        <a:xfrm xmlns:a="http://schemas.openxmlformats.org/drawingml/2006/main">
          <a:off x="777863" y="1554007"/>
          <a:ext cx="3665156" cy="27479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t>Roaring 20s (3 recessions)</a:t>
          </a:r>
        </a:p>
      </cdr:txBody>
    </cdr:sp>
  </cdr:relSizeAnchor>
</c:userShapes>
</file>

<file path=ppt/drawings/drawing7.xml><?xml version="1.0" encoding="utf-8"?>
<c:userShapes xmlns:c="http://schemas.openxmlformats.org/drawingml/2006/chart">
  <cdr:relSizeAnchor xmlns:cdr="http://schemas.openxmlformats.org/drawingml/2006/chartDrawing">
    <cdr:from>
      <cdr:x>0.21805</cdr:x>
      <cdr:y>0.00157</cdr:y>
    </cdr:from>
    <cdr:to>
      <cdr:x>0.80305</cdr:x>
      <cdr:y>0.13344</cdr:y>
    </cdr:to>
    <cdr:sp macro="" textlink="">
      <cdr:nvSpPr>
        <cdr:cNvPr id="2" name="TextBox 4"/>
        <cdr:cNvSpPr txBox="1"/>
      </cdr:nvSpPr>
      <cdr:spPr>
        <a:xfrm xmlns:a="http://schemas.openxmlformats.org/drawingml/2006/main">
          <a:off x="1968500" y="10583"/>
          <a:ext cx="5281084" cy="889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US" sz="2000"/>
        </a:p>
      </cdr:txBody>
    </cdr:sp>
  </cdr:relSizeAnchor>
  <cdr:relSizeAnchor xmlns:cdr="http://schemas.openxmlformats.org/drawingml/2006/chartDrawing">
    <cdr:from>
      <cdr:x>0.21805</cdr:x>
      <cdr:y>0.00157</cdr:y>
    </cdr:from>
    <cdr:to>
      <cdr:x>0.80305</cdr:x>
      <cdr:y>0.13344</cdr:y>
    </cdr:to>
    <cdr:sp macro="" textlink="">
      <cdr:nvSpPr>
        <cdr:cNvPr id="4" name="TextBox 4"/>
        <cdr:cNvSpPr txBox="1"/>
      </cdr:nvSpPr>
      <cdr:spPr>
        <a:xfrm xmlns:a="http://schemas.openxmlformats.org/drawingml/2006/main">
          <a:off x="1968500" y="10583"/>
          <a:ext cx="5281084" cy="889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US" sz="2000"/>
        </a:p>
      </cdr:txBody>
    </cdr:sp>
  </cdr:relSizeAnchor>
  <cdr:relSizeAnchor xmlns:cdr="http://schemas.openxmlformats.org/drawingml/2006/chartDrawing">
    <cdr:from>
      <cdr:x>0.21805</cdr:x>
      <cdr:y>0.00157</cdr:y>
    </cdr:from>
    <cdr:to>
      <cdr:x>0.80305</cdr:x>
      <cdr:y>0.13344</cdr:y>
    </cdr:to>
    <cdr:sp macro="" textlink="">
      <cdr:nvSpPr>
        <cdr:cNvPr id="12" name="TextBox 4"/>
        <cdr:cNvSpPr txBox="1"/>
      </cdr:nvSpPr>
      <cdr:spPr>
        <a:xfrm xmlns:a="http://schemas.openxmlformats.org/drawingml/2006/main">
          <a:off x="1968500" y="10583"/>
          <a:ext cx="5281084" cy="889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US" sz="2000"/>
        </a:p>
      </cdr:txBody>
    </cdr:sp>
  </cdr:relSizeAnchor>
  <cdr:relSizeAnchor xmlns:cdr="http://schemas.openxmlformats.org/drawingml/2006/chartDrawing">
    <cdr:from>
      <cdr:x>0.21805</cdr:x>
      <cdr:y>0.00157</cdr:y>
    </cdr:from>
    <cdr:to>
      <cdr:x>0.80305</cdr:x>
      <cdr:y>0.13344</cdr:y>
    </cdr:to>
    <cdr:sp macro="" textlink="">
      <cdr:nvSpPr>
        <cdr:cNvPr id="14" name="TextBox 4"/>
        <cdr:cNvSpPr txBox="1"/>
      </cdr:nvSpPr>
      <cdr:spPr>
        <a:xfrm xmlns:a="http://schemas.openxmlformats.org/drawingml/2006/main">
          <a:off x="1968500" y="10583"/>
          <a:ext cx="5281084" cy="889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US" sz="2000"/>
        </a:p>
      </cdr:txBody>
    </cdr:sp>
  </cdr:relSizeAnchor>
</c:userShapes>
</file>

<file path=ppt/drawings/drawing8.xml><?xml version="1.0" encoding="utf-8"?>
<c:userShapes xmlns:c="http://schemas.openxmlformats.org/drawingml/2006/chart">
  <cdr:relSizeAnchor xmlns:cdr="http://schemas.openxmlformats.org/drawingml/2006/chartDrawing">
    <cdr:from>
      <cdr:x>0.75527</cdr:x>
      <cdr:y>0.86074</cdr:y>
    </cdr:from>
    <cdr:to>
      <cdr:x>0.95359</cdr:x>
      <cdr:y>0.94391</cdr:y>
    </cdr:to>
    <cdr:sp macro="" textlink="">
      <cdr:nvSpPr>
        <cdr:cNvPr id="2" name="TextBox 1"/>
        <cdr:cNvSpPr txBox="1"/>
      </cdr:nvSpPr>
      <cdr:spPr>
        <a:xfrm xmlns:a="http://schemas.openxmlformats.org/drawingml/2006/main">
          <a:off x="6819900" y="5651500"/>
          <a:ext cx="1790700" cy="5461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0.67758</cdr:x>
      <cdr:y>0.8192</cdr:y>
    </cdr:from>
    <cdr:to>
      <cdr:x>0.94026</cdr:x>
      <cdr:y>1</cdr:y>
    </cdr:to>
    <cdr:sp macro="" textlink="">
      <cdr:nvSpPr>
        <cdr:cNvPr id="8" name="TextBox 7"/>
        <cdr:cNvSpPr txBox="1"/>
      </cdr:nvSpPr>
      <cdr:spPr>
        <a:xfrm xmlns:a="http://schemas.openxmlformats.org/drawingml/2006/main">
          <a:off x="6066692" y="5377962"/>
          <a:ext cx="2351943" cy="11869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0.38953</cdr:x>
      <cdr:y>0.43638</cdr:y>
    </cdr:from>
    <cdr:to>
      <cdr:x>0.58347</cdr:x>
      <cdr:y>0.62723</cdr:y>
    </cdr:to>
    <cdr:sp macro="" textlink="">
      <cdr:nvSpPr>
        <cdr:cNvPr id="9" name="TextBox 8"/>
        <cdr:cNvSpPr txBox="1"/>
      </cdr:nvSpPr>
      <cdr:spPr>
        <a:xfrm xmlns:a="http://schemas.openxmlformats.org/drawingml/2006/main">
          <a:off x="3487615" y="2864827"/>
          <a:ext cx="1736481" cy="12529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0.34943</cdr:x>
      <cdr:y>0.5067</cdr:y>
    </cdr:from>
    <cdr:to>
      <cdr:x>0.48282</cdr:x>
      <cdr:y>0.59598</cdr:y>
    </cdr:to>
    <cdr:sp macro="" textlink="">
      <cdr:nvSpPr>
        <cdr:cNvPr id="10" name="TextBox 9"/>
        <cdr:cNvSpPr txBox="1"/>
      </cdr:nvSpPr>
      <cdr:spPr>
        <a:xfrm xmlns:a="http://schemas.openxmlformats.org/drawingml/2006/main">
          <a:off x="3128596" y="3326423"/>
          <a:ext cx="1194289" cy="58615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0.79679</cdr:x>
      <cdr:y>0</cdr:y>
    </cdr:from>
    <cdr:to>
      <cdr:x>1</cdr:x>
      <cdr:y>0.1056</cdr:y>
    </cdr:to>
    <cdr:sp macro="" textlink="">
      <cdr:nvSpPr>
        <cdr:cNvPr id="5" name="TextBox 4"/>
        <cdr:cNvSpPr txBox="1"/>
      </cdr:nvSpPr>
      <cdr:spPr>
        <a:xfrm xmlns:a="http://schemas.openxmlformats.org/drawingml/2006/main">
          <a:off x="7045516" y="0"/>
          <a:ext cx="1796859" cy="40318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fld id="{4592798E-486E-4A29-ABEE-916D35C4F7F3}" type="TxLink">
            <a:rPr lang="en-US" sz="1200" b="1" i="0" u="none" strike="noStrike">
              <a:solidFill>
                <a:srgbClr val="FF0000"/>
              </a:solidFill>
              <a:latin typeface="Arial" panose="020B0604020202020204" pitchFamily="34" charset="0"/>
              <a:cs typeface="Arial" panose="020B0604020202020204" pitchFamily="34" charset="0"/>
            </a:rPr>
            <a:pPr algn="r"/>
            <a:t>Indicator</a:t>
          </a:fld>
          <a:endParaRPr lang="en-US" sz="1200" b="1" dirty="0">
            <a:solidFill>
              <a:srgbClr val="FF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0.04545</cdr:x>
      <cdr:y>0.10303</cdr:y>
    </cdr:from>
    <cdr:to>
      <cdr:x>0.95161</cdr:x>
      <cdr:y>0.16162</cdr:y>
    </cdr:to>
    <cdr:sp macro="" textlink="">
      <cdr:nvSpPr>
        <cdr:cNvPr id="11" name="TextBox 10"/>
        <cdr:cNvSpPr txBox="1"/>
      </cdr:nvSpPr>
      <cdr:spPr>
        <a:xfrm xmlns:a="http://schemas.openxmlformats.org/drawingml/2006/main">
          <a:off x="393650" y="647698"/>
          <a:ext cx="7848615" cy="36832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fld id="{74E94A14-C9B8-4070-B374-F2947FFAD6B7}" type="TxLink">
            <a:rPr lang="en-US" sz="1600" b="1" i="0" u="none" strike="noStrike">
              <a:solidFill>
                <a:srgbClr val="000000"/>
              </a:solidFill>
              <a:latin typeface="+mn-lt"/>
              <a:cs typeface="Arial"/>
            </a:rPr>
            <a:pPr algn="ctr"/>
            <a:t> </a:t>
          </a:fld>
          <a:endParaRPr lang="en-US" sz="1600" b="1" dirty="0">
            <a:latin typeface="+mn-lt"/>
          </a:endParaRPr>
        </a:p>
      </cdr:txBody>
    </cdr:sp>
  </cdr:relSizeAnchor>
  <cdr:relSizeAnchor xmlns:cdr="http://schemas.openxmlformats.org/drawingml/2006/chartDrawing">
    <cdr:from>
      <cdr:x>0.003</cdr:x>
      <cdr:y>2.61922E-7</cdr:y>
    </cdr:from>
    <cdr:to>
      <cdr:x>0.20694</cdr:x>
      <cdr:y>0.09492</cdr:y>
    </cdr:to>
    <cdr:sp macro="" textlink="">
      <cdr:nvSpPr>
        <cdr:cNvPr id="4" name="TextBox 3"/>
        <cdr:cNvSpPr txBox="1"/>
      </cdr:nvSpPr>
      <cdr:spPr>
        <a:xfrm xmlns:a="http://schemas.openxmlformats.org/drawingml/2006/main">
          <a:off x="26527" y="1"/>
          <a:ext cx="1803314" cy="3623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fld id="{84622055-4C51-4ECD-A2C3-C327AF9F4C55}" type="TxLink">
            <a:rPr lang="en-US" sz="1200" b="1" i="0" u="none" strike="noStrike">
              <a:solidFill>
                <a:srgbClr val="183863"/>
              </a:solidFill>
              <a:latin typeface="Arial" panose="020B0604020202020204" pitchFamily="34" charset="0"/>
              <a:cs typeface="Arial" panose="020B0604020202020204" pitchFamily="34" charset="0"/>
            </a:rPr>
            <a:pPr algn="l"/>
            <a:t>World IP</a:t>
          </a:fld>
          <a:endParaRPr lang="en-US" sz="1200" b="1" dirty="0">
            <a:solidFill>
              <a:srgbClr val="183863"/>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0.40765</cdr:x>
      <cdr:y>0.96161</cdr:y>
    </cdr:from>
    <cdr:to>
      <cdr:x>0.51469</cdr:x>
      <cdr:y>1</cdr:y>
    </cdr:to>
    <cdr:sp macro="" textlink="">
      <cdr:nvSpPr>
        <cdr:cNvPr id="23" name="TextBox 1"/>
        <cdr:cNvSpPr txBox="1"/>
      </cdr:nvSpPr>
      <cdr:spPr>
        <a:xfrm xmlns:a="http://schemas.openxmlformats.org/drawingml/2006/main">
          <a:off x="3592937" y="6191711"/>
          <a:ext cx="943430" cy="24718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6EACE869-29C7-4591-980E-C8672A611A80}" type="TxLink">
            <a:rPr lang="en-US" sz="1000" b="1" i="0" u="none" strike="noStrike">
              <a:solidFill>
                <a:srgbClr val="000000"/>
              </a:solidFill>
              <a:latin typeface="Arial"/>
              <a:cs typeface="Arial"/>
            </a:rPr>
            <a:pPr/>
            <a:t> </a:t>
          </a:fld>
          <a:endParaRPr lang="en-US" sz="1100" b="1" dirty="0"/>
        </a:p>
      </cdr:txBody>
    </cdr:sp>
  </cdr:relSizeAnchor>
  <cdr:relSizeAnchor xmlns:cdr="http://schemas.openxmlformats.org/drawingml/2006/chartDrawing">
    <cdr:from>
      <cdr:x>0.2659</cdr:x>
      <cdr:y>0.30337</cdr:y>
    </cdr:from>
    <cdr:to>
      <cdr:x>0.29978</cdr:x>
      <cdr:y>0.35911</cdr:y>
    </cdr:to>
    <cdr:cxnSp macro="">
      <cdr:nvCxnSpPr>
        <cdr:cNvPr id="6" name="Straight Arrow Connector 5">
          <a:extLst xmlns:a="http://schemas.openxmlformats.org/drawingml/2006/main">
            <a:ext uri="{FF2B5EF4-FFF2-40B4-BE49-F238E27FC236}">
              <a16:creationId xmlns:a16="http://schemas.microsoft.com/office/drawing/2014/main" id="{3860293E-AF9E-461B-87C4-0EBF97A4F4B0}"/>
            </a:ext>
          </a:extLst>
        </cdr:cNvPr>
        <cdr:cNvCxnSpPr/>
      </cdr:nvCxnSpPr>
      <cdr:spPr bwMode="auto">
        <a:xfrm xmlns:a="http://schemas.openxmlformats.org/drawingml/2006/main">
          <a:off x="2351226" y="1158264"/>
          <a:ext cx="299516" cy="212781"/>
        </a:xfrm>
        <a:prstGeom xmlns:a="http://schemas.openxmlformats.org/drawingml/2006/main" prst="straightConnector1">
          <a:avLst/>
        </a:prstGeom>
        <a:ln xmlns:a="http://schemas.openxmlformats.org/drawingml/2006/main">
          <a:solidFill>
            <a:schemeClr val="accent1">
              <a:lumMod val="50000"/>
            </a:schemeClr>
          </a:solidFill>
          <a:headEnd type="none" w="med" len="med"/>
          <a:tailEnd type="triangle"/>
        </a:ln>
        <a:extLst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0.55227</cdr:x>
      <cdr:y>0.32443</cdr:y>
    </cdr:from>
    <cdr:to>
      <cdr:x>0.59384</cdr:x>
      <cdr:y>0.36842</cdr:y>
    </cdr:to>
    <cdr:cxnSp macro="">
      <cdr:nvCxnSpPr>
        <cdr:cNvPr id="13" name="Straight Arrow Connector 12">
          <a:extLst xmlns:a="http://schemas.openxmlformats.org/drawingml/2006/main">
            <a:ext uri="{FF2B5EF4-FFF2-40B4-BE49-F238E27FC236}">
              <a16:creationId xmlns:a16="http://schemas.microsoft.com/office/drawing/2014/main" id="{63EB4410-7DA4-413D-8129-90E42E96555D}"/>
            </a:ext>
          </a:extLst>
        </cdr:cNvPr>
        <cdr:cNvCxnSpPr/>
      </cdr:nvCxnSpPr>
      <cdr:spPr bwMode="auto">
        <a:xfrm xmlns:a="http://schemas.openxmlformats.org/drawingml/2006/main">
          <a:off x="4883411" y="1238651"/>
          <a:ext cx="367545" cy="167953"/>
        </a:xfrm>
        <a:prstGeom xmlns:a="http://schemas.openxmlformats.org/drawingml/2006/main" prst="straightConnector1">
          <a:avLst/>
        </a:prstGeom>
        <a:ln xmlns:a="http://schemas.openxmlformats.org/drawingml/2006/main">
          <a:solidFill>
            <a:srgbClr val="FF0000"/>
          </a:solidFill>
          <a:headEnd type="none" w="med" len="med"/>
          <a:tailEnd type="triangle"/>
        </a:ln>
        <a:extLst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0.49853</cdr:x>
      <cdr:y>0.26721</cdr:y>
    </cdr:from>
    <cdr:to>
      <cdr:x>0.59384</cdr:x>
      <cdr:y>0.34008</cdr:y>
    </cdr:to>
    <cdr:sp macro="" textlink="">
      <cdr:nvSpPr>
        <cdr:cNvPr id="7" name="TextBox 6">
          <a:extLst xmlns:a="http://schemas.openxmlformats.org/drawingml/2006/main">
            <a:ext uri="{FF2B5EF4-FFF2-40B4-BE49-F238E27FC236}">
              <a16:creationId xmlns:a16="http://schemas.microsoft.com/office/drawing/2014/main" id="{30052B20-D2A5-4C58-80A8-321BBD1245AE}"/>
            </a:ext>
          </a:extLst>
        </cdr:cNvPr>
        <cdr:cNvSpPr txBox="1"/>
      </cdr:nvSpPr>
      <cdr:spPr>
        <a:xfrm xmlns:a="http://schemas.openxmlformats.org/drawingml/2006/main">
          <a:off x="4318000" y="1676400"/>
          <a:ext cx="8255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rgbClr val="FF0000"/>
              </a:solidFill>
              <a:latin typeface="Arial" panose="020B0604020202020204" pitchFamily="34" charset="0"/>
              <a:cs typeface="Arial" panose="020B0604020202020204" pitchFamily="34" charset="0"/>
            </a:rPr>
            <a:t>1/12</a:t>
          </a:r>
        </a:p>
      </cdr:txBody>
    </cdr:sp>
  </cdr:relSizeAnchor>
  <cdr:relSizeAnchor xmlns:cdr="http://schemas.openxmlformats.org/drawingml/2006/chartDrawing">
    <cdr:from>
      <cdr:x>0.20381</cdr:x>
      <cdr:y>0.25304</cdr:y>
    </cdr:from>
    <cdr:to>
      <cdr:x>0.29912</cdr:x>
      <cdr:y>0.32591</cdr:y>
    </cdr:to>
    <cdr:sp macro="" textlink="">
      <cdr:nvSpPr>
        <cdr:cNvPr id="15" name="TextBox 1">
          <a:extLst xmlns:a="http://schemas.openxmlformats.org/drawingml/2006/main">
            <a:ext uri="{FF2B5EF4-FFF2-40B4-BE49-F238E27FC236}">
              <a16:creationId xmlns:a16="http://schemas.microsoft.com/office/drawing/2014/main" id="{FED94A5F-0138-4B7D-8CA4-DBA64BB1BC5F}"/>
            </a:ext>
          </a:extLst>
        </cdr:cNvPr>
        <cdr:cNvSpPr txBox="1"/>
      </cdr:nvSpPr>
      <cdr:spPr>
        <a:xfrm xmlns:a="http://schemas.openxmlformats.org/drawingml/2006/main">
          <a:off x="1765300" y="1587500"/>
          <a:ext cx="825500" cy="4572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rgbClr val="183863"/>
              </a:solidFill>
              <a:latin typeface="Arial" panose="020B0604020202020204" pitchFamily="34" charset="0"/>
              <a:cs typeface="Arial" panose="020B0604020202020204" pitchFamily="34" charset="0"/>
            </a:rPr>
            <a:t>12/12</a:t>
          </a:r>
        </a:p>
      </cdr:txBody>
    </cdr:sp>
  </cdr:relSizeAnchor>
</c:userShapes>
</file>

<file path=ppt/drawings/drawing9.xml><?xml version="1.0" encoding="utf-8"?>
<c:userShapes xmlns:c="http://schemas.openxmlformats.org/drawingml/2006/chart">
  <cdr:relSizeAnchor xmlns:cdr="http://schemas.openxmlformats.org/drawingml/2006/chartDrawing">
    <cdr:from>
      <cdr:x>0.79679</cdr:x>
      <cdr:y>0</cdr:y>
    </cdr:from>
    <cdr:to>
      <cdr:x>1</cdr:x>
      <cdr:y>0.08402</cdr:y>
    </cdr:to>
    <cdr:sp macro="" textlink="">
      <cdr:nvSpPr>
        <cdr:cNvPr id="5" name="TextBox 4"/>
        <cdr:cNvSpPr txBox="1"/>
      </cdr:nvSpPr>
      <cdr:spPr>
        <a:xfrm xmlns:a="http://schemas.openxmlformats.org/drawingml/2006/main">
          <a:off x="6899477" y="0"/>
          <a:ext cx="1759614" cy="52820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fld id="{4592798E-486E-4A29-ABEE-916D35C4F7F3}" type="TxLink">
            <a:rPr lang="en-US" sz="1200" b="1" i="0" u="none" strike="noStrike">
              <a:solidFill>
                <a:srgbClr val="33CC33"/>
              </a:solidFill>
              <a:latin typeface="Arial" panose="020B0604020202020204" pitchFamily="34" charset="0"/>
              <a:cs typeface="Arial" panose="020B0604020202020204" pitchFamily="34" charset="0"/>
            </a:rPr>
            <a:pPr algn="r"/>
            <a:t>World IP</a:t>
          </a:fld>
          <a:endParaRPr lang="en-US" sz="1200" b="1" dirty="0">
            <a:solidFill>
              <a:srgbClr val="33CC33"/>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0.04545</cdr:x>
      <cdr:y>0.10303</cdr:y>
    </cdr:from>
    <cdr:to>
      <cdr:x>0.95161</cdr:x>
      <cdr:y>0.16162</cdr:y>
    </cdr:to>
    <cdr:sp macro="" textlink="">
      <cdr:nvSpPr>
        <cdr:cNvPr id="11" name="TextBox 10"/>
        <cdr:cNvSpPr txBox="1"/>
      </cdr:nvSpPr>
      <cdr:spPr>
        <a:xfrm xmlns:a="http://schemas.openxmlformats.org/drawingml/2006/main">
          <a:off x="393650" y="647698"/>
          <a:ext cx="7848615" cy="36832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fld id="{74E94A14-C9B8-4070-B374-F2947FFAD6B7}" type="TxLink">
            <a:rPr lang="en-US" sz="1600" b="1" i="0" u="none" strike="noStrike">
              <a:solidFill>
                <a:srgbClr val="000000"/>
              </a:solidFill>
              <a:latin typeface="+mn-lt"/>
              <a:cs typeface="Arial"/>
            </a:rPr>
            <a:pPr algn="ctr"/>
            <a:t> </a:t>
          </a:fld>
          <a:endParaRPr lang="en-US" sz="1600" b="1">
            <a:latin typeface="+mn-lt"/>
          </a:endParaRPr>
        </a:p>
      </cdr:txBody>
    </cdr:sp>
  </cdr:relSizeAnchor>
  <cdr:relSizeAnchor xmlns:cdr="http://schemas.openxmlformats.org/drawingml/2006/chartDrawing">
    <cdr:from>
      <cdr:x>0</cdr:x>
      <cdr:y>0</cdr:y>
    </cdr:from>
    <cdr:to>
      <cdr:x>0.20394</cdr:x>
      <cdr:y>0.07553</cdr:y>
    </cdr:to>
    <cdr:sp macro="" textlink="">
      <cdr:nvSpPr>
        <cdr:cNvPr id="4" name="TextBox 3"/>
        <cdr:cNvSpPr txBox="1"/>
      </cdr:nvSpPr>
      <cdr:spPr>
        <a:xfrm xmlns:a="http://schemas.openxmlformats.org/drawingml/2006/main">
          <a:off x="0" y="0"/>
          <a:ext cx="1765935" cy="4748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fld id="{84622055-4C51-4ECD-A2C3-C327AF9F4C55}" type="TxLink">
            <a:rPr lang="en-US" sz="1200" b="1" i="0" u="none" strike="noStrike">
              <a:solidFill>
                <a:srgbClr val="183863"/>
              </a:solidFill>
              <a:latin typeface="Arial" panose="020B0604020202020204" pitchFamily="34" charset="0"/>
              <a:cs typeface="Arial" panose="020B0604020202020204" pitchFamily="34" charset="0"/>
            </a:rPr>
            <a:pPr algn="l"/>
            <a:t>US IP</a:t>
          </a:fld>
          <a:endParaRPr lang="en-US" sz="1200" b="1" dirty="0">
            <a:solidFill>
              <a:srgbClr val="183863"/>
            </a:solidFill>
            <a:latin typeface="Arial" panose="020B060402020202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0BAA8D-F24C-4E1E-9571-1E0014E27928}" type="datetimeFigureOut">
              <a:rPr lang="en-US" smtClean="0"/>
              <a:t>4/3/2019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25A00C-7FB2-46B7-B1CA-95406E7F30AE}" type="slidenum">
              <a:rPr lang="en-US" smtClean="0"/>
              <a:t>‹#›</a:t>
            </a:fld>
            <a:endParaRPr lang="en-US"/>
          </a:p>
        </p:txBody>
      </p:sp>
    </p:spTree>
    <p:extLst>
      <p:ext uri="{BB962C8B-B14F-4D97-AF65-F5344CB8AC3E}">
        <p14:creationId xmlns:p14="http://schemas.microsoft.com/office/powerpoint/2010/main" val="299254935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5625" y="763588"/>
            <a:ext cx="6792913" cy="3821112"/>
          </a:xfrm>
        </p:spPr>
      </p:sp>
      <p:sp>
        <p:nvSpPr>
          <p:cNvPr id="3" name="Notes Placeholder 2"/>
          <p:cNvSpPr>
            <a:spLocks noGrp="1"/>
          </p:cNvSpPr>
          <p:nvPr>
            <p:ph type="body" idx="1"/>
          </p:nvPr>
        </p:nvSpPr>
        <p:spPr/>
        <p:txBody>
          <a:bodyPr/>
          <a:lstStyle/>
          <a:p>
            <a:pPr defTabSz="1017459">
              <a:defRPr/>
            </a:pPr>
            <a:r>
              <a:rPr lang="en-US" sz="1600" b="1"/>
              <a:t>@@@  Updated March 6, 2019</a:t>
            </a:r>
            <a:endParaRPr lang="en-US" sz="1600" b="1"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E46B9-3FE0-4CE1-A00B-922A77F4BFAF}"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0775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614" indent="-285620" eaLnBrk="0" hangingPunct="0">
              <a:defRPr>
                <a:solidFill>
                  <a:schemeClr val="tx1"/>
                </a:solidFill>
                <a:latin typeface="Times New Roman" pitchFamily="18" charset="0"/>
              </a:defRPr>
            </a:lvl2pPr>
            <a:lvl3pPr marL="1142480" indent="-228497" eaLnBrk="0" hangingPunct="0">
              <a:defRPr>
                <a:solidFill>
                  <a:schemeClr val="tx1"/>
                </a:solidFill>
                <a:latin typeface="Times New Roman" pitchFamily="18" charset="0"/>
              </a:defRPr>
            </a:lvl3pPr>
            <a:lvl4pPr marL="1599475" indent="-228497" eaLnBrk="0" hangingPunct="0">
              <a:defRPr>
                <a:solidFill>
                  <a:schemeClr val="tx1"/>
                </a:solidFill>
                <a:latin typeface="Times New Roman" pitchFamily="18" charset="0"/>
              </a:defRPr>
            </a:lvl4pPr>
            <a:lvl5pPr marL="2056467" indent="-228497" eaLnBrk="0" hangingPunct="0">
              <a:defRPr>
                <a:solidFill>
                  <a:schemeClr val="tx1"/>
                </a:solidFill>
                <a:latin typeface="Times New Roman" pitchFamily="18" charset="0"/>
              </a:defRPr>
            </a:lvl5pPr>
            <a:lvl6pPr marL="2513458" indent="-228497" eaLnBrk="0" fontAlgn="base" hangingPunct="0">
              <a:spcBef>
                <a:spcPct val="0"/>
              </a:spcBef>
              <a:spcAft>
                <a:spcPct val="0"/>
              </a:spcAft>
              <a:defRPr>
                <a:solidFill>
                  <a:schemeClr val="tx1"/>
                </a:solidFill>
                <a:latin typeface="Times New Roman" pitchFamily="18" charset="0"/>
              </a:defRPr>
            </a:lvl6pPr>
            <a:lvl7pPr marL="2970452" indent="-228497" eaLnBrk="0" fontAlgn="base" hangingPunct="0">
              <a:spcBef>
                <a:spcPct val="0"/>
              </a:spcBef>
              <a:spcAft>
                <a:spcPct val="0"/>
              </a:spcAft>
              <a:defRPr>
                <a:solidFill>
                  <a:schemeClr val="tx1"/>
                </a:solidFill>
                <a:latin typeface="Times New Roman" pitchFamily="18" charset="0"/>
              </a:defRPr>
            </a:lvl7pPr>
            <a:lvl8pPr marL="3427445" indent="-228497" eaLnBrk="0" fontAlgn="base" hangingPunct="0">
              <a:spcBef>
                <a:spcPct val="0"/>
              </a:spcBef>
              <a:spcAft>
                <a:spcPct val="0"/>
              </a:spcAft>
              <a:defRPr>
                <a:solidFill>
                  <a:schemeClr val="tx1"/>
                </a:solidFill>
                <a:latin typeface="Times New Roman" pitchFamily="18" charset="0"/>
              </a:defRPr>
            </a:lvl8pPr>
            <a:lvl9pPr marL="3884438" indent="-228497" eaLnBrk="0" fontAlgn="base" hangingPunct="0">
              <a:spcBef>
                <a:spcPct val="0"/>
              </a:spcBef>
              <a:spcAft>
                <a:spcPct val="0"/>
              </a:spcAft>
              <a:defRPr>
                <a:solidFill>
                  <a:schemeClr val="tx1"/>
                </a:solidFill>
                <a:latin typeface="Times New Roman" pitchFamily="18" charset="0"/>
              </a:defRPr>
            </a:lvl9pPr>
          </a:lstStyle>
          <a:p>
            <a:pPr marL="0" marR="0" lvl="0" indent="0" algn="r" defTabSz="685749" rtl="0" eaLnBrk="1" fontAlgn="auto" latinLnBrk="0" hangingPunct="1">
              <a:lnSpc>
                <a:spcPct val="100000"/>
              </a:lnSpc>
              <a:spcBef>
                <a:spcPts val="0"/>
              </a:spcBef>
              <a:spcAft>
                <a:spcPts val="0"/>
              </a:spcAft>
              <a:buClrTx/>
              <a:buSzTx/>
              <a:buFontTx/>
              <a:buNone/>
              <a:tabLst/>
              <a:defRPr/>
            </a:pPr>
            <a:fld id="{C62E6275-E0E5-4C62-B3BD-96122D2C2BA8}"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685749"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49507" name="Rectangle 2"/>
          <p:cNvSpPr>
            <a:spLocks noGrp="1" noRot="1" noChangeAspect="1" noChangeArrowheads="1" noTextEdit="1"/>
          </p:cNvSpPr>
          <p:nvPr>
            <p:ph type="sldImg"/>
          </p:nvPr>
        </p:nvSpPr>
        <p:spPr>
          <a:xfrm>
            <a:off x="381000" y="685800"/>
            <a:ext cx="6096000" cy="3429000"/>
          </a:xfrm>
          <a:ln/>
        </p:spPr>
      </p:sp>
      <p:sp>
        <p:nvSpPr>
          <p:cNvPr id="149508" name="Rectangle 3"/>
          <p:cNvSpPr>
            <a:spLocks noGrp="1" noChangeArrowheads="1"/>
          </p:cNvSpPr>
          <p:nvPr>
            <p:ph type="body" idx="1"/>
          </p:nvPr>
        </p:nvSpPr>
        <p:spPr>
          <a:noFill/>
        </p:spPr>
        <p:txBody>
          <a:bodyPr/>
          <a:lstStyle/>
          <a:p>
            <a:pPr eaLnBrk="1" hangingPunct="1"/>
            <a:r>
              <a:rPr lang="en-US" dirty="0"/>
              <a:t>R:\PowerPoint Charts\Charts - Reserve\FRB</a:t>
            </a:r>
            <a:r>
              <a:rPr lang="en-US" baseline="0" dirty="0"/>
              <a:t> 7 </a:t>
            </a:r>
            <a:r>
              <a:rPr lang="en-US" dirty="0"/>
              <a:t>Charts                                  </a:t>
            </a:r>
            <a:r>
              <a:rPr lang="en-US" u="sng" dirty="0"/>
              <a:t>FRBWTNDUR</a:t>
            </a:r>
            <a:r>
              <a:rPr lang="en-US" dirty="0"/>
              <a:t>	</a:t>
            </a:r>
            <a:r>
              <a:rPr lang="en-US" baseline="0" dirty="0"/>
              <a:t>  4/1/19</a:t>
            </a:r>
            <a:endParaRPr lang="en-US" dirty="0"/>
          </a:p>
        </p:txBody>
      </p:sp>
    </p:spTree>
    <p:extLst>
      <p:ext uri="{BB962C8B-B14F-4D97-AF65-F5344CB8AC3E}">
        <p14:creationId xmlns:p14="http://schemas.microsoft.com/office/powerpoint/2010/main" val="3834433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Tec G 4	WorldCO2 Chart	1/7/19</a:t>
            </a:r>
            <a:r>
              <a:rPr lang="en-US"/>
              <a:t>	Annual Data</a:t>
            </a:r>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6DDF636-8DCB-4B83-8553-5E1A4298DF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6664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Charts-Reserve/FRB</a:t>
            </a:r>
            <a:r>
              <a:rPr lang="en-US" baseline="0" dirty="0"/>
              <a:t> 17 Charts	FRBTMANUNSADT-L		4/1/19</a:t>
            </a:r>
            <a:endParaRPr lang="en-US" dirty="0"/>
          </a:p>
        </p:txBody>
      </p:sp>
      <p:sp>
        <p:nvSpPr>
          <p:cNvPr id="4" name="Slide Number Placeholder 3"/>
          <p:cNvSpPr>
            <a:spLocks noGrp="1"/>
          </p:cNvSpPr>
          <p:nvPr>
            <p:ph type="sldNum" sz="quarter" idx="10"/>
          </p:nvPr>
        </p:nvSpPr>
        <p:spPr/>
        <p:txBody>
          <a:bodyPr/>
          <a:lstStyle/>
          <a:p>
            <a:pPr marL="0" marR="0" lvl="0" indent="0" algn="r" defTabSz="951136" rtl="0" eaLnBrk="1" fontAlgn="auto" latinLnBrk="0" hangingPunct="1">
              <a:lnSpc>
                <a:spcPct val="100000"/>
              </a:lnSpc>
              <a:spcBef>
                <a:spcPts val="0"/>
              </a:spcBef>
              <a:spcAft>
                <a:spcPts val="0"/>
              </a:spcAft>
              <a:buClrTx/>
              <a:buSzTx/>
              <a:buFontTx/>
              <a:buNone/>
              <a:tabLst/>
              <a:defRPr/>
            </a:pPr>
            <a:fld id="{E935833A-9152-4B11-9757-959A9369AA0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51136"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9403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W:ITRDATA/PowerPoint Charts/Charts – Reserve/Mixed Bag 4 Charts		USEXPCHN USIMPCHN 			4/1/19</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35833A-9152-4B11-9757-959A9369AA0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9837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3313" y="542925"/>
            <a:ext cx="4824412" cy="2714625"/>
          </a:xfrm>
        </p:spPr>
      </p:sp>
      <p:sp>
        <p:nvSpPr>
          <p:cNvPr id="3" name="Notes Placeholder 2"/>
          <p:cNvSpPr>
            <a:spLocks noGrp="1"/>
          </p:cNvSpPr>
          <p:nvPr>
            <p:ph type="body" idx="1"/>
          </p:nvPr>
        </p:nvSpPr>
        <p:spPr/>
        <p:txBody>
          <a:bodyPr/>
          <a:lstStyle/>
          <a:p>
            <a:r>
              <a:rPr lang="en-US" dirty="0"/>
              <a:t>Charts-Special\Federal Government receipts</a:t>
            </a:r>
            <a:r>
              <a:rPr lang="en-US" baseline="0" dirty="0"/>
              <a:t> and payments.xlsx	All to Interest Payments  3/6/2019  (Quarterly, same schedule as GDP)</a:t>
            </a:r>
            <a:endParaRPr lang="en-US" dirty="0"/>
          </a:p>
        </p:txBody>
      </p:sp>
      <p:sp>
        <p:nvSpPr>
          <p:cNvPr id="4" name="Slide Number Placeholder 3"/>
          <p:cNvSpPr>
            <a:spLocks noGrp="1"/>
          </p:cNvSpPr>
          <p:nvPr>
            <p:ph type="sldNum" sz="quarter" idx="10"/>
          </p:nvPr>
        </p:nvSpPr>
        <p:spPr/>
        <p:txBody>
          <a:bodyPr/>
          <a:lstStyle/>
          <a:p>
            <a:pPr marL="0" marR="0" lvl="0" indent="0" algn="r" defTabSz="925166" rtl="0" eaLnBrk="1" fontAlgn="auto" latinLnBrk="0" hangingPunct="1">
              <a:lnSpc>
                <a:spcPct val="100000"/>
              </a:lnSpc>
              <a:spcBef>
                <a:spcPts val="0"/>
              </a:spcBef>
              <a:spcAft>
                <a:spcPts val="0"/>
              </a:spcAft>
              <a:buClrTx/>
              <a:buSzTx/>
              <a:buFontTx/>
              <a:buNone/>
              <a:tabLst/>
              <a:defRPr/>
            </a:pPr>
            <a:fld id="{F134704B-71F7-43CD-9D46-4CCB738E0EC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5166"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7874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Charts-Special\Foreign Holders of US Debt		Pie	2/22/19</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37A9108-FFB1-4664-BAFD-B0D1A42FCD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1389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Charts-Special\Foreign Holders of US Debt		Bar	2/22/19</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37A9108-FFB1-4664-BAFD-B0D1A42FCD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0473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Misc</a:t>
            </a:r>
            <a:r>
              <a:rPr lang="en-US" dirty="0"/>
              <a:t> Important Charts\TIPROHNSA Comps		Data Trends		Does not Update</a:t>
            </a:r>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DCAD10F-88BA-44B1-80A1-48A8932563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1030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731838"/>
            <a:ext cx="6505575" cy="3660775"/>
          </a:xfrm>
        </p:spPr>
      </p:sp>
      <p:sp>
        <p:nvSpPr>
          <p:cNvPr id="3" name="Notes Placeholder 2"/>
          <p:cNvSpPr>
            <a:spLocks noGrp="1"/>
          </p:cNvSpPr>
          <p:nvPr>
            <p:ph type="body" idx="1"/>
          </p:nvPr>
        </p:nvSpPr>
        <p:spPr/>
        <p:txBody>
          <a:bodyPr/>
          <a:lstStyle/>
          <a:p>
            <a:pPr defTabSz="948507">
              <a:defRPr/>
            </a:pPr>
            <a:r>
              <a:rPr lang="en-US" b="1" dirty="0"/>
              <a:t>NEW </a:t>
            </a:r>
            <a:r>
              <a:rPr lang="en-US" dirty="0"/>
              <a:t> Charts – Reserve/Europe</a:t>
            </a:r>
            <a:r>
              <a:rPr lang="en-US" baseline="0" dirty="0"/>
              <a:t> 4 Charts/ Global LI (3)	3/6/2019</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48507" rtl="0" eaLnBrk="1" fontAlgn="auto" latinLnBrk="0" hangingPunct="1">
              <a:lnSpc>
                <a:spcPct val="100000"/>
              </a:lnSpc>
              <a:spcBef>
                <a:spcPts val="0"/>
              </a:spcBef>
              <a:spcAft>
                <a:spcPts val="0"/>
              </a:spcAft>
              <a:buClrTx/>
              <a:buSzTx/>
              <a:buFontTx/>
              <a:buNone/>
              <a:tabLst/>
              <a:defRPr/>
            </a:pPr>
            <a:fld id="{8FCE46B9-3FE0-4CE1-A00B-922A77F4BFAF}"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948507" rtl="0" eaLnBrk="1" fontAlgn="auto" latinLnBrk="0" hangingPunct="1">
                <a:lnSpc>
                  <a:spcPct val="100000"/>
                </a:lnSpc>
                <a:spcBef>
                  <a:spcPts val="0"/>
                </a:spcBef>
                <a:spcAft>
                  <a:spcPts val="0"/>
                </a:spcAft>
                <a:buClrTx/>
                <a:buSzTx/>
                <a:buFontTx/>
                <a:buNone/>
                <a:tabLst/>
                <a:defRPr/>
              </a:pPr>
              <a:t>22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9799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1238" y="525463"/>
            <a:ext cx="4673600" cy="2628900"/>
          </a:xfrm>
        </p:spPr>
      </p:sp>
      <p:sp>
        <p:nvSpPr>
          <p:cNvPr id="3" name="Notes Placeholder 2"/>
          <p:cNvSpPr>
            <a:spLocks noGrp="1"/>
          </p:cNvSpPr>
          <p:nvPr>
            <p:ph type="body" idx="1"/>
          </p:nvPr>
        </p:nvSpPr>
        <p:spPr/>
        <p:txBody>
          <a:bodyPr/>
          <a:lstStyle/>
          <a:p>
            <a:r>
              <a:rPr lang="en-US" dirty="0"/>
              <a:t>Misc Important</a:t>
            </a:r>
            <a:r>
              <a:rPr lang="en-US" baseline="0" dirty="0"/>
              <a:t> Charts/TIPUTL112-Brian  	WORLDIP G7LI 1.12	4/1/19</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E46B9-3FE0-4CE1-A00B-922A77F4BFA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6455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Brian 3/19/18</a:t>
            </a:r>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4120FD6-C336-4F36-83B2-A4F146E581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06780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W:\ITRDATA\Forecast Comp Charts\TIPRONSA Comps  	WORLDIP 1.12  	4/1/19</a:t>
            </a:r>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E75223A-4EE5-462E-A166-225E9EEFFA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8452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Charts-Special/Connor TIPRONSA Comps		PMI 1.12 (2)		4/1/19	**For Alan, with DOMESTIC Corporate Profits</a:t>
            </a:r>
          </a:p>
          <a:p>
            <a:r>
              <a:rPr lang="en-US" b="1" dirty="0"/>
              <a:t>Animation: Wipe from left. First 4 WITH PREVIOUS, .5 SECS. 5th: On-Click, </a:t>
            </a:r>
            <a:r>
              <a:rPr lang="en-US" b="1" dirty="0">
                <a:solidFill>
                  <a:srgbClr val="CC0066"/>
                </a:solidFill>
              </a:rPr>
              <a:t>2 </a:t>
            </a:r>
            <a:r>
              <a:rPr lang="en-US" b="1" dirty="0"/>
              <a:t>SECS. The rest: On-Click, 1 SEC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**Domestic</a:t>
            </a:r>
            <a:r>
              <a:rPr lang="en-US" i="1" baseline="0" dirty="0"/>
              <a:t> Corp Profits is temporarily removed from this chart. The data is still selected, it's just unchecked in the data selection box. When they want to add it back in, just re-check the box. Then re-paste the chart into the slide and add animation. ***And re-add BEA in the sources!</a:t>
            </a:r>
            <a:endParaRPr lang="en-US" i="1" dirty="0"/>
          </a:p>
          <a:p>
            <a:endParaRPr lang="en-US" b="1"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3FD5D952-43D3-4730-802B-5BC5C23502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68594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1238" y="525463"/>
            <a:ext cx="4673600" cy="2628900"/>
          </a:xfrm>
        </p:spPr>
      </p:sp>
      <p:sp>
        <p:nvSpPr>
          <p:cNvPr id="3" name="Notes Placeholder 2"/>
          <p:cNvSpPr>
            <a:spLocks noGrp="1"/>
          </p:cNvSpPr>
          <p:nvPr>
            <p:ph type="body" idx="1"/>
          </p:nvPr>
        </p:nvSpPr>
        <p:spPr/>
        <p:txBody>
          <a:bodyPr/>
          <a:lstStyle/>
          <a:p>
            <a:r>
              <a:rPr lang="en-US" dirty="0"/>
              <a:t>R:\PowerPoint Charts\Charts - Reserve\FRB</a:t>
            </a:r>
            <a:r>
              <a:rPr lang="en-US" baseline="0" dirty="0"/>
              <a:t> 13 </a:t>
            </a:r>
            <a:r>
              <a:rPr lang="en-US" dirty="0"/>
              <a:t>Charts</a:t>
            </a:r>
            <a:r>
              <a:rPr lang="en-US" baseline="0" dirty="0"/>
              <a:t>   4/1/19	</a:t>
            </a:r>
            <a:r>
              <a:rPr lang="en-US" u="none" dirty="0"/>
              <a:t>FRBITRLI </a:t>
            </a:r>
            <a:r>
              <a:rPr lang="en-US" u="sng" dirty="0"/>
              <a:t> NO ANIMATION FOR BRIAN</a:t>
            </a:r>
          </a:p>
          <a:p>
            <a:r>
              <a:rPr lang="en-US" u="sng" dirty="0"/>
              <a:t>Animation: Orange line moves (keep series 2 only)</a:t>
            </a:r>
            <a:endParaRPr lang="en-US" dirty="0"/>
          </a:p>
        </p:txBody>
      </p:sp>
      <p:sp>
        <p:nvSpPr>
          <p:cNvPr id="4" name="Slide Number Placeholder 3"/>
          <p:cNvSpPr>
            <a:spLocks noGrp="1"/>
          </p:cNvSpPr>
          <p:nvPr>
            <p:ph type="sldNum" sz="quarter" idx="10"/>
          </p:nvPr>
        </p:nvSpPr>
        <p:spPr/>
        <p:txBody>
          <a:bodyPr/>
          <a:lstStyle/>
          <a:p>
            <a:pPr marL="0" marR="0" lvl="0" indent="0" algn="r" defTabSz="913500" rtl="0" eaLnBrk="1" fontAlgn="auto" latinLnBrk="0" hangingPunct="1">
              <a:lnSpc>
                <a:spcPct val="100000"/>
              </a:lnSpc>
              <a:spcBef>
                <a:spcPts val="0"/>
              </a:spcBef>
              <a:spcAft>
                <a:spcPts val="0"/>
              </a:spcAft>
              <a:buClrTx/>
              <a:buSzTx/>
              <a:buFontTx/>
              <a:buNone/>
              <a:tabLst/>
              <a:defRPr/>
            </a:pPr>
            <a:fld id="{C7C8259A-7CB1-4537-9923-6E366D6D8BB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35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6597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W:ITRDATA/PowerPoint Charts/Charts – Reserve/Mixed Bag 7 charts		PPRCTNX ITRLI		4/1/19</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35833A-9152-4B11-9757-959A9369AA0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43870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685749" rtl="0" eaLnBrk="1" fontAlgn="auto" latinLnBrk="0" hangingPunct="1">
              <a:lnSpc>
                <a:spcPct val="100000"/>
              </a:lnSpc>
              <a:spcBef>
                <a:spcPts val="0"/>
              </a:spcBef>
              <a:spcAft>
                <a:spcPts val="0"/>
              </a:spcAft>
              <a:buClrTx/>
              <a:buSzTx/>
              <a:buFontTx/>
              <a:buNone/>
              <a:tabLst/>
              <a:defRPr/>
            </a:pPr>
            <a:fld id="{D171971B-719D-4AC9-A67E-683019FE0B5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685749"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pPr defTabSz="900593">
              <a:defRPr/>
            </a:pPr>
            <a:r>
              <a:rPr lang="en-US" dirty="0"/>
              <a:t>PowerPoint Presentations/Company/PPC/data/PPRCNTX for PPC.xlsm	PMI 1.12	4/1/19</a:t>
            </a:r>
            <a:endParaRPr lang="en-US" u="none" dirty="0"/>
          </a:p>
          <a:p>
            <a:endParaRPr lang="en-US" u="none" dirty="0"/>
          </a:p>
        </p:txBody>
      </p:sp>
    </p:spTree>
    <p:extLst>
      <p:ext uri="{BB962C8B-B14F-4D97-AF65-F5344CB8AC3E}">
        <p14:creationId xmlns:p14="http://schemas.microsoft.com/office/powerpoint/2010/main" val="14934560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err="1"/>
              <a:t>Misc</a:t>
            </a:r>
            <a:r>
              <a:rPr lang="en-US" dirty="0"/>
              <a:t> Important</a:t>
            </a:r>
            <a:r>
              <a:rPr lang="en-US" baseline="0" dirty="0"/>
              <a:t> Charts/TIPUTL112	TIPUTL l.12		4/1/19</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E46B9-3FE0-4CE1-A00B-922A77F4BFA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5794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690563"/>
            <a:ext cx="6132512" cy="3451225"/>
          </a:xfrm>
        </p:spPr>
      </p:sp>
      <p:sp>
        <p:nvSpPr>
          <p:cNvPr id="3" name="Notes Placeholder 2"/>
          <p:cNvSpPr>
            <a:spLocks noGrp="1"/>
          </p:cNvSpPr>
          <p:nvPr>
            <p:ph type="body" idx="1"/>
          </p:nvPr>
        </p:nvSpPr>
        <p:spPr/>
        <p:txBody>
          <a:bodyPr/>
          <a:lstStyle/>
          <a:p>
            <a:r>
              <a:rPr lang="en-US" dirty="0"/>
              <a:t>Tec Generic 3		</a:t>
            </a:r>
            <a:r>
              <a:rPr lang="en-US" u="none" dirty="0"/>
              <a:t>HS2</a:t>
            </a:r>
            <a:r>
              <a:rPr lang="en-US" u="none" baseline="0" dirty="0"/>
              <a:t>FAM</a:t>
            </a:r>
            <a:r>
              <a:rPr lang="en-US" u="none" baseline="0" dirty="0">
                <a:latin typeface="Arial" charset="0"/>
                <a:cs typeface="Arial" charset="0"/>
              </a:rPr>
              <a:t>	</a:t>
            </a:r>
            <a:r>
              <a:rPr lang="en-US" baseline="0" dirty="0"/>
              <a:t>4/1/19</a:t>
            </a:r>
            <a:endParaRPr lang="en-US" u="none"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E46B9-3FE0-4CE1-A00B-922A77F4BFA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3588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66950" y="528638"/>
            <a:ext cx="4702175" cy="2646362"/>
          </a:xfrm>
        </p:spPr>
      </p:sp>
      <p:sp>
        <p:nvSpPr>
          <p:cNvPr id="3" name="Notes Placeholder 2"/>
          <p:cNvSpPr>
            <a:spLocks noGrp="1"/>
          </p:cNvSpPr>
          <p:nvPr>
            <p:ph type="body" idx="1"/>
          </p:nvPr>
        </p:nvSpPr>
        <p:spPr/>
        <p:txBody>
          <a:bodyPr/>
          <a:lstStyle/>
          <a:p>
            <a:r>
              <a:rPr lang="en-US" dirty="0"/>
              <a:t>TEC Generic 2		NDFCGXA		3/21/2019</a:t>
            </a:r>
          </a:p>
        </p:txBody>
      </p:sp>
      <p:sp>
        <p:nvSpPr>
          <p:cNvPr id="4" name="Slide Number Placeholder 3"/>
          <p:cNvSpPr>
            <a:spLocks noGrp="1"/>
          </p:cNvSpPr>
          <p:nvPr>
            <p:ph type="sldNum" sz="quarter" idx="10"/>
          </p:nvPr>
        </p:nvSpPr>
        <p:spPr/>
        <p:txBody>
          <a:bodyPr/>
          <a:lstStyle/>
          <a:p>
            <a:pPr marL="0" marR="0" lvl="0" indent="0" algn="r" defTabSz="913500" rtl="0" eaLnBrk="1" fontAlgn="auto" latinLnBrk="0" hangingPunct="1">
              <a:lnSpc>
                <a:spcPct val="100000"/>
              </a:lnSpc>
              <a:spcBef>
                <a:spcPts val="0"/>
              </a:spcBef>
              <a:spcAft>
                <a:spcPts val="0"/>
              </a:spcAft>
              <a:buClrTx/>
              <a:buSzTx/>
              <a:buFontTx/>
              <a:buNone/>
              <a:tabLst/>
              <a:defRPr/>
            </a:pPr>
            <a:fld id="{8FCE46B9-3FE0-4CE1-A00B-922A77F4BFA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5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23276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a:t>
            </a:r>
            <a:r>
              <a:rPr lang="en-US" dirty="0" err="1"/>
              <a:t>Misc</a:t>
            </a:r>
            <a:r>
              <a:rPr lang="en-US" dirty="0"/>
              <a:t> Important Charts/NDFCGXA</a:t>
            </a:r>
            <a:r>
              <a:rPr lang="en-US" baseline="0" dirty="0"/>
              <a:t> Comps MACHUTL.xlsx	MACHUTL 1.12	</a:t>
            </a:r>
            <a:r>
              <a:rPr lang="en-US" dirty="0"/>
              <a:t>2/26/2019</a:t>
            </a:r>
          </a:p>
        </p:txBody>
      </p:sp>
      <p:sp>
        <p:nvSpPr>
          <p:cNvPr id="4" name="Slide Number Placeholder 3"/>
          <p:cNvSpPr>
            <a:spLocks noGrp="1"/>
          </p:cNvSpPr>
          <p:nvPr>
            <p:ph type="sldNum" sz="quarter" idx="10"/>
          </p:nvPr>
        </p:nvSpPr>
        <p:spPr/>
        <p:txBody>
          <a:bodyPr/>
          <a:lstStyle/>
          <a:p>
            <a:pPr marL="0" marR="0" lvl="0" indent="0" algn="r" defTabSz="948507" rtl="0" eaLnBrk="1" fontAlgn="auto" latinLnBrk="0" hangingPunct="1">
              <a:lnSpc>
                <a:spcPct val="100000"/>
              </a:lnSpc>
              <a:spcBef>
                <a:spcPts val="0"/>
              </a:spcBef>
              <a:spcAft>
                <a:spcPts val="0"/>
              </a:spcAft>
              <a:buClrTx/>
              <a:buSzTx/>
              <a:buFontTx/>
              <a:buNone/>
              <a:tabLst/>
              <a:defRPr/>
            </a:pPr>
            <a:fld id="{8FCE46B9-3FE0-4CE1-A00B-922A77F4BFAF}"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948507" rtl="0" eaLnBrk="1" fontAlgn="auto" latinLnBrk="0" hangingPunct="1">
                <a:lnSpc>
                  <a:spcPct val="100000"/>
                </a:lnSpc>
                <a:spcBef>
                  <a:spcPts val="0"/>
                </a:spcBef>
                <a:spcAft>
                  <a:spcPts val="0"/>
                </a:spcAft>
                <a:buClrTx/>
                <a:buSzTx/>
                <a:buFontTx/>
                <a:buNone/>
                <a:tabLst/>
                <a:defRPr/>
              </a:pPr>
              <a:t>33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80068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W:ITRDATA/PowerPoint Charts/Charts – Reserve/Varied 17 Charts	NDFCGXA SBOPTIM	3/22/2019</a:t>
            </a:r>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951A6CD-FD5E-48C5-ABD0-5F1C7D3AFA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4231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r>
              <a:rPr lang="en-US" dirty="0"/>
              <a:t>Tec</a:t>
            </a:r>
            <a:r>
              <a:rPr lang="en-US" baseline="0" dirty="0"/>
              <a:t> Generic 1		FRBGDP3	4/1/19</a:t>
            </a:r>
          </a:p>
          <a:p>
            <a:r>
              <a:rPr lang="en-US" baseline="0" dirty="0"/>
              <a:t>		Lines &amp; Numbers Update</a:t>
            </a:r>
          </a:p>
          <a:p>
            <a:r>
              <a:rPr lang="en-US" i="1" baseline="0" dirty="0"/>
              <a:t>FRB &amp; GDP</a:t>
            </a:r>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E46B9-3FE0-4CE1-A00B-922A77F4BFA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77109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723900"/>
            <a:ext cx="6442075" cy="3624263"/>
          </a:xfrm>
        </p:spPr>
      </p:sp>
      <p:sp>
        <p:nvSpPr>
          <p:cNvPr id="3" name="Notes Placeholder 2"/>
          <p:cNvSpPr>
            <a:spLocks noGrp="1"/>
          </p:cNvSpPr>
          <p:nvPr>
            <p:ph type="body" idx="1"/>
          </p:nvPr>
        </p:nvSpPr>
        <p:spPr/>
        <p:txBody>
          <a:bodyPr/>
          <a:lstStyle/>
          <a:p>
            <a:pPr defTabSz="948208"/>
            <a:r>
              <a:rPr lang="en-US" dirty="0"/>
              <a:t>PPT Charts/Charts-Reserve/</a:t>
            </a:r>
            <a:r>
              <a:rPr lang="en-US" dirty="0" err="1"/>
              <a:t>Misc</a:t>
            </a:r>
            <a:r>
              <a:rPr lang="en-US" baseline="0" dirty="0"/>
              <a:t> 4 Charts		COPFC NDFCGXA	4/1/19</a:t>
            </a:r>
            <a:endParaRPr lang="en-US" dirty="0"/>
          </a:p>
        </p:txBody>
      </p:sp>
      <p:sp>
        <p:nvSpPr>
          <p:cNvPr id="4" name="Slide Number Placeholder 3"/>
          <p:cNvSpPr>
            <a:spLocks noGrp="1"/>
          </p:cNvSpPr>
          <p:nvPr>
            <p:ph type="sldNum" sz="quarter" idx="10"/>
          </p:nvPr>
        </p:nvSpPr>
        <p:spPr/>
        <p:txBody>
          <a:bodyPr/>
          <a:lstStyle/>
          <a:p>
            <a:pPr marL="0" marR="0" lvl="0" indent="0" algn="r" defTabSz="948507" rtl="0" eaLnBrk="1" fontAlgn="auto" latinLnBrk="0" hangingPunct="1">
              <a:lnSpc>
                <a:spcPct val="100000"/>
              </a:lnSpc>
              <a:spcBef>
                <a:spcPts val="0"/>
              </a:spcBef>
              <a:spcAft>
                <a:spcPts val="0"/>
              </a:spcAft>
              <a:buClrTx/>
              <a:buSzTx/>
              <a:buFontTx/>
              <a:buNone/>
              <a:tabLst/>
              <a:defRPr/>
            </a:pPr>
            <a:fld id="{8FCE46B9-3FE0-4CE1-A00B-922A77F4BFAF}"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948507" rtl="0" eaLnBrk="1" fontAlgn="auto" latinLnBrk="0" hangingPunct="1">
                <a:lnSpc>
                  <a:spcPct val="100000"/>
                </a:lnSpc>
                <a:spcBef>
                  <a:spcPts val="0"/>
                </a:spcBef>
                <a:spcAft>
                  <a:spcPts val="0"/>
                </a:spcAft>
                <a:buClrTx/>
                <a:buSzTx/>
                <a:buFontTx/>
                <a:buNone/>
                <a:tabLst/>
                <a:defRPr/>
              </a:pPr>
              <a:t>35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31797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685749" rtl="0" eaLnBrk="1" fontAlgn="auto" latinLnBrk="0" hangingPunct="1">
              <a:lnSpc>
                <a:spcPct val="100000"/>
              </a:lnSpc>
              <a:spcBef>
                <a:spcPts val="0"/>
              </a:spcBef>
              <a:spcAft>
                <a:spcPts val="0"/>
              </a:spcAft>
              <a:buClrTx/>
              <a:buSzTx/>
              <a:buFontTx/>
              <a:buNone/>
              <a:tabLst/>
              <a:defRPr/>
            </a:pPr>
            <a:fld id="{D171971B-719D-4AC9-A67E-683019FE0B5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685749"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pPr defTabSz="900593">
              <a:defRPr/>
            </a:pPr>
            <a:r>
              <a:rPr lang="en-US" dirty="0"/>
              <a:t>PowerPoint Presentations/Company/PPC/data/PPRCNTX for PPC.xlsm	NDFCGXA	3/21/2019</a:t>
            </a:r>
            <a:endParaRPr lang="en-US" u="none" dirty="0"/>
          </a:p>
          <a:p>
            <a:endParaRPr lang="en-US" u="none" dirty="0"/>
          </a:p>
        </p:txBody>
      </p:sp>
    </p:spTree>
    <p:extLst>
      <p:ext uri="{BB962C8B-B14F-4D97-AF65-F5344CB8AC3E}">
        <p14:creationId xmlns:p14="http://schemas.microsoft.com/office/powerpoint/2010/main" val="6053507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7438" y="530225"/>
            <a:ext cx="4724400" cy="2657475"/>
          </a:xfrm>
        </p:spPr>
      </p:sp>
      <p:sp>
        <p:nvSpPr>
          <p:cNvPr id="3" name="Notes Placeholder 2"/>
          <p:cNvSpPr>
            <a:spLocks noGrp="1"/>
          </p:cNvSpPr>
          <p:nvPr>
            <p:ph type="body" idx="1"/>
          </p:nvPr>
        </p:nvSpPr>
        <p:spPr/>
        <p:txBody>
          <a:bodyPr/>
          <a:lstStyle/>
          <a:p>
            <a:r>
              <a:rPr lang="en-US" dirty="0"/>
              <a:t>2/18/19	HF	PowerPoint Charts\Maps\Net State Migration Map.xlsx			Updates annually Feb/Mar</a:t>
            </a:r>
          </a:p>
          <a:p>
            <a:r>
              <a:rPr lang="en-US" dirty="0"/>
              <a:t>Data from Census Bureau: </a:t>
            </a:r>
            <a:r>
              <a:rPr lang="en-US" sz="1200" b="0" i="0" u="sng" strike="noStrike" kern="1200" dirty="0">
                <a:solidFill>
                  <a:schemeClr val="tx1"/>
                </a:solidFill>
                <a:effectLst/>
                <a:latin typeface="+mn-lt"/>
                <a:ea typeface="+mn-ea"/>
                <a:cs typeface="+mn-cs"/>
              </a:rPr>
              <a:t>https://www.census.gov/data/tables/time-series/demo/popest/2010s-national-total.html</a:t>
            </a:r>
          </a:p>
          <a:p>
            <a:r>
              <a:rPr lang="en-US" dirty="0"/>
              <a:t>Find</a:t>
            </a:r>
            <a:r>
              <a:rPr lang="en-US" baseline="0" dirty="0"/>
              <a:t> latest annual file (probably named NST-EST[year]-05.xlsx</a:t>
            </a:r>
          </a:p>
          <a:p>
            <a:pPr marL="228600" indent="-228600">
              <a:buAutoNum type="arabicPeriod"/>
            </a:pPr>
            <a:r>
              <a:rPr lang="en-US" dirty="0"/>
              <a:t>Download and paste new</a:t>
            </a:r>
            <a:r>
              <a:rPr lang="en-US" baseline="0" dirty="0"/>
              <a:t> data over old data (make sure file format and number of cells are the same)</a:t>
            </a:r>
          </a:p>
          <a:p>
            <a:pPr marL="228600" indent="-228600">
              <a:buAutoNum type="arabicPeriod"/>
            </a:pPr>
            <a:r>
              <a:rPr lang="en-US" baseline="0" dirty="0"/>
              <a:t>Column I is a formula – don’t change it</a:t>
            </a:r>
          </a:p>
          <a:p>
            <a:pPr marL="228600" indent="-228600">
              <a:buAutoNum type="arabicPeriod"/>
            </a:pPr>
            <a:r>
              <a:rPr lang="en-US" baseline="0" dirty="0"/>
              <a:t>Save</a:t>
            </a:r>
          </a:p>
          <a:p>
            <a:pPr marL="228600" indent="-228600">
              <a:buAutoNum type="arabicPeriod"/>
            </a:pPr>
            <a:r>
              <a:rPr lang="en-US" baseline="0" dirty="0"/>
              <a:t>Open the map file through Tableau and update the maps</a:t>
            </a:r>
          </a:p>
          <a:p>
            <a:pPr marL="228600" indent="-228600">
              <a:buAutoNum type="arabicPeriod"/>
            </a:pPr>
            <a:r>
              <a:rPr lang="en-US" baseline="0" dirty="0"/>
              <a:t>Paste maps onto slide</a:t>
            </a:r>
          </a:p>
          <a:p>
            <a:pPr marL="228600" indent="-228600">
              <a:buAutoNum type="arabicPeriod"/>
            </a:pPr>
            <a:r>
              <a:rPr lang="en-US" baseline="0" dirty="0"/>
              <a:t>Update right and left notations on the legend (on the slide)</a:t>
            </a:r>
          </a:p>
          <a:p>
            <a:pPr marL="228600" indent="-228600">
              <a:buAutoNum type="arabicPeriod"/>
            </a:pPr>
            <a:r>
              <a:rPr lang="en-US" baseline="0" dirty="0"/>
              <a:t>The left side is the number from cell M2 in the excel file</a:t>
            </a:r>
          </a:p>
          <a:p>
            <a:pPr marL="228600" indent="-228600">
              <a:buAutoNum type="arabicPeriod"/>
            </a:pPr>
            <a:r>
              <a:rPr lang="en-US" baseline="0" dirty="0"/>
              <a:t>The right side number is from cell M3 in the excel file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E46B9-3FE0-4CE1-A00B-922A77F4BFA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39079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2813" rtl="0" eaLnBrk="1" fontAlgn="auto" latinLnBrk="0" hangingPunct="1">
              <a:lnSpc>
                <a:spcPct val="100000"/>
              </a:lnSpc>
              <a:spcBef>
                <a:spcPct val="0"/>
              </a:spcBef>
              <a:spcAft>
                <a:spcPts val="0"/>
              </a:spcAft>
              <a:buClrTx/>
              <a:buSzTx/>
              <a:buFontTx/>
              <a:buNone/>
              <a:tabLst/>
              <a:defRPr/>
            </a:pPr>
            <a:r>
              <a:rPr lang="en-US" dirty="0"/>
              <a:t>2/15/19</a:t>
            </a:r>
            <a:endParaRPr lang="en-US" altLang="en-US" baseline="0" dirty="0">
              <a:solidFill>
                <a:srgbClr val="000000"/>
              </a:solidFill>
            </a:endParaRPr>
          </a:p>
          <a:p>
            <a:pPr marL="0" marR="0" indent="0" algn="l" defTabSz="912813" rtl="0" eaLnBrk="1" fontAlgn="auto" latinLnBrk="0" hangingPunct="1">
              <a:lnSpc>
                <a:spcPct val="100000"/>
              </a:lnSpc>
              <a:spcBef>
                <a:spcPct val="0"/>
              </a:spcBef>
              <a:spcAft>
                <a:spcPts val="0"/>
              </a:spcAft>
              <a:buClrTx/>
              <a:buSzTx/>
              <a:buFontTx/>
              <a:buNone/>
              <a:tabLst/>
              <a:defRPr/>
            </a:pPr>
            <a:r>
              <a:rPr lang="en-US" altLang="en-US" baseline="0" dirty="0">
                <a:solidFill>
                  <a:srgbClr val="000000"/>
                </a:solidFill>
              </a:rPr>
              <a:t>PowerPoint Charts/Maps/State Population Growth Rates</a:t>
            </a:r>
            <a:endParaRPr lang="en-US" alt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921B56C-512C-451C-8495-1081EA63E210}" type="slidenum">
              <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altLang="en-US" sz="1200" b="0" i="0" u="none" strike="noStrike" kern="1200" cap="none" spc="0" normalizeH="0" baseline="0" noProof="0" dirty="0">
              <a:ln>
                <a:noFill/>
              </a:ln>
              <a:solidFill>
                <a:srgbClr val="000000"/>
              </a:solidFill>
              <a:effectLst/>
              <a:uLnTx/>
              <a:uFillTx/>
              <a:latin typeface="Calibri" pitchFamily="34" charset="0"/>
              <a:ea typeface="+mn-ea"/>
              <a:cs typeface="+mn-cs"/>
            </a:endParaRPr>
          </a:p>
        </p:txBody>
      </p:sp>
    </p:spTree>
    <p:extLst>
      <p:ext uri="{BB962C8B-B14F-4D97-AF65-F5344CB8AC3E}">
        <p14:creationId xmlns:p14="http://schemas.microsoft.com/office/powerpoint/2010/main" val="11687478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723900"/>
            <a:ext cx="6442075" cy="3624263"/>
          </a:xfrm>
        </p:spPr>
      </p:sp>
      <p:sp>
        <p:nvSpPr>
          <p:cNvPr id="3" name="Notes Placeholder 2"/>
          <p:cNvSpPr>
            <a:spLocks noGrp="1"/>
          </p:cNvSpPr>
          <p:nvPr>
            <p:ph type="body" idx="1"/>
          </p:nvPr>
        </p:nvSpPr>
        <p:spPr/>
        <p:txBody>
          <a:bodyPr/>
          <a:lstStyle/>
          <a:p>
            <a:r>
              <a:rPr lang="en-US" dirty="0"/>
              <a:t>Charts-Reserve/SOC</a:t>
            </a:r>
            <a:r>
              <a:rPr lang="en-US" baseline="0" dirty="0"/>
              <a:t> 20 Charts.xlsx</a:t>
            </a:r>
            <a:r>
              <a:rPr lang="en-US" dirty="0"/>
              <a:t>	RS22</a:t>
            </a:r>
            <a:r>
              <a:rPr lang="en-US" baseline="0" dirty="0"/>
              <a:t> SOC   4/1/19</a:t>
            </a:r>
            <a:endParaRPr lang="en-US" dirty="0"/>
          </a:p>
        </p:txBody>
      </p:sp>
      <p:sp>
        <p:nvSpPr>
          <p:cNvPr id="4" name="Slide Number Placeholder 3"/>
          <p:cNvSpPr>
            <a:spLocks noGrp="1"/>
          </p:cNvSpPr>
          <p:nvPr>
            <p:ph type="sldNum" sz="quarter" idx="10"/>
          </p:nvPr>
        </p:nvSpPr>
        <p:spPr/>
        <p:txBody>
          <a:bodyPr/>
          <a:lstStyle/>
          <a:p>
            <a:pPr marL="0" marR="0" lvl="0" indent="0" algn="r" defTabSz="948507" rtl="0" eaLnBrk="1" fontAlgn="auto" latinLnBrk="0" hangingPunct="1">
              <a:lnSpc>
                <a:spcPct val="100000"/>
              </a:lnSpc>
              <a:spcBef>
                <a:spcPts val="0"/>
              </a:spcBef>
              <a:spcAft>
                <a:spcPts val="0"/>
              </a:spcAft>
              <a:buClrTx/>
              <a:buSzTx/>
              <a:buFontTx/>
              <a:buNone/>
              <a:tabLst/>
              <a:defRPr/>
            </a:pPr>
            <a:fld id="{8FCE46B9-3FE0-4CE1-A00B-922A77F4BFAF}"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948507" rtl="0" eaLnBrk="1" fontAlgn="auto" latinLnBrk="0" hangingPunct="1">
                <a:lnSpc>
                  <a:spcPct val="100000"/>
                </a:lnSpc>
                <a:spcBef>
                  <a:spcPts val="0"/>
                </a:spcBef>
                <a:spcAft>
                  <a:spcPts val="0"/>
                </a:spcAft>
                <a:buClrTx/>
                <a:buSzTx/>
                <a:buFontTx/>
                <a:buNone/>
                <a:tabLst/>
                <a:defRPr/>
              </a:pPr>
              <a:t>40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76104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R:\Powerpoint Charts\Charts</a:t>
            </a:r>
            <a:r>
              <a:rPr lang="en-US" baseline="0" dirty="0"/>
              <a:t> – Reserve/Retail Sales 5 Charts 	ECOMMERCE SOC  		3/21/2019</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C8259A-7CB1-4537-9923-6E366D6D8B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70249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r" defTabSz="913500" rtl="0" eaLnBrk="1" fontAlgn="auto" latinLnBrk="0" hangingPunct="1">
              <a:lnSpc>
                <a:spcPct val="100000"/>
              </a:lnSpc>
              <a:spcBef>
                <a:spcPts val="0"/>
              </a:spcBef>
              <a:spcAft>
                <a:spcPts val="0"/>
              </a:spcAft>
              <a:buClrTx/>
              <a:buSzTx/>
              <a:buFontTx/>
              <a:buNone/>
              <a:tabLst/>
              <a:defRPr/>
            </a:pPr>
            <a:fld id="{8E783464-0C0B-4FB1-BC63-721031ACAECE}"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35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55651" name="Rectangle 2"/>
          <p:cNvSpPr>
            <a:spLocks noGrp="1" noRot="1" noChangeAspect="1" noChangeArrowheads="1" noTextEdit="1"/>
          </p:cNvSpPr>
          <p:nvPr>
            <p:ph type="sldImg"/>
          </p:nvPr>
        </p:nvSpPr>
        <p:spPr>
          <a:xfrm>
            <a:off x="2251075" y="531813"/>
            <a:ext cx="4733925" cy="2663825"/>
          </a:xfrm>
          <a:ln/>
        </p:spPr>
      </p:sp>
      <p:sp>
        <p:nvSpPr>
          <p:cNvPr id="155652" name="Rectangle 3"/>
          <p:cNvSpPr>
            <a:spLocks noGrp="1" noChangeArrowheads="1"/>
          </p:cNvSpPr>
          <p:nvPr>
            <p:ph type="body" idx="1"/>
          </p:nvPr>
        </p:nvSpPr>
        <p:spPr>
          <a:noFill/>
        </p:spPr>
        <p:txBody>
          <a:bodyPr/>
          <a:lstStyle/>
          <a:p>
            <a:pPr eaLnBrk="1" hangingPunct="1"/>
            <a:r>
              <a:rPr lang="en-US" dirty="0"/>
              <a:t>ITRDATA/Forecast Comps/RS22Comps.xlsm       ITRRSLI</a:t>
            </a:r>
            <a:r>
              <a:rPr lang="en-US" baseline="0" dirty="0"/>
              <a:t> Monthly</a:t>
            </a:r>
            <a:r>
              <a:rPr lang="en-US" dirty="0"/>
              <a:t> 	</a:t>
            </a:r>
            <a:r>
              <a:rPr lang="en-US" baseline="0" dirty="0"/>
              <a:t>4/1/19                        Alan likes this one as of 8/14/18</a:t>
            </a:r>
            <a:endParaRPr lang="en-US" dirty="0"/>
          </a:p>
        </p:txBody>
      </p:sp>
    </p:spTree>
    <p:extLst>
      <p:ext uri="{BB962C8B-B14F-4D97-AF65-F5344CB8AC3E}">
        <p14:creationId xmlns:p14="http://schemas.microsoft.com/office/powerpoint/2010/main" val="605804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W:ITRDATA/PowerPoint Charts/Charts – Reserve/Motley 5 Charts	GOOGRECSUS RS22	4/1/19</a:t>
            </a:r>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3FD5D952-43D3-4730-802B-5BC5C23502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50153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784FE0-F724-47A4-9E73-370013DF49B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27010" name="Rectangle 2"/>
          <p:cNvSpPr>
            <a:spLocks noGrp="1" noRot="1" noChangeAspect="1" noChangeArrowheads="1" noTextEdit="1"/>
          </p:cNvSpPr>
          <p:nvPr>
            <p:ph type="sldImg"/>
          </p:nvPr>
        </p:nvSpPr>
        <p:spPr>
          <a:xfrm>
            <a:off x="2286000" y="514350"/>
            <a:ext cx="4572000" cy="2571750"/>
          </a:xfrm>
          <a:ln/>
        </p:spPr>
      </p:sp>
      <p:sp>
        <p:nvSpPr>
          <p:cNvPr id="427011" name="Rectangle 3"/>
          <p:cNvSpPr>
            <a:spLocks noGrp="1" noChangeArrowheads="1"/>
          </p:cNvSpPr>
          <p:nvPr>
            <p:ph type="body" idx="1"/>
          </p:nvPr>
        </p:nvSpPr>
        <p:spPr/>
        <p:txBody>
          <a:bodyPr/>
          <a:lstStyle/>
          <a:p>
            <a:r>
              <a:rPr lang="en-US" dirty="0"/>
              <a:t>R:/</a:t>
            </a:r>
            <a:r>
              <a:rPr lang="en-US" baseline="0" dirty="0"/>
              <a:t>PowerPoint/Charts-Reserve Charts/Retail Sales 2 Charts                            </a:t>
            </a:r>
            <a:r>
              <a:rPr lang="en-US" dirty="0"/>
              <a:t>	</a:t>
            </a:r>
            <a:r>
              <a:rPr lang="en-US" u="sng" dirty="0"/>
              <a:t>RS22</a:t>
            </a:r>
            <a:r>
              <a:rPr lang="en-US" u="sng" baseline="0" dirty="0"/>
              <a:t> </a:t>
            </a:r>
            <a:r>
              <a:rPr lang="en-US" u="sng" dirty="0"/>
              <a:t>RSHPC</a:t>
            </a:r>
            <a:r>
              <a:rPr lang="en-US" dirty="0"/>
              <a:t>	 4/1/19</a:t>
            </a:r>
          </a:p>
        </p:txBody>
      </p:sp>
    </p:spTree>
    <p:extLst>
      <p:ext uri="{BB962C8B-B14F-4D97-AF65-F5344CB8AC3E}">
        <p14:creationId xmlns:p14="http://schemas.microsoft.com/office/powerpoint/2010/main" val="40515851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D583F2-B153-46AD-AE35-5E2EE08D7AF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04482" name="Rectangle 2"/>
          <p:cNvSpPr>
            <a:spLocks noGrp="1" noRot="1" noChangeAspect="1" noChangeArrowheads="1" noTextEdit="1"/>
          </p:cNvSpPr>
          <p:nvPr>
            <p:ph type="sldImg"/>
          </p:nvPr>
        </p:nvSpPr>
        <p:spPr>
          <a:xfrm>
            <a:off x="2286000" y="514350"/>
            <a:ext cx="4573588" cy="2571750"/>
          </a:xfrm>
          <a:ln/>
        </p:spPr>
      </p:sp>
      <p:sp>
        <p:nvSpPr>
          <p:cNvPr id="404483" name="Rectangle 3"/>
          <p:cNvSpPr>
            <a:spLocks noGrp="1" noChangeArrowheads="1"/>
          </p:cNvSpPr>
          <p:nvPr>
            <p:ph type="body" idx="1"/>
          </p:nvPr>
        </p:nvSpPr>
        <p:spPr/>
        <p:txBody>
          <a:bodyPr/>
          <a:lstStyle/>
          <a:p>
            <a:r>
              <a:rPr lang="en-US" dirty="0"/>
              <a:t>R:\PowerPoint Charts\Charts - Reserve\</a:t>
            </a:r>
            <a:r>
              <a:rPr lang="en-US" baseline="0" dirty="0"/>
              <a:t> Retail Sales 1 </a:t>
            </a:r>
            <a:r>
              <a:rPr lang="en-US" dirty="0"/>
              <a:t>Charts 	        RS22 BEVRGX   	4/1/19</a:t>
            </a:r>
          </a:p>
        </p:txBody>
      </p:sp>
    </p:spTree>
    <p:extLst>
      <p:ext uri="{BB962C8B-B14F-4D97-AF65-F5344CB8AC3E}">
        <p14:creationId xmlns:p14="http://schemas.microsoft.com/office/powerpoint/2010/main" val="146101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lstStyle/>
          <a:p>
            <a:r>
              <a:rPr lang="en-US" b="1" u="sng" dirty="0"/>
              <a:t>4/1/19 </a:t>
            </a:r>
            <a:r>
              <a:rPr lang="en-US" dirty="0"/>
              <a:t>    (</a:t>
            </a:r>
            <a:r>
              <a:rPr lang="en-US" dirty="0" err="1"/>
              <a:t>Powerpoint</a:t>
            </a:r>
            <a:r>
              <a:rPr lang="en-US" dirty="0"/>
              <a:t> Charts/ </a:t>
            </a:r>
            <a:r>
              <a:rPr lang="en-US" dirty="0" err="1"/>
              <a:t>Misc</a:t>
            </a:r>
            <a:r>
              <a:rPr lang="en-US" dirty="0"/>
              <a:t> Important charts/ USIP Charts from TD Report</a:t>
            </a:r>
            <a:r>
              <a:rPr lang="en-US" baseline="0" dirty="0"/>
              <a:t>      4/1/19</a:t>
            </a:r>
            <a:endParaRPr lang="en-US" b="1" baseline="0" dirty="0"/>
          </a:p>
          <a:p>
            <a:r>
              <a:rPr lang="en-US" baseline="0" dirty="0"/>
              <a:t>Using Dec 2015 Prelim forecast</a:t>
            </a:r>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8B9AD09F-D251-4D5F-8E9D-128A1BA78B52}"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55356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A4EB1A-05B9-4229-A388-7FF95F1A64A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67970" name="Rectangle 2"/>
          <p:cNvSpPr>
            <a:spLocks noGrp="1" noRot="1" noChangeAspect="1" noChangeArrowheads="1" noTextEdit="1"/>
          </p:cNvSpPr>
          <p:nvPr>
            <p:ph type="sldImg"/>
          </p:nvPr>
        </p:nvSpPr>
        <p:spPr bwMode="auto">
          <a:xfrm>
            <a:off x="2286000" y="512763"/>
            <a:ext cx="4573588" cy="2571750"/>
          </a:xfrm>
          <a:prstGeom prst="rect">
            <a:avLst/>
          </a:prstGeom>
          <a:solidFill>
            <a:srgbClr val="FFFFFF"/>
          </a:solidFill>
          <a:ln>
            <a:solidFill>
              <a:srgbClr val="000000"/>
            </a:solidFill>
            <a:miter lim="800000"/>
            <a:headEnd/>
            <a:tailEnd/>
          </a:ln>
        </p:spPr>
      </p:sp>
      <p:sp>
        <p:nvSpPr>
          <p:cNvPr id="467971" name="Rectangle 3"/>
          <p:cNvSpPr>
            <a:spLocks noGrp="1" noChangeArrowheads="1"/>
          </p:cNvSpPr>
          <p:nvPr>
            <p:ph type="body" idx="1"/>
          </p:nvPr>
        </p:nvSpPr>
        <p:spPr bwMode="auto">
          <a:xfrm>
            <a:off x="1219200" y="3257551"/>
            <a:ext cx="6705600" cy="3086100"/>
          </a:xfrm>
          <a:prstGeom prst="rect">
            <a:avLst/>
          </a:prstGeom>
          <a:solidFill>
            <a:srgbClr val="FFFFFF"/>
          </a:solidFill>
          <a:ln>
            <a:solidFill>
              <a:srgbClr val="000000"/>
            </a:solidFill>
            <a:miter lim="800000"/>
            <a:headEnd/>
            <a:tailEnd/>
          </a:ln>
        </p:spPr>
        <p:txBody>
          <a:bodyPr/>
          <a:lstStyle/>
          <a:p>
            <a:r>
              <a:rPr lang="en-US" dirty="0"/>
              <a:t>R:/</a:t>
            </a:r>
            <a:r>
              <a:rPr lang="en-US" baseline="0" dirty="0"/>
              <a:t>PowerPoint/Charts-Reserve Charts/Retail Sales 3 Charts                           </a:t>
            </a:r>
            <a:r>
              <a:rPr lang="en-US" u="sng" dirty="0"/>
              <a:t>RS22 RSSPORTS</a:t>
            </a:r>
            <a:r>
              <a:rPr lang="en-US" dirty="0"/>
              <a:t>		4/1/19</a:t>
            </a:r>
          </a:p>
        </p:txBody>
      </p:sp>
    </p:spTree>
    <p:extLst>
      <p:ext uri="{BB962C8B-B14F-4D97-AF65-F5344CB8AC3E}">
        <p14:creationId xmlns:p14="http://schemas.microsoft.com/office/powerpoint/2010/main" val="35244913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W:ITRDATA/PowerPoint Charts/Charts – Reserve/SOC 2 Charts		 RSGROC SOC			4/1/19</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C7C89-BF44-49B1-BFA1-EB6FF9108AF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70461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685749" rtl="0" eaLnBrk="1" fontAlgn="auto" latinLnBrk="0" hangingPunct="1">
              <a:lnSpc>
                <a:spcPct val="100000"/>
              </a:lnSpc>
              <a:spcBef>
                <a:spcPts val="0"/>
              </a:spcBef>
              <a:spcAft>
                <a:spcPts val="0"/>
              </a:spcAft>
              <a:buClrTx/>
              <a:buSzTx/>
              <a:buFontTx/>
              <a:buNone/>
              <a:tabLst/>
              <a:defRPr/>
            </a:pPr>
            <a:fld id="{D171971B-719D-4AC9-A67E-683019FE0B5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685749"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pPr defTabSz="900593">
              <a:defRPr/>
            </a:pPr>
            <a:r>
              <a:rPr lang="en-US" dirty="0"/>
              <a:t>PowerPoint Presentations/Company/PPC/Data folder/</a:t>
            </a:r>
            <a:r>
              <a:rPr lang="en-US" u="none" dirty="0"/>
              <a:t>WTNDUR for PPC 		NONCON   		4/1/19</a:t>
            </a:r>
          </a:p>
          <a:p>
            <a:endParaRPr lang="en-US" u="none" dirty="0"/>
          </a:p>
        </p:txBody>
      </p:sp>
    </p:spTree>
    <p:extLst>
      <p:ext uri="{BB962C8B-B14F-4D97-AF65-F5344CB8AC3E}">
        <p14:creationId xmlns:p14="http://schemas.microsoft.com/office/powerpoint/2010/main" val="29578129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1950" y="690563"/>
            <a:ext cx="6134100" cy="3451225"/>
          </a:xfrm>
        </p:spPr>
      </p:sp>
      <p:sp>
        <p:nvSpPr>
          <p:cNvPr id="3" name="Notes Placeholder 2"/>
          <p:cNvSpPr>
            <a:spLocks noGrp="1"/>
          </p:cNvSpPr>
          <p:nvPr>
            <p:ph type="body" idx="1"/>
          </p:nvPr>
        </p:nvSpPr>
        <p:spPr/>
        <p:txBody>
          <a:bodyPr/>
          <a:lstStyle/>
          <a:p>
            <a:pPr defTabSz="886830"/>
            <a:r>
              <a:rPr lang="en-US" dirty="0"/>
              <a:t>TEC Generic 5</a:t>
            </a:r>
            <a:r>
              <a:rPr lang="en-US" baseline="0" dirty="0"/>
              <a:t>	CPIUA PPI 1.12	3/21/2019</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E46B9-3FE0-4CE1-A00B-922A77F4BFA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51067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W:ITRDATA/PowerPoint Charts/Charts – Reserve/SOC 17 Charts		PPRBRDPI		3/21/2019</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35833A-9152-4B11-9757-959A9369AA0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02311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EB9D1F-5BEB-4D6D-82E7-651E0BC531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42868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Vistage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E46B9-3FE0-4CE1-A00B-922A77F4BFA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4109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2438" y="703263"/>
            <a:ext cx="6261100" cy="3522662"/>
          </a:xfrm>
        </p:spPr>
      </p:sp>
      <p:sp>
        <p:nvSpPr>
          <p:cNvPr id="3" name="Notes Placeholder 2"/>
          <p:cNvSpPr>
            <a:spLocks noGrp="1"/>
          </p:cNvSpPr>
          <p:nvPr>
            <p:ph type="body" idx="1"/>
          </p:nvPr>
        </p:nvSpPr>
        <p:spPr/>
        <p:txBody>
          <a:bodyPr/>
          <a:lstStyle/>
          <a:p>
            <a:pPr defTabSz="931411">
              <a:defRPr/>
            </a:pPr>
            <a:r>
              <a:rPr lang="en-US" b="1" dirty="0"/>
              <a:t>@@@ 3/21/19 Forecast updated!! Brian       </a:t>
            </a:r>
            <a:r>
              <a:rPr lang="en-US" dirty="0"/>
              <a:t>TEC Generic 1	GDPCON Charts    	</a:t>
            </a:r>
            <a:r>
              <a:rPr lang="en-US" b="0" u="none" dirty="0"/>
              <a:t>3/21/2019</a:t>
            </a:r>
          </a:p>
        </p:txBody>
      </p:sp>
      <p:sp>
        <p:nvSpPr>
          <p:cNvPr id="4" name="Slide Number Placeholder 3"/>
          <p:cNvSpPr>
            <a:spLocks noGrp="1"/>
          </p:cNvSpPr>
          <p:nvPr>
            <p:ph type="sldNum" sz="quarter" idx="10"/>
          </p:nvPr>
        </p:nvSpPr>
        <p:spPr/>
        <p:txBody>
          <a:bodyPr/>
          <a:lstStyle/>
          <a:p>
            <a:pPr marL="0" marR="0" lvl="0" indent="0" algn="r" defTabSz="698103" rtl="0" eaLnBrk="1" fontAlgn="auto" latinLnBrk="0" hangingPunct="1">
              <a:lnSpc>
                <a:spcPct val="100000"/>
              </a:lnSpc>
              <a:spcBef>
                <a:spcPts val="0"/>
              </a:spcBef>
              <a:spcAft>
                <a:spcPts val="0"/>
              </a:spcAft>
              <a:buClrTx/>
              <a:buSzTx/>
              <a:buFontTx/>
              <a:buNone/>
              <a:tabLst/>
              <a:defRPr/>
            </a:pPr>
            <a:fld id="{8FCE46B9-3FE0-4CE1-A00B-922A77F4BFA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698103"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8097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4788" y="931863"/>
            <a:ext cx="8261351" cy="4648200"/>
          </a:xfrm>
        </p:spPr>
      </p:sp>
      <p:sp>
        <p:nvSpPr>
          <p:cNvPr id="3" name="Notes Placeholder 2"/>
          <p:cNvSpPr>
            <a:spLocks noGrp="1"/>
          </p:cNvSpPr>
          <p:nvPr>
            <p:ph type="body" idx="1"/>
          </p:nvPr>
        </p:nvSpPr>
        <p:spPr/>
        <p:txBody>
          <a:bodyPr/>
          <a:lstStyle/>
          <a:p>
            <a:r>
              <a:rPr lang="en-US" dirty="0"/>
              <a:t>Update it Monthly!   TEC Generic 4   DATA PREP	</a:t>
            </a:r>
          </a:p>
          <a:p>
            <a:r>
              <a:rPr lang="en-US" dirty="0"/>
              <a:t>April 2019 </a:t>
            </a:r>
          </a:p>
        </p:txBody>
      </p:sp>
      <p:sp>
        <p:nvSpPr>
          <p:cNvPr id="4" name="Slide Number Placeholder 3"/>
          <p:cNvSpPr>
            <a:spLocks noGrp="1"/>
          </p:cNvSpPr>
          <p:nvPr>
            <p:ph type="sldNum" sz="quarter" idx="10"/>
          </p:nvPr>
        </p:nvSpPr>
        <p:spPr/>
        <p:txBody>
          <a:bodyPr/>
          <a:lstStyle/>
          <a:p>
            <a:pPr marL="0" marR="0" lvl="0" indent="0" algn="r" defTabSz="712533" rtl="0" eaLnBrk="1" fontAlgn="auto" latinLnBrk="0" hangingPunct="1">
              <a:lnSpc>
                <a:spcPct val="100000"/>
              </a:lnSpc>
              <a:spcBef>
                <a:spcPts val="0"/>
              </a:spcBef>
              <a:spcAft>
                <a:spcPts val="0"/>
              </a:spcAft>
              <a:buClrTx/>
              <a:buSzTx/>
              <a:buFontTx/>
              <a:buNone/>
              <a:tabLst/>
              <a:defRPr/>
            </a:pPr>
            <a:fld id="{5A32B23A-10AB-456C-84A6-6BA20CF05D84}" type="slidenum">
              <a:rPr kumimoji="0" lang="en-US" sz="1900" b="0" i="0" u="none" strike="noStrike" kern="0" cap="none" spc="0" normalizeH="0" baseline="0" noProof="0">
                <a:ln>
                  <a:noFill/>
                </a:ln>
                <a:solidFill>
                  <a:prstClr val="black"/>
                </a:solidFill>
                <a:effectLst/>
                <a:uLnTx/>
                <a:uFillTx/>
                <a:latin typeface="Calibri" panose="020F0502020204030204"/>
                <a:ea typeface="+mn-ea"/>
                <a:cs typeface="+mn-cs"/>
              </a:rPr>
              <a:pPr marL="0" marR="0" lvl="0" indent="0" algn="r" defTabSz="712533" rtl="0" eaLnBrk="1" fontAlgn="auto" latinLnBrk="0" hangingPunct="1">
                <a:lnSpc>
                  <a:spcPct val="100000"/>
                </a:lnSpc>
                <a:spcBef>
                  <a:spcPts val="0"/>
                </a:spcBef>
                <a:spcAft>
                  <a:spcPts val="0"/>
                </a:spcAft>
                <a:buClrTx/>
                <a:buSzTx/>
                <a:buFontTx/>
                <a:buNone/>
                <a:tabLst/>
                <a:defRPr/>
              </a:pPr>
              <a:t>7</a:t>
            </a:fld>
            <a:endParaRPr kumimoji="0" lang="en-US" sz="1900" b="0" i="0" u="none" strike="noStrike" kern="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9226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1950" y="690563"/>
            <a:ext cx="6134100" cy="34512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PowerPoint</a:t>
            </a:r>
            <a:r>
              <a:rPr lang="en-US" baseline="0" dirty="0"/>
              <a:t> Charts/Charts Reserve/SOC 11 Charts		TRUCKH</a:t>
            </a:r>
            <a:r>
              <a:rPr lang="en-US" dirty="0"/>
              <a:t> ANIMATE		2/26/19</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35833A-9152-4B11-9757-959A9369AA0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9653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71971B-719D-4AC9-A67E-683019FE0B5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r>
              <a:rPr lang="en-US" dirty="0"/>
              <a:t>R:\PowerPoint Charts\Charts - Reserve\FRB</a:t>
            </a:r>
            <a:r>
              <a:rPr lang="en-US" baseline="0" dirty="0"/>
              <a:t> 3 </a:t>
            </a:r>
            <a:r>
              <a:rPr lang="en-US" dirty="0"/>
              <a:t>Charts                  </a:t>
            </a:r>
            <a:r>
              <a:rPr lang="en-US" u="sng" dirty="0"/>
              <a:t>FRBPPRCTNX</a:t>
            </a:r>
            <a:r>
              <a:rPr lang="en-US" dirty="0"/>
              <a:t>	4/1/19</a:t>
            </a:r>
          </a:p>
        </p:txBody>
      </p:sp>
    </p:spTree>
    <p:extLst>
      <p:ext uri="{BB962C8B-B14F-4D97-AF65-F5344CB8AC3E}">
        <p14:creationId xmlns:p14="http://schemas.microsoft.com/office/powerpoint/2010/main" val="3876396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24482C3-E655-4F89-BEC3-504181F53D1C}"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07523" name="Rectangle 2"/>
          <p:cNvSpPr>
            <a:spLocks noGrp="1" noRot="1" noChangeAspect="1" noChangeArrowheads="1" noTextEdit="1"/>
          </p:cNvSpPr>
          <p:nvPr>
            <p:ph type="sldImg"/>
          </p:nvPr>
        </p:nvSpPr>
        <p:spPr>
          <a:xfrm>
            <a:off x="381000" y="685800"/>
            <a:ext cx="6096000" cy="3429000"/>
          </a:xfrm>
          <a:ln/>
        </p:spPr>
      </p:sp>
      <p:sp>
        <p:nvSpPr>
          <p:cNvPr id="107524" name="Rectangle 3"/>
          <p:cNvSpPr>
            <a:spLocks noGrp="1" noChangeArrowheads="1"/>
          </p:cNvSpPr>
          <p:nvPr>
            <p:ph type="body" idx="1"/>
          </p:nvPr>
        </p:nvSpPr>
        <p:spPr>
          <a:noFill/>
        </p:spPr>
        <p:txBody>
          <a:bodyPr/>
          <a:lstStyle/>
          <a:p>
            <a:pPr eaLnBrk="1" hangingPunct="1"/>
            <a:r>
              <a:rPr lang="en-US" dirty="0"/>
              <a:t>R:/PowerPoint</a:t>
            </a:r>
            <a:r>
              <a:rPr lang="en-US" baseline="0" dirty="0"/>
              <a:t> Charts/Charts Reserve/SOC 9 Charts	</a:t>
            </a:r>
            <a:r>
              <a:rPr lang="en-US" dirty="0"/>
              <a:t>		PPRCTNX	4/1/19</a:t>
            </a:r>
          </a:p>
        </p:txBody>
      </p:sp>
    </p:spTree>
    <p:extLst>
      <p:ext uri="{BB962C8B-B14F-4D97-AF65-F5344CB8AC3E}">
        <p14:creationId xmlns:p14="http://schemas.microsoft.com/office/powerpoint/2010/main" val="1003357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016 CHART">
    <p:spTree>
      <p:nvGrpSpPr>
        <p:cNvPr id="1" name=""/>
        <p:cNvGrpSpPr/>
        <p:nvPr/>
      </p:nvGrpSpPr>
      <p:grpSpPr>
        <a:xfrm>
          <a:off x="0" y="0"/>
          <a:ext cx="0" cy="0"/>
          <a:chOff x="0" y="0"/>
          <a:chExt cx="0" cy="0"/>
        </a:xfrm>
      </p:grpSpPr>
      <p:sp>
        <p:nvSpPr>
          <p:cNvPr id="4" name="Title 1"/>
          <p:cNvSpPr>
            <a:spLocks noGrp="1"/>
          </p:cNvSpPr>
          <p:nvPr>
            <p:ph type="title"/>
          </p:nvPr>
        </p:nvSpPr>
        <p:spPr>
          <a:xfrm>
            <a:off x="0" y="57150"/>
            <a:ext cx="9144000" cy="628650"/>
          </a:xfrm>
          <a:prstGeom prst="rect">
            <a:avLst/>
          </a:prstGeom>
        </p:spPr>
        <p:txBody>
          <a:bodyPr anchor="ctr">
            <a:normAutofit/>
          </a:bodyPr>
          <a:lstStyle>
            <a:lvl1pPr algn="ctr">
              <a:lnSpc>
                <a:spcPts val="2400"/>
              </a:lnSpc>
              <a:defRPr sz="2400" b="1">
                <a:solidFill>
                  <a:schemeClr val="tx1"/>
                </a:solidFill>
                <a:effectLst/>
                <a:latin typeface="+mj-lt"/>
              </a:defRPr>
            </a:lvl1pPr>
          </a:lstStyle>
          <a:p>
            <a:r>
              <a:rPr lang="en-US" dirty="0"/>
              <a:t>Click to edit Master title style</a:t>
            </a:r>
          </a:p>
        </p:txBody>
      </p:sp>
      <p:sp>
        <p:nvSpPr>
          <p:cNvPr id="10" name="Content Placeholder 9"/>
          <p:cNvSpPr>
            <a:spLocks noGrp="1"/>
          </p:cNvSpPr>
          <p:nvPr>
            <p:ph sz="quarter" idx="14" hasCustomPrompt="1"/>
          </p:nvPr>
        </p:nvSpPr>
        <p:spPr>
          <a:xfrm>
            <a:off x="1066800" y="4856526"/>
            <a:ext cx="7848600" cy="286974"/>
          </a:xfrm>
          <a:prstGeom prst="rect">
            <a:avLst/>
          </a:prstGeom>
        </p:spPr>
        <p:txBody>
          <a:bodyPr/>
          <a:lstStyle>
            <a:lvl1pPr marL="0" indent="0" algn="r">
              <a:buNone/>
              <a:defRPr sz="1400"/>
            </a:lvl1pPr>
            <a:lvl2pPr marL="457189" indent="0" algn="r">
              <a:buNone/>
              <a:defRPr sz="1400"/>
            </a:lvl2pPr>
            <a:lvl3pPr marL="914378" indent="0" algn="r">
              <a:buNone/>
              <a:defRPr sz="1400"/>
            </a:lvl3pPr>
            <a:lvl4pPr marL="1371566" indent="0" algn="r">
              <a:buNone/>
              <a:defRPr sz="1400"/>
            </a:lvl4pPr>
            <a:lvl5pPr marL="1828754" indent="0" algn="r">
              <a:buNone/>
              <a:defRPr sz="1400"/>
            </a:lvl5pPr>
          </a:lstStyle>
          <a:p>
            <a:pPr lvl="0"/>
            <a:r>
              <a:rPr lang="en-US" dirty="0"/>
              <a:t>Click to edit Source </a:t>
            </a:r>
          </a:p>
        </p:txBody>
      </p:sp>
      <p:sp>
        <p:nvSpPr>
          <p:cNvPr id="11" name="Text Placeholder 11"/>
          <p:cNvSpPr>
            <a:spLocks noGrp="1"/>
          </p:cNvSpPr>
          <p:nvPr>
            <p:ph type="body" sz="quarter" idx="15" hasCustomPrompt="1"/>
          </p:nvPr>
        </p:nvSpPr>
        <p:spPr>
          <a:xfrm>
            <a:off x="4800600" y="4629150"/>
            <a:ext cx="4114800" cy="304800"/>
          </a:xfrm>
          <a:prstGeom prst="rect">
            <a:avLst/>
          </a:prstGeom>
        </p:spPr>
        <p:txBody>
          <a:bodyPr/>
          <a:lstStyle>
            <a:lvl1pPr marL="0" indent="0" algn="r">
              <a:buNone/>
              <a:defRPr sz="1400"/>
            </a:lvl1pPr>
          </a:lstStyle>
          <a:p>
            <a:pPr lvl="0"/>
            <a:r>
              <a:rPr lang="en-US" dirty="0"/>
              <a:t>Click to edit Description</a:t>
            </a:r>
          </a:p>
        </p:txBody>
      </p:sp>
      <p:sp>
        <p:nvSpPr>
          <p:cNvPr id="7" name="Chart Placeholder 4"/>
          <p:cNvSpPr>
            <a:spLocks noGrp="1"/>
          </p:cNvSpPr>
          <p:nvPr>
            <p:ph type="chart" sz="quarter" idx="16"/>
          </p:nvPr>
        </p:nvSpPr>
        <p:spPr>
          <a:xfrm>
            <a:off x="76200" y="742950"/>
            <a:ext cx="8991600" cy="3886200"/>
          </a:xfrm>
          <a:prstGeom prst="rect">
            <a:avLst/>
          </a:prstGeom>
        </p:spPr>
        <p:txBody>
          <a:bodyPr/>
          <a:lstStyle>
            <a:lvl1pPr>
              <a:defRPr>
                <a:solidFill>
                  <a:schemeClr val="accent1"/>
                </a:solidFill>
              </a:defRPr>
            </a:lvl1pPr>
          </a:lstStyle>
          <a:p>
            <a:endParaRPr lang="en-US"/>
          </a:p>
        </p:txBody>
      </p:sp>
      <p:sp>
        <p:nvSpPr>
          <p:cNvPr id="2" name="Slide Number Placeholder 1"/>
          <p:cNvSpPr>
            <a:spLocks noGrp="1"/>
          </p:cNvSpPr>
          <p:nvPr>
            <p:ph type="sldNum" sz="quarter" idx="17"/>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309756650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019A Standard -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Title</a:t>
            </a:r>
          </a:p>
        </p:txBody>
      </p:sp>
      <p:sp>
        <p:nvSpPr>
          <p:cNvPr id="12" name="Content Placeholder 9">
            <a:extLst>
              <a:ext uri="{FF2B5EF4-FFF2-40B4-BE49-F238E27FC236}">
                <a16:creationId xmlns:a16="http://schemas.microsoft.com/office/drawing/2014/main" id="{88ADF5E2-DC22-46B2-B3FB-78629B515A0F}"/>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06" indent="0" algn="r">
              <a:buNone/>
              <a:defRPr sz="1400"/>
            </a:lvl2pPr>
            <a:lvl3pPr marL="914220" indent="0" algn="r">
              <a:buNone/>
              <a:defRPr sz="1400"/>
            </a:lvl3pPr>
            <a:lvl4pPr marL="1371328" indent="0" algn="r">
              <a:buNone/>
              <a:defRPr sz="1400"/>
            </a:lvl4pPr>
            <a:lvl5pPr marL="1828439"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DBC5CAE5-B59A-4DBC-92B1-CE334CFC961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4088791229"/>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019A GDP 19-21">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userDrawn="1"/>
        </p:nvSpPr>
        <p:spPr>
          <a:xfrm>
            <a:off x="1322171" y="1071290"/>
            <a:ext cx="2003863"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3-Month Moving Average</a:t>
            </a:r>
          </a:p>
        </p:txBody>
      </p:sp>
      <p:sp>
        <p:nvSpPr>
          <p:cNvPr id="12" name="TextBox 11">
            <a:extLst>
              <a:ext uri="{FF2B5EF4-FFF2-40B4-BE49-F238E27FC236}">
                <a16:creationId xmlns:a16="http://schemas.microsoft.com/office/drawing/2014/main" id="{185D8A10-2B50-498B-A3DB-B2A6A124A308}"/>
              </a:ext>
            </a:extLst>
          </p:cNvPr>
          <p:cNvSpPr txBox="1"/>
          <p:nvPr userDrawn="1"/>
        </p:nvSpPr>
        <p:spPr>
          <a:xfrm>
            <a:off x="5984586" y="1076845"/>
            <a:ext cx="1670630"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3/12 Rate-of-Change</a:t>
            </a:r>
          </a:p>
        </p:txBody>
      </p:sp>
      <p:sp>
        <p:nvSpPr>
          <p:cNvPr id="13" name="TextBox 12">
            <a:extLst>
              <a:ext uri="{FF2B5EF4-FFF2-40B4-BE49-F238E27FC236}">
                <a16:creationId xmlns:a16="http://schemas.microsoft.com/office/drawing/2014/main" id="{A9D57C76-5872-4BEC-9D1D-83400EDE7D94}"/>
              </a:ext>
            </a:extLst>
          </p:cNvPr>
          <p:cNvSpPr txBox="1"/>
          <p:nvPr userDrawn="1"/>
        </p:nvSpPr>
        <p:spPr>
          <a:xfrm>
            <a:off x="5274456" y="888664"/>
            <a:ext cx="3090891"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Quarter-over-Quarter Growth Rate</a:t>
            </a:r>
          </a:p>
        </p:txBody>
      </p:sp>
      <p:sp>
        <p:nvSpPr>
          <p:cNvPr id="14" name="TextBox 13">
            <a:extLst>
              <a:ext uri="{FF2B5EF4-FFF2-40B4-BE49-F238E27FC236}">
                <a16:creationId xmlns:a16="http://schemas.microsoft.com/office/drawing/2014/main" id="{ACA82535-2A6F-4A97-A35F-B6573675E0FC}"/>
              </a:ext>
            </a:extLst>
          </p:cNvPr>
          <p:cNvSpPr txBox="1"/>
          <p:nvPr userDrawn="1"/>
        </p:nvSpPr>
        <p:spPr>
          <a:xfrm>
            <a:off x="1049676" y="3860693"/>
            <a:ext cx="3204272"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Quarter-over-Quarter: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userDrawn="1">
            <p:extLst/>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2021:</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1351722" y="3845583"/>
            <a:ext cx="2458278" cy="277813"/>
          </a:xfrm>
          <a:prstGeom prst="rect">
            <a:avLst/>
          </a:prstGeom>
          <a:solidFill>
            <a:schemeClr val="bg1"/>
          </a:solidFill>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3537004"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userDrawn="1"/>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userDrawn="1"/>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6" name="Content Placeholder 9">
            <a:extLst>
              <a:ext uri="{FF2B5EF4-FFF2-40B4-BE49-F238E27FC236}">
                <a16:creationId xmlns:a16="http://schemas.microsoft.com/office/drawing/2014/main" id="{A791A911-CAFC-4CAF-B7F4-977999B8B972}"/>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1476132386"/>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019A MMT Double 18-20">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userDrawn="1"/>
        </p:nvSpPr>
        <p:spPr>
          <a:xfrm>
            <a:off x="1397515" y="1071290"/>
            <a:ext cx="1853180"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12-Month Moving Total</a:t>
            </a:r>
          </a:p>
        </p:txBody>
      </p:sp>
      <p:sp>
        <p:nvSpPr>
          <p:cNvPr id="12" name="TextBox 11">
            <a:extLst>
              <a:ext uri="{FF2B5EF4-FFF2-40B4-BE49-F238E27FC236}">
                <a16:creationId xmlns:a16="http://schemas.microsoft.com/office/drawing/2014/main" id="{185D8A10-2B50-498B-A3DB-B2A6A124A308}"/>
              </a:ext>
            </a:extLst>
          </p:cNvPr>
          <p:cNvSpPr txBox="1"/>
          <p:nvPr userDrawn="1"/>
        </p:nvSpPr>
        <p:spPr>
          <a:xfrm>
            <a:off x="5942107" y="1076845"/>
            <a:ext cx="1755589"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userDrawn="1"/>
        </p:nvSpPr>
        <p:spPr>
          <a:xfrm>
            <a:off x="5542413" y="888664"/>
            <a:ext cx="2554975"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userDrawn="1"/>
        </p:nvSpPr>
        <p:spPr>
          <a:xfrm>
            <a:off x="1049676" y="3860693"/>
            <a:ext cx="2548848"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Annual Trend: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userDrawn="1">
            <p:extLst/>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2018:</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2020:</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userDrawn="1"/>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userDrawn="1"/>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5FAD4CA2-7606-4B8A-A0FE-63610F04576A}"/>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27140559"/>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019A MMT Double 19-21">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userDrawn="1"/>
        </p:nvSpPr>
        <p:spPr>
          <a:xfrm>
            <a:off x="1397515" y="1071290"/>
            <a:ext cx="1853180"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12-Month Moving Total</a:t>
            </a:r>
          </a:p>
        </p:txBody>
      </p:sp>
      <p:sp>
        <p:nvSpPr>
          <p:cNvPr id="12" name="TextBox 11">
            <a:extLst>
              <a:ext uri="{FF2B5EF4-FFF2-40B4-BE49-F238E27FC236}">
                <a16:creationId xmlns:a16="http://schemas.microsoft.com/office/drawing/2014/main" id="{185D8A10-2B50-498B-A3DB-B2A6A124A308}"/>
              </a:ext>
            </a:extLst>
          </p:cNvPr>
          <p:cNvSpPr txBox="1"/>
          <p:nvPr userDrawn="1"/>
        </p:nvSpPr>
        <p:spPr>
          <a:xfrm>
            <a:off x="5942107" y="1076845"/>
            <a:ext cx="1755589"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userDrawn="1"/>
        </p:nvSpPr>
        <p:spPr>
          <a:xfrm>
            <a:off x="5542413" y="888664"/>
            <a:ext cx="2554975"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userDrawn="1"/>
        </p:nvSpPr>
        <p:spPr>
          <a:xfrm>
            <a:off x="1049676" y="3860693"/>
            <a:ext cx="2548848"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Annual Trend: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userDrawn="1">
            <p:extLst/>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2021:</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userDrawn="1"/>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userDrawn="1"/>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96BB862B-4E91-4B79-A169-D19DBD60D534}"/>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2166299833"/>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016 CHART">
    <p:spTree>
      <p:nvGrpSpPr>
        <p:cNvPr id="1" name=""/>
        <p:cNvGrpSpPr/>
        <p:nvPr/>
      </p:nvGrpSpPr>
      <p:grpSpPr>
        <a:xfrm>
          <a:off x="0" y="0"/>
          <a:ext cx="0" cy="0"/>
          <a:chOff x="0" y="0"/>
          <a:chExt cx="0" cy="0"/>
        </a:xfrm>
      </p:grpSpPr>
      <p:sp>
        <p:nvSpPr>
          <p:cNvPr id="4" name="Title 1"/>
          <p:cNvSpPr>
            <a:spLocks noGrp="1"/>
          </p:cNvSpPr>
          <p:nvPr>
            <p:ph type="title"/>
          </p:nvPr>
        </p:nvSpPr>
        <p:spPr>
          <a:xfrm>
            <a:off x="0" y="57150"/>
            <a:ext cx="9144000" cy="628650"/>
          </a:xfrm>
          <a:prstGeom prst="rect">
            <a:avLst/>
          </a:prstGeom>
        </p:spPr>
        <p:txBody>
          <a:bodyPr anchor="ctr">
            <a:normAutofit/>
          </a:bodyPr>
          <a:lstStyle>
            <a:lvl1pPr algn="ctr">
              <a:lnSpc>
                <a:spcPts val="2400"/>
              </a:lnSpc>
              <a:defRPr sz="2400" b="1">
                <a:solidFill>
                  <a:schemeClr val="tx1"/>
                </a:solidFill>
                <a:effectLst/>
                <a:latin typeface="+mj-lt"/>
              </a:defRPr>
            </a:lvl1pPr>
          </a:lstStyle>
          <a:p>
            <a:r>
              <a:rPr lang="en-US" dirty="0"/>
              <a:t>Click to edit Master title style</a:t>
            </a:r>
          </a:p>
        </p:txBody>
      </p:sp>
      <p:sp>
        <p:nvSpPr>
          <p:cNvPr id="10" name="Content Placeholder 9"/>
          <p:cNvSpPr>
            <a:spLocks noGrp="1"/>
          </p:cNvSpPr>
          <p:nvPr>
            <p:ph sz="quarter" idx="14" hasCustomPrompt="1"/>
          </p:nvPr>
        </p:nvSpPr>
        <p:spPr>
          <a:xfrm>
            <a:off x="4800600" y="4856526"/>
            <a:ext cx="4114800" cy="286974"/>
          </a:xfrm>
          <a:prstGeom prst="rect">
            <a:avLst/>
          </a:prstGeom>
        </p:spPr>
        <p:txBody>
          <a:bodyPr/>
          <a:lstStyle>
            <a:lvl1pPr marL="0" indent="0" algn="r">
              <a:buNone/>
              <a:defRPr sz="1400"/>
            </a:lvl1pPr>
            <a:lvl2pPr marL="457094" indent="0" algn="r">
              <a:buNone/>
              <a:defRPr sz="1400"/>
            </a:lvl2pPr>
            <a:lvl3pPr marL="914198" indent="0" algn="r">
              <a:buNone/>
              <a:defRPr sz="1400"/>
            </a:lvl3pPr>
            <a:lvl4pPr marL="1371294" indent="0" algn="r">
              <a:buNone/>
              <a:defRPr sz="1400"/>
            </a:lvl4pPr>
            <a:lvl5pPr marL="1828394" indent="0" algn="r">
              <a:buNone/>
              <a:defRPr sz="1400"/>
            </a:lvl5pPr>
          </a:lstStyle>
          <a:p>
            <a:pPr lvl="0"/>
            <a:r>
              <a:rPr lang="en-US" dirty="0"/>
              <a:t>Click to edit Source </a:t>
            </a:r>
          </a:p>
        </p:txBody>
      </p:sp>
      <p:sp>
        <p:nvSpPr>
          <p:cNvPr id="11" name="Text Placeholder 11"/>
          <p:cNvSpPr>
            <a:spLocks noGrp="1"/>
          </p:cNvSpPr>
          <p:nvPr>
            <p:ph type="body" sz="quarter" idx="15" hasCustomPrompt="1"/>
          </p:nvPr>
        </p:nvSpPr>
        <p:spPr>
          <a:xfrm>
            <a:off x="4800600" y="4629150"/>
            <a:ext cx="4114800" cy="304800"/>
          </a:xfrm>
          <a:prstGeom prst="rect">
            <a:avLst/>
          </a:prstGeom>
        </p:spPr>
        <p:txBody>
          <a:bodyPr/>
          <a:lstStyle>
            <a:lvl1pPr marL="0" indent="0" algn="r">
              <a:buNone/>
              <a:defRPr sz="1400"/>
            </a:lvl1pPr>
          </a:lstStyle>
          <a:p>
            <a:pPr lvl="0"/>
            <a:r>
              <a:rPr lang="en-US" dirty="0"/>
              <a:t>Click to edit Description</a:t>
            </a:r>
          </a:p>
        </p:txBody>
      </p:sp>
      <p:sp>
        <p:nvSpPr>
          <p:cNvPr id="7" name="Chart Placeholder 4"/>
          <p:cNvSpPr>
            <a:spLocks noGrp="1"/>
          </p:cNvSpPr>
          <p:nvPr>
            <p:ph type="chart" sz="quarter" idx="16"/>
          </p:nvPr>
        </p:nvSpPr>
        <p:spPr>
          <a:xfrm>
            <a:off x="76200" y="742950"/>
            <a:ext cx="8991600" cy="3886200"/>
          </a:xfrm>
          <a:prstGeom prst="rect">
            <a:avLst/>
          </a:prstGeom>
        </p:spPr>
        <p:txBody>
          <a:bodyPr/>
          <a:lstStyle>
            <a:lvl1pPr>
              <a:defRPr>
                <a:solidFill>
                  <a:schemeClr val="accent1"/>
                </a:solidFill>
              </a:defRPr>
            </a:lvl1pPr>
          </a:lstStyle>
          <a:p>
            <a:endParaRPr lang="en-US"/>
          </a:p>
        </p:txBody>
      </p:sp>
      <p:sp>
        <p:nvSpPr>
          <p:cNvPr id="2" name="Slide Number Placeholder 1"/>
          <p:cNvSpPr>
            <a:spLocks noGrp="1"/>
          </p:cNvSpPr>
          <p:nvPr>
            <p:ph type="sldNum" sz="quarter" idx="17"/>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1115034396"/>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2016 Standard">
    <p:spTree>
      <p:nvGrpSpPr>
        <p:cNvPr id="1" name=""/>
        <p:cNvGrpSpPr/>
        <p:nvPr/>
      </p:nvGrpSpPr>
      <p:grpSpPr>
        <a:xfrm>
          <a:off x="0" y="0"/>
          <a:ext cx="0" cy="0"/>
          <a:chOff x="0" y="0"/>
          <a:chExt cx="0" cy="0"/>
        </a:xfrm>
      </p:grpSpPr>
      <p:sp>
        <p:nvSpPr>
          <p:cNvPr id="4" name="Title 1"/>
          <p:cNvSpPr>
            <a:spLocks noGrp="1"/>
          </p:cNvSpPr>
          <p:nvPr>
            <p:ph type="title"/>
          </p:nvPr>
        </p:nvSpPr>
        <p:spPr>
          <a:xfrm>
            <a:off x="0" y="57150"/>
            <a:ext cx="9144000" cy="628650"/>
          </a:xfrm>
          <a:prstGeom prst="rect">
            <a:avLst/>
          </a:prstGeom>
        </p:spPr>
        <p:txBody>
          <a:bodyPr anchor="ctr">
            <a:normAutofit/>
          </a:bodyPr>
          <a:lstStyle>
            <a:lvl1pPr algn="ctr">
              <a:lnSpc>
                <a:spcPts val="2400"/>
              </a:lnSpc>
              <a:defRPr sz="2400" b="1">
                <a:solidFill>
                  <a:schemeClr val="tx1"/>
                </a:solidFill>
                <a:effectLst/>
                <a:latin typeface="+mj-lt"/>
              </a:defRPr>
            </a:lvl1pPr>
          </a:lstStyle>
          <a:p>
            <a:r>
              <a:rPr lang="en-US" dirty="0"/>
              <a:t>Click to edit Master title style</a:t>
            </a:r>
          </a:p>
        </p:txBody>
      </p:sp>
      <p:sp>
        <p:nvSpPr>
          <p:cNvPr id="10" name="Content Placeholder 9"/>
          <p:cNvSpPr>
            <a:spLocks noGrp="1"/>
          </p:cNvSpPr>
          <p:nvPr>
            <p:ph sz="quarter" idx="14" hasCustomPrompt="1"/>
          </p:nvPr>
        </p:nvSpPr>
        <p:spPr>
          <a:xfrm>
            <a:off x="4800600" y="4856526"/>
            <a:ext cx="4114800" cy="286974"/>
          </a:xfrm>
          <a:prstGeom prst="rect">
            <a:avLst/>
          </a:prstGeom>
        </p:spPr>
        <p:txBody>
          <a:bodyPr/>
          <a:lstStyle>
            <a:lvl1pPr marL="0" indent="0" algn="r">
              <a:buNone/>
              <a:defRPr sz="1400"/>
            </a:lvl1pPr>
            <a:lvl2pPr marL="457094" indent="0" algn="r">
              <a:buNone/>
              <a:defRPr sz="1400"/>
            </a:lvl2pPr>
            <a:lvl3pPr marL="914198" indent="0" algn="r">
              <a:buNone/>
              <a:defRPr sz="1400"/>
            </a:lvl3pPr>
            <a:lvl4pPr marL="1371294" indent="0" algn="r">
              <a:buNone/>
              <a:defRPr sz="1400"/>
            </a:lvl4pPr>
            <a:lvl5pPr marL="1828394" indent="0" algn="r">
              <a:buNone/>
              <a:defRPr sz="1400"/>
            </a:lvl5pPr>
          </a:lstStyle>
          <a:p>
            <a:pPr lvl="0"/>
            <a:r>
              <a:rPr lang="en-US" dirty="0"/>
              <a:t>Click to edit Source </a:t>
            </a:r>
          </a:p>
        </p:txBody>
      </p:sp>
      <p:sp>
        <p:nvSpPr>
          <p:cNvPr id="11" name="Text Placeholder 11"/>
          <p:cNvSpPr>
            <a:spLocks noGrp="1"/>
          </p:cNvSpPr>
          <p:nvPr>
            <p:ph type="body" sz="quarter" idx="15" hasCustomPrompt="1"/>
          </p:nvPr>
        </p:nvSpPr>
        <p:spPr>
          <a:xfrm>
            <a:off x="4800600" y="4629150"/>
            <a:ext cx="4114800" cy="304800"/>
          </a:xfrm>
          <a:prstGeom prst="rect">
            <a:avLst/>
          </a:prstGeom>
        </p:spPr>
        <p:txBody>
          <a:bodyPr/>
          <a:lstStyle>
            <a:lvl1pPr marL="0" indent="0" algn="r">
              <a:buNone/>
              <a:defRPr sz="1400"/>
            </a:lvl1pPr>
          </a:lstStyle>
          <a:p>
            <a:pPr lvl="0"/>
            <a:r>
              <a:rPr lang="en-US" dirty="0"/>
              <a:t>Click to edit Description</a:t>
            </a:r>
          </a:p>
        </p:txBody>
      </p:sp>
      <p:sp>
        <p:nvSpPr>
          <p:cNvPr id="2" name="Slide Number Placeholder 1"/>
          <p:cNvSpPr>
            <a:spLocks noGrp="1"/>
          </p:cNvSpPr>
          <p:nvPr>
            <p:ph type="sldNum" sz="quarter" idx="16"/>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3086136520"/>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016 MMA Double">
    <p:spTree>
      <p:nvGrpSpPr>
        <p:cNvPr id="1" name=""/>
        <p:cNvGrpSpPr/>
        <p:nvPr/>
      </p:nvGrpSpPr>
      <p:grpSpPr>
        <a:xfrm>
          <a:off x="0" y="0"/>
          <a:ext cx="0" cy="0"/>
          <a:chOff x="0" y="0"/>
          <a:chExt cx="0" cy="0"/>
        </a:xfrm>
      </p:grpSpPr>
      <p:sp>
        <p:nvSpPr>
          <p:cNvPr id="4" name="Title 1"/>
          <p:cNvSpPr>
            <a:spLocks noGrp="1"/>
          </p:cNvSpPr>
          <p:nvPr>
            <p:ph type="title"/>
          </p:nvPr>
        </p:nvSpPr>
        <p:spPr>
          <a:xfrm>
            <a:off x="0" y="57150"/>
            <a:ext cx="9144000" cy="628650"/>
          </a:xfrm>
          <a:prstGeom prst="rect">
            <a:avLst/>
          </a:prstGeom>
        </p:spPr>
        <p:txBody>
          <a:bodyPr anchor="ctr">
            <a:normAutofit/>
          </a:bodyPr>
          <a:lstStyle>
            <a:lvl1pPr algn="ctr">
              <a:lnSpc>
                <a:spcPts val="2400"/>
              </a:lnSpc>
              <a:defRPr sz="2400" b="1">
                <a:solidFill>
                  <a:schemeClr val="tx1"/>
                </a:solidFill>
                <a:effectLst/>
                <a:latin typeface="+mj-lt"/>
              </a:defRPr>
            </a:lvl1pPr>
          </a:lstStyle>
          <a:p>
            <a:r>
              <a:rPr lang="en-US" dirty="0"/>
              <a:t>Click to edit Master title style</a:t>
            </a:r>
          </a:p>
        </p:txBody>
      </p:sp>
      <p:sp>
        <p:nvSpPr>
          <p:cNvPr id="3" name="Chart Placeholder 2"/>
          <p:cNvSpPr>
            <a:spLocks noGrp="1"/>
          </p:cNvSpPr>
          <p:nvPr>
            <p:ph type="chart" sz="quarter" idx="13"/>
          </p:nvPr>
        </p:nvSpPr>
        <p:spPr>
          <a:xfrm>
            <a:off x="152400" y="1123950"/>
            <a:ext cx="4343400" cy="2514600"/>
          </a:xfrm>
          <a:prstGeom prst="rect">
            <a:avLst/>
          </a:prstGeom>
        </p:spPr>
        <p:txBody>
          <a:bodyPr/>
          <a:lstStyle/>
          <a:p>
            <a:endParaRPr lang="en-US" dirty="0"/>
          </a:p>
        </p:txBody>
      </p:sp>
      <p:sp>
        <p:nvSpPr>
          <p:cNvPr id="6" name="Chart Placeholder 2"/>
          <p:cNvSpPr>
            <a:spLocks noGrp="1"/>
          </p:cNvSpPr>
          <p:nvPr>
            <p:ph type="chart" sz="quarter" idx="14"/>
          </p:nvPr>
        </p:nvSpPr>
        <p:spPr>
          <a:xfrm>
            <a:off x="4648200" y="1123950"/>
            <a:ext cx="4343400" cy="2514600"/>
          </a:xfrm>
          <a:prstGeom prst="rect">
            <a:avLst/>
          </a:prstGeom>
        </p:spPr>
        <p:txBody>
          <a:bodyPr/>
          <a:lstStyle/>
          <a:p>
            <a:endParaRPr lang="en-US"/>
          </a:p>
        </p:txBody>
      </p:sp>
      <p:sp>
        <p:nvSpPr>
          <p:cNvPr id="7" name="TextBox 6"/>
          <p:cNvSpPr txBox="1"/>
          <p:nvPr userDrawn="1"/>
        </p:nvSpPr>
        <p:spPr>
          <a:xfrm>
            <a:off x="1279684" y="862077"/>
            <a:ext cx="2088842" cy="276999"/>
          </a:xfrm>
          <a:prstGeom prst="rect">
            <a:avLst/>
          </a:prstGeom>
          <a:noFill/>
        </p:spPr>
        <p:txBody>
          <a:bodyPr wrap="none" rtlCol="0">
            <a:spAutoFit/>
          </a:bodyPr>
          <a:lstStyle/>
          <a:p>
            <a:pPr algn="ctr"/>
            <a:r>
              <a:rPr lang="en-US" sz="1200" b="1" dirty="0">
                <a:solidFill>
                  <a:srgbClr val="000000"/>
                </a:solidFill>
                <a:cs typeface="Arial" pitchFamily="34" charset="0"/>
              </a:rPr>
              <a:t>12-Month Moving Average</a:t>
            </a:r>
          </a:p>
        </p:txBody>
      </p:sp>
      <p:sp>
        <p:nvSpPr>
          <p:cNvPr id="8" name="TextBox 7"/>
          <p:cNvSpPr txBox="1"/>
          <p:nvPr userDrawn="1"/>
        </p:nvSpPr>
        <p:spPr>
          <a:xfrm>
            <a:off x="5942114" y="867633"/>
            <a:ext cx="1755610" cy="276999"/>
          </a:xfrm>
          <a:prstGeom prst="rect">
            <a:avLst/>
          </a:prstGeom>
          <a:noFill/>
        </p:spPr>
        <p:txBody>
          <a:bodyPr wrap="none" rtlCol="0">
            <a:spAutoFit/>
          </a:bodyPr>
          <a:lstStyle/>
          <a:p>
            <a:pPr algn="ctr"/>
            <a:r>
              <a:rPr lang="en-US" sz="1200" b="1" dirty="0">
                <a:solidFill>
                  <a:srgbClr val="000000"/>
                </a:solidFill>
                <a:cs typeface="Arial" pitchFamily="34" charset="0"/>
              </a:rPr>
              <a:t>12/12 Rate-of-Change</a:t>
            </a:r>
          </a:p>
        </p:txBody>
      </p:sp>
      <p:sp>
        <p:nvSpPr>
          <p:cNvPr id="9" name="TextBox 8"/>
          <p:cNvSpPr txBox="1"/>
          <p:nvPr userDrawn="1"/>
        </p:nvSpPr>
        <p:spPr>
          <a:xfrm>
            <a:off x="5542407" y="679440"/>
            <a:ext cx="2554995" cy="307777"/>
          </a:xfrm>
          <a:prstGeom prst="rect">
            <a:avLst/>
          </a:prstGeom>
          <a:noFill/>
        </p:spPr>
        <p:txBody>
          <a:bodyPr wrap="none" rtlCol="0">
            <a:spAutoFit/>
          </a:bodyPr>
          <a:lstStyle/>
          <a:p>
            <a:pPr algn="ctr"/>
            <a:r>
              <a:rPr lang="en-US" sz="1400" b="1" dirty="0">
                <a:solidFill>
                  <a:srgbClr val="000000"/>
                </a:solidFill>
                <a:cs typeface="Arial" pitchFamily="34" charset="0"/>
              </a:rPr>
              <a:t>Year-over-Year Growth Rate</a:t>
            </a:r>
          </a:p>
        </p:txBody>
      </p:sp>
      <p:sp>
        <p:nvSpPr>
          <p:cNvPr id="10" name="TextBox 9"/>
          <p:cNvSpPr txBox="1"/>
          <p:nvPr userDrawn="1"/>
        </p:nvSpPr>
        <p:spPr>
          <a:xfrm>
            <a:off x="1049676" y="3790953"/>
            <a:ext cx="2548848" cy="830997"/>
          </a:xfrm>
          <a:prstGeom prst="rect">
            <a:avLst/>
          </a:prstGeom>
          <a:noFill/>
        </p:spPr>
        <p:txBody>
          <a:bodyPr wrap="square" rtlCol="0">
            <a:spAutoFit/>
          </a:bodyPr>
          <a:lstStyle/>
          <a:p>
            <a:pPr marL="285687" indent="-285687" fontAlgn="t">
              <a:buFont typeface="Arial" pitchFamily="34" charset="0"/>
              <a:buChar char="•"/>
            </a:pPr>
            <a:r>
              <a:rPr lang="en-US" sz="1600" b="1" dirty="0">
                <a:solidFill>
                  <a:prstClr val="black"/>
                </a:solidFill>
              </a:rPr>
              <a:t>Annual Trend: </a:t>
            </a:r>
          </a:p>
          <a:p>
            <a:pPr marL="285687" indent="-285687" fontAlgn="t">
              <a:buFont typeface="Arial" pitchFamily="34" charset="0"/>
              <a:buChar char="•"/>
            </a:pPr>
            <a:r>
              <a:rPr lang="en-US" sz="1600" b="1" dirty="0">
                <a:solidFill>
                  <a:prstClr val="black"/>
                </a:solidFill>
              </a:rPr>
              <a:t>Phase: </a:t>
            </a:r>
          </a:p>
          <a:p>
            <a:pPr marL="285687" indent="-285687" fontAlgn="t">
              <a:buFont typeface="Arial" pitchFamily="34" charset="0"/>
              <a:buChar char="•"/>
            </a:pPr>
            <a:r>
              <a:rPr lang="en-US" sz="1600" b="1" dirty="0">
                <a:solidFill>
                  <a:prstClr val="black"/>
                </a:solidFill>
              </a:rPr>
              <a:t>Year-over-Year:</a:t>
            </a:r>
            <a:endParaRPr lang="en-US" sz="1800" dirty="0">
              <a:solidFill>
                <a:prstClr val="black"/>
              </a:solidFill>
            </a:endParaRPr>
          </a:p>
        </p:txBody>
      </p:sp>
      <p:grpSp>
        <p:nvGrpSpPr>
          <p:cNvPr id="13" name="Group 4"/>
          <p:cNvGrpSpPr>
            <a:grpSpLocks/>
          </p:cNvGrpSpPr>
          <p:nvPr userDrawn="1"/>
        </p:nvGrpSpPr>
        <p:grpSpPr bwMode="auto">
          <a:xfrm>
            <a:off x="5174328" y="3714750"/>
            <a:ext cx="1702492" cy="742578"/>
            <a:chOff x="113617209" y="111190505"/>
            <a:chExt cx="1766738" cy="1029781"/>
          </a:xfrm>
        </p:grpSpPr>
        <p:sp>
          <p:nvSpPr>
            <p:cNvPr id="14" name="Text Box 5"/>
            <p:cNvSpPr txBox="1">
              <a:spLocks noChangeArrowheads="1"/>
            </p:cNvSpPr>
            <p:nvPr/>
          </p:nvSpPr>
          <p:spPr bwMode="auto">
            <a:xfrm>
              <a:off x="113617209" y="111190505"/>
              <a:ext cx="1766738" cy="1029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US" sz="2000" b="1" dirty="0">
                  <a:solidFill>
                    <a:prstClr val="black"/>
                  </a:solidFill>
                  <a:cs typeface="Arial" pitchFamily="34" charset="0"/>
                </a:rPr>
                <a:t>Industry</a:t>
              </a:r>
            </a:p>
            <a:p>
              <a:pPr algn="ctr" fontAlgn="base">
                <a:spcBef>
                  <a:spcPct val="0"/>
                </a:spcBef>
                <a:spcAft>
                  <a:spcPct val="0"/>
                </a:spcAft>
              </a:pPr>
              <a:r>
                <a:rPr lang="en-US" sz="2000" b="1" dirty="0">
                  <a:solidFill>
                    <a:prstClr val="black"/>
                  </a:solidFill>
                  <a:cs typeface="Arial" pitchFamily="34" charset="0"/>
                </a:rPr>
                <a:t>     Outlook</a:t>
              </a:r>
              <a:endParaRPr lang="en-US" sz="1600" dirty="0">
                <a:solidFill>
                  <a:prstClr val="black"/>
                </a:solidFill>
                <a:cs typeface="Arial" pitchFamily="34" charset="0"/>
              </a:endParaRPr>
            </a:p>
          </p:txBody>
        </p:sp>
        <p:pic>
          <p:nvPicPr>
            <p:cNvPr id="15" name="Picture 6" descr="MC900438063[1]"/>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3829328" y="111680837"/>
              <a:ext cx="323031" cy="4263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graphicFrame>
        <p:nvGraphicFramePr>
          <p:cNvPr id="16" name="Table 15"/>
          <p:cNvGraphicFramePr>
            <a:graphicFrameLocks noGrp="1"/>
          </p:cNvGraphicFramePr>
          <p:nvPr userDrawn="1">
            <p:extLst/>
          </p:nvPr>
        </p:nvGraphicFramePr>
        <p:xfrm>
          <a:off x="6881857" y="3734546"/>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2016:</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2017:</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2018:</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8" name="Text Placeholder 17"/>
          <p:cNvSpPr>
            <a:spLocks noGrp="1"/>
          </p:cNvSpPr>
          <p:nvPr>
            <p:ph type="body" sz="quarter" idx="16" hasCustomPrompt="1"/>
          </p:nvPr>
        </p:nvSpPr>
        <p:spPr>
          <a:xfrm>
            <a:off x="152400" y="670455"/>
            <a:ext cx="4343400" cy="307975"/>
          </a:xfrm>
          <a:prstGeom prst="rect">
            <a:avLst/>
          </a:prstGeom>
        </p:spPr>
        <p:txBody>
          <a:bodyPr/>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Title</a:t>
            </a:r>
          </a:p>
        </p:txBody>
      </p:sp>
      <p:sp>
        <p:nvSpPr>
          <p:cNvPr id="22" name="Text Placeholder 21"/>
          <p:cNvSpPr>
            <a:spLocks noGrp="1"/>
          </p:cNvSpPr>
          <p:nvPr>
            <p:ph type="body" sz="quarter" idx="17" hasCustomPrompt="1"/>
          </p:nvPr>
        </p:nvSpPr>
        <p:spPr>
          <a:xfrm>
            <a:off x="2819400" y="3775848"/>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094" indent="0">
              <a:buNone/>
              <a:defRPr sz="1600" b="1">
                <a:solidFill>
                  <a:srgbClr val="000000"/>
                </a:solidFill>
                <a:latin typeface="Arial" pitchFamily="34" charset="0"/>
                <a:cs typeface="Arial" pitchFamily="34" charset="0"/>
              </a:defRPr>
            </a:lvl2pPr>
            <a:lvl3pPr marL="914198" indent="0">
              <a:buNone/>
              <a:defRPr sz="1600" b="1">
                <a:solidFill>
                  <a:srgbClr val="000000"/>
                </a:solidFill>
                <a:latin typeface="Arial" pitchFamily="34" charset="0"/>
                <a:cs typeface="Arial" pitchFamily="34" charset="0"/>
              </a:defRPr>
            </a:lvl3pPr>
            <a:lvl4pPr marL="1371294" indent="0">
              <a:buNone/>
              <a:defRPr sz="1600" b="1">
                <a:solidFill>
                  <a:srgbClr val="000000"/>
                </a:solidFill>
                <a:latin typeface="Arial" pitchFamily="34" charset="0"/>
                <a:cs typeface="Arial" pitchFamily="34" charset="0"/>
              </a:defRPr>
            </a:lvl4pPr>
            <a:lvl5pPr marL="1828394" indent="0">
              <a:buNone/>
              <a:defRPr sz="1600" b="1">
                <a:solidFill>
                  <a:srgbClr val="000000"/>
                </a:solidFill>
                <a:latin typeface="Arial" pitchFamily="34" charset="0"/>
                <a:cs typeface="Arial" pitchFamily="34" charset="0"/>
              </a:defRPr>
            </a:lvl5pPr>
          </a:lstStyle>
          <a:p>
            <a:pPr lvl="0"/>
            <a:r>
              <a:rPr lang="en-US" dirty="0"/>
              <a:t>#.#</a:t>
            </a:r>
          </a:p>
        </p:txBody>
      </p:sp>
      <p:sp>
        <p:nvSpPr>
          <p:cNvPr id="23" name="Text Placeholder 21"/>
          <p:cNvSpPr>
            <a:spLocks noGrp="1"/>
          </p:cNvSpPr>
          <p:nvPr>
            <p:ph type="body" sz="quarter" idx="18" hasCustomPrompt="1"/>
          </p:nvPr>
        </p:nvSpPr>
        <p:spPr>
          <a:xfrm>
            <a:off x="2103372" y="4019562"/>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094" indent="0">
              <a:buNone/>
              <a:defRPr sz="1600" b="1">
                <a:solidFill>
                  <a:srgbClr val="000000"/>
                </a:solidFill>
                <a:latin typeface="Arial" pitchFamily="34" charset="0"/>
                <a:cs typeface="Arial" pitchFamily="34" charset="0"/>
              </a:defRPr>
            </a:lvl2pPr>
            <a:lvl3pPr marL="914198" indent="0">
              <a:buNone/>
              <a:defRPr sz="1600" b="1">
                <a:solidFill>
                  <a:srgbClr val="000000"/>
                </a:solidFill>
                <a:latin typeface="Arial" pitchFamily="34" charset="0"/>
                <a:cs typeface="Arial" pitchFamily="34" charset="0"/>
              </a:defRPr>
            </a:lvl3pPr>
            <a:lvl4pPr marL="1371294" indent="0">
              <a:buNone/>
              <a:defRPr sz="1600" b="1">
                <a:solidFill>
                  <a:srgbClr val="000000"/>
                </a:solidFill>
                <a:latin typeface="Arial" pitchFamily="34" charset="0"/>
                <a:cs typeface="Arial" pitchFamily="34" charset="0"/>
              </a:defRPr>
            </a:lvl4pPr>
            <a:lvl5pPr marL="1828394" indent="0">
              <a:buNone/>
              <a:defRPr sz="1600" b="1">
                <a:solidFill>
                  <a:srgbClr val="000000"/>
                </a:solidFill>
                <a:latin typeface="Arial" pitchFamily="34" charset="0"/>
                <a:cs typeface="Arial" pitchFamily="34" charset="0"/>
              </a:defRPr>
            </a:lvl5pPr>
          </a:lstStyle>
          <a:p>
            <a:pPr lvl="0"/>
            <a:r>
              <a:rPr lang="en-US" dirty="0"/>
              <a:t>ABCD</a:t>
            </a:r>
          </a:p>
        </p:txBody>
      </p:sp>
      <p:sp>
        <p:nvSpPr>
          <p:cNvPr id="24" name="Text Placeholder 21"/>
          <p:cNvSpPr>
            <a:spLocks noGrp="1"/>
          </p:cNvSpPr>
          <p:nvPr>
            <p:ph type="body" sz="quarter" idx="19" hasCustomPrompt="1"/>
          </p:nvPr>
        </p:nvSpPr>
        <p:spPr>
          <a:xfrm>
            <a:off x="2949129" y="4270833"/>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094" indent="0">
              <a:buNone/>
              <a:defRPr sz="1600" b="1">
                <a:solidFill>
                  <a:srgbClr val="000000"/>
                </a:solidFill>
                <a:latin typeface="Arial" pitchFamily="34" charset="0"/>
                <a:cs typeface="Arial" pitchFamily="34" charset="0"/>
              </a:defRPr>
            </a:lvl2pPr>
            <a:lvl3pPr marL="914198" indent="0">
              <a:buNone/>
              <a:defRPr sz="1600" b="1">
                <a:solidFill>
                  <a:srgbClr val="000000"/>
                </a:solidFill>
                <a:latin typeface="Arial" pitchFamily="34" charset="0"/>
                <a:cs typeface="Arial" pitchFamily="34" charset="0"/>
              </a:defRPr>
            </a:lvl3pPr>
            <a:lvl4pPr marL="1371294" indent="0">
              <a:buNone/>
              <a:defRPr sz="1600" b="1">
                <a:solidFill>
                  <a:srgbClr val="000000"/>
                </a:solidFill>
                <a:latin typeface="Arial" pitchFamily="34" charset="0"/>
                <a:cs typeface="Arial" pitchFamily="34" charset="0"/>
              </a:defRPr>
            </a:lvl4pPr>
            <a:lvl5pPr marL="1828394" indent="0">
              <a:buNone/>
              <a:defRPr sz="1600" b="1">
                <a:solidFill>
                  <a:srgbClr val="000000"/>
                </a:solidFill>
                <a:latin typeface="Arial" pitchFamily="34" charset="0"/>
                <a:cs typeface="Arial" pitchFamily="34" charset="0"/>
              </a:defRPr>
            </a:lvl5pPr>
          </a:lstStyle>
          <a:p>
            <a:pPr lvl="0"/>
            <a:r>
              <a:rPr lang="en-US" dirty="0"/>
              <a:t>#.#%</a:t>
            </a:r>
          </a:p>
        </p:txBody>
      </p:sp>
      <p:sp>
        <p:nvSpPr>
          <p:cNvPr id="25" name="Text Placeholder 21"/>
          <p:cNvSpPr>
            <a:spLocks noGrp="1"/>
          </p:cNvSpPr>
          <p:nvPr>
            <p:ph type="body" sz="quarter" idx="20" hasCustomPrompt="1"/>
          </p:nvPr>
        </p:nvSpPr>
        <p:spPr>
          <a:xfrm>
            <a:off x="7444929" y="3735052"/>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094" indent="0">
              <a:buNone/>
              <a:defRPr sz="1600" b="1">
                <a:solidFill>
                  <a:srgbClr val="000000"/>
                </a:solidFill>
                <a:latin typeface="Arial" pitchFamily="34" charset="0"/>
                <a:cs typeface="Arial" pitchFamily="34" charset="0"/>
              </a:defRPr>
            </a:lvl2pPr>
            <a:lvl3pPr marL="914198" indent="0">
              <a:buNone/>
              <a:defRPr sz="1600" b="1">
                <a:solidFill>
                  <a:srgbClr val="000000"/>
                </a:solidFill>
                <a:latin typeface="Arial" pitchFamily="34" charset="0"/>
                <a:cs typeface="Arial" pitchFamily="34" charset="0"/>
              </a:defRPr>
            </a:lvl3pPr>
            <a:lvl4pPr marL="1371294" indent="0">
              <a:buNone/>
              <a:defRPr sz="1600" b="1">
                <a:solidFill>
                  <a:srgbClr val="000000"/>
                </a:solidFill>
                <a:latin typeface="Arial" pitchFamily="34" charset="0"/>
                <a:cs typeface="Arial" pitchFamily="34" charset="0"/>
              </a:defRPr>
            </a:lvl4pPr>
            <a:lvl5pPr marL="1828394" indent="0">
              <a:buNone/>
              <a:defRPr sz="1600" b="1">
                <a:solidFill>
                  <a:srgbClr val="000000"/>
                </a:solidFill>
                <a:latin typeface="Arial" pitchFamily="34" charset="0"/>
                <a:cs typeface="Arial" pitchFamily="34" charset="0"/>
              </a:defRPr>
            </a:lvl5pPr>
          </a:lstStyle>
          <a:p>
            <a:pPr lvl="0"/>
            <a:r>
              <a:rPr lang="en-US" dirty="0"/>
              <a:t>#.#%</a:t>
            </a:r>
          </a:p>
        </p:txBody>
      </p:sp>
      <p:sp>
        <p:nvSpPr>
          <p:cNvPr id="26" name="Text Placeholder 21"/>
          <p:cNvSpPr>
            <a:spLocks noGrp="1"/>
          </p:cNvSpPr>
          <p:nvPr>
            <p:ph type="body" sz="quarter" idx="21" hasCustomPrompt="1"/>
          </p:nvPr>
        </p:nvSpPr>
        <p:spPr>
          <a:xfrm>
            <a:off x="7444929" y="4080711"/>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094" indent="0">
              <a:buNone/>
              <a:defRPr sz="1600" b="1">
                <a:solidFill>
                  <a:srgbClr val="000000"/>
                </a:solidFill>
                <a:latin typeface="Arial" pitchFamily="34" charset="0"/>
                <a:cs typeface="Arial" pitchFamily="34" charset="0"/>
              </a:defRPr>
            </a:lvl2pPr>
            <a:lvl3pPr marL="914198" indent="0">
              <a:buNone/>
              <a:defRPr sz="1600" b="1">
                <a:solidFill>
                  <a:srgbClr val="000000"/>
                </a:solidFill>
                <a:latin typeface="Arial" pitchFamily="34" charset="0"/>
                <a:cs typeface="Arial" pitchFamily="34" charset="0"/>
              </a:defRPr>
            </a:lvl3pPr>
            <a:lvl4pPr marL="1371294" indent="0">
              <a:buNone/>
              <a:defRPr sz="1600" b="1">
                <a:solidFill>
                  <a:srgbClr val="000000"/>
                </a:solidFill>
                <a:latin typeface="Arial" pitchFamily="34" charset="0"/>
                <a:cs typeface="Arial" pitchFamily="34" charset="0"/>
              </a:defRPr>
            </a:lvl4pPr>
            <a:lvl5pPr marL="1828394" indent="0">
              <a:buNone/>
              <a:defRPr sz="1600" b="1">
                <a:solidFill>
                  <a:srgbClr val="000000"/>
                </a:solidFill>
                <a:latin typeface="Arial" pitchFamily="34" charset="0"/>
                <a:cs typeface="Arial" pitchFamily="34" charset="0"/>
              </a:defRPr>
            </a:lvl5pPr>
          </a:lstStyle>
          <a:p>
            <a:pPr lvl="0"/>
            <a:r>
              <a:rPr lang="en-US" dirty="0"/>
              <a:t>#.#%</a:t>
            </a:r>
          </a:p>
        </p:txBody>
      </p:sp>
      <p:sp>
        <p:nvSpPr>
          <p:cNvPr id="27" name="Text Placeholder 21"/>
          <p:cNvSpPr>
            <a:spLocks noGrp="1"/>
          </p:cNvSpPr>
          <p:nvPr>
            <p:ph type="body" sz="quarter" idx="22" hasCustomPrompt="1"/>
          </p:nvPr>
        </p:nvSpPr>
        <p:spPr>
          <a:xfrm>
            <a:off x="7444929" y="4425168"/>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094" indent="0">
              <a:buNone/>
              <a:defRPr sz="1600" b="1">
                <a:solidFill>
                  <a:srgbClr val="000000"/>
                </a:solidFill>
                <a:latin typeface="Arial" pitchFamily="34" charset="0"/>
                <a:cs typeface="Arial" pitchFamily="34" charset="0"/>
              </a:defRPr>
            </a:lvl2pPr>
            <a:lvl3pPr marL="914198" indent="0">
              <a:buNone/>
              <a:defRPr sz="1600" b="1">
                <a:solidFill>
                  <a:srgbClr val="000000"/>
                </a:solidFill>
                <a:latin typeface="Arial" pitchFamily="34" charset="0"/>
                <a:cs typeface="Arial" pitchFamily="34" charset="0"/>
              </a:defRPr>
            </a:lvl3pPr>
            <a:lvl4pPr marL="1371294" indent="0">
              <a:buNone/>
              <a:defRPr sz="1600" b="1">
                <a:solidFill>
                  <a:srgbClr val="000000"/>
                </a:solidFill>
                <a:latin typeface="Arial" pitchFamily="34" charset="0"/>
                <a:cs typeface="Arial" pitchFamily="34" charset="0"/>
              </a:defRPr>
            </a:lvl4pPr>
            <a:lvl5pPr marL="1828394" indent="0">
              <a:buNone/>
              <a:defRPr sz="1600" b="1">
                <a:solidFill>
                  <a:srgbClr val="000000"/>
                </a:solidFill>
                <a:latin typeface="Arial" pitchFamily="34" charset="0"/>
                <a:cs typeface="Arial" pitchFamily="34" charset="0"/>
              </a:defRPr>
            </a:lvl5pPr>
          </a:lstStyle>
          <a:p>
            <a:pPr lvl="0"/>
            <a:r>
              <a:rPr lang="en-US" dirty="0"/>
              <a:t>#.#%</a:t>
            </a:r>
          </a:p>
        </p:txBody>
      </p:sp>
      <p:sp>
        <p:nvSpPr>
          <p:cNvPr id="21" name="Content Placeholder 9"/>
          <p:cNvSpPr>
            <a:spLocks noGrp="1"/>
          </p:cNvSpPr>
          <p:nvPr>
            <p:ph sz="quarter" idx="23" hasCustomPrompt="1"/>
          </p:nvPr>
        </p:nvSpPr>
        <p:spPr>
          <a:xfrm>
            <a:off x="4800600" y="4856526"/>
            <a:ext cx="4114800" cy="286974"/>
          </a:xfrm>
          <a:prstGeom prst="rect">
            <a:avLst/>
          </a:prstGeom>
        </p:spPr>
        <p:txBody>
          <a:bodyPr/>
          <a:lstStyle>
            <a:lvl1pPr marL="0" indent="0" algn="r">
              <a:buNone/>
              <a:defRPr sz="1400"/>
            </a:lvl1pPr>
            <a:lvl2pPr marL="457094" indent="0" algn="r">
              <a:buNone/>
              <a:defRPr sz="1400"/>
            </a:lvl2pPr>
            <a:lvl3pPr marL="914198" indent="0" algn="r">
              <a:buNone/>
              <a:defRPr sz="1400"/>
            </a:lvl3pPr>
            <a:lvl4pPr marL="1371294" indent="0" algn="r">
              <a:buNone/>
              <a:defRPr sz="1400"/>
            </a:lvl4pPr>
            <a:lvl5pPr marL="1828394" indent="0" algn="r">
              <a:buNone/>
              <a:defRPr sz="1400"/>
            </a:lvl5pPr>
          </a:lstStyle>
          <a:p>
            <a:pPr lvl="0"/>
            <a:r>
              <a:rPr lang="en-US" dirty="0"/>
              <a:t>Click to edit Source </a:t>
            </a:r>
          </a:p>
        </p:txBody>
      </p:sp>
      <p:sp>
        <p:nvSpPr>
          <p:cNvPr id="2" name="Slide Number Placeholder 1"/>
          <p:cNvSpPr>
            <a:spLocks noGrp="1"/>
          </p:cNvSpPr>
          <p:nvPr>
            <p:ph type="sldNum" sz="quarter" idx="24"/>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339200471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016 MMT Double">
    <p:spTree>
      <p:nvGrpSpPr>
        <p:cNvPr id="1" name=""/>
        <p:cNvGrpSpPr/>
        <p:nvPr/>
      </p:nvGrpSpPr>
      <p:grpSpPr>
        <a:xfrm>
          <a:off x="0" y="0"/>
          <a:ext cx="0" cy="0"/>
          <a:chOff x="0" y="0"/>
          <a:chExt cx="0" cy="0"/>
        </a:xfrm>
      </p:grpSpPr>
      <p:sp>
        <p:nvSpPr>
          <p:cNvPr id="4" name="Title 1"/>
          <p:cNvSpPr>
            <a:spLocks noGrp="1"/>
          </p:cNvSpPr>
          <p:nvPr>
            <p:ph type="title"/>
          </p:nvPr>
        </p:nvSpPr>
        <p:spPr>
          <a:xfrm>
            <a:off x="0" y="57150"/>
            <a:ext cx="9144000" cy="628650"/>
          </a:xfrm>
          <a:prstGeom prst="rect">
            <a:avLst/>
          </a:prstGeom>
        </p:spPr>
        <p:txBody>
          <a:bodyPr anchor="ctr">
            <a:normAutofit/>
          </a:bodyPr>
          <a:lstStyle>
            <a:lvl1pPr algn="ctr">
              <a:lnSpc>
                <a:spcPts val="2400"/>
              </a:lnSpc>
              <a:defRPr sz="2400" b="1">
                <a:solidFill>
                  <a:schemeClr val="tx1"/>
                </a:solidFill>
                <a:effectLst/>
                <a:latin typeface="+mj-lt"/>
              </a:defRPr>
            </a:lvl1pPr>
          </a:lstStyle>
          <a:p>
            <a:r>
              <a:rPr lang="en-US" dirty="0"/>
              <a:t>Click to edit Master title style</a:t>
            </a:r>
          </a:p>
        </p:txBody>
      </p:sp>
      <p:sp>
        <p:nvSpPr>
          <p:cNvPr id="3" name="Chart Placeholder 2"/>
          <p:cNvSpPr>
            <a:spLocks noGrp="1"/>
          </p:cNvSpPr>
          <p:nvPr>
            <p:ph type="chart" sz="quarter" idx="13"/>
          </p:nvPr>
        </p:nvSpPr>
        <p:spPr>
          <a:xfrm>
            <a:off x="152400" y="1123950"/>
            <a:ext cx="4343400" cy="2514600"/>
          </a:xfrm>
          <a:prstGeom prst="rect">
            <a:avLst/>
          </a:prstGeom>
        </p:spPr>
        <p:txBody>
          <a:bodyPr/>
          <a:lstStyle/>
          <a:p>
            <a:endParaRPr lang="en-US" dirty="0"/>
          </a:p>
        </p:txBody>
      </p:sp>
      <p:sp>
        <p:nvSpPr>
          <p:cNvPr id="6" name="Chart Placeholder 2"/>
          <p:cNvSpPr>
            <a:spLocks noGrp="1"/>
          </p:cNvSpPr>
          <p:nvPr>
            <p:ph type="chart" sz="quarter" idx="14"/>
          </p:nvPr>
        </p:nvSpPr>
        <p:spPr>
          <a:xfrm>
            <a:off x="4648200" y="1123950"/>
            <a:ext cx="4343400" cy="2514600"/>
          </a:xfrm>
          <a:prstGeom prst="rect">
            <a:avLst/>
          </a:prstGeom>
        </p:spPr>
        <p:txBody>
          <a:bodyPr/>
          <a:lstStyle/>
          <a:p>
            <a:endParaRPr lang="en-US"/>
          </a:p>
        </p:txBody>
      </p:sp>
      <p:sp>
        <p:nvSpPr>
          <p:cNvPr id="7" name="TextBox 6"/>
          <p:cNvSpPr txBox="1"/>
          <p:nvPr userDrawn="1"/>
        </p:nvSpPr>
        <p:spPr>
          <a:xfrm>
            <a:off x="1397502" y="862077"/>
            <a:ext cx="1853201" cy="276999"/>
          </a:xfrm>
          <a:prstGeom prst="rect">
            <a:avLst/>
          </a:prstGeom>
          <a:noFill/>
        </p:spPr>
        <p:txBody>
          <a:bodyPr wrap="none" rtlCol="0">
            <a:spAutoFit/>
          </a:bodyPr>
          <a:lstStyle/>
          <a:p>
            <a:pPr algn="ctr"/>
            <a:r>
              <a:rPr lang="en-US" sz="1200" b="1" dirty="0">
                <a:solidFill>
                  <a:srgbClr val="000000"/>
                </a:solidFill>
                <a:cs typeface="Arial" pitchFamily="34" charset="0"/>
              </a:rPr>
              <a:t>12-Month Moving Total</a:t>
            </a:r>
          </a:p>
        </p:txBody>
      </p:sp>
      <p:sp>
        <p:nvSpPr>
          <p:cNvPr id="8" name="TextBox 7"/>
          <p:cNvSpPr txBox="1"/>
          <p:nvPr userDrawn="1"/>
        </p:nvSpPr>
        <p:spPr>
          <a:xfrm>
            <a:off x="5942114" y="867633"/>
            <a:ext cx="1755610" cy="276999"/>
          </a:xfrm>
          <a:prstGeom prst="rect">
            <a:avLst/>
          </a:prstGeom>
          <a:noFill/>
        </p:spPr>
        <p:txBody>
          <a:bodyPr wrap="none" rtlCol="0">
            <a:spAutoFit/>
          </a:bodyPr>
          <a:lstStyle/>
          <a:p>
            <a:pPr algn="ctr"/>
            <a:r>
              <a:rPr lang="en-US" sz="1200" b="1" dirty="0">
                <a:solidFill>
                  <a:srgbClr val="000000"/>
                </a:solidFill>
                <a:cs typeface="Arial" pitchFamily="34" charset="0"/>
              </a:rPr>
              <a:t>12/12 Rate-of-Change</a:t>
            </a:r>
          </a:p>
        </p:txBody>
      </p:sp>
      <p:sp>
        <p:nvSpPr>
          <p:cNvPr id="9" name="TextBox 8"/>
          <p:cNvSpPr txBox="1"/>
          <p:nvPr userDrawn="1"/>
        </p:nvSpPr>
        <p:spPr>
          <a:xfrm>
            <a:off x="5542407" y="679440"/>
            <a:ext cx="2554995" cy="307777"/>
          </a:xfrm>
          <a:prstGeom prst="rect">
            <a:avLst/>
          </a:prstGeom>
          <a:noFill/>
        </p:spPr>
        <p:txBody>
          <a:bodyPr wrap="none" rtlCol="0">
            <a:spAutoFit/>
          </a:bodyPr>
          <a:lstStyle/>
          <a:p>
            <a:pPr algn="ctr"/>
            <a:r>
              <a:rPr lang="en-US" sz="1400" b="1" dirty="0">
                <a:solidFill>
                  <a:srgbClr val="000000"/>
                </a:solidFill>
                <a:cs typeface="Arial" pitchFamily="34" charset="0"/>
              </a:rPr>
              <a:t>Year-over-Year Growth Rate</a:t>
            </a:r>
          </a:p>
        </p:txBody>
      </p:sp>
      <p:sp>
        <p:nvSpPr>
          <p:cNvPr id="10" name="TextBox 9"/>
          <p:cNvSpPr txBox="1"/>
          <p:nvPr userDrawn="1"/>
        </p:nvSpPr>
        <p:spPr>
          <a:xfrm>
            <a:off x="1049676" y="3790953"/>
            <a:ext cx="2548848" cy="830997"/>
          </a:xfrm>
          <a:prstGeom prst="rect">
            <a:avLst/>
          </a:prstGeom>
          <a:noFill/>
        </p:spPr>
        <p:txBody>
          <a:bodyPr wrap="square" rtlCol="0">
            <a:spAutoFit/>
          </a:bodyPr>
          <a:lstStyle/>
          <a:p>
            <a:pPr marL="285687" indent="-285687" fontAlgn="t">
              <a:buFont typeface="Arial" pitchFamily="34" charset="0"/>
              <a:buChar char="•"/>
            </a:pPr>
            <a:r>
              <a:rPr lang="en-US" sz="1600" b="1" dirty="0">
                <a:solidFill>
                  <a:prstClr val="black"/>
                </a:solidFill>
              </a:rPr>
              <a:t>Annual Trend: </a:t>
            </a:r>
          </a:p>
          <a:p>
            <a:pPr marL="285687" indent="-285687" fontAlgn="t">
              <a:buFont typeface="Arial" pitchFamily="34" charset="0"/>
              <a:buChar char="•"/>
            </a:pPr>
            <a:r>
              <a:rPr lang="en-US" sz="1600" b="1" dirty="0">
                <a:solidFill>
                  <a:prstClr val="black"/>
                </a:solidFill>
              </a:rPr>
              <a:t>Phase: </a:t>
            </a:r>
          </a:p>
          <a:p>
            <a:pPr marL="285687" indent="-285687" fontAlgn="t">
              <a:buFont typeface="Arial" pitchFamily="34" charset="0"/>
              <a:buChar char="•"/>
            </a:pPr>
            <a:r>
              <a:rPr lang="en-US" sz="1600" b="1" dirty="0">
                <a:solidFill>
                  <a:prstClr val="black"/>
                </a:solidFill>
              </a:rPr>
              <a:t>Year-over-Year:</a:t>
            </a:r>
            <a:endParaRPr lang="en-US" sz="1800" dirty="0">
              <a:solidFill>
                <a:prstClr val="black"/>
              </a:solidFill>
            </a:endParaRPr>
          </a:p>
        </p:txBody>
      </p:sp>
      <p:grpSp>
        <p:nvGrpSpPr>
          <p:cNvPr id="13" name="Group 4"/>
          <p:cNvGrpSpPr>
            <a:grpSpLocks/>
          </p:cNvGrpSpPr>
          <p:nvPr userDrawn="1"/>
        </p:nvGrpSpPr>
        <p:grpSpPr bwMode="auto">
          <a:xfrm>
            <a:off x="5174328" y="3714750"/>
            <a:ext cx="1702492" cy="742578"/>
            <a:chOff x="113617209" y="111190505"/>
            <a:chExt cx="1766738" cy="1029781"/>
          </a:xfrm>
        </p:grpSpPr>
        <p:sp>
          <p:nvSpPr>
            <p:cNvPr id="14" name="Text Box 5"/>
            <p:cNvSpPr txBox="1">
              <a:spLocks noChangeArrowheads="1"/>
            </p:cNvSpPr>
            <p:nvPr/>
          </p:nvSpPr>
          <p:spPr bwMode="auto">
            <a:xfrm>
              <a:off x="113617209" y="111190505"/>
              <a:ext cx="1766738" cy="1029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US" sz="2000" b="1" dirty="0">
                  <a:solidFill>
                    <a:prstClr val="black"/>
                  </a:solidFill>
                  <a:cs typeface="Arial" pitchFamily="34" charset="0"/>
                </a:rPr>
                <a:t>Industry</a:t>
              </a:r>
            </a:p>
            <a:p>
              <a:pPr algn="ctr" fontAlgn="base">
                <a:spcBef>
                  <a:spcPct val="0"/>
                </a:spcBef>
                <a:spcAft>
                  <a:spcPct val="0"/>
                </a:spcAft>
              </a:pPr>
              <a:r>
                <a:rPr lang="en-US" sz="2000" b="1" dirty="0">
                  <a:solidFill>
                    <a:prstClr val="black"/>
                  </a:solidFill>
                  <a:cs typeface="Arial" pitchFamily="34" charset="0"/>
                </a:rPr>
                <a:t>     Outlook</a:t>
              </a:r>
              <a:endParaRPr lang="en-US" sz="1600" dirty="0">
                <a:solidFill>
                  <a:prstClr val="black"/>
                </a:solidFill>
                <a:cs typeface="Arial" pitchFamily="34" charset="0"/>
              </a:endParaRPr>
            </a:p>
          </p:txBody>
        </p:sp>
        <p:pic>
          <p:nvPicPr>
            <p:cNvPr id="15" name="Picture 6" descr="MC900438063[1]"/>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3829328" y="111680837"/>
              <a:ext cx="323031" cy="4263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graphicFrame>
        <p:nvGraphicFramePr>
          <p:cNvPr id="16" name="Table 15"/>
          <p:cNvGraphicFramePr>
            <a:graphicFrameLocks noGrp="1"/>
          </p:cNvGraphicFramePr>
          <p:nvPr userDrawn="1">
            <p:extLst/>
          </p:nvPr>
        </p:nvGraphicFramePr>
        <p:xfrm>
          <a:off x="6881857" y="3734546"/>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2016:</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2017:</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2018:</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8" name="Text Placeholder 17"/>
          <p:cNvSpPr>
            <a:spLocks noGrp="1"/>
          </p:cNvSpPr>
          <p:nvPr>
            <p:ph type="body" sz="quarter" idx="16" hasCustomPrompt="1"/>
          </p:nvPr>
        </p:nvSpPr>
        <p:spPr>
          <a:xfrm>
            <a:off x="152400" y="670455"/>
            <a:ext cx="4343400" cy="307975"/>
          </a:xfrm>
          <a:prstGeom prst="rect">
            <a:avLst/>
          </a:prstGeom>
        </p:spPr>
        <p:txBody>
          <a:bodyPr/>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Title</a:t>
            </a:r>
          </a:p>
        </p:txBody>
      </p:sp>
      <p:sp>
        <p:nvSpPr>
          <p:cNvPr id="22" name="Text Placeholder 21"/>
          <p:cNvSpPr>
            <a:spLocks noGrp="1"/>
          </p:cNvSpPr>
          <p:nvPr>
            <p:ph type="body" sz="quarter" idx="17" hasCustomPrompt="1"/>
          </p:nvPr>
        </p:nvSpPr>
        <p:spPr>
          <a:xfrm>
            <a:off x="2819400" y="3775848"/>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094" indent="0">
              <a:buNone/>
              <a:defRPr sz="1600" b="1">
                <a:solidFill>
                  <a:srgbClr val="000000"/>
                </a:solidFill>
                <a:latin typeface="Arial" pitchFamily="34" charset="0"/>
                <a:cs typeface="Arial" pitchFamily="34" charset="0"/>
              </a:defRPr>
            </a:lvl2pPr>
            <a:lvl3pPr marL="914198" indent="0">
              <a:buNone/>
              <a:defRPr sz="1600" b="1">
                <a:solidFill>
                  <a:srgbClr val="000000"/>
                </a:solidFill>
                <a:latin typeface="Arial" pitchFamily="34" charset="0"/>
                <a:cs typeface="Arial" pitchFamily="34" charset="0"/>
              </a:defRPr>
            </a:lvl3pPr>
            <a:lvl4pPr marL="1371294" indent="0">
              <a:buNone/>
              <a:defRPr sz="1600" b="1">
                <a:solidFill>
                  <a:srgbClr val="000000"/>
                </a:solidFill>
                <a:latin typeface="Arial" pitchFamily="34" charset="0"/>
                <a:cs typeface="Arial" pitchFamily="34" charset="0"/>
              </a:defRPr>
            </a:lvl4pPr>
            <a:lvl5pPr marL="1828394" indent="0">
              <a:buNone/>
              <a:defRPr sz="1600" b="1">
                <a:solidFill>
                  <a:srgbClr val="000000"/>
                </a:solidFill>
                <a:latin typeface="Arial" pitchFamily="34" charset="0"/>
                <a:cs typeface="Arial" pitchFamily="34" charset="0"/>
              </a:defRPr>
            </a:lvl5pPr>
          </a:lstStyle>
          <a:p>
            <a:pPr lvl="0"/>
            <a:r>
              <a:rPr lang="en-US" dirty="0"/>
              <a:t>#.#</a:t>
            </a:r>
          </a:p>
        </p:txBody>
      </p:sp>
      <p:sp>
        <p:nvSpPr>
          <p:cNvPr id="23" name="Text Placeholder 21"/>
          <p:cNvSpPr>
            <a:spLocks noGrp="1"/>
          </p:cNvSpPr>
          <p:nvPr>
            <p:ph type="body" sz="quarter" idx="18" hasCustomPrompt="1"/>
          </p:nvPr>
        </p:nvSpPr>
        <p:spPr>
          <a:xfrm>
            <a:off x="2103372" y="4019562"/>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094" indent="0">
              <a:buNone/>
              <a:defRPr sz="1600" b="1">
                <a:solidFill>
                  <a:srgbClr val="000000"/>
                </a:solidFill>
                <a:latin typeface="Arial" pitchFamily="34" charset="0"/>
                <a:cs typeface="Arial" pitchFamily="34" charset="0"/>
              </a:defRPr>
            </a:lvl2pPr>
            <a:lvl3pPr marL="914198" indent="0">
              <a:buNone/>
              <a:defRPr sz="1600" b="1">
                <a:solidFill>
                  <a:srgbClr val="000000"/>
                </a:solidFill>
                <a:latin typeface="Arial" pitchFamily="34" charset="0"/>
                <a:cs typeface="Arial" pitchFamily="34" charset="0"/>
              </a:defRPr>
            </a:lvl3pPr>
            <a:lvl4pPr marL="1371294" indent="0">
              <a:buNone/>
              <a:defRPr sz="1600" b="1">
                <a:solidFill>
                  <a:srgbClr val="000000"/>
                </a:solidFill>
                <a:latin typeface="Arial" pitchFamily="34" charset="0"/>
                <a:cs typeface="Arial" pitchFamily="34" charset="0"/>
              </a:defRPr>
            </a:lvl4pPr>
            <a:lvl5pPr marL="1828394" indent="0">
              <a:buNone/>
              <a:defRPr sz="1600" b="1">
                <a:solidFill>
                  <a:srgbClr val="000000"/>
                </a:solidFill>
                <a:latin typeface="Arial" pitchFamily="34" charset="0"/>
                <a:cs typeface="Arial" pitchFamily="34" charset="0"/>
              </a:defRPr>
            </a:lvl5pPr>
          </a:lstStyle>
          <a:p>
            <a:pPr lvl="0"/>
            <a:r>
              <a:rPr lang="en-US" dirty="0"/>
              <a:t>ABCD</a:t>
            </a:r>
          </a:p>
        </p:txBody>
      </p:sp>
      <p:sp>
        <p:nvSpPr>
          <p:cNvPr id="24" name="Text Placeholder 21"/>
          <p:cNvSpPr>
            <a:spLocks noGrp="1"/>
          </p:cNvSpPr>
          <p:nvPr>
            <p:ph type="body" sz="quarter" idx="19" hasCustomPrompt="1"/>
          </p:nvPr>
        </p:nvSpPr>
        <p:spPr>
          <a:xfrm>
            <a:off x="2949129" y="4270833"/>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094" indent="0">
              <a:buNone/>
              <a:defRPr sz="1600" b="1">
                <a:solidFill>
                  <a:srgbClr val="000000"/>
                </a:solidFill>
                <a:latin typeface="Arial" pitchFamily="34" charset="0"/>
                <a:cs typeface="Arial" pitchFamily="34" charset="0"/>
              </a:defRPr>
            </a:lvl2pPr>
            <a:lvl3pPr marL="914198" indent="0">
              <a:buNone/>
              <a:defRPr sz="1600" b="1">
                <a:solidFill>
                  <a:srgbClr val="000000"/>
                </a:solidFill>
                <a:latin typeface="Arial" pitchFamily="34" charset="0"/>
                <a:cs typeface="Arial" pitchFamily="34" charset="0"/>
              </a:defRPr>
            </a:lvl3pPr>
            <a:lvl4pPr marL="1371294" indent="0">
              <a:buNone/>
              <a:defRPr sz="1600" b="1">
                <a:solidFill>
                  <a:srgbClr val="000000"/>
                </a:solidFill>
                <a:latin typeface="Arial" pitchFamily="34" charset="0"/>
                <a:cs typeface="Arial" pitchFamily="34" charset="0"/>
              </a:defRPr>
            </a:lvl4pPr>
            <a:lvl5pPr marL="1828394" indent="0">
              <a:buNone/>
              <a:defRPr sz="1600" b="1">
                <a:solidFill>
                  <a:srgbClr val="000000"/>
                </a:solidFill>
                <a:latin typeface="Arial" pitchFamily="34" charset="0"/>
                <a:cs typeface="Arial" pitchFamily="34" charset="0"/>
              </a:defRPr>
            </a:lvl5pPr>
          </a:lstStyle>
          <a:p>
            <a:pPr lvl="0"/>
            <a:r>
              <a:rPr lang="en-US" dirty="0"/>
              <a:t>#.#%</a:t>
            </a:r>
          </a:p>
        </p:txBody>
      </p:sp>
      <p:sp>
        <p:nvSpPr>
          <p:cNvPr id="25" name="Text Placeholder 21"/>
          <p:cNvSpPr>
            <a:spLocks noGrp="1"/>
          </p:cNvSpPr>
          <p:nvPr>
            <p:ph type="body" sz="quarter" idx="20" hasCustomPrompt="1"/>
          </p:nvPr>
        </p:nvSpPr>
        <p:spPr>
          <a:xfrm>
            <a:off x="7444929" y="3735052"/>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094" indent="0">
              <a:buNone/>
              <a:defRPr sz="1600" b="1">
                <a:solidFill>
                  <a:srgbClr val="000000"/>
                </a:solidFill>
                <a:latin typeface="Arial" pitchFamily="34" charset="0"/>
                <a:cs typeface="Arial" pitchFamily="34" charset="0"/>
              </a:defRPr>
            </a:lvl2pPr>
            <a:lvl3pPr marL="914198" indent="0">
              <a:buNone/>
              <a:defRPr sz="1600" b="1">
                <a:solidFill>
                  <a:srgbClr val="000000"/>
                </a:solidFill>
                <a:latin typeface="Arial" pitchFamily="34" charset="0"/>
                <a:cs typeface="Arial" pitchFamily="34" charset="0"/>
              </a:defRPr>
            </a:lvl3pPr>
            <a:lvl4pPr marL="1371294" indent="0">
              <a:buNone/>
              <a:defRPr sz="1600" b="1">
                <a:solidFill>
                  <a:srgbClr val="000000"/>
                </a:solidFill>
                <a:latin typeface="Arial" pitchFamily="34" charset="0"/>
                <a:cs typeface="Arial" pitchFamily="34" charset="0"/>
              </a:defRPr>
            </a:lvl4pPr>
            <a:lvl5pPr marL="1828394" indent="0">
              <a:buNone/>
              <a:defRPr sz="1600" b="1">
                <a:solidFill>
                  <a:srgbClr val="000000"/>
                </a:solidFill>
                <a:latin typeface="Arial" pitchFamily="34" charset="0"/>
                <a:cs typeface="Arial" pitchFamily="34" charset="0"/>
              </a:defRPr>
            </a:lvl5pPr>
          </a:lstStyle>
          <a:p>
            <a:pPr lvl="0"/>
            <a:r>
              <a:rPr lang="en-US" dirty="0"/>
              <a:t>#.#%</a:t>
            </a:r>
          </a:p>
        </p:txBody>
      </p:sp>
      <p:sp>
        <p:nvSpPr>
          <p:cNvPr id="26" name="Text Placeholder 21"/>
          <p:cNvSpPr>
            <a:spLocks noGrp="1"/>
          </p:cNvSpPr>
          <p:nvPr>
            <p:ph type="body" sz="quarter" idx="21" hasCustomPrompt="1"/>
          </p:nvPr>
        </p:nvSpPr>
        <p:spPr>
          <a:xfrm>
            <a:off x="7444929" y="4080711"/>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094" indent="0">
              <a:buNone/>
              <a:defRPr sz="1600" b="1">
                <a:solidFill>
                  <a:srgbClr val="000000"/>
                </a:solidFill>
                <a:latin typeface="Arial" pitchFamily="34" charset="0"/>
                <a:cs typeface="Arial" pitchFamily="34" charset="0"/>
              </a:defRPr>
            </a:lvl2pPr>
            <a:lvl3pPr marL="914198" indent="0">
              <a:buNone/>
              <a:defRPr sz="1600" b="1">
                <a:solidFill>
                  <a:srgbClr val="000000"/>
                </a:solidFill>
                <a:latin typeface="Arial" pitchFamily="34" charset="0"/>
                <a:cs typeface="Arial" pitchFamily="34" charset="0"/>
              </a:defRPr>
            </a:lvl3pPr>
            <a:lvl4pPr marL="1371294" indent="0">
              <a:buNone/>
              <a:defRPr sz="1600" b="1">
                <a:solidFill>
                  <a:srgbClr val="000000"/>
                </a:solidFill>
                <a:latin typeface="Arial" pitchFamily="34" charset="0"/>
                <a:cs typeface="Arial" pitchFamily="34" charset="0"/>
              </a:defRPr>
            </a:lvl4pPr>
            <a:lvl5pPr marL="1828394" indent="0">
              <a:buNone/>
              <a:defRPr sz="1600" b="1">
                <a:solidFill>
                  <a:srgbClr val="000000"/>
                </a:solidFill>
                <a:latin typeface="Arial" pitchFamily="34" charset="0"/>
                <a:cs typeface="Arial" pitchFamily="34" charset="0"/>
              </a:defRPr>
            </a:lvl5pPr>
          </a:lstStyle>
          <a:p>
            <a:pPr lvl="0"/>
            <a:r>
              <a:rPr lang="en-US" dirty="0"/>
              <a:t>#.#%</a:t>
            </a:r>
          </a:p>
        </p:txBody>
      </p:sp>
      <p:sp>
        <p:nvSpPr>
          <p:cNvPr id="27" name="Text Placeholder 21"/>
          <p:cNvSpPr>
            <a:spLocks noGrp="1"/>
          </p:cNvSpPr>
          <p:nvPr>
            <p:ph type="body" sz="quarter" idx="22" hasCustomPrompt="1"/>
          </p:nvPr>
        </p:nvSpPr>
        <p:spPr>
          <a:xfrm>
            <a:off x="7444929" y="4425168"/>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094" indent="0">
              <a:buNone/>
              <a:defRPr sz="1600" b="1">
                <a:solidFill>
                  <a:srgbClr val="000000"/>
                </a:solidFill>
                <a:latin typeface="Arial" pitchFamily="34" charset="0"/>
                <a:cs typeface="Arial" pitchFamily="34" charset="0"/>
              </a:defRPr>
            </a:lvl2pPr>
            <a:lvl3pPr marL="914198" indent="0">
              <a:buNone/>
              <a:defRPr sz="1600" b="1">
                <a:solidFill>
                  <a:srgbClr val="000000"/>
                </a:solidFill>
                <a:latin typeface="Arial" pitchFamily="34" charset="0"/>
                <a:cs typeface="Arial" pitchFamily="34" charset="0"/>
              </a:defRPr>
            </a:lvl3pPr>
            <a:lvl4pPr marL="1371294" indent="0">
              <a:buNone/>
              <a:defRPr sz="1600" b="1">
                <a:solidFill>
                  <a:srgbClr val="000000"/>
                </a:solidFill>
                <a:latin typeface="Arial" pitchFamily="34" charset="0"/>
                <a:cs typeface="Arial" pitchFamily="34" charset="0"/>
              </a:defRPr>
            </a:lvl4pPr>
            <a:lvl5pPr marL="1828394" indent="0">
              <a:buNone/>
              <a:defRPr sz="1600" b="1">
                <a:solidFill>
                  <a:srgbClr val="000000"/>
                </a:solidFill>
                <a:latin typeface="Arial" pitchFamily="34" charset="0"/>
                <a:cs typeface="Arial" pitchFamily="34" charset="0"/>
              </a:defRPr>
            </a:lvl5pPr>
          </a:lstStyle>
          <a:p>
            <a:pPr lvl="0"/>
            <a:r>
              <a:rPr lang="en-US" dirty="0"/>
              <a:t>#.#%</a:t>
            </a:r>
          </a:p>
        </p:txBody>
      </p:sp>
      <p:sp>
        <p:nvSpPr>
          <p:cNvPr id="21" name="Content Placeholder 9"/>
          <p:cNvSpPr>
            <a:spLocks noGrp="1"/>
          </p:cNvSpPr>
          <p:nvPr>
            <p:ph sz="quarter" idx="23" hasCustomPrompt="1"/>
          </p:nvPr>
        </p:nvSpPr>
        <p:spPr>
          <a:xfrm>
            <a:off x="4800600" y="4856526"/>
            <a:ext cx="4114800" cy="286974"/>
          </a:xfrm>
          <a:prstGeom prst="rect">
            <a:avLst/>
          </a:prstGeom>
        </p:spPr>
        <p:txBody>
          <a:bodyPr/>
          <a:lstStyle>
            <a:lvl1pPr marL="0" indent="0" algn="r">
              <a:buNone/>
              <a:defRPr sz="1400"/>
            </a:lvl1pPr>
            <a:lvl2pPr marL="457094" indent="0" algn="r">
              <a:buNone/>
              <a:defRPr sz="1400"/>
            </a:lvl2pPr>
            <a:lvl3pPr marL="914198" indent="0" algn="r">
              <a:buNone/>
              <a:defRPr sz="1400"/>
            </a:lvl3pPr>
            <a:lvl4pPr marL="1371294" indent="0" algn="r">
              <a:buNone/>
              <a:defRPr sz="1400"/>
            </a:lvl4pPr>
            <a:lvl5pPr marL="1828394" indent="0" algn="r">
              <a:buNone/>
              <a:defRPr sz="1400"/>
            </a:lvl5pPr>
          </a:lstStyle>
          <a:p>
            <a:pPr lvl="0"/>
            <a:r>
              <a:rPr lang="en-US" dirty="0"/>
              <a:t>Click to edit Source </a:t>
            </a:r>
          </a:p>
        </p:txBody>
      </p:sp>
      <p:sp>
        <p:nvSpPr>
          <p:cNvPr id="2" name="Slide Number Placeholder 1"/>
          <p:cNvSpPr>
            <a:spLocks noGrp="1"/>
          </p:cNvSpPr>
          <p:nvPr>
            <p:ph type="sldNum" sz="quarter" idx="24"/>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134269074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016 Title Only">
    <p:spTree>
      <p:nvGrpSpPr>
        <p:cNvPr id="1" name=""/>
        <p:cNvGrpSpPr/>
        <p:nvPr/>
      </p:nvGrpSpPr>
      <p:grpSpPr>
        <a:xfrm>
          <a:off x="0" y="0"/>
          <a:ext cx="0" cy="0"/>
          <a:chOff x="0" y="0"/>
          <a:chExt cx="0" cy="0"/>
        </a:xfrm>
      </p:grpSpPr>
      <p:sp>
        <p:nvSpPr>
          <p:cNvPr id="4" name="Title 1"/>
          <p:cNvSpPr>
            <a:spLocks noGrp="1"/>
          </p:cNvSpPr>
          <p:nvPr>
            <p:ph type="title"/>
          </p:nvPr>
        </p:nvSpPr>
        <p:spPr>
          <a:xfrm>
            <a:off x="0" y="57150"/>
            <a:ext cx="9144000" cy="628650"/>
          </a:xfrm>
          <a:prstGeom prst="rect">
            <a:avLst/>
          </a:prstGeom>
        </p:spPr>
        <p:txBody>
          <a:bodyPr anchor="ctr">
            <a:normAutofit/>
          </a:bodyPr>
          <a:lstStyle>
            <a:lvl1pPr algn="ctr">
              <a:lnSpc>
                <a:spcPts val="2400"/>
              </a:lnSpc>
              <a:defRPr sz="2400" b="1">
                <a:solidFill>
                  <a:schemeClr val="tx1"/>
                </a:solidFill>
                <a:effectLst/>
                <a:latin typeface="+mj-lt"/>
              </a:defRPr>
            </a:lvl1pPr>
          </a:lstStyle>
          <a:p>
            <a:r>
              <a:rPr lang="en-US" dirty="0"/>
              <a:t>Click to edit Master title style</a:t>
            </a:r>
          </a:p>
        </p:txBody>
      </p:sp>
      <p:sp>
        <p:nvSpPr>
          <p:cNvPr id="2" name="Slide Number Placeholder 1"/>
          <p:cNvSpPr>
            <a:spLocks noGrp="1"/>
          </p:cNvSpPr>
          <p:nvPr>
            <p:ph type="sldNum" sz="quarter" idx="10"/>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294315281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016 BLANK w/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285659762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2016 BLANK">
    <p:spTree>
      <p:nvGrpSpPr>
        <p:cNvPr id="1" name=""/>
        <p:cNvGrpSpPr/>
        <p:nvPr/>
      </p:nvGrpSpPr>
      <p:grpSpPr>
        <a:xfrm>
          <a:off x="0" y="0"/>
          <a:ext cx="0" cy="0"/>
          <a:chOff x="0" y="0"/>
          <a:chExt cx="0" cy="0"/>
        </a:xfrm>
      </p:grpSpPr>
      <p:sp>
        <p:nvSpPr>
          <p:cNvPr id="2" name="Rectangle 1"/>
          <p:cNvSpPr/>
          <p:nvPr userDrawn="1"/>
        </p:nvSpPr>
        <p:spPr>
          <a:xfrm>
            <a:off x="0" y="4705350"/>
            <a:ext cx="9144000" cy="438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0000"/>
              </a:solidFill>
            </a:endParaRPr>
          </a:p>
        </p:txBody>
      </p:sp>
      <p:sp>
        <p:nvSpPr>
          <p:cNvPr id="4" name="Slide Number Placeholder 3"/>
          <p:cNvSpPr>
            <a:spLocks noGrp="1"/>
          </p:cNvSpPr>
          <p:nvPr>
            <p:ph type="sldNum" sz="quarter" idx="10"/>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3081718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019A Source Only - MESSAGE &amp;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21" indent="0" algn="ctr">
              <a:buNone/>
              <a:defRPr sz="1400">
                <a:latin typeface="Arial" panose="020B0604020202020204" pitchFamily="34" charset="0"/>
                <a:cs typeface="Arial" panose="020B0604020202020204" pitchFamily="34" charset="0"/>
              </a:defRPr>
            </a:lvl2pPr>
            <a:lvl3pPr marL="914243" indent="0" algn="ctr">
              <a:buNone/>
              <a:defRPr sz="1400">
                <a:latin typeface="Arial" panose="020B0604020202020204" pitchFamily="34" charset="0"/>
                <a:cs typeface="Arial" panose="020B0604020202020204" pitchFamily="34" charset="0"/>
              </a:defRPr>
            </a:lvl3pPr>
            <a:lvl4pPr marL="1371362" indent="0" algn="ctr">
              <a:buNone/>
              <a:defRPr sz="1400">
                <a:latin typeface="Arial" panose="020B0604020202020204" pitchFamily="34" charset="0"/>
                <a:cs typeface="Arial" panose="020B0604020202020204" pitchFamily="34" charset="0"/>
              </a:defRPr>
            </a:lvl4pPr>
            <a:lvl5pPr marL="1828484"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
        <p:nvSpPr>
          <p:cNvPr id="7" name="Content Placeholder 9">
            <a:extLst>
              <a:ext uri="{FF2B5EF4-FFF2-40B4-BE49-F238E27FC236}">
                <a16:creationId xmlns:a16="http://schemas.microsoft.com/office/drawing/2014/main" id="{77683FCD-1542-4FF5-AE08-9140F2007320}"/>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06" indent="0" algn="r">
              <a:buNone/>
              <a:defRPr sz="1400"/>
            </a:lvl2pPr>
            <a:lvl3pPr marL="914220" indent="0" algn="r">
              <a:buNone/>
              <a:defRPr sz="1400"/>
            </a:lvl3pPr>
            <a:lvl4pPr marL="1371328" indent="0" algn="r">
              <a:buNone/>
              <a:defRPr sz="1400"/>
            </a:lvl4pPr>
            <a:lvl5pPr marL="1828439" indent="0" algn="r">
              <a:buNone/>
              <a:defRPr sz="1400"/>
            </a:lvl5pPr>
          </a:lstStyle>
          <a:p>
            <a:pPr lvl="0"/>
            <a:r>
              <a:rPr lang="en-US" dirty="0"/>
              <a:t>Click to edit Source </a:t>
            </a:r>
          </a:p>
        </p:txBody>
      </p:sp>
    </p:spTree>
    <p:extLst>
      <p:ext uri="{BB962C8B-B14F-4D97-AF65-F5344CB8AC3E}">
        <p14:creationId xmlns:p14="http://schemas.microsoft.com/office/powerpoint/2010/main" val="413225467"/>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019 CHAR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lgn="ctr">
              <a:lnSpc>
                <a:spcPts val="2400"/>
              </a:lnSpc>
              <a:defRPr sz="2400" b="1">
                <a:solidFill>
                  <a:schemeClr val="tx1"/>
                </a:solidFill>
                <a:effectLst/>
                <a:latin typeface="+mj-lt"/>
              </a:defRPr>
            </a:lvl1pPr>
          </a:lstStyle>
          <a:p>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buNone/>
              <a:defRPr sz="1400" b="0">
                <a:latin typeface="Arial" panose="020B0604020202020204" pitchFamily="34" charset="0"/>
                <a:cs typeface="Arial" panose="020B0604020202020204" pitchFamily="34" charset="0"/>
              </a:defRPr>
            </a:lvl1pPr>
            <a:lvl2pPr marL="457121" indent="0" algn="ctr">
              <a:buNone/>
              <a:defRPr sz="1400">
                <a:latin typeface="Arial" panose="020B0604020202020204" pitchFamily="34" charset="0"/>
                <a:cs typeface="Arial" panose="020B0604020202020204" pitchFamily="34" charset="0"/>
              </a:defRPr>
            </a:lvl2pPr>
            <a:lvl3pPr marL="914243" indent="0" algn="ctr">
              <a:buNone/>
              <a:defRPr sz="1400">
                <a:latin typeface="Arial" panose="020B0604020202020204" pitchFamily="34" charset="0"/>
                <a:cs typeface="Arial" panose="020B0604020202020204" pitchFamily="34" charset="0"/>
              </a:defRPr>
            </a:lvl3pPr>
            <a:lvl4pPr marL="1371362" indent="0" algn="ctr">
              <a:buNone/>
              <a:defRPr sz="1400">
                <a:latin typeface="Arial" panose="020B0604020202020204" pitchFamily="34" charset="0"/>
                <a:cs typeface="Arial" panose="020B0604020202020204" pitchFamily="34" charset="0"/>
              </a:defRPr>
            </a:lvl4pPr>
            <a:lvl5pPr marL="1828484"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4"/>
          <p:cNvSpPr>
            <a:spLocks noGrp="1"/>
          </p:cNvSpPr>
          <p:nvPr>
            <p:ph type="chart" sz="quarter" idx="16"/>
          </p:nvPr>
        </p:nvSpPr>
        <p:spPr>
          <a:xfrm>
            <a:off x="151076" y="811033"/>
            <a:ext cx="8841850" cy="3818117"/>
          </a:xfrm>
          <a:prstGeom prst="rect">
            <a:avLst/>
          </a:prstGeom>
        </p:spPr>
        <p:txBody>
          <a:bodyPr lIns="91430" tIns="45715" rIns="91430" bIns="45715"/>
          <a:lstStyle>
            <a:lvl1pPr>
              <a:defRPr>
                <a:solidFill>
                  <a:schemeClr val="accent1"/>
                </a:solidFill>
              </a:defRPr>
            </a:lvl1pPr>
          </a:lstStyle>
          <a:p>
            <a:r>
              <a:rPr lang="en-US"/>
              <a:t>Click icon to add chart</a:t>
            </a:r>
          </a:p>
        </p:txBody>
      </p:sp>
      <p:sp>
        <p:nvSpPr>
          <p:cNvPr id="2" name="Slide Number Placeholder 1"/>
          <p:cNvSpPr>
            <a:spLocks noGrp="1"/>
          </p:cNvSpPr>
          <p:nvPr>
            <p:ph type="sldNum" sz="quarter" idx="17"/>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
        <p:nvSpPr>
          <p:cNvPr id="12" name="Content Placeholder 9">
            <a:extLst>
              <a:ext uri="{FF2B5EF4-FFF2-40B4-BE49-F238E27FC236}">
                <a16:creationId xmlns:a16="http://schemas.microsoft.com/office/drawing/2014/main" id="{43BB6886-23D1-4AD4-A149-7CB22707AEEB}"/>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06" indent="0" algn="r">
              <a:buNone/>
              <a:defRPr sz="1400"/>
            </a:lvl2pPr>
            <a:lvl3pPr marL="914220" indent="0" algn="r">
              <a:buNone/>
              <a:defRPr sz="1400"/>
            </a:lvl3pPr>
            <a:lvl4pPr marL="1371328" indent="0" algn="r">
              <a:buNone/>
              <a:defRPr sz="1400"/>
            </a:lvl4pPr>
            <a:lvl5pPr marL="1828439"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4F306051-0DA4-439C-BACD-B77E9F507DB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1580298179"/>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019 Standar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2" name="Slide Number Placeholder 1"/>
          <p:cNvSpPr>
            <a:spLocks noGrp="1"/>
          </p:cNvSpPr>
          <p:nvPr>
            <p:ph type="sldNum" sz="quarter" idx="17"/>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buNone/>
              <a:defRPr sz="1400" b="0">
                <a:latin typeface="Arial" panose="020B0604020202020204" pitchFamily="34" charset="0"/>
                <a:cs typeface="Arial" panose="020B0604020202020204" pitchFamily="34" charset="0"/>
              </a:defRPr>
            </a:lvl1pPr>
            <a:lvl2pPr marL="457121" indent="0" algn="ctr">
              <a:buNone/>
              <a:defRPr sz="1400">
                <a:latin typeface="Arial" panose="020B0604020202020204" pitchFamily="34" charset="0"/>
                <a:cs typeface="Arial" panose="020B0604020202020204" pitchFamily="34" charset="0"/>
              </a:defRPr>
            </a:lvl2pPr>
            <a:lvl3pPr marL="914243" indent="0" algn="ctr">
              <a:buNone/>
              <a:defRPr sz="1400">
                <a:latin typeface="Arial" panose="020B0604020202020204" pitchFamily="34" charset="0"/>
                <a:cs typeface="Arial" panose="020B0604020202020204" pitchFamily="34" charset="0"/>
              </a:defRPr>
            </a:lvl3pPr>
            <a:lvl4pPr marL="1371362" indent="0" algn="ctr">
              <a:buNone/>
              <a:defRPr sz="1400">
                <a:latin typeface="Arial" panose="020B0604020202020204" pitchFamily="34" charset="0"/>
                <a:cs typeface="Arial" panose="020B0604020202020204" pitchFamily="34" charset="0"/>
              </a:defRPr>
            </a:lvl4pPr>
            <a:lvl5pPr marL="1828484"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12" name="Content Placeholder 9">
            <a:extLst>
              <a:ext uri="{FF2B5EF4-FFF2-40B4-BE49-F238E27FC236}">
                <a16:creationId xmlns:a16="http://schemas.microsoft.com/office/drawing/2014/main" id="{88ADF5E2-DC22-46B2-B3FB-78629B515A0F}"/>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06" indent="0" algn="r">
              <a:buNone/>
              <a:defRPr sz="1400"/>
            </a:lvl2pPr>
            <a:lvl3pPr marL="914220" indent="0" algn="r">
              <a:buNone/>
              <a:defRPr sz="1400"/>
            </a:lvl3pPr>
            <a:lvl4pPr marL="1371328" indent="0" algn="r">
              <a:buNone/>
              <a:defRPr sz="1400"/>
            </a:lvl4pPr>
            <a:lvl5pPr marL="1828439"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DBC5CAE5-B59A-4DBC-92B1-CE334CFC961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1108632118"/>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019 Sourc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2" name="Slide Number Placeholder 1"/>
          <p:cNvSpPr>
            <a:spLocks noGrp="1"/>
          </p:cNvSpPr>
          <p:nvPr>
            <p:ph type="sldNum" sz="quarter" idx="17"/>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buNone/>
              <a:defRPr sz="1400" b="0">
                <a:latin typeface="Arial" panose="020B0604020202020204" pitchFamily="34" charset="0"/>
                <a:cs typeface="Arial" panose="020B0604020202020204" pitchFamily="34" charset="0"/>
              </a:defRPr>
            </a:lvl1pPr>
            <a:lvl2pPr marL="457121" indent="0" algn="ctr">
              <a:buNone/>
              <a:defRPr sz="1400">
                <a:latin typeface="Arial" panose="020B0604020202020204" pitchFamily="34" charset="0"/>
                <a:cs typeface="Arial" panose="020B0604020202020204" pitchFamily="34" charset="0"/>
              </a:defRPr>
            </a:lvl2pPr>
            <a:lvl3pPr marL="914243" indent="0" algn="ctr">
              <a:buNone/>
              <a:defRPr sz="1400">
                <a:latin typeface="Arial" panose="020B0604020202020204" pitchFamily="34" charset="0"/>
                <a:cs typeface="Arial" panose="020B0604020202020204" pitchFamily="34" charset="0"/>
              </a:defRPr>
            </a:lvl3pPr>
            <a:lvl4pPr marL="1371362" indent="0" algn="ctr">
              <a:buNone/>
              <a:defRPr sz="1400">
                <a:latin typeface="Arial" panose="020B0604020202020204" pitchFamily="34" charset="0"/>
                <a:cs typeface="Arial" panose="020B0604020202020204" pitchFamily="34" charset="0"/>
              </a:defRPr>
            </a:lvl4pPr>
            <a:lvl5pPr marL="1828484"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ontent Placeholder 9">
            <a:extLst>
              <a:ext uri="{FF2B5EF4-FFF2-40B4-BE49-F238E27FC236}">
                <a16:creationId xmlns:a16="http://schemas.microsoft.com/office/drawing/2014/main" id="{77683FCD-1542-4FF5-AE08-9140F2007320}"/>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06" indent="0" algn="r">
              <a:buNone/>
              <a:defRPr sz="1400"/>
            </a:lvl2pPr>
            <a:lvl3pPr marL="914220" indent="0" algn="r">
              <a:buNone/>
              <a:defRPr sz="1400"/>
            </a:lvl3pPr>
            <a:lvl4pPr marL="1371328" indent="0" algn="r">
              <a:buNone/>
              <a:defRPr sz="1400"/>
            </a:lvl4pPr>
            <a:lvl5pPr marL="1828439" indent="0" algn="r">
              <a:buNone/>
              <a:defRPr sz="1400"/>
            </a:lvl5pPr>
          </a:lstStyle>
          <a:p>
            <a:pPr lvl="0"/>
            <a:r>
              <a:rPr lang="en-US" dirty="0"/>
              <a:t>Click to edit Source </a:t>
            </a:r>
          </a:p>
        </p:txBody>
      </p:sp>
    </p:spTree>
    <p:extLst>
      <p:ext uri="{BB962C8B-B14F-4D97-AF65-F5344CB8AC3E}">
        <p14:creationId xmlns:p14="http://schemas.microsoft.com/office/powerpoint/2010/main" val="1480782860"/>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019 Titl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2" name="Slide Number Placeholder 1"/>
          <p:cNvSpPr>
            <a:spLocks noGrp="1"/>
          </p:cNvSpPr>
          <p:nvPr>
            <p:ph type="sldNum" sz="quarter" idx="17"/>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buNone/>
              <a:defRPr sz="1400" b="0">
                <a:latin typeface="Arial" panose="020B0604020202020204" pitchFamily="34" charset="0"/>
                <a:cs typeface="Arial" panose="020B0604020202020204" pitchFamily="34" charset="0"/>
              </a:defRPr>
            </a:lvl1pPr>
            <a:lvl2pPr marL="457121" indent="0" algn="ctr">
              <a:buNone/>
              <a:defRPr sz="1400">
                <a:latin typeface="Arial" panose="020B0604020202020204" pitchFamily="34" charset="0"/>
                <a:cs typeface="Arial" panose="020B0604020202020204" pitchFamily="34" charset="0"/>
              </a:defRPr>
            </a:lvl2pPr>
            <a:lvl3pPr marL="914243" indent="0" algn="ctr">
              <a:buNone/>
              <a:defRPr sz="1400">
                <a:latin typeface="Arial" panose="020B0604020202020204" pitchFamily="34" charset="0"/>
                <a:cs typeface="Arial" panose="020B0604020202020204" pitchFamily="34" charset="0"/>
              </a:defRPr>
            </a:lvl3pPr>
            <a:lvl4pPr marL="1371362" indent="0" algn="ctr">
              <a:buNone/>
              <a:defRPr sz="1400">
                <a:latin typeface="Arial" panose="020B0604020202020204" pitchFamily="34" charset="0"/>
                <a:cs typeface="Arial" panose="020B0604020202020204" pitchFamily="34" charset="0"/>
              </a:defRPr>
            </a:lvl4pPr>
            <a:lvl5pPr marL="1828484"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Tree>
    <p:extLst>
      <p:ext uri="{BB962C8B-B14F-4D97-AF65-F5344CB8AC3E}">
        <p14:creationId xmlns:p14="http://schemas.microsoft.com/office/powerpoint/2010/main" val="3810627984"/>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2019 NO Title">
    <p:spTree>
      <p:nvGrpSpPr>
        <p:cNvPr id="1" name=""/>
        <p:cNvGrpSpPr/>
        <p:nvPr/>
      </p:nvGrpSpPr>
      <p:grpSpPr>
        <a:xfrm>
          <a:off x="0" y="0"/>
          <a:ext cx="0" cy="0"/>
          <a:chOff x="0" y="0"/>
          <a:chExt cx="0" cy="0"/>
        </a:xfrm>
      </p:grpSpPr>
      <p:sp>
        <p:nvSpPr>
          <p:cNvPr id="2" name="Slide Number Placeholder 1"/>
          <p:cNvSpPr>
            <a:spLocks noGrp="1"/>
          </p:cNvSpPr>
          <p:nvPr>
            <p:ph type="sldNum" sz="quarter" idx="17"/>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3155877488"/>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019 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9BA657-C29F-4FE9-A07E-8CD0D0D33B20}"/>
              </a:ext>
            </a:extLst>
          </p:cNvPr>
          <p:cNvSpPr/>
          <p:nvPr userDrawn="1"/>
        </p:nvSpPr>
        <p:spPr>
          <a:xfrm>
            <a:off x="0" y="4659465"/>
            <a:ext cx="9144000" cy="476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Slide Number Placeholder 1"/>
          <p:cNvSpPr>
            <a:spLocks noGrp="1"/>
          </p:cNvSpPr>
          <p:nvPr>
            <p:ph type="sldNum" sz="quarter" idx="17"/>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2139731931"/>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019 MMA Double 18-20">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2" name="Slide Number Placeholder 1"/>
          <p:cNvSpPr>
            <a:spLocks noGrp="1"/>
          </p:cNvSpPr>
          <p:nvPr>
            <p:ph type="sldNum" sz="quarter" idx="17"/>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buNone/>
              <a:defRPr sz="1400" b="0">
                <a:latin typeface="Arial" panose="020B0604020202020204" pitchFamily="34" charset="0"/>
                <a:cs typeface="Arial" panose="020B0604020202020204" pitchFamily="34" charset="0"/>
              </a:defRPr>
            </a:lvl1pPr>
            <a:lvl2pPr marL="457121" indent="0" algn="ctr">
              <a:buNone/>
              <a:defRPr sz="1400">
                <a:latin typeface="Arial" panose="020B0604020202020204" pitchFamily="34" charset="0"/>
                <a:cs typeface="Arial" panose="020B0604020202020204" pitchFamily="34" charset="0"/>
              </a:defRPr>
            </a:lvl2pPr>
            <a:lvl3pPr marL="914243" indent="0" algn="ctr">
              <a:buNone/>
              <a:defRPr sz="1400">
                <a:latin typeface="Arial" panose="020B0604020202020204" pitchFamily="34" charset="0"/>
                <a:cs typeface="Arial" panose="020B0604020202020204" pitchFamily="34" charset="0"/>
              </a:defRPr>
            </a:lvl3pPr>
            <a:lvl4pPr marL="1371362" indent="0" algn="ctr">
              <a:buNone/>
              <a:defRPr sz="1400">
                <a:latin typeface="Arial" panose="020B0604020202020204" pitchFamily="34" charset="0"/>
                <a:cs typeface="Arial" panose="020B0604020202020204" pitchFamily="34" charset="0"/>
              </a:defRPr>
            </a:lvl4pPr>
            <a:lvl5pPr marL="1828484"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userDrawn="1"/>
        </p:nvSpPr>
        <p:spPr>
          <a:xfrm>
            <a:off x="1279694" y="1071290"/>
            <a:ext cx="2088821" cy="276989"/>
          </a:xfrm>
          <a:prstGeom prst="rect">
            <a:avLst/>
          </a:prstGeom>
          <a:noFill/>
        </p:spPr>
        <p:txBody>
          <a:bodyPr wrap="none" lIns="91430" tIns="45715" rIns="91430" bIns="45715" rtlCol="0">
            <a:spAutoFit/>
          </a:bodyPr>
          <a:lstStyle/>
          <a:p>
            <a:pPr algn="ctr" defTabSz="914243"/>
            <a:r>
              <a:rPr lang="en-US" sz="1200" b="1" dirty="0">
                <a:solidFill>
                  <a:srgbClr val="000000"/>
                </a:solidFill>
                <a:cs typeface="Arial" pitchFamily="34" charset="0"/>
              </a:rPr>
              <a:t>12-Month Moving Average</a:t>
            </a:r>
          </a:p>
        </p:txBody>
      </p:sp>
      <p:sp>
        <p:nvSpPr>
          <p:cNvPr id="12" name="TextBox 11">
            <a:extLst>
              <a:ext uri="{FF2B5EF4-FFF2-40B4-BE49-F238E27FC236}">
                <a16:creationId xmlns:a16="http://schemas.microsoft.com/office/drawing/2014/main" id="{185D8A10-2B50-498B-A3DB-B2A6A124A308}"/>
              </a:ext>
            </a:extLst>
          </p:cNvPr>
          <p:cNvSpPr txBox="1"/>
          <p:nvPr userDrawn="1"/>
        </p:nvSpPr>
        <p:spPr>
          <a:xfrm>
            <a:off x="5942108" y="1076845"/>
            <a:ext cx="1755589" cy="276989"/>
          </a:xfrm>
          <a:prstGeom prst="rect">
            <a:avLst/>
          </a:prstGeom>
          <a:noFill/>
        </p:spPr>
        <p:txBody>
          <a:bodyPr wrap="none" lIns="91430" tIns="45715" rIns="91430" bIns="45715" rtlCol="0">
            <a:spAutoFit/>
          </a:bodyPr>
          <a:lstStyle/>
          <a:p>
            <a:pPr algn="ctr" defTabSz="914243"/>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userDrawn="1"/>
        </p:nvSpPr>
        <p:spPr>
          <a:xfrm>
            <a:off x="5542413" y="888664"/>
            <a:ext cx="2554975" cy="307766"/>
          </a:xfrm>
          <a:prstGeom prst="rect">
            <a:avLst/>
          </a:prstGeom>
          <a:noFill/>
        </p:spPr>
        <p:txBody>
          <a:bodyPr wrap="none" lIns="91430" tIns="45715" rIns="91430" bIns="45715" rtlCol="0">
            <a:spAutoFit/>
          </a:bodyPr>
          <a:lstStyle/>
          <a:p>
            <a:pPr algn="ctr" defTabSz="914243"/>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userDrawn="1"/>
        </p:nvSpPr>
        <p:spPr>
          <a:xfrm>
            <a:off x="1049676" y="3860693"/>
            <a:ext cx="2548848" cy="830987"/>
          </a:xfrm>
          <a:prstGeom prst="rect">
            <a:avLst/>
          </a:prstGeom>
          <a:noFill/>
        </p:spPr>
        <p:txBody>
          <a:bodyPr wrap="square" lIns="91430" tIns="45715" rIns="91430" bIns="45715" rtlCol="0">
            <a:spAutoFit/>
          </a:bodyPr>
          <a:lstStyle/>
          <a:p>
            <a:pPr marL="285701" indent="-285701" defTabSz="914243" fontAlgn="t">
              <a:buFont typeface="Arial" pitchFamily="34" charset="0"/>
              <a:buChar char="•"/>
            </a:pPr>
            <a:r>
              <a:rPr lang="en-US" sz="1600" b="1" dirty="0">
                <a:solidFill>
                  <a:prstClr val="black"/>
                </a:solidFill>
              </a:rPr>
              <a:t>Annual Trend: </a:t>
            </a:r>
          </a:p>
          <a:p>
            <a:pPr marL="285701" indent="-285701" defTabSz="914243" fontAlgn="t">
              <a:buFont typeface="Arial" pitchFamily="34" charset="0"/>
              <a:buChar char="•"/>
            </a:pPr>
            <a:r>
              <a:rPr lang="en-US" sz="1600" b="1" dirty="0">
                <a:solidFill>
                  <a:prstClr val="black"/>
                </a:solidFill>
              </a:rPr>
              <a:t>Phase: </a:t>
            </a:r>
          </a:p>
          <a:p>
            <a:pPr marL="285701" indent="-285701" defTabSz="914243"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userDrawn="1">
            <p:extLst/>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2018:</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2020:</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3"/>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4"/>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9"/>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4"/>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userDrawn="1"/>
        </p:nvGrpSpPr>
        <p:grpSpPr>
          <a:xfrm>
            <a:off x="5667022" y="3975388"/>
            <a:ext cx="1152880" cy="707886"/>
            <a:chOff x="5395957" y="3946960"/>
            <a:chExt cx="1152880" cy="707885"/>
          </a:xfrm>
        </p:grpSpPr>
        <p:sp>
          <p:nvSpPr>
            <p:cNvPr id="24" name="TextBox 23">
              <a:extLst>
                <a:ext uri="{FF2B5EF4-FFF2-40B4-BE49-F238E27FC236}">
                  <a16:creationId xmlns:a16="http://schemas.microsoft.com/office/drawing/2014/main" id="{6E8AFBDD-6BB9-4101-BD1D-3E4B7A9C2F4C}"/>
                </a:ext>
              </a:extLst>
            </p:cNvPr>
            <p:cNvSpPr txBox="1"/>
            <p:nvPr userDrawn="1"/>
          </p:nvSpPr>
          <p:spPr>
            <a:xfrm>
              <a:off x="5395957" y="3946960"/>
              <a:ext cx="1152880" cy="707885"/>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D0365D10-E233-48CC-AEE8-C140DC4E0CC2}"/>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06" indent="0" algn="r">
              <a:buNone/>
              <a:defRPr sz="1400"/>
            </a:lvl2pPr>
            <a:lvl3pPr marL="914220" indent="0" algn="r">
              <a:buNone/>
              <a:defRPr sz="1400"/>
            </a:lvl3pPr>
            <a:lvl4pPr marL="1371328" indent="0" algn="r">
              <a:buNone/>
              <a:defRPr sz="1400"/>
            </a:lvl4pPr>
            <a:lvl5pPr marL="1828439" indent="0" algn="r">
              <a:buNone/>
              <a:defRPr sz="1400"/>
            </a:lvl5pPr>
          </a:lstStyle>
          <a:p>
            <a:pPr lvl="0"/>
            <a:r>
              <a:rPr lang="en-US" dirty="0"/>
              <a:t>Click to edit Source </a:t>
            </a:r>
          </a:p>
        </p:txBody>
      </p:sp>
    </p:spTree>
    <p:extLst>
      <p:ext uri="{BB962C8B-B14F-4D97-AF65-F5344CB8AC3E}">
        <p14:creationId xmlns:p14="http://schemas.microsoft.com/office/powerpoint/2010/main" val="228219917"/>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019 MMA Double 19-21">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2" name="Slide Number Placeholder 1"/>
          <p:cNvSpPr>
            <a:spLocks noGrp="1"/>
          </p:cNvSpPr>
          <p:nvPr>
            <p:ph type="sldNum" sz="quarter" idx="17"/>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buNone/>
              <a:defRPr sz="1400" b="0">
                <a:latin typeface="Arial" panose="020B0604020202020204" pitchFamily="34" charset="0"/>
                <a:cs typeface="Arial" panose="020B0604020202020204" pitchFamily="34" charset="0"/>
              </a:defRPr>
            </a:lvl1pPr>
            <a:lvl2pPr marL="457121" indent="0" algn="ctr">
              <a:buNone/>
              <a:defRPr sz="1400">
                <a:latin typeface="Arial" panose="020B0604020202020204" pitchFamily="34" charset="0"/>
                <a:cs typeface="Arial" panose="020B0604020202020204" pitchFamily="34" charset="0"/>
              </a:defRPr>
            </a:lvl2pPr>
            <a:lvl3pPr marL="914243" indent="0" algn="ctr">
              <a:buNone/>
              <a:defRPr sz="1400">
                <a:latin typeface="Arial" panose="020B0604020202020204" pitchFamily="34" charset="0"/>
                <a:cs typeface="Arial" panose="020B0604020202020204" pitchFamily="34" charset="0"/>
              </a:defRPr>
            </a:lvl3pPr>
            <a:lvl4pPr marL="1371362" indent="0" algn="ctr">
              <a:buNone/>
              <a:defRPr sz="1400">
                <a:latin typeface="Arial" panose="020B0604020202020204" pitchFamily="34" charset="0"/>
                <a:cs typeface="Arial" panose="020B0604020202020204" pitchFamily="34" charset="0"/>
              </a:defRPr>
            </a:lvl4pPr>
            <a:lvl5pPr marL="1828484"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userDrawn="1"/>
        </p:nvSpPr>
        <p:spPr>
          <a:xfrm>
            <a:off x="1279694" y="1071290"/>
            <a:ext cx="2088821" cy="276989"/>
          </a:xfrm>
          <a:prstGeom prst="rect">
            <a:avLst/>
          </a:prstGeom>
          <a:noFill/>
        </p:spPr>
        <p:txBody>
          <a:bodyPr wrap="none" lIns="91430" tIns="45715" rIns="91430" bIns="45715" rtlCol="0">
            <a:spAutoFit/>
          </a:bodyPr>
          <a:lstStyle/>
          <a:p>
            <a:pPr algn="ctr" defTabSz="914243"/>
            <a:r>
              <a:rPr lang="en-US" sz="1200" b="1" dirty="0">
                <a:solidFill>
                  <a:srgbClr val="000000"/>
                </a:solidFill>
                <a:cs typeface="Arial" pitchFamily="34" charset="0"/>
              </a:rPr>
              <a:t>12-Month Moving Average</a:t>
            </a:r>
          </a:p>
        </p:txBody>
      </p:sp>
      <p:sp>
        <p:nvSpPr>
          <p:cNvPr id="12" name="TextBox 11">
            <a:extLst>
              <a:ext uri="{FF2B5EF4-FFF2-40B4-BE49-F238E27FC236}">
                <a16:creationId xmlns:a16="http://schemas.microsoft.com/office/drawing/2014/main" id="{185D8A10-2B50-498B-A3DB-B2A6A124A308}"/>
              </a:ext>
            </a:extLst>
          </p:cNvPr>
          <p:cNvSpPr txBox="1"/>
          <p:nvPr userDrawn="1"/>
        </p:nvSpPr>
        <p:spPr>
          <a:xfrm>
            <a:off x="5942108" y="1076845"/>
            <a:ext cx="1755589" cy="276989"/>
          </a:xfrm>
          <a:prstGeom prst="rect">
            <a:avLst/>
          </a:prstGeom>
          <a:noFill/>
        </p:spPr>
        <p:txBody>
          <a:bodyPr wrap="none" lIns="91430" tIns="45715" rIns="91430" bIns="45715" rtlCol="0">
            <a:spAutoFit/>
          </a:bodyPr>
          <a:lstStyle/>
          <a:p>
            <a:pPr algn="ctr" defTabSz="914243"/>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userDrawn="1"/>
        </p:nvSpPr>
        <p:spPr>
          <a:xfrm>
            <a:off x="5542413" y="888664"/>
            <a:ext cx="2554975" cy="307766"/>
          </a:xfrm>
          <a:prstGeom prst="rect">
            <a:avLst/>
          </a:prstGeom>
          <a:noFill/>
        </p:spPr>
        <p:txBody>
          <a:bodyPr wrap="none" lIns="91430" tIns="45715" rIns="91430" bIns="45715" rtlCol="0">
            <a:spAutoFit/>
          </a:bodyPr>
          <a:lstStyle/>
          <a:p>
            <a:pPr algn="ctr" defTabSz="914243"/>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userDrawn="1"/>
        </p:nvSpPr>
        <p:spPr>
          <a:xfrm>
            <a:off x="1049676" y="3860693"/>
            <a:ext cx="2548848" cy="830987"/>
          </a:xfrm>
          <a:prstGeom prst="rect">
            <a:avLst/>
          </a:prstGeom>
          <a:noFill/>
        </p:spPr>
        <p:txBody>
          <a:bodyPr wrap="square" lIns="91430" tIns="45715" rIns="91430" bIns="45715" rtlCol="0">
            <a:spAutoFit/>
          </a:bodyPr>
          <a:lstStyle/>
          <a:p>
            <a:pPr marL="285701" indent="-285701" defTabSz="914243" fontAlgn="t">
              <a:buFont typeface="Arial" pitchFamily="34" charset="0"/>
              <a:buChar char="•"/>
            </a:pPr>
            <a:r>
              <a:rPr lang="en-US" sz="1600" b="1" dirty="0">
                <a:solidFill>
                  <a:prstClr val="black"/>
                </a:solidFill>
              </a:rPr>
              <a:t>Annual Trend: </a:t>
            </a:r>
          </a:p>
          <a:p>
            <a:pPr marL="285701" indent="-285701" defTabSz="914243" fontAlgn="t">
              <a:buFont typeface="Arial" pitchFamily="34" charset="0"/>
              <a:buChar char="•"/>
            </a:pPr>
            <a:r>
              <a:rPr lang="en-US" sz="1600" b="1" dirty="0">
                <a:solidFill>
                  <a:prstClr val="black"/>
                </a:solidFill>
              </a:rPr>
              <a:t>Phase: </a:t>
            </a:r>
          </a:p>
          <a:p>
            <a:pPr marL="285701" indent="-285701" defTabSz="914243"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userDrawn="1">
            <p:extLst/>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2021:</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3"/>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4"/>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9"/>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4"/>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userDrawn="1"/>
        </p:nvGrpSpPr>
        <p:grpSpPr>
          <a:xfrm>
            <a:off x="5667022" y="3975388"/>
            <a:ext cx="1152880" cy="707886"/>
            <a:chOff x="5395957" y="3946960"/>
            <a:chExt cx="1152880" cy="707885"/>
          </a:xfrm>
        </p:grpSpPr>
        <p:sp>
          <p:nvSpPr>
            <p:cNvPr id="24" name="TextBox 23">
              <a:extLst>
                <a:ext uri="{FF2B5EF4-FFF2-40B4-BE49-F238E27FC236}">
                  <a16:creationId xmlns:a16="http://schemas.microsoft.com/office/drawing/2014/main" id="{6E8AFBDD-6BB9-4101-BD1D-3E4B7A9C2F4C}"/>
                </a:ext>
              </a:extLst>
            </p:cNvPr>
            <p:cNvSpPr txBox="1"/>
            <p:nvPr userDrawn="1"/>
          </p:nvSpPr>
          <p:spPr>
            <a:xfrm>
              <a:off x="5395957" y="3946960"/>
              <a:ext cx="1152880" cy="707885"/>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CA2AFCD6-9D9A-455F-B9E9-D30560274E17}"/>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06" indent="0" algn="r">
              <a:buNone/>
              <a:defRPr sz="1400"/>
            </a:lvl2pPr>
            <a:lvl3pPr marL="914220" indent="0" algn="r">
              <a:buNone/>
              <a:defRPr sz="1400"/>
            </a:lvl3pPr>
            <a:lvl4pPr marL="1371328" indent="0" algn="r">
              <a:buNone/>
              <a:defRPr sz="1400"/>
            </a:lvl4pPr>
            <a:lvl5pPr marL="1828439" indent="0" algn="r">
              <a:buNone/>
              <a:defRPr sz="1400"/>
            </a:lvl5pPr>
          </a:lstStyle>
          <a:p>
            <a:pPr lvl="0"/>
            <a:r>
              <a:rPr lang="en-US" dirty="0"/>
              <a:t>Click to edit Source </a:t>
            </a:r>
          </a:p>
        </p:txBody>
      </p:sp>
    </p:spTree>
    <p:extLst>
      <p:ext uri="{BB962C8B-B14F-4D97-AF65-F5344CB8AC3E}">
        <p14:creationId xmlns:p14="http://schemas.microsoft.com/office/powerpoint/2010/main" val="3982755507"/>
      </p:ext>
    </p:extLst>
  </p:cSld>
  <p:clrMapOvr>
    <a:overrideClrMapping bg1="lt1" tx1="dk1" bg2="lt2" tx2="dk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019 GDP 18-20">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2" name="Slide Number Placeholder 1"/>
          <p:cNvSpPr>
            <a:spLocks noGrp="1"/>
          </p:cNvSpPr>
          <p:nvPr>
            <p:ph type="sldNum" sz="quarter" idx="17"/>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buNone/>
              <a:defRPr sz="1400" b="0">
                <a:latin typeface="Arial" panose="020B0604020202020204" pitchFamily="34" charset="0"/>
                <a:cs typeface="Arial" panose="020B0604020202020204" pitchFamily="34" charset="0"/>
              </a:defRPr>
            </a:lvl1pPr>
            <a:lvl2pPr marL="457121" indent="0" algn="ctr">
              <a:buNone/>
              <a:defRPr sz="1400">
                <a:latin typeface="Arial" panose="020B0604020202020204" pitchFamily="34" charset="0"/>
                <a:cs typeface="Arial" panose="020B0604020202020204" pitchFamily="34" charset="0"/>
              </a:defRPr>
            </a:lvl2pPr>
            <a:lvl3pPr marL="914243" indent="0" algn="ctr">
              <a:buNone/>
              <a:defRPr sz="1400">
                <a:latin typeface="Arial" panose="020B0604020202020204" pitchFamily="34" charset="0"/>
                <a:cs typeface="Arial" panose="020B0604020202020204" pitchFamily="34" charset="0"/>
              </a:defRPr>
            </a:lvl3pPr>
            <a:lvl4pPr marL="1371362" indent="0" algn="ctr">
              <a:buNone/>
              <a:defRPr sz="1400">
                <a:latin typeface="Arial" panose="020B0604020202020204" pitchFamily="34" charset="0"/>
                <a:cs typeface="Arial" panose="020B0604020202020204" pitchFamily="34" charset="0"/>
              </a:defRPr>
            </a:lvl4pPr>
            <a:lvl5pPr marL="1828484"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userDrawn="1"/>
        </p:nvSpPr>
        <p:spPr>
          <a:xfrm>
            <a:off x="1322173" y="1071290"/>
            <a:ext cx="2003862" cy="276989"/>
          </a:xfrm>
          <a:prstGeom prst="rect">
            <a:avLst/>
          </a:prstGeom>
          <a:noFill/>
        </p:spPr>
        <p:txBody>
          <a:bodyPr wrap="none" lIns="91430" tIns="45715" rIns="91430" bIns="45715" rtlCol="0">
            <a:spAutoFit/>
          </a:bodyPr>
          <a:lstStyle/>
          <a:p>
            <a:pPr algn="ctr" defTabSz="914243"/>
            <a:r>
              <a:rPr lang="en-US" sz="1200" b="1" dirty="0">
                <a:solidFill>
                  <a:srgbClr val="000000"/>
                </a:solidFill>
                <a:cs typeface="Arial" pitchFamily="34" charset="0"/>
              </a:rPr>
              <a:t>3-Month Moving Average</a:t>
            </a:r>
          </a:p>
        </p:txBody>
      </p:sp>
      <p:sp>
        <p:nvSpPr>
          <p:cNvPr id="12" name="TextBox 11">
            <a:extLst>
              <a:ext uri="{FF2B5EF4-FFF2-40B4-BE49-F238E27FC236}">
                <a16:creationId xmlns:a16="http://schemas.microsoft.com/office/drawing/2014/main" id="{185D8A10-2B50-498B-A3DB-B2A6A124A308}"/>
              </a:ext>
            </a:extLst>
          </p:cNvPr>
          <p:cNvSpPr txBox="1"/>
          <p:nvPr userDrawn="1"/>
        </p:nvSpPr>
        <p:spPr>
          <a:xfrm>
            <a:off x="5984587" y="1076845"/>
            <a:ext cx="1670630" cy="276989"/>
          </a:xfrm>
          <a:prstGeom prst="rect">
            <a:avLst/>
          </a:prstGeom>
          <a:noFill/>
        </p:spPr>
        <p:txBody>
          <a:bodyPr wrap="none" lIns="91430" tIns="45715" rIns="91430" bIns="45715" rtlCol="0">
            <a:spAutoFit/>
          </a:bodyPr>
          <a:lstStyle/>
          <a:p>
            <a:pPr algn="ctr" defTabSz="914243"/>
            <a:r>
              <a:rPr lang="en-US" sz="1200" b="1" dirty="0">
                <a:solidFill>
                  <a:srgbClr val="000000"/>
                </a:solidFill>
                <a:cs typeface="Arial" pitchFamily="34" charset="0"/>
              </a:rPr>
              <a:t>3/12 Rate-of-Change</a:t>
            </a:r>
          </a:p>
        </p:txBody>
      </p:sp>
      <p:sp>
        <p:nvSpPr>
          <p:cNvPr id="13" name="TextBox 12">
            <a:extLst>
              <a:ext uri="{FF2B5EF4-FFF2-40B4-BE49-F238E27FC236}">
                <a16:creationId xmlns:a16="http://schemas.microsoft.com/office/drawing/2014/main" id="{A9D57C76-5872-4BEC-9D1D-83400EDE7D94}"/>
              </a:ext>
            </a:extLst>
          </p:cNvPr>
          <p:cNvSpPr txBox="1"/>
          <p:nvPr userDrawn="1"/>
        </p:nvSpPr>
        <p:spPr>
          <a:xfrm>
            <a:off x="5274457" y="888664"/>
            <a:ext cx="3090891" cy="307766"/>
          </a:xfrm>
          <a:prstGeom prst="rect">
            <a:avLst/>
          </a:prstGeom>
          <a:noFill/>
        </p:spPr>
        <p:txBody>
          <a:bodyPr wrap="none" lIns="91430" tIns="45715" rIns="91430" bIns="45715" rtlCol="0">
            <a:spAutoFit/>
          </a:bodyPr>
          <a:lstStyle/>
          <a:p>
            <a:pPr algn="ctr" defTabSz="914243"/>
            <a:r>
              <a:rPr lang="en-US" sz="1400" b="1" dirty="0">
                <a:solidFill>
                  <a:srgbClr val="000000"/>
                </a:solidFill>
                <a:cs typeface="Arial" pitchFamily="34" charset="0"/>
              </a:rPr>
              <a:t>Quarter-over-Quarter Growth Rate</a:t>
            </a:r>
          </a:p>
        </p:txBody>
      </p:sp>
      <p:sp>
        <p:nvSpPr>
          <p:cNvPr id="14" name="TextBox 13">
            <a:extLst>
              <a:ext uri="{FF2B5EF4-FFF2-40B4-BE49-F238E27FC236}">
                <a16:creationId xmlns:a16="http://schemas.microsoft.com/office/drawing/2014/main" id="{ACA82535-2A6F-4A97-A35F-B6573675E0FC}"/>
              </a:ext>
            </a:extLst>
          </p:cNvPr>
          <p:cNvSpPr txBox="1"/>
          <p:nvPr userDrawn="1"/>
        </p:nvSpPr>
        <p:spPr>
          <a:xfrm>
            <a:off x="1049677" y="3860693"/>
            <a:ext cx="3204272" cy="830987"/>
          </a:xfrm>
          <a:prstGeom prst="rect">
            <a:avLst/>
          </a:prstGeom>
          <a:noFill/>
        </p:spPr>
        <p:txBody>
          <a:bodyPr wrap="square" lIns="91430" tIns="45715" rIns="91430" bIns="45715" rtlCol="0">
            <a:spAutoFit/>
          </a:bodyPr>
          <a:lstStyle/>
          <a:p>
            <a:pPr marL="285701" indent="-285701" defTabSz="914243" fontAlgn="t">
              <a:buFont typeface="Arial" pitchFamily="34" charset="0"/>
              <a:buChar char="•"/>
            </a:pPr>
            <a:r>
              <a:rPr lang="en-US" sz="1600" b="1" dirty="0">
                <a:solidFill>
                  <a:prstClr val="black"/>
                </a:solidFill>
              </a:rPr>
              <a:t>. </a:t>
            </a:r>
          </a:p>
          <a:p>
            <a:pPr marL="285701" indent="-285701" defTabSz="914243" fontAlgn="t">
              <a:buFont typeface="Arial" pitchFamily="34" charset="0"/>
              <a:buChar char="•"/>
            </a:pPr>
            <a:r>
              <a:rPr lang="en-US" sz="1600" b="1" dirty="0">
                <a:solidFill>
                  <a:prstClr val="black"/>
                </a:solidFill>
              </a:rPr>
              <a:t>Phase: </a:t>
            </a:r>
          </a:p>
          <a:p>
            <a:pPr marL="285701" indent="-285701" defTabSz="914243" fontAlgn="t">
              <a:buFont typeface="Arial" pitchFamily="34" charset="0"/>
              <a:buChar char="•"/>
            </a:pPr>
            <a:r>
              <a:rPr lang="en-US" sz="1600" b="1" dirty="0">
                <a:solidFill>
                  <a:prstClr val="black"/>
                </a:solidFill>
              </a:rPr>
              <a:t>Quarter-over-Quarter: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userDrawn="1">
            <p:extLst/>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2018:</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2020:</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3"/>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1351722" y="3845584"/>
            <a:ext cx="2458278" cy="277813"/>
          </a:xfrm>
          <a:prstGeom prst="rect">
            <a:avLst/>
          </a:prstGeom>
          <a:solidFill>
            <a:schemeClr val="bg1"/>
          </a:solidFill>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3537004" y="4340569"/>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4"/>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userDrawn="1"/>
        </p:nvGrpSpPr>
        <p:grpSpPr>
          <a:xfrm>
            <a:off x="5667022" y="3975388"/>
            <a:ext cx="1152880" cy="707886"/>
            <a:chOff x="5395957" y="3946960"/>
            <a:chExt cx="1152880" cy="707885"/>
          </a:xfrm>
        </p:grpSpPr>
        <p:sp>
          <p:nvSpPr>
            <p:cNvPr id="24" name="TextBox 23">
              <a:extLst>
                <a:ext uri="{FF2B5EF4-FFF2-40B4-BE49-F238E27FC236}">
                  <a16:creationId xmlns:a16="http://schemas.microsoft.com/office/drawing/2014/main" id="{6E8AFBDD-6BB9-4101-BD1D-3E4B7A9C2F4C}"/>
                </a:ext>
              </a:extLst>
            </p:cNvPr>
            <p:cNvSpPr txBox="1"/>
            <p:nvPr userDrawn="1"/>
          </p:nvSpPr>
          <p:spPr>
            <a:xfrm>
              <a:off x="5395957" y="3946960"/>
              <a:ext cx="1152880" cy="707885"/>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8" name="Content Placeholder 9">
            <a:extLst>
              <a:ext uri="{FF2B5EF4-FFF2-40B4-BE49-F238E27FC236}">
                <a16:creationId xmlns:a16="http://schemas.microsoft.com/office/drawing/2014/main" id="{03FB26C4-64AB-487F-ADF0-C52156B8FE90}"/>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06" indent="0" algn="r">
              <a:buNone/>
              <a:defRPr sz="1400"/>
            </a:lvl2pPr>
            <a:lvl3pPr marL="914220" indent="0" algn="r">
              <a:buNone/>
              <a:defRPr sz="1400"/>
            </a:lvl3pPr>
            <a:lvl4pPr marL="1371328" indent="0" algn="r">
              <a:buNone/>
              <a:defRPr sz="1400"/>
            </a:lvl4pPr>
            <a:lvl5pPr marL="1828439" indent="0" algn="r">
              <a:buNone/>
              <a:defRPr sz="1400"/>
            </a:lvl5pPr>
          </a:lstStyle>
          <a:p>
            <a:pPr lvl="0"/>
            <a:r>
              <a:rPr lang="en-US" dirty="0"/>
              <a:t>Click to edit Source </a:t>
            </a:r>
          </a:p>
        </p:txBody>
      </p:sp>
    </p:spTree>
    <p:extLst>
      <p:ext uri="{BB962C8B-B14F-4D97-AF65-F5344CB8AC3E}">
        <p14:creationId xmlns:p14="http://schemas.microsoft.com/office/powerpoint/2010/main" val="2834064530"/>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019 GDP 19-21">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2" name="Slide Number Placeholder 1"/>
          <p:cNvSpPr>
            <a:spLocks noGrp="1"/>
          </p:cNvSpPr>
          <p:nvPr>
            <p:ph type="sldNum" sz="quarter" idx="17"/>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buNone/>
              <a:defRPr sz="1400" b="0">
                <a:latin typeface="Arial" panose="020B0604020202020204" pitchFamily="34" charset="0"/>
                <a:cs typeface="Arial" panose="020B0604020202020204" pitchFamily="34" charset="0"/>
              </a:defRPr>
            </a:lvl1pPr>
            <a:lvl2pPr marL="457121" indent="0" algn="ctr">
              <a:buNone/>
              <a:defRPr sz="1400">
                <a:latin typeface="Arial" panose="020B0604020202020204" pitchFamily="34" charset="0"/>
                <a:cs typeface="Arial" panose="020B0604020202020204" pitchFamily="34" charset="0"/>
              </a:defRPr>
            </a:lvl2pPr>
            <a:lvl3pPr marL="914243" indent="0" algn="ctr">
              <a:buNone/>
              <a:defRPr sz="1400">
                <a:latin typeface="Arial" panose="020B0604020202020204" pitchFamily="34" charset="0"/>
                <a:cs typeface="Arial" panose="020B0604020202020204" pitchFamily="34" charset="0"/>
              </a:defRPr>
            </a:lvl3pPr>
            <a:lvl4pPr marL="1371362" indent="0" algn="ctr">
              <a:buNone/>
              <a:defRPr sz="1400">
                <a:latin typeface="Arial" panose="020B0604020202020204" pitchFamily="34" charset="0"/>
                <a:cs typeface="Arial" panose="020B0604020202020204" pitchFamily="34" charset="0"/>
              </a:defRPr>
            </a:lvl4pPr>
            <a:lvl5pPr marL="1828484"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userDrawn="1"/>
        </p:nvSpPr>
        <p:spPr>
          <a:xfrm>
            <a:off x="1322173" y="1071290"/>
            <a:ext cx="2003862" cy="276989"/>
          </a:xfrm>
          <a:prstGeom prst="rect">
            <a:avLst/>
          </a:prstGeom>
          <a:noFill/>
        </p:spPr>
        <p:txBody>
          <a:bodyPr wrap="none" lIns="91430" tIns="45715" rIns="91430" bIns="45715" rtlCol="0">
            <a:spAutoFit/>
          </a:bodyPr>
          <a:lstStyle/>
          <a:p>
            <a:pPr algn="ctr" defTabSz="914243"/>
            <a:r>
              <a:rPr lang="en-US" sz="1200" b="1" dirty="0">
                <a:solidFill>
                  <a:srgbClr val="000000"/>
                </a:solidFill>
                <a:cs typeface="Arial" pitchFamily="34" charset="0"/>
              </a:rPr>
              <a:t>3-Month Moving Average</a:t>
            </a:r>
          </a:p>
        </p:txBody>
      </p:sp>
      <p:sp>
        <p:nvSpPr>
          <p:cNvPr id="12" name="TextBox 11">
            <a:extLst>
              <a:ext uri="{FF2B5EF4-FFF2-40B4-BE49-F238E27FC236}">
                <a16:creationId xmlns:a16="http://schemas.microsoft.com/office/drawing/2014/main" id="{185D8A10-2B50-498B-A3DB-B2A6A124A308}"/>
              </a:ext>
            </a:extLst>
          </p:cNvPr>
          <p:cNvSpPr txBox="1"/>
          <p:nvPr userDrawn="1"/>
        </p:nvSpPr>
        <p:spPr>
          <a:xfrm>
            <a:off x="5984587" y="1076845"/>
            <a:ext cx="1670630" cy="276989"/>
          </a:xfrm>
          <a:prstGeom prst="rect">
            <a:avLst/>
          </a:prstGeom>
          <a:noFill/>
        </p:spPr>
        <p:txBody>
          <a:bodyPr wrap="none" lIns="91430" tIns="45715" rIns="91430" bIns="45715" rtlCol="0">
            <a:spAutoFit/>
          </a:bodyPr>
          <a:lstStyle/>
          <a:p>
            <a:pPr algn="ctr" defTabSz="914243"/>
            <a:r>
              <a:rPr lang="en-US" sz="1200" b="1" dirty="0">
                <a:solidFill>
                  <a:srgbClr val="000000"/>
                </a:solidFill>
                <a:cs typeface="Arial" pitchFamily="34" charset="0"/>
              </a:rPr>
              <a:t>3/12 Rate-of-Change</a:t>
            </a:r>
          </a:p>
        </p:txBody>
      </p:sp>
      <p:sp>
        <p:nvSpPr>
          <p:cNvPr id="13" name="TextBox 12">
            <a:extLst>
              <a:ext uri="{FF2B5EF4-FFF2-40B4-BE49-F238E27FC236}">
                <a16:creationId xmlns:a16="http://schemas.microsoft.com/office/drawing/2014/main" id="{A9D57C76-5872-4BEC-9D1D-83400EDE7D94}"/>
              </a:ext>
            </a:extLst>
          </p:cNvPr>
          <p:cNvSpPr txBox="1"/>
          <p:nvPr userDrawn="1"/>
        </p:nvSpPr>
        <p:spPr>
          <a:xfrm>
            <a:off x="5274457" y="888664"/>
            <a:ext cx="3090891" cy="307766"/>
          </a:xfrm>
          <a:prstGeom prst="rect">
            <a:avLst/>
          </a:prstGeom>
          <a:noFill/>
        </p:spPr>
        <p:txBody>
          <a:bodyPr wrap="none" lIns="91430" tIns="45715" rIns="91430" bIns="45715" rtlCol="0">
            <a:spAutoFit/>
          </a:bodyPr>
          <a:lstStyle/>
          <a:p>
            <a:pPr algn="ctr" defTabSz="914243"/>
            <a:r>
              <a:rPr lang="en-US" sz="1400" b="1" dirty="0">
                <a:solidFill>
                  <a:srgbClr val="000000"/>
                </a:solidFill>
                <a:cs typeface="Arial" pitchFamily="34" charset="0"/>
              </a:rPr>
              <a:t>Quarter-over-Quarter Growth Rate</a:t>
            </a:r>
          </a:p>
        </p:txBody>
      </p:sp>
      <p:sp>
        <p:nvSpPr>
          <p:cNvPr id="14" name="TextBox 13">
            <a:extLst>
              <a:ext uri="{FF2B5EF4-FFF2-40B4-BE49-F238E27FC236}">
                <a16:creationId xmlns:a16="http://schemas.microsoft.com/office/drawing/2014/main" id="{ACA82535-2A6F-4A97-A35F-B6573675E0FC}"/>
              </a:ext>
            </a:extLst>
          </p:cNvPr>
          <p:cNvSpPr txBox="1"/>
          <p:nvPr userDrawn="1"/>
        </p:nvSpPr>
        <p:spPr>
          <a:xfrm>
            <a:off x="1049677" y="3860693"/>
            <a:ext cx="3204272" cy="830987"/>
          </a:xfrm>
          <a:prstGeom prst="rect">
            <a:avLst/>
          </a:prstGeom>
          <a:noFill/>
        </p:spPr>
        <p:txBody>
          <a:bodyPr wrap="square" lIns="91430" tIns="45715" rIns="91430" bIns="45715" rtlCol="0">
            <a:spAutoFit/>
          </a:bodyPr>
          <a:lstStyle/>
          <a:p>
            <a:pPr marL="285701" indent="-285701" defTabSz="914243" fontAlgn="t">
              <a:buFont typeface="Arial" pitchFamily="34" charset="0"/>
              <a:buChar char="•"/>
            </a:pPr>
            <a:r>
              <a:rPr lang="en-US" sz="1600" b="1" dirty="0">
                <a:solidFill>
                  <a:prstClr val="black"/>
                </a:solidFill>
              </a:rPr>
              <a:t>. </a:t>
            </a:r>
          </a:p>
          <a:p>
            <a:pPr marL="285701" indent="-285701" defTabSz="914243" fontAlgn="t">
              <a:buFont typeface="Arial" pitchFamily="34" charset="0"/>
              <a:buChar char="•"/>
            </a:pPr>
            <a:r>
              <a:rPr lang="en-US" sz="1600" b="1" dirty="0">
                <a:solidFill>
                  <a:prstClr val="black"/>
                </a:solidFill>
              </a:rPr>
              <a:t>Phase: </a:t>
            </a:r>
          </a:p>
          <a:p>
            <a:pPr marL="285701" indent="-285701" defTabSz="914243" fontAlgn="t">
              <a:buFont typeface="Arial" pitchFamily="34" charset="0"/>
              <a:buChar char="•"/>
            </a:pPr>
            <a:r>
              <a:rPr lang="en-US" sz="1600" b="1" dirty="0">
                <a:solidFill>
                  <a:prstClr val="black"/>
                </a:solidFill>
              </a:rPr>
              <a:t>Quarter-over-Quarter: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userDrawn="1">
            <p:extLst/>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2021:</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3"/>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1351722" y="3845584"/>
            <a:ext cx="2458278" cy="277813"/>
          </a:xfrm>
          <a:prstGeom prst="rect">
            <a:avLst/>
          </a:prstGeom>
          <a:solidFill>
            <a:schemeClr val="bg1"/>
          </a:solidFill>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3537004" y="4340569"/>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4"/>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userDrawn="1"/>
        </p:nvGrpSpPr>
        <p:grpSpPr>
          <a:xfrm>
            <a:off x="5667022" y="3975388"/>
            <a:ext cx="1152880" cy="707886"/>
            <a:chOff x="5395957" y="3946960"/>
            <a:chExt cx="1152880" cy="707885"/>
          </a:xfrm>
        </p:grpSpPr>
        <p:sp>
          <p:nvSpPr>
            <p:cNvPr id="24" name="TextBox 23">
              <a:extLst>
                <a:ext uri="{FF2B5EF4-FFF2-40B4-BE49-F238E27FC236}">
                  <a16:creationId xmlns:a16="http://schemas.microsoft.com/office/drawing/2014/main" id="{6E8AFBDD-6BB9-4101-BD1D-3E4B7A9C2F4C}"/>
                </a:ext>
              </a:extLst>
            </p:cNvPr>
            <p:cNvSpPr txBox="1"/>
            <p:nvPr userDrawn="1"/>
          </p:nvSpPr>
          <p:spPr>
            <a:xfrm>
              <a:off x="5395957" y="3946960"/>
              <a:ext cx="1152880" cy="707885"/>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6" name="Content Placeholder 9">
            <a:extLst>
              <a:ext uri="{FF2B5EF4-FFF2-40B4-BE49-F238E27FC236}">
                <a16:creationId xmlns:a16="http://schemas.microsoft.com/office/drawing/2014/main" id="{A791A911-CAFC-4CAF-B7F4-977999B8B972}"/>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06" indent="0" algn="r">
              <a:buNone/>
              <a:defRPr sz="1400"/>
            </a:lvl2pPr>
            <a:lvl3pPr marL="914220" indent="0" algn="r">
              <a:buNone/>
              <a:defRPr sz="1400"/>
            </a:lvl3pPr>
            <a:lvl4pPr marL="1371328" indent="0" algn="r">
              <a:buNone/>
              <a:defRPr sz="1400"/>
            </a:lvl4pPr>
            <a:lvl5pPr marL="1828439" indent="0" algn="r">
              <a:buNone/>
              <a:defRPr sz="1400"/>
            </a:lvl5pPr>
          </a:lstStyle>
          <a:p>
            <a:pPr lvl="0"/>
            <a:r>
              <a:rPr lang="en-US" dirty="0"/>
              <a:t>Click to edit Source </a:t>
            </a:r>
          </a:p>
        </p:txBody>
      </p:sp>
    </p:spTree>
    <p:extLst>
      <p:ext uri="{BB962C8B-B14F-4D97-AF65-F5344CB8AC3E}">
        <p14:creationId xmlns:p14="http://schemas.microsoft.com/office/powerpoint/2010/main" val="348251086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019A Source Only -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Title</a:t>
            </a:r>
          </a:p>
        </p:txBody>
      </p:sp>
      <p:sp>
        <p:nvSpPr>
          <p:cNvPr id="7" name="Content Placeholder 9">
            <a:extLst>
              <a:ext uri="{FF2B5EF4-FFF2-40B4-BE49-F238E27FC236}">
                <a16:creationId xmlns:a16="http://schemas.microsoft.com/office/drawing/2014/main" id="{77683FCD-1542-4FF5-AE08-9140F2007320}"/>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06" indent="0" algn="r">
              <a:buNone/>
              <a:defRPr sz="1400"/>
            </a:lvl2pPr>
            <a:lvl3pPr marL="914220" indent="0" algn="r">
              <a:buNone/>
              <a:defRPr sz="1400"/>
            </a:lvl3pPr>
            <a:lvl4pPr marL="1371328" indent="0" algn="r">
              <a:buNone/>
              <a:defRPr sz="1400"/>
            </a:lvl4pPr>
            <a:lvl5pPr marL="1828439" indent="0" algn="r">
              <a:buNone/>
              <a:defRPr sz="1400"/>
            </a:lvl5pPr>
          </a:lstStyle>
          <a:p>
            <a:pPr lvl="0"/>
            <a:r>
              <a:rPr lang="en-US" dirty="0"/>
              <a:t>Click to edit Source </a:t>
            </a:r>
          </a:p>
        </p:txBody>
      </p:sp>
    </p:spTree>
    <p:extLst>
      <p:ext uri="{BB962C8B-B14F-4D97-AF65-F5344CB8AC3E}">
        <p14:creationId xmlns:p14="http://schemas.microsoft.com/office/powerpoint/2010/main" val="3908467199"/>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019 MMT Double 18-20">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2" name="Slide Number Placeholder 1"/>
          <p:cNvSpPr>
            <a:spLocks noGrp="1"/>
          </p:cNvSpPr>
          <p:nvPr>
            <p:ph type="sldNum" sz="quarter" idx="17"/>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buNone/>
              <a:defRPr sz="1400" b="0">
                <a:latin typeface="Arial" panose="020B0604020202020204" pitchFamily="34" charset="0"/>
                <a:cs typeface="Arial" panose="020B0604020202020204" pitchFamily="34" charset="0"/>
              </a:defRPr>
            </a:lvl1pPr>
            <a:lvl2pPr marL="457121" indent="0" algn="ctr">
              <a:buNone/>
              <a:defRPr sz="1400">
                <a:latin typeface="Arial" panose="020B0604020202020204" pitchFamily="34" charset="0"/>
                <a:cs typeface="Arial" panose="020B0604020202020204" pitchFamily="34" charset="0"/>
              </a:defRPr>
            </a:lvl2pPr>
            <a:lvl3pPr marL="914243" indent="0" algn="ctr">
              <a:buNone/>
              <a:defRPr sz="1400">
                <a:latin typeface="Arial" panose="020B0604020202020204" pitchFamily="34" charset="0"/>
                <a:cs typeface="Arial" panose="020B0604020202020204" pitchFamily="34" charset="0"/>
              </a:defRPr>
            </a:lvl3pPr>
            <a:lvl4pPr marL="1371362" indent="0" algn="ctr">
              <a:buNone/>
              <a:defRPr sz="1400">
                <a:latin typeface="Arial" panose="020B0604020202020204" pitchFamily="34" charset="0"/>
                <a:cs typeface="Arial" panose="020B0604020202020204" pitchFamily="34" charset="0"/>
              </a:defRPr>
            </a:lvl4pPr>
            <a:lvl5pPr marL="1828484"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userDrawn="1"/>
        </p:nvSpPr>
        <p:spPr>
          <a:xfrm>
            <a:off x="1397517" y="1071290"/>
            <a:ext cx="1853179" cy="276989"/>
          </a:xfrm>
          <a:prstGeom prst="rect">
            <a:avLst/>
          </a:prstGeom>
          <a:noFill/>
        </p:spPr>
        <p:txBody>
          <a:bodyPr wrap="none" lIns="91430" tIns="45715" rIns="91430" bIns="45715" rtlCol="0">
            <a:spAutoFit/>
          </a:bodyPr>
          <a:lstStyle/>
          <a:p>
            <a:pPr algn="ctr" defTabSz="914243"/>
            <a:r>
              <a:rPr lang="en-US" sz="1200" b="1" dirty="0">
                <a:solidFill>
                  <a:srgbClr val="000000"/>
                </a:solidFill>
                <a:cs typeface="Arial" pitchFamily="34" charset="0"/>
              </a:rPr>
              <a:t>12-Month Moving Total</a:t>
            </a:r>
          </a:p>
        </p:txBody>
      </p:sp>
      <p:sp>
        <p:nvSpPr>
          <p:cNvPr id="12" name="TextBox 11">
            <a:extLst>
              <a:ext uri="{FF2B5EF4-FFF2-40B4-BE49-F238E27FC236}">
                <a16:creationId xmlns:a16="http://schemas.microsoft.com/office/drawing/2014/main" id="{185D8A10-2B50-498B-A3DB-B2A6A124A308}"/>
              </a:ext>
            </a:extLst>
          </p:cNvPr>
          <p:cNvSpPr txBox="1"/>
          <p:nvPr userDrawn="1"/>
        </p:nvSpPr>
        <p:spPr>
          <a:xfrm>
            <a:off x="5942108" y="1076845"/>
            <a:ext cx="1755589" cy="276989"/>
          </a:xfrm>
          <a:prstGeom prst="rect">
            <a:avLst/>
          </a:prstGeom>
          <a:noFill/>
        </p:spPr>
        <p:txBody>
          <a:bodyPr wrap="none" lIns="91430" tIns="45715" rIns="91430" bIns="45715" rtlCol="0">
            <a:spAutoFit/>
          </a:bodyPr>
          <a:lstStyle/>
          <a:p>
            <a:pPr algn="ctr" defTabSz="914243"/>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userDrawn="1"/>
        </p:nvSpPr>
        <p:spPr>
          <a:xfrm>
            <a:off x="5542413" y="888664"/>
            <a:ext cx="2554975" cy="307766"/>
          </a:xfrm>
          <a:prstGeom prst="rect">
            <a:avLst/>
          </a:prstGeom>
          <a:noFill/>
        </p:spPr>
        <p:txBody>
          <a:bodyPr wrap="none" lIns="91430" tIns="45715" rIns="91430" bIns="45715" rtlCol="0">
            <a:spAutoFit/>
          </a:bodyPr>
          <a:lstStyle/>
          <a:p>
            <a:pPr algn="ctr" defTabSz="914243"/>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userDrawn="1"/>
        </p:nvSpPr>
        <p:spPr>
          <a:xfrm>
            <a:off x="1049676" y="3860693"/>
            <a:ext cx="2548848" cy="830987"/>
          </a:xfrm>
          <a:prstGeom prst="rect">
            <a:avLst/>
          </a:prstGeom>
          <a:noFill/>
        </p:spPr>
        <p:txBody>
          <a:bodyPr wrap="square" lIns="91430" tIns="45715" rIns="91430" bIns="45715" rtlCol="0">
            <a:spAutoFit/>
          </a:bodyPr>
          <a:lstStyle/>
          <a:p>
            <a:pPr marL="285701" indent="-285701" defTabSz="914243" fontAlgn="t">
              <a:buFont typeface="Arial" pitchFamily="34" charset="0"/>
              <a:buChar char="•"/>
            </a:pPr>
            <a:r>
              <a:rPr lang="en-US" sz="1600" b="1" dirty="0">
                <a:solidFill>
                  <a:prstClr val="black"/>
                </a:solidFill>
              </a:rPr>
              <a:t>Annual Trend: </a:t>
            </a:r>
          </a:p>
          <a:p>
            <a:pPr marL="285701" indent="-285701" defTabSz="914243" fontAlgn="t">
              <a:buFont typeface="Arial" pitchFamily="34" charset="0"/>
              <a:buChar char="•"/>
            </a:pPr>
            <a:r>
              <a:rPr lang="en-US" sz="1600" b="1" dirty="0">
                <a:solidFill>
                  <a:prstClr val="black"/>
                </a:solidFill>
              </a:rPr>
              <a:t>Phase: </a:t>
            </a:r>
          </a:p>
          <a:p>
            <a:pPr marL="285701" indent="-285701" defTabSz="914243"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userDrawn="1">
            <p:extLst/>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2018:</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2020:</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3"/>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4"/>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9"/>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4"/>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userDrawn="1"/>
        </p:nvGrpSpPr>
        <p:grpSpPr>
          <a:xfrm>
            <a:off x="5667022" y="3975388"/>
            <a:ext cx="1152880" cy="707886"/>
            <a:chOff x="5395957" y="3946960"/>
            <a:chExt cx="1152880" cy="707885"/>
          </a:xfrm>
        </p:grpSpPr>
        <p:sp>
          <p:nvSpPr>
            <p:cNvPr id="24" name="TextBox 23">
              <a:extLst>
                <a:ext uri="{FF2B5EF4-FFF2-40B4-BE49-F238E27FC236}">
                  <a16:creationId xmlns:a16="http://schemas.microsoft.com/office/drawing/2014/main" id="{6E8AFBDD-6BB9-4101-BD1D-3E4B7A9C2F4C}"/>
                </a:ext>
              </a:extLst>
            </p:cNvPr>
            <p:cNvSpPr txBox="1"/>
            <p:nvPr userDrawn="1"/>
          </p:nvSpPr>
          <p:spPr>
            <a:xfrm>
              <a:off x="5395957" y="3946960"/>
              <a:ext cx="1152880" cy="707885"/>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5FAD4CA2-7606-4B8A-A0FE-63610F04576A}"/>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06" indent="0" algn="r">
              <a:buNone/>
              <a:defRPr sz="1400"/>
            </a:lvl2pPr>
            <a:lvl3pPr marL="914220" indent="0" algn="r">
              <a:buNone/>
              <a:defRPr sz="1400"/>
            </a:lvl3pPr>
            <a:lvl4pPr marL="1371328" indent="0" algn="r">
              <a:buNone/>
              <a:defRPr sz="1400"/>
            </a:lvl4pPr>
            <a:lvl5pPr marL="1828439" indent="0" algn="r">
              <a:buNone/>
              <a:defRPr sz="1400"/>
            </a:lvl5pPr>
          </a:lstStyle>
          <a:p>
            <a:pPr lvl="0"/>
            <a:r>
              <a:rPr lang="en-US" dirty="0"/>
              <a:t>Click to edit Source </a:t>
            </a:r>
          </a:p>
        </p:txBody>
      </p:sp>
    </p:spTree>
    <p:extLst>
      <p:ext uri="{BB962C8B-B14F-4D97-AF65-F5344CB8AC3E}">
        <p14:creationId xmlns:p14="http://schemas.microsoft.com/office/powerpoint/2010/main" val="3686215854"/>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2019 MMT Double 18-20">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2" name="Slide Number Placeholder 1"/>
          <p:cNvSpPr>
            <a:spLocks noGrp="1"/>
          </p:cNvSpPr>
          <p:nvPr>
            <p:ph type="sldNum" sz="quarter" idx="17"/>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buNone/>
              <a:defRPr sz="1400" b="0">
                <a:latin typeface="Arial" panose="020B0604020202020204" pitchFamily="34" charset="0"/>
                <a:cs typeface="Arial" panose="020B0604020202020204" pitchFamily="34" charset="0"/>
              </a:defRPr>
            </a:lvl1pPr>
            <a:lvl2pPr marL="457121" indent="0" algn="ctr">
              <a:buNone/>
              <a:defRPr sz="1400">
                <a:latin typeface="Arial" panose="020B0604020202020204" pitchFamily="34" charset="0"/>
                <a:cs typeface="Arial" panose="020B0604020202020204" pitchFamily="34" charset="0"/>
              </a:defRPr>
            </a:lvl2pPr>
            <a:lvl3pPr marL="914243" indent="0" algn="ctr">
              <a:buNone/>
              <a:defRPr sz="1400">
                <a:latin typeface="Arial" panose="020B0604020202020204" pitchFamily="34" charset="0"/>
                <a:cs typeface="Arial" panose="020B0604020202020204" pitchFamily="34" charset="0"/>
              </a:defRPr>
            </a:lvl3pPr>
            <a:lvl4pPr marL="1371362" indent="0" algn="ctr">
              <a:buNone/>
              <a:defRPr sz="1400">
                <a:latin typeface="Arial" panose="020B0604020202020204" pitchFamily="34" charset="0"/>
                <a:cs typeface="Arial" panose="020B0604020202020204" pitchFamily="34" charset="0"/>
              </a:defRPr>
            </a:lvl4pPr>
            <a:lvl5pPr marL="1828484"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userDrawn="1"/>
        </p:nvSpPr>
        <p:spPr>
          <a:xfrm>
            <a:off x="1397517" y="1071290"/>
            <a:ext cx="1853179" cy="276989"/>
          </a:xfrm>
          <a:prstGeom prst="rect">
            <a:avLst/>
          </a:prstGeom>
          <a:noFill/>
        </p:spPr>
        <p:txBody>
          <a:bodyPr wrap="none" lIns="91430" tIns="45715" rIns="91430" bIns="45715" rtlCol="0">
            <a:spAutoFit/>
          </a:bodyPr>
          <a:lstStyle/>
          <a:p>
            <a:pPr algn="ctr" defTabSz="914243"/>
            <a:r>
              <a:rPr lang="en-US" sz="1200" b="1" dirty="0">
                <a:solidFill>
                  <a:srgbClr val="000000"/>
                </a:solidFill>
                <a:cs typeface="Arial" pitchFamily="34" charset="0"/>
              </a:rPr>
              <a:t>12-Month Moving Total</a:t>
            </a:r>
          </a:p>
        </p:txBody>
      </p:sp>
      <p:sp>
        <p:nvSpPr>
          <p:cNvPr id="12" name="TextBox 11">
            <a:extLst>
              <a:ext uri="{FF2B5EF4-FFF2-40B4-BE49-F238E27FC236}">
                <a16:creationId xmlns:a16="http://schemas.microsoft.com/office/drawing/2014/main" id="{185D8A10-2B50-498B-A3DB-B2A6A124A308}"/>
              </a:ext>
            </a:extLst>
          </p:cNvPr>
          <p:cNvSpPr txBox="1"/>
          <p:nvPr userDrawn="1"/>
        </p:nvSpPr>
        <p:spPr>
          <a:xfrm>
            <a:off x="5942108" y="1076845"/>
            <a:ext cx="1755589" cy="276989"/>
          </a:xfrm>
          <a:prstGeom prst="rect">
            <a:avLst/>
          </a:prstGeom>
          <a:noFill/>
        </p:spPr>
        <p:txBody>
          <a:bodyPr wrap="none" lIns="91430" tIns="45715" rIns="91430" bIns="45715" rtlCol="0">
            <a:spAutoFit/>
          </a:bodyPr>
          <a:lstStyle/>
          <a:p>
            <a:pPr algn="ctr" defTabSz="914243"/>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userDrawn="1"/>
        </p:nvSpPr>
        <p:spPr>
          <a:xfrm>
            <a:off x="5542413" y="888664"/>
            <a:ext cx="2554975" cy="307766"/>
          </a:xfrm>
          <a:prstGeom prst="rect">
            <a:avLst/>
          </a:prstGeom>
          <a:noFill/>
        </p:spPr>
        <p:txBody>
          <a:bodyPr wrap="none" lIns="91430" tIns="45715" rIns="91430" bIns="45715" rtlCol="0">
            <a:spAutoFit/>
          </a:bodyPr>
          <a:lstStyle/>
          <a:p>
            <a:pPr algn="ctr" defTabSz="914243"/>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userDrawn="1"/>
        </p:nvSpPr>
        <p:spPr>
          <a:xfrm>
            <a:off x="1049676" y="3860693"/>
            <a:ext cx="2548848" cy="830987"/>
          </a:xfrm>
          <a:prstGeom prst="rect">
            <a:avLst/>
          </a:prstGeom>
          <a:noFill/>
        </p:spPr>
        <p:txBody>
          <a:bodyPr wrap="square" lIns="91430" tIns="45715" rIns="91430" bIns="45715" rtlCol="0">
            <a:spAutoFit/>
          </a:bodyPr>
          <a:lstStyle/>
          <a:p>
            <a:pPr marL="285701" indent="-285701" defTabSz="914243" fontAlgn="t">
              <a:buFont typeface="Arial" pitchFamily="34" charset="0"/>
              <a:buChar char="•"/>
            </a:pPr>
            <a:r>
              <a:rPr lang="en-US" sz="1600" b="1" dirty="0">
                <a:solidFill>
                  <a:prstClr val="black"/>
                </a:solidFill>
              </a:rPr>
              <a:t>Annual Trend: </a:t>
            </a:r>
          </a:p>
          <a:p>
            <a:pPr marL="285701" indent="-285701" defTabSz="914243" fontAlgn="t">
              <a:buFont typeface="Arial" pitchFamily="34" charset="0"/>
              <a:buChar char="•"/>
            </a:pPr>
            <a:r>
              <a:rPr lang="en-US" sz="1600" b="1" dirty="0">
                <a:solidFill>
                  <a:prstClr val="black"/>
                </a:solidFill>
              </a:rPr>
              <a:t>Phase: </a:t>
            </a:r>
          </a:p>
          <a:p>
            <a:pPr marL="285701" indent="-285701" defTabSz="914243"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userDrawn="1">
            <p:extLst/>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2021:</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3"/>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4"/>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9"/>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4"/>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userDrawn="1"/>
        </p:nvGrpSpPr>
        <p:grpSpPr>
          <a:xfrm>
            <a:off x="5667022" y="3975388"/>
            <a:ext cx="1152880" cy="707886"/>
            <a:chOff x="5395957" y="3946960"/>
            <a:chExt cx="1152880" cy="707885"/>
          </a:xfrm>
        </p:grpSpPr>
        <p:sp>
          <p:nvSpPr>
            <p:cNvPr id="24" name="TextBox 23">
              <a:extLst>
                <a:ext uri="{FF2B5EF4-FFF2-40B4-BE49-F238E27FC236}">
                  <a16:creationId xmlns:a16="http://schemas.microsoft.com/office/drawing/2014/main" id="{6E8AFBDD-6BB9-4101-BD1D-3E4B7A9C2F4C}"/>
                </a:ext>
              </a:extLst>
            </p:cNvPr>
            <p:cNvSpPr txBox="1"/>
            <p:nvPr userDrawn="1"/>
          </p:nvSpPr>
          <p:spPr>
            <a:xfrm>
              <a:off x="5395957" y="3946960"/>
              <a:ext cx="1152880" cy="707885"/>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96BB862B-4E91-4B79-A169-D19DBD60D534}"/>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06" indent="0" algn="r">
              <a:buNone/>
              <a:defRPr sz="1400"/>
            </a:lvl2pPr>
            <a:lvl3pPr marL="914220" indent="0" algn="r">
              <a:buNone/>
              <a:defRPr sz="1400"/>
            </a:lvl3pPr>
            <a:lvl4pPr marL="1371328" indent="0" algn="r">
              <a:buNone/>
              <a:defRPr sz="1400"/>
            </a:lvl4pPr>
            <a:lvl5pPr marL="1828439" indent="0" algn="r">
              <a:buNone/>
              <a:defRPr sz="1400"/>
            </a:lvl5pPr>
          </a:lstStyle>
          <a:p>
            <a:pPr lvl="0"/>
            <a:r>
              <a:rPr lang="en-US" dirty="0"/>
              <a:t>Click to edit Source </a:t>
            </a:r>
          </a:p>
        </p:txBody>
      </p:sp>
    </p:spTree>
    <p:extLst>
      <p:ext uri="{BB962C8B-B14F-4D97-AF65-F5344CB8AC3E}">
        <p14:creationId xmlns:p14="http://schemas.microsoft.com/office/powerpoint/2010/main" val="1470383850"/>
      </p:ext>
    </p:extLst>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2018 CHART">
    <p:spTree>
      <p:nvGrpSpPr>
        <p:cNvPr id="1" name=""/>
        <p:cNvGrpSpPr/>
        <p:nvPr/>
      </p:nvGrpSpPr>
      <p:grpSpPr>
        <a:xfrm>
          <a:off x="0" y="0"/>
          <a:ext cx="0" cy="0"/>
          <a:chOff x="0" y="0"/>
          <a:chExt cx="0" cy="0"/>
        </a:xfrm>
      </p:grpSpPr>
      <p:sp>
        <p:nvSpPr>
          <p:cNvPr id="4" name="Title 1"/>
          <p:cNvSpPr>
            <a:spLocks noGrp="1"/>
          </p:cNvSpPr>
          <p:nvPr>
            <p:ph type="title"/>
          </p:nvPr>
        </p:nvSpPr>
        <p:spPr>
          <a:xfrm>
            <a:off x="0" y="57150"/>
            <a:ext cx="9144000" cy="628650"/>
          </a:xfrm>
          <a:prstGeom prst="rect">
            <a:avLst/>
          </a:prstGeom>
        </p:spPr>
        <p:txBody>
          <a:bodyPr lIns="91430" tIns="45715" rIns="91430" bIns="45715" anchor="ctr">
            <a:normAutofit/>
          </a:bodyPr>
          <a:lstStyle>
            <a:lvl1pPr algn="ctr">
              <a:lnSpc>
                <a:spcPts val="2400"/>
              </a:lnSpc>
              <a:defRPr sz="2400" b="1">
                <a:solidFill>
                  <a:schemeClr val="tx1"/>
                </a:solidFill>
                <a:effectLst/>
                <a:latin typeface="+mj-lt"/>
              </a:defRPr>
            </a:lvl1pPr>
          </a:lstStyle>
          <a:p>
            <a:r>
              <a:rPr lang="en-US"/>
              <a:t>Click to edit Master title style</a:t>
            </a:r>
            <a:endParaRPr lang="en-US" dirty="0"/>
          </a:p>
        </p:txBody>
      </p:sp>
      <p:sp>
        <p:nvSpPr>
          <p:cNvPr id="10" name="Content Placeholder 9"/>
          <p:cNvSpPr>
            <a:spLocks noGrp="1"/>
          </p:cNvSpPr>
          <p:nvPr>
            <p:ph sz="quarter" idx="14" hasCustomPrompt="1"/>
          </p:nvPr>
        </p:nvSpPr>
        <p:spPr>
          <a:xfrm>
            <a:off x="4800600" y="4856526"/>
            <a:ext cx="4114800" cy="286974"/>
          </a:xfrm>
          <a:prstGeom prst="rect">
            <a:avLst/>
          </a:prstGeom>
        </p:spPr>
        <p:txBody>
          <a:bodyPr lIns="91430" tIns="45715" rIns="91430" bIns="45715"/>
          <a:lstStyle>
            <a:lvl1pPr marL="0" indent="0" algn="r">
              <a:buNone/>
              <a:defRPr sz="1400"/>
            </a:lvl1pPr>
            <a:lvl2pPr marL="457106" indent="0" algn="r">
              <a:buNone/>
              <a:defRPr sz="1400"/>
            </a:lvl2pPr>
            <a:lvl3pPr marL="914220" indent="0" algn="r">
              <a:buNone/>
              <a:defRPr sz="1400"/>
            </a:lvl3pPr>
            <a:lvl4pPr marL="1371328" indent="0" algn="r">
              <a:buNone/>
              <a:defRPr sz="1400"/>
            </a:lvl4pPr>
            <a:lvl5pPr marL="1828439" indent="0" algn="r">
              <a:buNone/>
              <a:defRPr sz="1400"/>
            </a:lvl5pPr>
          </a:lstStyle>
          <a:p>
            <a:pPr lvl="0"/>
            <a:r>
              <a:rPr lang="en-US" dirty="0"/>
              <a:t>Click to edit Source </a:t>
            </a:r>
          </a:p>
        </p:txBody>
      </p:sp>
      <p:sp>
        <p:nvSpPr>
          <p:cNvPr id="11" name="Text Placeholder 11"/>
          <p:cNvSpPr>
            <a:spLocks noGrp="1"/>
          </p:cNvSpPr>
          <p:nvPr>
            <p:ph type="body" sz="quarter" idx="15" hasCustomPrompt="1"/>
          </p:nvPr>
        </p:nvSpPr>
        <p:spPr>
          <a:xfrm>
            <a:off x="4800600" y="4629150"/>
            <a:ext cx="411480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
        <p:nvSpPr>
          <p:cNvPr id="7" name="Chart Placeholder 4"/>
          <p:cNvSpPr>
            <a:spLocks noGrp="1"/>
          </p:cNvSpPr>
          <p:nvPr>
            <p:ph type="chart" sz="quarter" idx="16"/>
          </p:nvPr>
        </p:nvSpPr>
        <p:spPr>
          <a:xfrm>
            <a:off x="76200" y="742950"/>
            <a:ext cx="8991600" cy="3886200"/>
          </a:xfrm>
          <a:prstGeom prst="rect">
            <a:avLst/>
          </a:prstGeom>
        </p:spPr>
        <p:txBody>
          <a:bodyPr lIns="91430" tIns="45715" rIns="91430" bIns="45715"/>
          <a:lstStyle>
            <a:lvl1pPr>
              <a:defRPr>
                <a:solidFill>
                  <a:schemeClr val="accent1"/>
                </a:solidFill>
              </a:defRPr>
            </a:lvl1pPr>
          </a:lstStyle>
          <a:p>
            <a:r>
              <a:rPr lang="en-US"/>
              <a:t>Click icon to add chart</a:t>
            </a:r>
          </a:p>
        </p:txBody>
      </p:sp>
      <p:sp>
        <p:nvSpPr>
          <p:cNvPr id="2" name="Slide Number Placeholder 1"/>
          <p:cNvSpPr>
            <a:spLocks noGrp="1"/>
          </p:cNvSpPr>
          <p:nvPr>
            <p:ph type="sldNum" sz="quarter" idx="17"/>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4063085064"/>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2016 CHART">
    <p:spTree>
      <p:nvGrpSpPr>
        <p:cNvPr id="1" name=""/>
        <p:cNvGrpSpPr/>
        <p:nvPr/>
      </p:nvGrpSpPr>
      <p:grpSpPr>
        <a:xfrm>
          <a:off x="0" y="0"/>
          <a:ext cx="0" cy="0"/>
          <a:chOff x="0" y="0"/>
          <a:chExt cx="0" cy="0"/>
        </a:xfrm>
      </p:grpSpPr>
      <p:sp>
        <p:nvSpPr>
          <p:cNvPr id="4" name="Title 1"/>
          <p:cNvSpPr>
            <a:spLocks noGrp="1"/>
          </p:cNvSpPr>
          <p:nvPr>
            <p:ph type="title"/>
          </p:nvPr>
        </p:nvSpPr>
        <p:spPr>
          <a:xfrm>
            <a:off x="0" y="57150"/>
            <a:ext cx="9144000" cy="628650"/>
          </a:xfrm>
          <a:prstGeom prst="rect">
            <a:avLst/>
          </a:prstGeom>
        </p:spPr>
        <p:txBody>
          <a:bodyPr anchor="ctr">
            <a:normAutofit/>
          </a:bodyPr>
          <a:lstStyle>
            <a:lvl1pPr algn="ctr">
              <a:lnSpc>
                <a:spcPts val="2400"/>
              </a:lnSpc>
              <a:defRPr sz="2400" b="1">
                <a:solidFill>
                  <a:schemeClr val="tx1"/>
                </a:solidFill>
                <a:effectLst/>
                <a:latin typeface="+mj-lt"/>
              </a:defRPr>
            </a:lvl1pPr>
          </a:lstStyle>
          <a:p>
            <a:r>
              <a:rPr lang="en-US" dirty="0"/>
              <a:t>Click to edit Master title style</a:t>
            </a:r>
          </a:p>
        </p:txBody>
      </p:sp>
      <p:sp>
        <p:nvSpPr>
          <p:cNvPr id="10" name="Content Placeholder 9"/>
          <p:cNvSpPr>
            <a:spLocks noGrp="1"/>
          </p:cNvSpPr>
          <p:nvPr>
            <p:ph sz="quarter" idx="14" hasCustomPrompt="1"/>
          </p:nvPr>
        </p:nvSpPr>
        <p:spPr>
          <a:xfrm>
            <a:off x="4800600" y="4856526"/>
            <a:ext cx="4114800" cy="286974"/>
          </a:xfrm>
          <a:prstGeom prst="rect">
            <a:avLst/>
          </a:prstGeom>
        </p:spPr>
        <p:txBody>
          <a:bodyPr/>
          <a:lstStyle>
            <a:lvl1pPr marL="0" indent="0" algn="r">
              <a:buNone/>
              <a:defRPr sz="1400"/>
            </a:lvl1pPr>
            <a:lvl2pPr marL="457178" indent="0" algn="r">
              <a:buNone/>
              <a:defRPr sz="1400"/>
            </a:lvl2pPr>
            <a:lvl3pPr marL="914355" indent="0" algn="r">
              <a:buNone/>
              <a:defRPr sz="1400"/>
            </a:lvl3pPr>
            <a:lvl4pPr marL="1371532" indent="0" algn="r">
              <a:buNone/>
              <a:defRPr sz="1400"/>
            </a:lvl4pPr>
            <a:lvl5pPr marL="1828709" indent="0" algn="r">
              <a:buNone/>
              <a:defRPr sz="1400"/>
            </a:lvl5pPr>
          </a:lstStyle>
          <a:p>
            <a:pPr lvl="0"/>
            <a:r>
              <a:rPr lang="en-US" dirty="0"/>
              <a:t>Click to edit Source </a:t>
            </a:r>
          </a:p>
        </p:txBody>
      </p:sp>
      <p:sp>
        <p:nvSpPr>
          <p:cNvPr id="11" name="Text Placeholder 11"/>
          <p:cNvSpPr>
            <a:spLocks noGrp="1"/>
          </p:cNvSpPr>
          <p:nvPr>
            <p:ph type="body" sz="quarter" idx="15" hasCustomPrompt="1"/>
          </p:nvPr>
        </p:nvSpPr>
        <p:spPr>
          <a:xfrm>
            <a:off x="4800600" y="4629150"/>
            <a:ext cx="4114800" cy="304800"/>
          </a:xfrm>
          <a:prstGeom prst="rect">
            <a:avLst/>
          </a:prstGeom>
        </p:spPr>
        <p:txBody>
          <a:bodyPr/>
          <a:lstStyle>
            <a:lvl1pPr marL="0" indent="0" algn="r">
              <a:buNone/>
              <a:defRPr sz="1400"/>
            </a:lvl1pPr>
          </a:lstStyle>
          <a:p>
            <a:pPr lvl="0"/>
            <a:r>
              <a:rPr lang="en-US" dirty="0"/>
              <a:t>Click to edit Description</a:t>
            </a:r>
          </a:p>
        </p:txBody>
      </p:sp>
      <p:sp>
        <p:nvSpPr>
          <p:cNvPr id="7" name="Chart Placeholder 4"/>
          <p:cNvSpPr>
            <a:spLocks noGrp="1"/>
          </p:cNvSpPr>
          <p:nvPr>
            <p:ph type="chart" sz="quarter" idx="16"/>
          </p:nvPr>
        </p:nvSpPr>
        <p:spPr>
          <a:xfrm>
            <a:off x="76200" y="742950"/>
            <a:ext cx="8991600" cy="3886200"/>
          </a:xfrm>
          <a:prstGeom prst="rect">
            <a:avLst/>
          </a:prstGeom>
        </p:spPr>
        <p:txBody>
          <a:bodyPr/>
          <a:lstStyle>
            <a:lvl1pPr>
              <a:defRPr>
                <a:solidFill>
                  <a:schemeClr val="accent1"/>
                </a:solidFill>
              </a:defRPr>
            </a:lvl1pPr>
          </a:lstStyle>
          <a:p>
            <a:endParaRPr lang="en-US"/>
          </a:p>
        </p:txBody>
      </p:sp>
      <p:sp>
        <p:nvSpPr>
          <p:cNvPr id="2" name="Slide Number Placeholder 1"/>
          <p:cNvSpPr>
            <a:spLocks noGrp="1"/>
          </p:cNvSpPr>
          <p:nvPr>
            <p:ph type="sldNum" sz="quarter" idx="17"/>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111316263"/>
      </p:ext>
    </p:extLst>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2019A CHART - MESSAGE &amp;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lgn="ctr">
              <a:lnSpc>
                <a:spcPts val="2400"/>
              </a:lnSpc>
              <a:defRPr sz="2400" b="1">
                <a:solidFill>
                  <a:schemeClr val="tx1"/>
                </a:solidFill>
                <a:effectLst/>
                <a:latin typeface="+mj-lt"/>
              </a:defRPr>
            </a:lvl1pPr>
          </a:lstStyle>
          <a:p>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marL="457121" indent="0" algn="ctr">
              <a:buNone/>
              <a:defRPr sz="1400">
                <a:latin typeface="Arial" panose="020B0604020202020204" pitchFamily="34" charset="0"/>
                <a:cs typeface="Arial" panose="020B0604020202020204" pitchFamily="34" charset="0"/>
              </a:defRPr>
            </a:lvl2pPr>
            <a:lvl3pPr marL="914243" indent="0" algn="ctr">
              <a:buNone/>
              <a:defRPr sz="1400">
                <a:latin typeface="Arial" panose="020B0604020202020204" pitchFamily="34" charset="0"/>
                <a:cs typeface="Arial" panose="020B0604020202020204" pitchFamily="34" charset="0"/>
              </a:defRPr>
            </a:lvl3pPr>
            <a:lvl4pPr marL="1371362" indent="0" algn="ctr">
              <a:buNone/>
              <a:defRPr sz="1400">
                <a:latin typeface="Arial" panose="020B0604020202020204" pitchFamily="34" charset="0"/>
                <a:cs typeface="Arial" panose="020B0604020202020204" pitchFamily="34" charset="0"/>
              </a:defRPr>
            </a:lvl4pPr>
            <a:lvl5pPr marL="1828484"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
        <p:nvSpPr>
          <p:cNvPr id="7" name="Chart Placeholder 4"/>
          <p:cNvSpPr>
            <a:spLocks noGrp="1"/>
          </p:cNvSpPr>
          <p:nvPr>
            <p:ph type="chart" sz="quarter" idx="16"/>
          </p:nvPr>
        </p:nvSpPr>
        <p:spPr>
          <a:xfrm>
            <a:off x="151076" y="811033"/>
            <a:ext cx="8841850" cy="3818117"/>
          </a:xfrm>
          <a:prstGeom prst="rect">
            <a:avLst/>
          </a:prstGeom>
        </p:spPr>
        <p:txBody>
          <a:bodyPr lIns="91430" tIns="45715" rIns="91430" bIns="45715"/>
          <a:lstStyle>
            <a:lvl1pPr>
              <a:defRPr>
                <a:solidFill>
                  <a:schemeClr val="accent1"/>
                </a:solidFill>
              </a:defRPr>
            </a:lvl1pPr>
          </a:lstStyle>
          <a:p>
            <a:r>
              <a:rPr lang="en-US" dirty="0"/>
              <a:t>Click icon to add chart</a:t>
            </a:r>
          </a:p>
        </p:txBody>
      </p:sp>
      <p:sp>
        <p:nvSpPr>
          <p:cNvPr id="12" name="Content Placeholder 9">
            <a:extLst>
              <a:ext uri="{FF2B5EF4-FFF2-40B4-BE49-F238E27FC236}">
                <a16:creationId xmlns:a16="http://schemas.microsoft.com/office/drawing/2014/main" id="{43BB6886-23D1-4AD4-A149-7CB22707AEEB}"/>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06" indent="0" algn="r">
              <a:buNone/>
              <a:defRPr sz="1400"/>
            </a:lvl2pPr>
            <a:lvl3pPr marL="914220" indent="0" algn="r">
              <a:buNone/>
              <a:defRPr sz="1400"/>
            </a:lvl3pPr>
            <a:lvl4pPr marL="1371328" indent="0" algn="r">
              <a:buNone/>
              <a:defRPr sz="1400"/>
            </a:lvl4pPr>
            <a:lvl5pPr marL="1828439"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4F306051-0DA4-439C-BACD-B77E9F507DB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1711675029"/>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2019A CHART -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lgn="ctr">
              <a:lnSpc>
                <a:spcPts val="2400"/>
              </a:lnSpc>
              <a:defRPr sz="2400" b="1">
                <a:solidFill>
                  <a:schemeClr val="tx1"/>
                </a:solidFill>
                <a:effectLst/>
                <a:latin typeface="+mj-lt"/>
              </a:defRPr>
            </a:lvl1pPr>
          </a:lstStyle>
          <a:p>
            <a:r>
              <a:rPr lang="en-US" dirty="0"/>
              <a:t>Click to Edit Title</a:t>
            </a:r>
          </a:p>
        </p:txBody>
      </p:sp>
      <p:sp>
        <p:nvSpPr>
          <p:cNvPr id="7" name="Chart Placeholder 4"/>
          <p:cNvSpPr>
            <a:spLocks noGrp="1"/>
          </p:cNvSpPr>
          <p:nvPr>
            <p:ph type="chart" sz="quarter" idx="16"/>
          </p:nvPr>
        </p:nvSpPr>
        <p:spPr>
          <a:xfrm>
            <a:off x="151076" y="811033"/>
            <a:ext cx="8841850" cy="3818117"/>
          </a:xfrm>
          <a:prstGeom prst="rect">
            <a:avLst/>
          </a:prstGeom>
        </p:spPr>
        <p:txBody>
          <a:bodyPr lIns="91430" tIns="45715" rIns="91430" bIns="45715"/>
          <a:lstStyle>
            <a:lvl1pPr>
              <a:defRPr>
                <a:solidFill>
                  <a:schemeClr val="accent1"/>
                </a:solidFill>
              </a:defRPr>
            </a:lvl1pPr>
          </a:lstStyle>
          <a:p>
            <a:r>
              <a:rPr lang="en-US" dirty="0"/>
              <a:t>Click icon to add chart</a:t>
            </a:r>
          </a:p>
        </p:txBody>
      </p:sp>
      <p:sp>
        <p:nvSpPr>
          <p:cNvPr id="12" name="Content Placeholder 9">
            <a:extLst>
              <a:ext uri="{FF2B5EF4-FFF2-40B4-BE49-F238E27FC236}">
                <a16:creationId xmlns:a16="http://schemas.microsoft.com/office/drawing/2014/main" id="{43BB6886-23D1-4AD4-A149-7CB22707AEEB}"/>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06" indent="0" algn="r">
              <a:buNone/>
              <a:defRPr sz="1400"/>
            </a:lvl2pPr>
            <a:lvl3pPr marL="914220" indent="0" algn="r">
              <a:buNone/>
              <a:defRPr sz="1400"/>
            </a:lvl3pPr>
            <a:lvl4pPr marL="1371328" indent="0" algn="r">
              <a:buNone/>
              <a:defRPr sz="1400"/>
            </a:lvl4pPr>
            <a:lvl5pPr marL="1828439"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4F306051-0DA4-439C-BACD-B77E9F507DB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2518721822"/>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2019A Standard - MESSAGE &amp;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marL="457121" indent="0" algn="ctr">
              <a:buNone/>
              <a:defRPr sz="1400">
                <a:latin typeface="Arial" panose="020B0604020202020204" pitchFamily="34" charset="0"/>
                <a:cs typeface="Arial" panose="020B0604020202020204" pitchFamily="34" charset="0"/>
              </a:defRPr>
            </a:lvl2pPr>
            <a:lvl3pPr marL="914243" indent="0" algn="ctr">
              <a:buNone/>
              <a:defRPr sz="1400">
                <a:latin typeface="Arial" panose="020B0604020202020204" pitchFamily="34" charset="0"/>
                <a:cs typeface="Arial" panose="020B0604020202020204" pitchFamily="34" charset="0"/>
              </a:defRPr>
            </a:lvl3pPr>
            <a:lvl4pPr marL="1371362" indent="0" algn="ctr">
              <a:buNone/>
              <a:defRPr sz="1400">
                <a:latin typeface="Arial" panose="020B0604020202020204" pitchFamily="34" charset="0"/>
                <a:cs typeface="Arial" panose="020B0604020202020204" pitchFamily="34" charset="0"/>
              </a:defRPr>
            </a:lvl4pPr>
            <a:lvl5pPr marL="1828484"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
        <p:nvSpPr>
          <p:cNvPr id="12" name="Content Placeholder 9">
            <a:extLst>
              <a:ext uri="{FF2B5EF4-FFF2-40B4-BE49-F238E27FC236}">
                <a16:creationId xmlns:a16="http://schemas.microsoft.com/office/drawing/2014/main" id="{88ADF5E2-DC22-46B2-B3FB-78629B515A0F}"/>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06" indent="0" algn="r">
              <a:buNone/>
              <a:defRPr sz="1400"/>
            </a:lvl2pPr>
            <a:lvl3pPr marL="914220" indent="0" algn="r">
              <a:buNone/>
              <a:defRPr sz="1400"/>
            </a:lvl3pPr>
            <a:lvl4pPr marL="1371328" indent="0" algn="r">
              <a:buNone/>
              <a:defRPr sz="1400"/>
            </a:lvl4pPr>
            <a:lvl5pPr marL="1828439"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DBC5CAE5-B59A-4DBC-92B1-CE334CFC961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804415647"/>
      </p:ext>
    </p:extLst>
  </p:cSld>
  <p:clrMapOvr>
    <a:overrideClrMapping bg1="lt1" tx1="dk1" bg2="lt2" tx2="dk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2019A Standard -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Title</a:t>
            </a:r>
          </a:p>
        </p:txBody>
      </p:sp>
      <p:sp>
        <p:nvSpPr>
          <p:cNvPr id="12" name="Content Placeholder 9">
            <a:extLst>
              <a:ext uri="{FF2B5EF4-FFF2-40B4-BE49-F238E27FC236}">
                <a16:creationId xmlns:a16="http://schemas.microsoft.com/office/drawing/2014/main" id="{88ADF5E2-DC22-46B2-B3FB-78629B515A0F}"/>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06" indent="0" algn="r">
              <a:buNone/>
              <a:defRPr sz="1400"/>
            </a:lvl2pPr>
            <a:lvl3pPr marL="914220" indent="0" algn="r">
              <a:buNone/>
              <a:defRPr sz="1400"/>
            </a:lvl3pPr>
            <a:lvl4pPr marL="1371328" indent="0" algn="r">
              <a:buNone/>
              <a:defRPr sz="1400"/>
            </a:lvl4pPr>
            <a:lvl5pPr marL="1828439"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DBC5CAE5-B59A-4DBC-92B1-CE334CFC961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1421802060"/>
      </p:ext>
    </p:extLst>
  </p:cSld>
  <p:clrMapOvr>
    <a:overrideClrMapping bg1="lt1" tx1="dk1" bg2="lt2" tx2="dk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2019A Source Only - MESSAGE &amp;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marL="457121" indent="0" algn="ctr">
              <a:buNone/>
              <a:defRPr sz="1400">
                <a:latin typeface="Arial" panose="020B0604020202020204" pitchFamily="34" charset="0"/>
                <a:cs typeface="Arial" panose="020B0604020202020204" pitchFamily="34" charset="0"/>
              </a:defRPr>
            </a:lvl2pPr>
            <a:lvl3pPr marL="914243" indent="0" algn="ctr">
              <a:buNone/>
              <a:defRPr sz="1400">
                <a:latin typeface="Arial" panose="020B0604020202020204" pitchFamily="34" charset="0"/>
                <a:cs typeface="Arial" panose="020B0604020202020204" pitchFamily="34" charset="0"/>
              </a:defRPr>
            </a:lvl3pPr>
            <a:lvl4pPr marL="1371362" indent="0" algn="ctr">
              <a:buNone/>
              <a:defRPr sz="1400">
                <a:latin typeface="Arial" panose="020B0604020202020204" pitchFamily="34" charset="0"/>
                <a:cs typeface="Arial" panose="020B0604020202020204" pitchFamily="34" charset="0"/>
              </a:defRPr>
            </a:lvl4pPr>
            <a:lvl5pPr marL="1828484"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
        <p:nvSpPr>
          <p:cNvPr id="7" name="Content Placeholder 9">
            <a:extLst>
              <a:ext uri="{FF2B5EF4-FFF2-40B4-BE49-F238E27FC236}">
                <a16:creationId xmlns:a16="http://schemas.microsoft.com/office/drawing/2014/main" id="{77683FCD-1542-4FF5-AE08-9140F2007320}"/>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06" indent="0" algn="r">
              <a:buNone/>
              <a:defRPr sz="1400"/>
            </a:lvl2pPr>
            <a:lvl3pPr marL="914220" indent="0" algn="r">
              <a:buNone/>
              <a:defRPr sz="1400"/>
            </a:lvl3pPr>
            <a:lvl4pPr marL="1371328" indent="0" algn="r">
              <a:buNone/>
              <a:defRPr sz="1400"/>
            </a:lvl4pPr>
            <a:lvl5pPr marL="1828439" indent="0" algn="r">
              <a:buNone/>
              <a:defRPr sz="1400"/>
            </a:lvl5pPr>
          </a:lstStyle>
          <a:p>
            <a:pPr lvl="0"/>
            <a:r>
              <a:rPr lang="en-US" dirty="0"/>
              <a:t>Click to edit Source </a:t>
            </a:r>
          </a:p>
        </p:txBody>
      </p:sp>
    </p:spTree>
    <p:extLst>
      <p:ext uri="{BB962C8B-B14F-4D97-AF65-F5344CB8AC3E}">
        <p14:creationId xmlns:p14="http://schemas.microsoft.com/office/powerpoint/2010/main" val="387564999"/>
      </p:ext>
    </p:extLst>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2019A Source Only -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Title</a:t>
            </a:r>
          </a:p>
        </p:txBody>
      </p:sp>
      <p:sp>
        <p:nvSpPr>
          <p:cNvPr id="7" name="Content Placeholder 9">
            <a:extLst>
              <a:ext uri="{FF2B5EF4-FFF2-40B4-BE49-F238E27FC236}">
                <a16:creationId xmlns:a16="http://schemas.microsoft.com/office/drawing/2014/main" id="{77683FCD-1542-4FF5-AE08-9140F2007320}"/>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06" indent="0" algn="r">
              <a:buNone/>
              <a:defRPr sz="1400"/>
            </a:lvl2pPr>
            <a:lvl3pPr marL="914220" indent="0" algn="r">
              <a:buNone/>
              <a:defRPr sz="1400"/>
            </a:lvl3pPr>
            <a:lvl4pPr marL="1371328" indent="0" algn="r">
              <a:buNone/>
              <a:defRPr sz="1400"/>
            </a:lvl4pPr>
            <a:lvl5pPr marL="1828439" indent="0" algn="r">
              <a:buNone/>
              <a:defRPr sz="1400"/>
            </a:lvl5pPr>
          </a:lstStyle>
          <a:p>
            <a:pPr lvl="0"/>
            <a:r>
              <a:rPr lang="en-US" dirty="0"/>
              <a:t>Click to edit Source </a:t>
            </a:r>
          </a:p>
        </p:txBody>
      </p:sp>
    </p:spTree>
    <p:extLst>
      <p:ext uri="{BB962C8B-B14F-4D97-AF65-F5344CB8AC3E}">
        <p14:creationId xmlns:p14="http://schemas.microsoft.com/office/powerpoint/2010/main" val="130962286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019A MESSAGE &amp; Title - NO NOT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21" indent="0" algn="ctr">
              <a:buNone/>
              <a:defRPr sz="1400">
                <a:latin typeface="Arial" panose="020B0604020202020204" pitchFamily="34" charset="0"/>
                <a:cs typeface="Arial" panose="020B0604020202020204" pitchFamily="34" charset="0"/>
              </a:defRPr>
            </a:lvl2pPr>
            <a:lvl3pPr marL="914243" indent="0" algn="ctr">
              <a:buNone/>
              <a:defRPr sz="1400">
                <a:latin typeface="Arial" panose="020B0604020202020204" pitchFamily="34" charset="0"/>
                <a:cs typeface="Arial" panose="020B0604020202020204" pitchFamily="34" charset="0"/>
              </a:defRPr>
            </a:lvl3pPr>
            <a:lvl4pPr marL="1371362" indent="0" algn="ctr">
              <a:buNone/>
              <a:defRPr sz="1400">
                <a:latin typeface="Arial" panose="020B0604020202020204" pitchFamily="34" charset="0"/>
                <a:cs typeface="Arial" panose="020B0604020202020204" pitchFamily="34" charset="0"/>
              </a:defRPr>
            </a:lvl4pPr>
            <a:lvl5pPr marL="1828484"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Tree>
    <p:extLst>
      <p:ext uri="{BB962C8B-B14F-4D97-AF65-F5344CB8AC3E}">
        <p14:creationId xmlns:p14="http://schemas.microsoft.com/office/powerpoint/2010/main" val="2659959913"/>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2019A MESSAGE &amp; Title - NO NOT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marL="457121" indent="0" algn="ctr">
              <a:buNone/>
              <a:defRPr sz="1400">
                <a:latin typeface="Arial" panose="020B0604020202020204" pitchFamily="34" charset="0"/>
                <a:cs typeface="Arial" panose="020B0604020202020204" pitchFamily="34" charset="0"/>
              </a:defRPr>
            </a:lvl2pPr>
            <a:lvl3pPr marL="914243" indent="0" algn="ctr">
              <a:buNone/>
              <a:defRPr sz="1400">
                <a:latin typeface="Arial" panose="020B0604020202020204" pitchFamily="34" charset="0"/>
                <a:cs typeface="Arial" panose="020B0604020202020204" pitchFamily="34" charset="0"/>
              </a:defRPr>
            </a:lvl3pPr>
            <a:lvl4pPr marL="1371362" indent="0" algn="ctr">
              <a:buNone/>
              <a:defRPr sz="1400">
                <a:latin typeface="Arial" panose="020B0604020202020204" pitchFamily="34" charset="0"/>
                <a:cs typeface="Arial" panose="020B0604020202020204" pitchFamily="34" charset="0"/>
              </a:defRPr>
            </a:lvl4pPr>
            <a:lvl5pPr marL="1828484"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Tree>
    <p:extLst>
      <p:ext uri="{BB962C8B-B14F-4D97-AF65-F5344CB8AC3E}">
        <p14:creationId xmlns:p14="http://schemas.microsoft.com/office/powerpoint/2010/main" val="49001774"/>
      </p:ext>
    </p:extLst>
  </p:cSld>
  <p:clrMapOvr>
    <a:overrideClrMapping bg1="lt1" tx1="dk1" bg2="lt2" tx2="dk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2019A Title Only - NO NOT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Title</a:t>
            </a:r>
          </a:p>
        </p:txBody>
      </p:sp>
    </p:spTree>
    <p:extLst>
      <p:ext uri="{BB962C8B-B14F-4D97-AF65-F5344CB8AC3E}">
        <p14:creationId xmlns:p14="http://schemas.microsoft.com/office/powerpoint/2010/main" val="1567748159"/>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2019A NO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1644762"/>
      </p:ext>
    </p:extLst>
  </p:cSld>
  <p:clrMapOvr>
    <a:overrideClrMapping bg1="lt1" tx1="dk1" bg2="lt2" tx2="dk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2019A 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9BA657-C29F-4FE9-A07E-8CD0D0D33B20}"/>
              </a:ext>
            </a:extLst>
          </p:cNvPr>
          <p:cNvSpPr/>
          <p:nvPr userDrawn="1"/>
        </p:nvSpPr>
        <p:spPr>
          <a:xfrm>
            <a:off x="0" y="4659465"/>
            <a:ext cx="9144000" cy="476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197109589"/>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2019A MMA Double 18-20">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marL="457121" indent="0" algn="ctr">
              <a:buNone/>
              <a:defRPr sz="1400">
                <a:latin typeface="Arial" panose="020B0604020202020204" pitchFamily="34" charset="0"/>
                <a:cs typeface="Arial" panose="020B0604020202020204" pitchFamily="34" charset="0"/>
              </a:defRPr>
            </a:lvl2pPr>
            <a:lvl3pPr marL="914243" indent="0" algn="ctr">
              <a:buNone/>
              <a:defRPr sz="1400">
                <a:latin typeface="Arial" panose="020B0604020202020204" pitchFamily="34" charset="0"/>
                <a:cs typeface="Arial" panose="020B0604020202020204" pitchFamily="34" charset="0"/>
              </a:defRPr>
            </a:lvl3pPr>
            <a:lvl4pPr marL="1371362" indent="0" algn="ctr">
              <a:buNone/>
              <a:defRPr sz="1400">
                <a:latin typeface="Arial" panose="020B0604020202020204" pitchFamily="34" charset="0"/>
                <a:cs typeface="Arial" panose="020B0604020202020204" pitchFamily="34" charset="0"/>
              </a:defRPr>
            </a:lvl4pPr>
            <a:lvl5pPr marL="1828484"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dirty="0"/>
              <a:t>Click icon to add chart</a:t>
            </a:r>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dirty="0"/>
              <a:t>Click icon to add chart</a:t>
            </a:r>
          </a:p>
        </p:txBody>
      </p:sp>
      <p:sp>
        <p:nvSpPr>
          <p:cNvPr id="11" name="TextBox 10">
            <a:extLst>
              <a:ext uri="{FF2B5EF4-FFF2-40B4-BE49-F238E27FC236}">
                <a16:creationId xmlns:a16="http://schemas.microsoft.com/office/drawing/2014/main" id="{539E1636-57B0-4C50-925D-96CA59D1D252}"/>
              </a:ext>
            </a:extLst>
          </p:cNvPr>
          <p:cNvSpPr txBox="1"/>
          <p:nvPr userDrawn="1"/>
        </p:nvSpPr>
        <p:spPr>
          <a:xfrm>
            <a:off x="1279694" y="1071290"/>
            <a:ext cx="2088821" cy="276989"/>
          </a:xfrm>
          <a:prstGeom prst="rect">
            <a:avLst/>
          </a:prstGeom>
          <a:noFill/>
        </p:spPr>
        <p:txBody>
          <a:bodyPr wrap="none" lIns="91430" tIns="45715" rIns="91430" bIns="45715" rtlCol="0">
            <a:spAutoFit/>
          </a:bodyPr>
          <a:lstStyle/>
          <a:p>
            <a:pPr algn="ctr" defTabSz="914243"/>
            <a:r>
              <a:rPr lang="en-US" sz="1200" b="1" dirty="0">
                <a:solidFill>
                  <a:srgbClr val="000000"/>
                </a:solidFill>
                <a:cs typeface="Arial" pitchFamily="34" charset="0"/>
              </a:rPr>
              <a:t>12-Month Moving Average</a:t>
            </a:r>
          </a:p>
        </p:txBody>
      </p:sp>
      <p:sp>
        <p:nvSpPr>
          <p:cNvPr id="12" name="TextBox 11">
            <a:extLst>
              <a:ext uri="{FF2B5EF4-FFF2-40B4-BE49-F238E27FC236}">
                <a16:creationId xmlns:a16="http://schemas.microsoft.com/office/drawing/2014/main" id="{185D8A10-2B50-498B-A3DB-B2A6A124A308}"/>
              </a:ext>
            </a:extLst>
          </p:cNvPr>
          <p:cNvSpPr txBox="1"/>
          <p:nvPr userDrawn="1"/>
        </p:nvSpPr>
        <p:spPr>
          <a:xfrm>
            <a:off x="5942108" y="1076845"/>
            <a:ext cx="1755589" cy="276989"/>
          </a:xfrm>
          <a:prstGeom prst="rect">
            <a:avLst/>
          </a:prstGeom>
          <a:noFill/>
        </p:spPr>
        <p:txBody>
          <a:bodyPr wrap="none" lIns="91430" tIns="45715" rIns="91430" bIns="45715" rtlCol="0">
            <a:spAutoFit/>
          </a:bodyPr>
          <a:lstStyle/>
          <a:p>
            <a:pPr algn="ctr" defTabSz="914243"/>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userDrawn="1"/>
        </p:nvSpPr>
        <p:spPr>
          <a:xfrm>
            <a:off x="5542413" y="888664"/>
            <a:ext cx="2554975" cy="307766"/>
          </a:xfrm>
          <a:prstGeom prst="rect">
            <a:avLst/>
          </a:prstGeom>
          <a:noFill/>
        </p:spPr>
        <p:txBody>
          <a:bodyPr wrap="none" lIns="91430" tIns="45715" rIns="91430" bIns="45715" rtlCol="0">
            <a:spAutoFit/>
          </a:bodyPr>
          <a:lstStyle/>
          <a:p>
            <a:pPr algn="ctr" defTabSz="914243"/>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userDrawn="1"/>
        </p:nvSpPr>
        <p:spPr>
          <a:xfrm>
            <a:off x="1049676" y="3860693"/>
            <a:ext cx="2548848" cy="830987"/>
          </a:xfrm>
          <a:prstGeom prst="rect">
            <a:avLst/>
          </a:prstGeom>
          <a:noFill/>
        </p:spPr>
        <p:txBody>
          <a:bodyPr wrap="square" lIns="91430" tIns="45715" rIns="91430" bIns="45715" rtlCol="0">
            <a:spAutoFit/>
          </a:bodyPr>
          <a:lstStyle/>
          <a:p>
            <a:pPr marL="285701" indent="-285701" defTabSz="914243" fontAlgn="t">
              <a:buFont typeface="Arial" pitchFamily="34" charset="0"/>
              <a:buChar char="•"/>
            </a:pPr>
            <a:r>
              <a:rPr lang="en-US" sz="1600" b="1" dirty="0">
                <a:solidFill>
                  <a:prstClr val="black"/>
                </a:solidFill>
              </a:rPr>
              <a:t>Annual Trend: </a:t>
            </a:r>
          </a:p>
          <a:p>
            <a:pPr marL="285701" indent="-285701" defTabSz="914243" fontAlgn="t">
              <a:buFont typeface="Arial" pitchFamily="34" charset="0"/>
              <a:buChar char="•"/>
            </a:pPr>
            <a:r>
              <a:rPr lang="en-US" sz="1600" b="1" dirty="0">
                <a:solidFill>
                  <a:prstClr val="black"/>
                </a:solidFill>
              </a:rPr>
              <a:t>Phase: </a:t>
            </a:r>
          </a:p>
          <a:p>
            <a:pPr marL="285701" indent="-285701" defTabSz="914243"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userDrawn="1">
            <p:extLst/>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2018:</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2020:</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3"/>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4"/>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9"/>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4"/>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userDrawn="1"/>
        </p:nvGrpSpPr>
        <p:grpSpPr>
          <a:xfrm>
            <a:off x="5667022" y="3975388"/>
            <a:ext cx="1152880" cy="707886"/>
            <a:chOff x="5395957" y="3946960"/>
            <a:chExt cx="1152880" cy="707885"/>
          </a:xfrm>
        </p:grpSpPr>
        <p:sp>
          <p:nvSpPr>
            <p:cNvPr id="24" name="TextBox 23">
              <a:extLst>
                <a:ext uri="{FF2B5EF4-FFF2-40B4-BE49-F238E27FC236}">
                  <a16:creationId xmlns:a16="http://schemas.microsoft.com/office/drawing/2014/main" id="{6E8AFBDD-6BB9-4101-BD1D-3E4B7A9C2F4C}"/>
                </a:ext>
              </a:extLst>
            </p:cNvPr>
            <p:cNvSpPr txBox="1"/>
            <p:nvPr userDrawn="1"/>
          </p:nvSpPr>
          <p:spPr>
            <a:xfrm>
              <a:off x="5395957" y="3946960"/>
              <a:ext cx="1152880" cy="707885"/>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D0365D10-E233-48CC-AEE8-C140DC4E0CC2}"/>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06" indent="0" algn="r">
              <a:buNone/>
              <a:defRPr sz="1400"/>
            </a:lvl2pPr>
            <a:lvl3pPr marL="914220" indent="0" algn="r">
              <a:buNone/>
              <a:defRPr sz="1400"/>
            </a:lvl3pPr>
            <a:lvl4pPr marL="1371328" indent="0" algn="r">
              <a:buNone/>
              <a:defRPr sz="1400"/>
            </a:lvl4pPr>
            <a:lvl5pPr marL="1828439" indent="0" algn="r">
              <a:buNone/>
              <a:defRPr sz="1400"/>
            </a:lvl5pPr>
          </a:lstStyle>
          <a:p>
            <a:pPr lvl="0"/>
            <a:r>
              <a:rPr lang="en-US" dirty="0"/>
              <a:t>Click to edit Source </a:t>
            </a:r>
          </a:p>
        </p:txBody>
      </p:sp>
    </p:spTree>
    <p:extLst>
      <p:ext uri="{BB962C8B-B14F-4D97-AF65-F5344CB8AC3E}">
        <p14:creationId xmlns:p14="http://schemas.microsoft.com/office/powerpoint/2010/main" val="3237536120"/>
      </p:ext>
    </p:extLst>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2019A MMA Double 19-21">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marL="457121" indent="0" algn="ctr">
              <a:buNone/>
              <a:defRPr sz="1400">
                <a:latin typeface="Arial" panose="020B0604020202020204" pitchFamily="34" charset="0"/>
                <a:cs typeface="Arial" panose="020B0604020202020204" pitchFamily="34" charset="0"/>
              </a:defRPr>
            </a:lvl2pPr>
            <a:lvl3pPr marL="914243" indent="0" algn="ctr">
              <a:buNone/>
              <a:defRPr sz="1400">
                <a:latin typeface="Arial" panose="020B0604020202020204" pitchFamily="34" charset="0"/>
                <a:cs typeface="Arial" panose="020B0604020202020204" pitchFamily="34" charset="0"/>
              </a:defRPr>
            </a:lvl3pPr>
            <a:lvl4pPr marL="1371362" indent="0" algn="ctr">
              <a:buNone/>
              <a:defRPr sz="1400">
                <a:latin typeface="Arial" panose="020B0604020202020204" pitchFamily="34" charset="0"/>
                <a:cs typeface="Arial" panose="020B0604020202020204" pitchFamily="34" charset="0"/>
              </a:defRPr>
            </a:lvl4pPr>
            <a:lvl5pPr marL="1828484"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dirty="0"/>
              <a:t>Click icon to add chart</a:t>
            </a:r>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dirty="0"/>
              <a:t>Click icon to add chart</a:t>
            </a:r>
          </a:p>
        </p:txBody>
      </p:sp>
      <p:sp>
        <p:nvSpPr>
          <p:cNvPr id="11" name="TextBox 10">
            <a:extLst>
              <a:ext uri="{FF2B5EF4-FFF2-40B4-BE49-F238E27FC236}">
                <a16:creationId xmlns:a16="http://schemas.microsoft.com/office/drawing/2014/main" id="{539E1636-57B0-4C50-925D-96CA59D1D252}"/>
              </a:ext>
            </a:extLst>
          </p:cNvPr>
          <p:cNvSpPr txBox="1"/>
          <p:nvPr userDrawn="1"/>
        </p:nvSpPr>
        <p:spPr>
          <a:xfrm>
            <a:off x="1279694" y="1071290"/>
            <a:ext cx="2088821" cy="276989"/>
          </a:xfrm>
          <a:prstGeom prst="rect">
            <a:avLst/>
          </a:prstGeom>
          <a:noFill/>
        </p:spPr>
        <p:txBody>
          <a:bodyPr wrap="none" lIns="91430" tIns="45715" rIns="91430" bIns="45715" rtlCol="0">
            <a:spAutoFit/>
          </a:bodyPr>
          <a:lstStyle/>
          <a:p>
            <a:pPr algn="ctr" defTabSz="914243"/>
            <a:r>
              <a:rPr lang="en-US" sz="1200" b="1" dirty="0">
                <a:solidFill>
                  <a:srgbClr val="000000"/>
                </a:solidFill>
                <a:cs typeface="Arial" pitchFamily="34" charset="0"/>
              </a:rPr>
              <a:t>12-Month Moving Average</a:t>
            </a:r>
          </a:p>
        </p:txBody>
      </p:sp>
      <p:sp>
        <p:nvSpPr>
          <p:cNvPr id="12" name="TextBox 11">
            <a:extLst>
              <a:ext uri="{FF2B5EF4-FFF2-40B4-BE49-F238E27FC236}">
                <a16:creationId xmlns:a16="http://schemas.microsoft.com/office/drawing/2014/main" id="{185D8A10-2B50-498B-A3DB-B2A6A124A308}"/>
              </a:ext>
            </a:extLst>
          </p:cNvPr>
          <p:cNvSpPr txBox="1"/>
          <p:nvPr userDrawn="1"/>
        </p:nvSpPr>
        <p:spPr>
          <a:xfrm>
            <a:off x="5942108" y="1076845"/>
            <a:ext cx="1755589" cy="276989"/>
          </a:xfrm>
          <a:prstGeom prst="rect">
            <a:avLst/>
          </a:prstGeom>
          <a:noFill/>
        </p:spPr>
        <p:txBody>
          <a:bodyPr wrap="none" lIns="91430" tIns="45715" rIns="91430" bIns="45715" rtlCol="0">
            <a:spAutoFit/>
          </a:bodyPr>
          <a:lstStyle/>
          <a:p>
            <a:pPr algn="ctr" defTabSz="914243"/>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userDrawn="1"/>
        </p:nvSpPr>
        <p:spPr>
          <a:xfrm>
            <a:off x="5542413" y="888664"/>
            <a:ext cx="2554975" cy="307766"/>
          </a:xfrm>
          <a:prstGeom prst="rect">
            <a:avLst/>
          </a:prstGeom>
          <a:noFill/>
        </p:spPr>
        <p:txBody>
          <a:bodyPr wrap="none" lIns="91430" tIns="45715" rIns="91430" bIns="45715" rtlCol="0">
            <a:spAutoFit/>
          </a:bodyPr>
          <a:lstStyle/>
          <a:p>
            <a:pPr algn="ctr" defTabSz="914243"/>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userDrawn="1"/>
        </p:nvSpPr>
        <p:spPr>
          <a:xfrm>
            <a:off x="1049676" y="3860693"/>
            <a:ext cx="2548848" cy="830987"/>
          </a:xfrm>
          <a:prstGeom prst="rect">
            <a:avLst/>
          </a:prstGeom>
          <a:noFill/>
        </p:spPr>
        <p:txBody>
          <a:bodyPr wrap="square" lIns="91430" tIns="45715" rIns="91430" bIns="45715" rtlCol="0">
            <a:spAutoFit/>
          </a:bodyPr>
          <a:lstStyle/>
          <a:p>
            <a:pPr marL="285701" indent="-285701" defTabSz="914243" fontAlgn="t">
              <a:buFont typeface="Arial" pitchFamily="34" charset="0"/>
              <a:buChar char="•"/>
            </a:pPr>
            <a:r>
              <a:rPr lang="en-US" sz="1600" b="1" dirty="0">
                <a:solidFill>
                  <a:prstClr val="black"/>
                </a:solidFill>
              </a:rPr>
              <a:t>Annual Trend: </a:t>
            </a:r>
          </a:p>
          <a:p>
            <a:pPr marL="285701" indent="-285701" defTabSz="914243" fontAlgn="t">
              <a:buFont typeface="Arial" pitchFamily="34" charset="0"/>
              <a:buChar char="•"/>
            </a:pPr>
            <a:r>
              <a:rPr lang="en-US" sz="1600" b="1" dirty="0">
                <a:solidFill>
                  <a:prstClr val="black"/>
                </a:solidFill>
              </a:rPr>
              <a:t>Phase: </a:t>
            </a:r>
          </a:p>
          <a:p>
            <a:pPr marL="285701" indent="-285701" defTabSz="914243"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userDrawn="1">
            <p:extLst/>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2021:</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3"/>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4"/>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9"/>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4"/>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userDrawn="1"/>
        </p:nvGrpSpPr>
        <p:grpSpPr>
          <a:xfrm>
            <a:off x="5667022" y="3975388"/>
            <a:ext cx="1152880" cy="707886"/>
            <a:chOff x="5395957" y="3946960"/>
            <a:chExt cx="1152880" cy="707885"/>
          </a:xfrm>
        </p:grpSpPr>
        <p:sp>
          <p:nvSpPr>
            <p:cNvPr id="24" name="TextBox 23">
              <a:extLst>
                <a:ext uri="{FF2B5EF4-FFF2-40B4-BE49-F238E27FC236}">
                  <a16:creationId xmlns:a16="http://schemas.microsoft.com/office/drawing/2014/main" id="{6E8AFBDD-6BB9-4101-BD1D-3E4B7A9C2F4C}"/>
                </a:ext>
              </a:extLst>
            </p:cNvPr>
            <p:cNvSpPr txBox="1"/>
            <p:nvPr userDrawn="1"/>
          </p:nvSpPr>
          <p:spPr>
            <a:xfrm>
              <a:off x="5395957" y="3946960"/>
              <a:ext cx="1152880" cy="707885"/>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CA2AFCD6-9D9A-455F-B9E9-D30560274E17}"/>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06" indent="0" algn="r">
              <a:buNone/>
              <a:defRPr sz="1400"/>
            </a:lvl2pPr>
            <a:lvl3pPr marL="914220" indent="0" algn="r">
              <a:buNone/>
              <a:defRPr sz="1400"/>
            </a:lvl3pPr>
            <a:lvl4pPr marL="1371328" indent="0" algn="r">
              <a:buNone/>
              <a:defRPr sz="1400"/>
            </a:lvl4pPr>
            <a:lvl5pPr marL="1828439" indent="0" algn="r">
              <a:buNone/>
              <a:defRPr sz="1400"/>
            </a:lvl5pPr>
          </a:lstStyle>
          <a:p>
            <a:pPr lvl="0"/>
            <a:r>
              <a:rPr lang="en-US" dirty="0"/>
              <a:t>Click to edit Source </a:t>
            </a:r>
          </a:p>
        </p:txBody>
      </p:sp>
    </p:spTree>
    <p:extLst>
      <p:ext uri="{BB962C8B-B14F-4D97-AF65-F5344CB8AC3E}">
        <p14:creationId xmlns:p14="http://schemas.microsoft.com/office/powerpoint/2010/main" val="4171019032"/>
      </p:ext>
    </p:extLst>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2019A GDP 18-20">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marL="457121" indent="0" algn="ctr">
              <a:buNone/>
              <a:defRPr sz="1400">
                <a:latin typeface="Arial" panose="020B0604020202020204" pitchFamily="34" charset="0"/>
                <a:cs typeface="Arial" panose="020B0604020202020204" pitchFamily="34" charset="0"/>
              </a:defRPr>
            </a:lvl2pPr>
            <a:lvl3pPr marL="914243" indent="0" algn="ctr">
              <a:buNone/>
              <a:defRPr sz="1400">
                <a:latin typeface="Arial" panose="020B0604020202020204" pitchFamily="34" charset="0"/>
                <a:cs typeface="Arial" panose="020B0604020202020204" pitchFamily="34" charset="0"/>
              </a:defRPr>
            </a:lvl3pPr>
            <a:lvl4pPr marL="1371362" indent="0" algn="ctr">
              <a:buNone/>
              <a:defRPr sz="1400">
                <a:latin typeface="Arial" panose="020B0604020202020204" pitchFamily="34" charset="0"/>
                <a:cs typeface="Arial" panose="020B0604020202020204" pitchFamily="34" charset="0"/>
              </a:defRPr>
            </a:lvl4pPr>
            <a:lvl5pPr marL="1828484"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dirty="0"/>
              <a:t>Click icon to add chart</a:t>
            </a:r>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dirty="0"/>
              <a:t>Click icon to add chart</a:t>
            </a:r>
          </a:p>
        </p:txBody>
      </p:sp>
      <p:sp>
        <p:nvSpPr>
          <p:cNvPr id="11" name="TextBox 10">
            <a:extLst>
              <a:ext uri="{FF2B5EF4-FFF2-40B4-BE49-F238E27FC236}">
                <a16:creationId xmlns:a16="http://schemas.microsoft.com/office/drawing/2014/main" id="{539E1636-57B0-4C50-925D-96CA59D1D252}"/>
              </a:ext>
            </a:extLst>
          </p:cNvPr>
          <p:cNvSpPr txBox="1"/>
          <p:nvPr userDrawn="1"/>
        </p:nvSpPr>
        <p:spPr>
          <a:xfrm>
            <a:off x="1322173" y="1071290"/>
            <a:ext cx="2003862" cy="276989"/>
          </a:xfrm>
          <a:prstGeom prst="rect">
            <a:avLst/>
          </a:prstGeom>
          <a:noFill/>
        </p:spPr>
        <p:txBody>
          <a:bodyPr wrap="none" lIns="91430" tIns="45715" rIns="91430" bIns="45715" rtlCol="0">
            <a:spAutoFit/>
          </a:bodyPr>
          <a:lstStyle/>
          <a:p>
            <a:pPr algn="ctr" defTabSz="914243"/>
            <a:r>
              <a:rPr lang="en-US" sz="1200" b="1" dirty="0">
                <a:solidFill>
                  <a:srgbClr val="000000"/>
                </a:solidFill>
                <a:cs typeface="Arial" pitchFamily="34" charset="0"/>
              </a:rPr>
              <a:t>3-Month Moving Average</a:t>
            </a:r>
          </a:p>
        </p:txBody>
      </p:sp>
      <p:sp>
        <p:nvSpPr>
          <p:cNvPr id="12" name="TextBox 11">
            <a:extLst>
              <a:ext uri="{FF2B5EF4-FFF2-40B4-BE49-F238E27FC236}">
                <a16:creationId xmlns:a16="http://schemas.microsoft.com/office/drawing/2014/main" id="{185D8A10-2B50-498B-A3DB-B2A6A124A308}"/>
              </a:ext>
            </a:extLst>
          </p:cNvPr>
          <p:cNvSpPr txBox="1"/>
          <p:nvPr userDrawn="1"/>
        </p:nvSpPr>
        <p:spPr>
          <a:xfrm>
            <a:off x="5984587" y="1076845"/>
            <a:ext cx="1670630" cy="276989"/>
          </a:xfrm>
          <a:prstGeom prst="rect">
            <a:avLst/>
          </a:prstGeom>
          <a:noFill/>
        </p:spPr>
        <p:txBody>
          <a:bodyPr wrap="none" lIns="91430" tIns="45715" rIns="91430" bIns="45715" rtlCol="0">
            <a:spAutoFit/>
          </a:bodyPr>
          <a:lstStyle/>
          <a:p>
            <a:pPr algn="ctr" defTabSz="914243"/>
            <a:r>
              <a:rPr lang="en-US" sz="1200" b="1" dirty="0">
                <a:solidFill>
                  <a:srgbClr val="000000"/>
                </a:solidFill>
                <a:cs typeface="Arial" pitchFamily="34" charset="0"/>
              </a:rPr>
              <a:t>3/12 Rate-of-Change</a:t>
            </a:r>
          </a:p>
        </p:txBody>
      </p:sp>
      <p:sp>
        <p:nvSpPr>
          <p:cNvPr id="13" name="TextBox 12">
            <a:extLst>
              <a:ext uri="{FF2B5EF4-FFF2-40B4-BE49-F238E27FC236}">
                <a16:creationId xmlns:a16="http://schemas.microsoft.com/office/drawing/2014/main" id="{A9D57C76-5872-4BEC-9D1D-83400EDE7D94}"/>
              </a:ext>
            </a:extLst>
          </p:cNvPr>
          <p:cNvSpPr txBox="1"/>
          <p:nvPr userDrawn="1"/>
        </p:nvSpPr>
        <p:spPr>
          <a:xfrm>
            <a:off x="5274457" y="888664"/>
            <a:ext cx="3090891" cy="307766"/>
          </a:xfrm>
          <a:prstGeom prst="rect">
            <a:avLst/>
          </a:prstGeom>
          <a:noFill/>
        </p:spPr>
        <p:txBody>
          <a:bodyPr wrap="none" lIns="91430" tIns="45715" rIns="91430" bIns="45715" rtlCol="0">
            <a:spAutoFit/>
          </a:bodyPr>
          <a:lstStyle/>
          <a:p>
            <a:pPr algn="ctr" defTabSz="914243"/>
            <a:r>
              <a:rPr lang="en-US" sz="1400" b="1" dirty="0">
                <a:solidFill>
                  <a:srgbClr val="000000"/>
                </a:solidFill>
                <a:cs typeface="Arial" pitchFamily="34" charset="0"/>
              </a:rPr>
              <a:t>Quarter-over-Quarter Growth Rate</a:t>
            </a:r>
          </a:p>
        </p:txBody>
      </p:sp>
      <p:sp>
        <p:nvSpPr>
          <p:cNvPr id="14" name="TextBox 13">
            <a:extLst>
              <a:ext uri="{FF2B5EF4-FFF2-40B4-BE49-F238E27FC236}">
                <a16:creationId xmlns:a16="http://schemas.microsoft.com/office/drawing/2014/main" id="{ACA82535-2A6F-4A97-A35F-B6573675E0FC}"/>
              </a:ext>
            </a:extLst>
          </p:cNvPr>
          <p:cNvSpPr txBox="1"/>
          <p:nvPr userDrawn="1"/>
        </p:nvSpPr>
        <p:spPr>
          <a:xfrm>
            <a:off x="1049677" y="3860693"/>
            <a:ext cx="3204272" cy="830987"/>
          </a:xfrm>
          <a:prstGeom prst="rect">
            <a:avLst/>
          </a:prstGeom>
          <a:noFill/>
        </p:spPr>
        <p:txBody>
          <a:bodyPr wrap="square" lIns="91430" tIns="45715" rIns="91430" bIns="45715" rtlCol="0">
            <a:spAutoFit/>
          </a:bodyPr>
          <a:lstStyle/>
          <a:p>
            <a:pPr marL="285701" indent="-285701" defTabSz="914243" fontAlgn="t">
              <a:buFont typeface="Arial" pitchFamily="34" charset="0"/>
              <a:buChar char="•"/>
            </a:pPr>
            <a:r>
              <a:rPr lang="en-US" sz="1600" b="1" dirty="0">
                <a:solidFill>
                  <a:prstClr val="black"/>
                </a:solidFill>
              </a:rPr>
              <a:t>. </a:t>
            </a:r>
          </a:p>
          <a:p>
            <a:pPr marL="285701" indent="-285701" defTabSz="914243" fontAlgn="t">
              <a:buFont typeface="Arial" pitchFamily="34" charset="0"/>
              <a:buChar char="•"/>
            </a:pPr>
            <a:r>
              <a:rPr lang="en-US" sz="1600" b="1" dirty="0">
                <a:solidFill>
                  <a:prstClr val="black"/>
                </a:solidFill>
              </a:rPr>
              <a:t>Phase: </a:t>
            </a:r>
          </a:p>
          <a:p>
            <a:pPr marL="285701" indent="-285701" defTabSz="914243" fontAlgn="t">
              <a:buFont typeface="Arial" pitchFamily="34" charset="0"/>
              <a:buChar char="•"/>
            </a:pPr>
            <a:r>
              <a:rPr lang="en-US" sz="1600" b="1" dirty="0">
                <a:solidFill>
                  <a:prstClr val="black"/>
                </a:solidFill>
              </a:rPr>
              <a:t>Quarter-over-Quarter: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userDrawn="1">
            <p:extLst/>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2018:</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2020:</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3"/>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1351722" y="3845584"/>
            <a:ext cx="2458278" cy="277813"/>
          </a:xfrm>
          <a:prstGeom prst="rect">
            <a:avLst/>
          </a:prstGeom>
          <a:solidFill>
            <a:schemeClr val="bg1"/>
          </a:solidFill>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3537004" y="4340569"/>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4"/>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userDrawn="1"/>
        </p:nvGrpSpPr>
        <p:grpSpPr>
          <a:xfrm>
            <a:off x="5667022" y="3975388"/>
            <a:ext cx="1152880" cy="707886"/>
            <a:chOff x="5395957" y="3946960"/>
            <a:chExt cx="1152880" cy="707885"/>
          </a:xfrm>
        </p:grpSpPr>
        <p:sp>
          <p:nvSpPr>
            <p:cNvPr id="24" name="TextBox 23">
              <a:extLst>
                <a:ext uri="{FF2B5EF4-FFF2-40B4-BE49-F238E27FC236}">
                  <a16:creationId xmlns:a16="http://schemas.microsoft.com/office/drawing/2014/main" id="{6E8AFBDD-6BB9-4101-BD1D-3E4B7A9C2F4C}"/>
                </a:ext>
              </a:extLst>
            </p:cNvPr>
            <p:cNvSpPr txBox="1"/>
            <p:nvPr userDrawn="1"/>
          </p:nvSpPr>
          <p:spPr>
            <a:xfrm>
              <a:off x="5395957" y="3946960"/>
              <a:ext cx="1152880" cy="707885"/>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8" name="Content Placeholder 9">
            <a:extLst>
              <a:ext uri="{FF2B5EF4-FFF2-40B4-BE49-F238E27FC236}">
                <a16:creationId xmlns:a16="http://schemas.microsoft.com/office/drawing/2014/main" id="{03FB26C4-64AB-487F-ADF0-C52156B8FE90}"/>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06" indent="0" algn="r">
              <a:buNone/>
              <a:defRPr sz="1400"/>
            </a:lvl2pPr>
            <a:lvl3pPr marL="914220" indent="0" algn="r">
              <a:buNone/>
              <a:defRPr sz="1400"/>
            </a:lvl3pPr>
            <a:lvl4pPr marL="1371328" indent="0" algn="r">
              <a:buNone/>
              <a:defRPr sz="1400"/>
            </a:lvl4pPr>
            <a:lvl5pPr marL="1828439" indent="0" algn="r">
              <a:buNone/>
              <a:defRPr sz="1400"/>
            </a:lvl5pPr>
          </a:lstStyle>
          <a:p>
            <a:pPr lvl="0"/>
            <a:r>
              <a:rPr lang="en-US" dirty="0"/>
              <a:t>Click to edit Source </a:t>
            </a:r>
          </a:p>
        </p:txBody>
      </p:sp>
    </p:spTree>
    <p:extLst>
      <p:ext uri="{BB962C8B-B14F-4D97-AF65-F5344CB8AC3E}">
        <p14:creationId xmlns:p14="http://schemas.microsoft.com/office/powerpoint/2010/main" val="202026655"/>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019A GDP 19-21">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marL="457121" indent="0" algn="ctr">
              <a:buNone/>
              <a:defRPr sz="1400">
                <a:latin typeface="Arial" panose="020B0604020202020204" pitchFamily="34" charset="0"/>
                <a:cs typeface="Arial" panose="020B0604020202020204" pitchFamily="34" charset="0"/>
              </a:defRPr>
            </a:lvl2pPr>
            <a:lvl3pPr marL="914243" indent="0" algn="ctr">
              <a:buNone/>
              <a:defRPr sz="1400">
                <a:latin typeface="Arial" panose="020B0604020202020204" pitchFamily="34" charset="0"/>
                <a:cs typeface="Arial" panose="020B0604020202020204" pitchFamily="34" charset="0"/>
              </a:defRPr>
            </a:lvl3pPr>
            <a:lvl4pPr marL="1371362" indent="0" algn="ctr">
              <a:buNone/>
              <a:defRPr sz="1400">
                <a:latin typeface="Arial" panose="020B0604020202020204" pitchFamily="34" charset="0"/>
                <a:cs typeface="Arial" panose="020B0604020202020204" pitchFamily="34" charset="0"/>
              </a:defRPr>
            </a:lvl4pPr>
            <a:lvl5pPr marL="1828484"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dirty="0"/>
              <a:t>Click icon to add chart</a:t>
            </a:r>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dirty="0"/>
              <a:t>Click icon to add chart</a:t>
            </a:r>
          </a:p>
        </p:txBody>
      </p:sp>
      <p:sp>
        <p:nvSpPr>
          <p:cNvPr id="11" name="TextBox 10">
            <a:extLst>
              <a:ext uri="{FF2B5EF4-FFF2-40B4-BE49-F238E27FC236}">
                <a16:creationId xmlns:a16="http://schemas.microsoft.com/office/drawing/2014/main" id="{539E1636-57B0-4C50-925D-96CA59D1D252}"/>
              </a:ext>
            </a:extLst>
          </p:cNvPr>
          <p:cNvSpPr txBox="1"/>
          <p:nvPr userDrawn="1"/>
        </p:nvSpPr>
        <p:spPr>
          <a:xfrm>
            <a:off x="1322173" y="1071290"/>
            <a:ext cx="2003862" cy="276989"/>
          </a:xfrm>
          <a:prstGeom prst="rect">
            <a:avLst/>
          </a:prstGeom>
          <a:noFill/>
        </p:spPr>
        <p:txBody>
          <a:bodyPr wrap="none" lIns="91430" tIns="45715" rIns="91430" bIns="45715" rtlCol="0">
            <a:spAutoFit/>
          </a:bodyPr>
          <a:lstStyle/>
          <a:p>
            <a:pPr algn="ctr" defTabSz="914243"/>
            <a:r>
              <a:rPr lang="en-US" sz="1200" b="1" dirty="0">
                <a:solidFill>
                  <a:srgbClr val="000000"/>
                </a:solidFill>
                <a:cs typeface="Arial" pitchFamily="34" charset="0"/>
              </a:rPr>
              <a:t>3-Month Moving Average</a:t>
            </a:r>
          </a:p>
        </p:txBody>
      </p:sp>
      <p:sp>
        <p:nvSpPr>
          <p:cNvPr id="12" name="TextBox 11">
            <a:extLst>
              <a:ext uri="{FF2B5EF4-FFF2-40B4-BE49-F238E27FC236}">
                <a16:creationId xmlns:a16="http://schemas.microsoft.com/office/drawing/2014/main" id="{185D8A10-2B50-498B-A3DB-B2A6A124A308}"/>
              </a:ext>
            </a:extLst>
          </p:cNvPr>
          <p:cNvSpPr txBox="1"/>
          <p:nvPr userDrawn="1"/>
        </p:nvSpPr>
        <p:spPr>
          <a:xfrm>
            <a:off x="5984587" y="1076845"/>
            <a:ext cx="1670630" cy="276989"/>
          </a:xfrm>
          <a:prstGeom prst="rect">
            <a:avLst/>
          </a:prstGeom>
          <a:noFill/>
        </p:spPr>
        <p:txBody>
          <a:bodyPr wrap="none" lIns="91430" tIns="45715" rIns="91430" bIns="45715" rtlCol="0">
            <a:spAutoFit/>
          </a:bodyPr>
          <a:lstStyle/>
          <a:p>
            <a:pPr algn="ctr" defTabSz="914243"/>
            <a:r>
              <a:rPr lang="en-US" sz="1200" b="1" dirty="0">
                <a:solidFill>
                  <a:srgbClr val="000000"/>
                </a:solidFill>
                <a:cs typeface="Arial" pitchFamily="34" charset="0"/>
              </a:rPr>
              <a:t>3/12 Rate-of-Change</a:t>
            </a:r>
          </a:p>
        </p:txBody>
      </p:sp>
      <p:sp>
        <p:nvSpPr>
          <p:cNvPr id="13" name="TextBox 12">
            <a:extLst>
              <a:ext uri="{FF2B5EF4-FFF2-40B4-BE49-F238E27FC236}">
                <a16:creationId xmlns:a16="http://schemas.microsoft.com/office/drawing/2014/main" id="{A9D57C76-5872-4BEC-9D1D-83400EDE7D94}"/>
              </a:ext>
            </a:extLst>
          </p:cNvPr>
          <p:cNvSpPr txBox="1"/>
          <p:nvPr userDrawn="1"/>
        </p:nvSpPr>
        <p:spPr>
          <a:xfrm>
            <a:off x="5274457" y="888664"/>
            <a:ext cx="3090891" cy="307766"/>
          </a:xfrm>
          <a:prstGeom prst="rect">
            <a:avLst/>
          </a:prstGeom>
          <a:noFill/>
        </p:spPr>
        <p:txBody>
          <a:bodyPr wrap="none" lIns="91430" tIns="45715" rIns="91430" bIns="45715" rtlCol="0">
            <a:spAutoFit/>
          </a:bodyPr>
          <a:lstStyle/>
          <a:p>
            <a:pPr algn="ctr" defTabSz="914243"/>
            <a:r>
              <a:rPr lang="en-US" sz="1400" b="1" dirty="0">
                <a:solidFill>
                  <a:srgbClr val="000000"/>
                </a:solidFill>
                <a:cs typeface="Arial" pitchFamily="34" charset="0"/>
              </a:rPr>
              <a:t>Quarter-over-Quarter Growth Rate</a:t>
            </a:r>
          </a:p>
        </p:txBody>
      </p:sp>
      <p:sp>
        <p:nvSpPr>
          <p:cNvPr id="14" name="TextBox 13">
            <a:extLst>
              <a:ext uri="{FF2B5EF4-FFF2-40B4-BE49-F238E27FC236}">
                <a16:creationId xmlns:a16="http://schemas.microsoft.com/office/drawing/2014/main" id="{ACA82535-2A6F-4A97-A35F-B6573675E0FC}"/>
              </a:ext>
            </a:extLst>
          </p:cNvPr>
          <p:cNvSpPr txBox="1"/>
          <p:nvPr userDrawn="1"/>
        </p:nvSpPr>
        <p:spPr>
          <a:xfrm>
            <a:off x="1049677" y="3860693"/>
            <a:ext cx="3204272" cy="830987"/>
          </a:xfrm>
          <a:prstGeom prst="rect">
            <a:avLst/>
          </a:prstGeom>
          <a:noFill/>
        </p:spPr>
        <p:txBody>
          <a:bodyPr wrap="square" lIns="91430" tIns="45715" rIns="91430" bIns="45715" rtlCol="0">
            <a:spAutoFit/>
          </a:bodyPr>
          <a:lstStyle/>
          <a:p>
            <a:pPr marL="285701" indent="-285701" defTabSz="914243" fontAlgn="t">
              <a:buFont typeface="Arial" pitchFamily="34" charset="0"/>
              <a:buChar char="•"/>
            </a:pPr>
            <a:r>
              <a:rPr lang="en-US" sz="1600" b="1" dirty="0">
                <a:solidFill>
                  <a:prstClr val="black"/>
                </a:solidFill>
              </a:rPr>
              <a:t>. </a:t>
            </a:r>
          </a:p>
          <a:p>
            <a:pPr marL="285701" indent="-285701" defTabSz="914243" fontAlgn="t">
              <a:buFont typeface="Arial" pitchFamily="34" charset="0"/>
              <a:buChar char="•"/>
            </a:pPr>
            <a:r>
              <a:rPr lang="en-US" sz="1600" b="1" dirty="0">
                <a:solidFill>
                  <a:prstClr val="black"/>
                </a:solidFill>
              </a:rPr>
              <a:t>Phase: </a:t>
            </a:r>
          </a:p>
          <a:p>
            <a:pPr marL="285701" indent="-285701" defTabSz="914243" fontAlgn="t">
              <a:buFont typeface="Arial" pitchFamily="34" charset="0"/>
              <a:buChar char="•"/>
            </a:pPr>
            <a:r>
              <a:rPr lang="en-US" sz="1600" b="1" dirty="0">
                <a:solidFill>
                  <a:prstClr val="black"/>
                </a:solidFill>
              </a:rPr>
              <a:t>Quarter-over-Quarter: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userDrawn="1">
            <p:extLst/>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2021:</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3"/>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1351722" y="3845584"/>
            <a:ext cx="2458278" cy="277813"/>
          </a:xfrm>
          <a:prstGeom prst="rect">
            <a:avLst/>
          </a:prstGeom>
          <a:solidFill>
            <a:schemeClr val="bg1"/>
          </a:solidFill>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3537004" y="4340569"/>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4"/>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userDrawn="1"/>
        </p:nvGrpSpPr>
        <p:grpSpPr>
          <a:xfrm>
            <a:off x="5667022" y="3975388"/>
            <a:ext cx="1152880" cy="707886"/>
            <a:chOff x="5395957" y="3946960"/>
            <a:chExt cx="1152880" cy="707885"/>
          </a:xfrm>
        </p:grpSpPr>
        <p:sp>
          <p:nvSpPr>
            <p:cNvPr id="24" name="TextBox 23">
              <a:extLst>
                <a:ext uri="{FF2B5EF4-FFF2-40B4-BE49-F238E27FC236}">
                  <a16:creationId xmlns:a16="http://schemas.microsoft.com/office/drawing/2014/main" id="{6E8AFBDD-6BB9-4101-BD1D-3E4B7A9C2F4C}"/>
                </a:ext>
              </a:extLst>
            </p:cNvPr>
            <p:cNvSpPr txBox="1"/>
            <p:nvPr userDrawn="1"/>
          </p:nvSpPr>
          <p:spPr>
            <a:xfrm>
              <a:off x="5395957" y="3946960"/>
              <a:ext cx="1152880" cy="707885"/>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6" name="Content Placeholder 9">
            <a:extLst>
              <a:ext uri="{FF2B5EF4-FFF2-40B4-BE49-F238E27FC236}">
                <a16:creationId xmlns:a16="http://schemas.microsoft.com/office/drawing/2014/main" id="{A791A911-CAFC-4CAF-B7F4-977999B8B972}"/>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06" indent="0" algn="r">
              <a:buNone/>
              <a:defRPr sz="1400"/>
            </a:lvl2pPr>
            <a:lvl3pPr marL="914220" indent="0" algn="r">
              <a:buNone/>
              <a:defRPr sz="1400"/>
            </a:lvl3pPr>
            <a:lvl4pPr marL="1371328" indent="0" algn="r">
              <a:buNone/>
              <a:defRPr sz="1400"/>
            </a:lvl4pPr>
            <a:lvl5pPr marL="1828439" indent="0" algn="r">
              <a:buNone/>
              <a:defRPr sz="1400"/>
            </a:lvl5pPr>
          </a:lstStyle>
          <a:p>
            <a:pPr lvl="0"/>
            <a:r>
              <a:rPr lang="en-US" dirty="0"/>
              <a:t>Click to edit Source </a:t>
            </a:r>
          </a:p>
        </p:txBody>
      </p:sp>
    </p:spTree>
    <p:extLst>
      <p:ext uri="{BB962C8B-B14F-4D97-AF65-F5344CB8AC3E}">
        <p14:creationId xmlns:p14="http://schemas.microsoft.com/office/powerpoint/2010/main" val="413941613"/>
      </p:ext>
    </p:extLst>
  </p:cSld>
  <p:clrMapOvr>
    <a:overrideClrMapping bg1="lt1" tx1="dk1" bg2="lt2" tx2="dk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2019A MMT Double 18-20">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marL="457121" indent="0" algn="ctr">
              <a:buNone/>
              <a:defRPr sz="1400">
                <a:latin typeface="Arial" panose="020B0604020202020204" pitchFamily="34" charset="0"/>
                <a:cs typeface="Arial" panose="020B0604020202020204" pitchFamily="34" charset="0"/>
              </a:defRPr>
            </a:lvl2pPr>
            <a:lvl3pPr marL="914243" indent="0" algn="ctr">
              <a:buNone/>
              <a:defRPr sz="1400">
                <a:latin typeface="Arial" panose="020B0604020202020204" pitchFamily="34" charset="0"/>
                <a:cs typeface="Arial" panose="020B0604020202020204" pitchFamily="34" charset="0"/>
              </a:defRPr>
            </a:lvl3pPr>
            <a:lvl4pPr marL="1371362" indent="0" algn="ctr">
              <a:buNone/>
              <a:defRPr sz="1400">
                <a:latin typeface="Arial" panose="020B0604020202020204" pitchFamily="34" charset="0"/>
                <a:cs typeface="Arial" panose="020B0604020202020204" pitchFamily="34" charset="0"/>
              </a:defRPr>
            </a:lvl4pPr>
            <a:lvl5pPr marL="1828484"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dirty="0"/>
              <a:t>Click icon to add chart</a:t>
            </a:r>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dirty="0"/>
              <a:t>Click icon to add chart</a:t>
            </a:r>
          </a:p>
        </p:txBody>
      </p:sp>
      <p:sp>
        <p:nvSpPr>
          <p:cNvPr id="11" name="TextBox 10">
            <a:extLst>
              <a:ext uri="{FF2B5EF4-FFF2-40B4-BE49-F238E27FC236}">
                <a16:creationId xmlns:a16="http://schemas.microsoft.com/office/drawing/2014/main" id="{539E1636-57B0-4C50-925D-96CA59D1D252}"/>
              </a:ext>
            </a:extLst>
          </p:cNvPr>
          <p:cNvSpPr txBox="1"/>
          <p:nvPr userDrawn="1"/>
        </p:nvSpPr>
        <p:spPr>
          <a:xfrm>
            <a:off x="1397517" y="1071290"/>
            <a:ext cx="1853179" cy="276989"/>
          </a:xfrm>
          <a:prstGeom prst="rect">
            <a:avLst/>
          </a:prstGeom>
          <a:noFill/>
        </p:spPr>
        <p:txBody>
          <a:bodyPr wrap="none" lIns="91430" tIns="45715" rIns="91430" bIns="45715" rtlCol="0">
            <a:spAutoFit/>
          </a:bodyPr>
          <a:lstStyle/>
          <a:p>
            <a:pPr algn="ctr" defTabSz="914243"/>
            <a:r>
              <a:rPr lang="en-US" sz="1200" b="1" dirty="0">
                <a:solidFill>
                  <a:srgbClr val="000000"/>
                </a:solidFill>
                <a:cs typeface="Arial" pitchFamily="34" charset="0"/>
              </a:rPr>
              <a:t>12-Month Moving Total</a:t>
            </a:r>
          </a:p>
        </p:txBody>
      </p:sp>
      <p:sp>
        <p:nvSpPr>
          <p:cNvPr id="12" name="TextBox 11">
            <a:extLst>
              <a:ext uri="{FF2B5EF4-FFF2-40B4-BE49-F238E27FC236}">
                <a16:creationId xmlns:a16="http://schemas.microsoft.com/office/drawing/2014/main" id="{185D8A10-2B50-498B-A3DB-B2A6A124A308}"/>
              </a:ext>
            </a:extLst>
          </p:cNvPr>
          <p:cNvSpPr txBox="1"/>
          <p:nvPr userDrawn="1"/>
        </p:nvSpPr>
        <p:spPr>
          <a:xfrm>
            <a:off x="5942108" y="1076845"/>
            <a:ext cx="1755589" cy="276989"/>
          </a:xfrm>
          <a:prstGeom prst="rect">
            <a:avLst/>
          </a:prstGeom>
          <a:noFill/>
        </p:spPr>
        <p:txBody>
          <a:bodyPr wrap="none" lIns="91430" tIns="45715" rIns="91430" bIns="45715" rtlCol="0">
            <a:spAutoFit/>
          </a:bodyPr>
          <a:lstStyle/>
          <a:p>
            <a:pPr algn="ctr" defTabSz="914243"/>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userDrawn="1"/>
        </p:nvSpPr>
        <p:spPr>
          <a:xfrm>
            <a:off x="5542413" y="888664"/>
            <a:ext cx="2554975" cy="307766"/>
          </a:xfrm>
          <a:prstGeom prst="rect">
            <a:avLst/>
          </a:prstGeom>
          <a:noFill/>
        </p:spPr>
        <p:txBody>
          <a:bodyPr wrap="none" lIns="91430" tIns="45715" rIns="91430" bIns="45715" rtlCol="0">
            <a:spAutoFit/>
          </a:bodyPr>
          <a:lstStyle/>
          <a:p>
            <a:pPr algn="ctr" defTabSz="914243"/>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userDrawn="1"/>
        </p:nvSpPr>
        <p:spPr>
          <a:xfrm>
            <a:off x="1049676" y="3860693"/>
            <a:ext cx="2548848" cy="830987"/>
          </a:xfrm>
          <a:prstGeom prst="rect">
            <a:avLst/>
          </a:prstGeom>
          <a:noFill/>
        </p:spPr>
        <p:txBody>
          <a:bodyPr wrap="square" lIns="91430" tIns="45715" rIns="91430" bIns="45715" rtlCol="0">
            <a:spAutoFit/>
          </a:bodyPr>
          <a:lstStyle/>
          <a:p>
            <a:pPr marL="285701" indent="-285701" defTabSz="914243" fontAlgn="t">
              <a:buFont typeface="Arial" pitchFamily="34" charset="0"/>
              <a:buChar char="•"/>
            </a:pPr>
            <a:r>
              <a:rPr lang="en-US" sz="1600" b="1" dirty="0">
                <a:solidFill>
                  <a:prstClr val="black"/>
                </a:solidFill>
              </a:rPr>
              <a:t>Annual Trend: </a:t>
            </a:r>
          </a:p>
          <a:p>
            <a:pPr marL="285701" indent="-285701" defTabSz="914243" fontAlgn="t">
              <a:buFont typeface="Arial" pitchFamily="34" charset="0"/>
              <a:buChar char="•"/>
            </a:pPr>
            <a:r>
              <a:rPr lang="en-US" sz="1600" b="1" dirty="0">
                <a:solidFill>
                  <a:prstClr val="black"/>
                </a:solidFill>
              </a:rPr>
              <a:t>Phase: </a:t>
            </a:r>
          </a:p>
          <a:p>
            <a:pPr marL="285701" indent="-285701" defTabSz="914243"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userDrawn="1">
            <p:extLst/>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2018:</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2020:</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3"/>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4"/>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9"/>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4"/>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userDrawn="1"/>
        </p:nvGrpSpPr>
        <p:grpSpPr>
          <a:xfrm>
            <a:off x="5667022" y="3975388"/>
            <a:ext cx="1152880" cy="707886"/>
            <a:chOff x="5395957" y="3946960"/>
            <a:chExt cx="1152880" cy="707885"/>
          </a:xfrm>
        </p:grpSpPr>
        <p:sp>
          <p:nvSpPr>
            <p:cNvPr id="24" name="TextBox 23">
              <a:extLst>
                <a:ext uri="{FF2B5EF4-FFF2-40B4-BE49-F238E27FC236}">
                  <a16:creationId xmlns:a16="http://schemas.microsoft.com/office/drawing/2014/main" id="{6E8AFBDD-6BB9-4101-BD1D-3E4B7A9C2F4C}"/>
                </a:ext>
              </a:extLst>
            </p:cNvPr>
            <p:cNvSpPr txBox="1"/>
            <p:nvPr userDrawn="1"/>
          </p:nvSpPr>
          <p:spPr>
            <a:xfrm>
              <a:off x="5395957" y="3946960"/>
              <a:ext cx="1152880" cy="707885"/>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5FAD4CA2-7606-4B8A-A0FE-63610F04576A}"/>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06" indent="0" algn="r">
              <a:buNone/>
              <a:defRPr sz="1400"/>
            </a:lvl2pPr>
            <a:lvl3pPr marL="914220" indent="0" algn="r">
              <a:buNone/>
              <a:defRPr sz="1400"/>
            </a:lvl3pPr>
            <a:lvl4pPr marL="1371328" indent="0" algn="r">
              <a:buNone/>
              <a:defRPr sz="1400"/>
            </a:lvl4pPr>
            <a:lvl5pPr marL="1828439" indent="0" algn="r">
              <a:buNone/>
              <a:defRPr sz="1400"/>
            </a:lvl5pPr>
          </a:lstStyle>
          <a:p>
            <a:pPr lvl="0"/>
            <a:r>
              <a:rPr lang="en-US" dirty="0"/>
              <a:t>Click to edit Source </a:t>
            </a:r>
          </a:p>
        </p:txBody>
      </p:sp>
    </p:spTree>
    <p:extLst>
      <p:ext uri="{BB962C8B-B14F-4D97-AF65-F5344CB8AC3E}">
        <p14:creationId xmlns:p14="http://schemas.microsoft.com/office/powerpoint/2010/main" val="4058471283"/>
      </p:ext>
    </p:extLst>
  </p:cSld>
  <p:clrMapOvr>
    <a:overrideClrMapping bg1="lt1" tx1="dk1" bg2="lt2" tx2="dk2" accent1="accent1" accent2="accent2" accent3="accent3" accent4="accent4" accent5="accent5" accent6="accent6" hlink="hlink" folHlink="folHlink"/>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2019A MMT Double 19-21">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marL="457121" indent="0" algn="ctr">
              <a:buNone/>
              <a:defRPr sz="1400">
                <a:latin typeface="Arial" panose="020B0604020202020204" pitchFamily="34" charset="0"/>
                <a:cs typeface="Arial" panose="020B0604020202020204" pitchFamily="34" charset="0"/>
              </a:defRPr>
            </a:lvl2pPr>
            <a:lvl3pPr marL="914243" indent="0" algn="ctr">
              <a:buNone/>
              <a:defRPr sz="1400">
                <a:latin typeface="Arial" panose="020B0604020202020204" pitchFamily="34" charset="0"/>
                <a:cs typeface="Arial" panose="020B0604020202020204" pitchFamily="34" charset="0"/>
              </a:defRPr>
            </a:lvl3pPr>
            <a:lvl4pPr marL="1371362" indent="0" algn="ctr">
              <a:buNone/>
              <a:defRPr sz="1400">
                <a:latin typeface="Arial" panose="020B0604020202020204" pitchFamily="34" charset="0"/>
                <a:cs typeface="Arial" panose="020B0604020202020204" pitchFamily="34" charset="0"/>
              </a:defRPr>
            </a:lvl4pPr>
            <a:lvl5pPr marL="1828484"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dirty="0"/>
              <a:t>Click icon to add chart</a:t>
            </a:r>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dirty="0"/>
              <a:t>Click icon to add chart</a:t>
            </a:r>
          </a:p>
        </p:txBody>
      </p:sp>
      <p:sp>
        <p:nvSpPr>
          <p:cNvPr id="11" name="TextBox 10">
            <a:extLst>
              <a:ext uri="{FF2B5EF4-FFF2-40B4-BE49-F238E27FC236}">
                <a16:creationId xmlns:a16="http://schemas.microsoft.com/office/drawing/2014/main" id="{539E1636-57B0-4C50-925D-96CA59D1D252}"/>
              </a:ext>
            </a:extLst>
          </p:cNvPr>
          <p:cNvSpPr txBox="1"/>
          <p:nvPr userDrawn="1"/>
        </p:nvSpPr>
        <p:spPr>
          <a:xfrm>
            <a:off x="1397517" y="1071290"/>
            <a:ext cx="1853179" cy="276989"/>
          </a:xfrm>
          <a:prstGeom prst="rect">
            <a:avLst/>
          </a:prstGeom>
          <a:noFill/>
        </p:spPr>
        <p:txBody>
          <a:bodyPr wrap="none" lIns="91430" tIns="45715" rIns="91430" bIns="45715" rtlCol="0">
            <a:spAutoFit/>
          </a:bodyPr>
          <a:lstStyle/>
          <a:p>
            <a:pPr algn="ctr" defTabSz="914243"/>
            <a:r>
              <a:rPr lang="en-US" sz="1200" b="1" dirty="0">
                <a:solidFill>
                  <a:srgbClr val="000000"/>
                </a:solidFill>
                <a:cs typeface="Arial" pitchFamily="34" charset="0"/>
              </a:rPr>
              <a:t>12-Month Moving Total</a:t>
            </a:r>
          </a:p>
        </p:txBody>
      </p:sp>
      <p:sp>
        <p:nvSpPr>
          <p:cNvPr id="12" name="TextBox 11">
            <a:extLst>
              <a:ext uri="{FF2B5EF4-FFF2-40B4-BE49-F238E27FC236}">
                <a16:creationId xmlns:a16="http://schemas.microsoft.com/office/drawing/2014/main" id="{185D8A10-2B50-498B-A3DB-B2A6A124A308}"/>
              </a:ext>
            </a:extLst>
          </p:cNvPr>
          <p:cNvSpPr txBox="1"/>
          <p:nvPr userDrawn="1"/>
        </p:nvSpPr>
        <p:spPr>
          <a:xfrm>
            <a:off x="5942108" y="1076845"/>
            <a:ext cx="1755589" cy="276989"/>
          </a:xfrm>
          <a:prstGeom prst="rect">
            <a:avLst/>
          </a:prstGeom>
          <a:noFill/>
        </p:spPr>
        <p:txBody>
          <a:bodyPr wrap="none" lIns="91430" tIns="45715" rIns="91430" bIns="45715" rtlCol="0">
            <a:spAutoFit/>
          </a:bodyPr>
          <a:lstStyle/>
          <a:p>
            <a:pPr algn="ctr" defTabSz="914243"/>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userDrawn="1"/>
        </p:nvSpPr>
        <p:spPr>
          <a:xfrm>
            <a:off x="5542413" y="888664"/>
            <a:ext cx="2554975" cy="307766"/>
          </a:xfrm>
          <a:prstGeom prst="rect">
            <a:avLst/>
          </a:prstGeom>
          <a:noFill/>
        </p:spPr>
        <p:txBody>
          <a:bodyPr wrap="none" lIns="91430" tIns="45715" rIns="91430" bIns="45715" rtlCol="0">
            <a:spAutoFit/>
          </a:bodyPr>
          <a:lstStyle/>
          <a:p>
            <a:pPr algn="ctr" defTabSz="914243"/>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userDrawn="1"/>
        </p:nvSpPr>
        <p:spPr>
          <a:xfrm>
            <a:off x="1049676" y="3860693"/>
            <a:ext cx="2548848" cy="830987"/>
          </a:xfrm>
          <a:prstGeom prst="rect">
            <a:avLst/>
          </a:prstGeom>
          <a:noFill/>
        </p:spPr>
        <p:txBody>
          <a:bodyPr wrap="square" lIns="91430" tIns="45715" rIns="91430" bIns="45715" rtlCol="0">
            <a:spAutoFit/>
          </a:bodyPr>
          <a:lstStyle/>
          <a:p>
            <a:pPr marL="285701" indent="-285701" defTabSz="914243" fontAlgn="t">
              <a:buFont typeface="Arial" pitchFamily="34" charset="0"/>
              <a:buChar char="•"/>
            </a:pPr>
            <a:r>
              <a:rPr lang="en-US" sz="1600" b="1" dirty="0">
                <a:solidFill>
                  <a:prstClr val="black"/>
                </a:solidFill>
              </a:rPr>
              <a:t>Annual Trend: </a:t>
            </a:r>
          </a:p>
          <a:p>
            <a:pPr marL="285701" indent="-285701" defTabSz="914243" fontAlgn="t">
              <a:buFont typeface="Arial" pitchFamily="34" charset="0"/>
              <a:buChar char="•"/>
            </a:pPr>
            <a:r>
              <a:rPr lang="en-US" sz="1600" b="1" dirty="0">
                <a:solidFill>
                  <a:prstClr val="black"/>
                </a:solidFill>
              </a:rPr>
              <a:t>Phase: </a:t>
            </a:r>
          </a:p>
          <a:p>
            <a:pPr marL="285701" indent="-285701" defTabSz="914243"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userDrawn="1">
            <p:extLst/>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2021:</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3"/>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4"/>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9"/>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4"/>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userDrawn="1"/>
        </p:nvGrpSpPr>
        <p:grpSpPr>
          <a:xfrm>
            <a:off x="5667022" y="3975388"/>
            <a:ext cx="1152880" cy="707886"/>
            <a:chOff x="5395957" y="3946960"/>
            <a:chExt cx="1152880" cy="707885"/>
          </a:xfrm>
        </p:grpSpPr>
        <p:sp>
          <p:nvSpPr>
            <p:cNvPr id="24" name="TextBox 23">
              <a:extLst>
                <a:ext uri="{FF2B5EF4-FFF2-40B4-BE49-F238E27FC236}">
                  <a16:creationId xmlns:a16="http://schemas.microsoft.com/office/drawing/2014/main" id="{6E8AFBDD-6BB9-4101-BD1D-3E4B7A9C2F4C}"/>
                </a:ext>
              </a:extLst>
            </p:cNvPr>
            <p:cNvSpPr txBox="1"/>
            <p:nvPr userDrawn="1"/>
          </p:nvSpPr>
          <p:spPr>
            <a:xfrm>
              <a:off x="5395957" y="3946960"/>
              <a:ext cx="1152880" cy="707885"/>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96BB862B-4E91-4B79-A169-D19DBD60D534}"/>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06" indent="0" algn="r">
              <a:buNone/>
              <a:defRPr sz="1400"/>
            </a:lvl2pPr>
            <a:lvl3pPr marL="914220" indent="0" algn="r">
              <a:buNone/>
              <a:defRPr sz="1400"/>
            </a:lvl3pPr>
            <a:lvl4pPr marL="1371328" indent="0" algn="r">
              <a:buNone/>
              <a:defRPr sz="1400"/>
            </a:lvl4pPr>
            <a:lvl5pPr marL="1828439" indent="0" algn="r">
              <a:buNone/>
              <a:defRPr sz="1400"/>
            </a:lvl5pPr>
          </a:lstStyle>
          <a:p>
            <a:pPr lvl="0"/>
            <a:r>
              <a:rPr lang="en-US" dirty="0"/>
              <a:t>Click to edit Source </a:t>
            </a:r>
          </a:p>
        </p:txBody>
      </p:sp>
    </p:spTree>
    <p:extLst>
      <p:ext uri="{BB962C8B-B14F-4D97-AF65-F5344CB8AC3E}">
        <p14:creationId xmlns:p14="http://schemas.microsoft.com/office/powerpoint/2010/main" val="30581384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019A Title Only - NO NOT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Title</a:t>
            </a:r>
          </a:p>
        </p:txBody>
      </p:sp>
    </p:spTree>
    <p:extLst>
      <p:ext uri="{BB962C8B-B14F-4D97-AF65-F5344CB8AC3E}">
        <p14:creationId xmlns:p14="http://schemas.microsoft.com/office/powerpoint/2010/main" val="3676620551"/>
      </p:ext>
    </p:extLst>
  </p:cSld>
  <p:clrMapOvr>
    <a:overrideClrMapping bg1="lt1" tx1="dk1" bg2="lt2" tx2="dk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2016 CHART">
    <p:spTree>
      <p:nvGrpSpPr>
        <p:cNvPr id="1" name=""/>
        <p:cNvGrpSpPr/>
        <p:nvPr/>
      </p:nvGrpSpPr>
      <p:grpSpPr>
        <a:xfrm>
          <a:off x="0" y="0"/>
          <a:ext cx="0" cy="0"/>
          <a:chOff x="0" y="0"/>
          <a:chExt cx="0" cy="0"/>
        </a:xfrm>
      </p:grpSpPr>
      <p:sp>
        <p:nvSpPr>
          <p:cNvPr id="4" name="Title 1"/>
          <p:cNvSpPr>
            <a:spLocks noGrp="1"/>
          </p:cNvSpPr>
          <p:nvPr>
            <p:ph type="title"/>
          </p:nvPr>
        </p:nvSpPr>
        <p:spPr>
          <a:xfrm>
            <a:off x="0" y="57150"/>
            <a:ext cx="9144000" cy="628650"/>
          </a:xfrm>
          <a:prstGeom prst="rect">
            <a:avLst/>
          </a:prstGeom>
        </p:spPr>
        <p:txBody>
          <a:bodyPr anchor="ctr">
            <a:normAutofit/>
          </a:bodyPr>
          <a:lstStyle>
            <a:lvl1pPr algn="ctr">
              <a:lnSpc>
                <a:spcPts val="2400"/>
              </a:lnSpc>
              <a:defRPr sz="2400" b="1">
                <a:solidFill>
                  <a:schemeClr val="tx1"/>
                </a:solidFill>
                <a:effectLst/>
                <a:latin typeface="+mj-lt"/>
              </a:defRPr>
            </a:lvl1pPr>
          </a:lstStyle>
          <a:p>
            <a:r>
              <a:rPr lang="en-US" dirty="0"/>
              <a:t>Click to edit Master title style</a:t>
            </a:r>
          </a:p>
        </p:txBody>
      </p:sp>
      <p:sp>
        <p:nvSpPr>
          <p:cNvPr id="10" name="Content Placeholder 9"/>
          <p:cNvSpPr>
            <a:spLocks noGrp="1"/>
          </p:cNvSpPr>
          <p:nvPr>
            <p:ph sz="quarter" idx="14" hasCustomPrompt="1"/>
          </p:nvPr>
        </p:nvSpPr>
        <p:spPr>
          <a:xfrm>
            <a:off x="4800600" y="4856526"/>
            <a:ext cx="4114800" cy="286974"/>
          </a:xfrm>
          <a:prstGeom prst="rect">
            <a:avLst/>
          </a:prstGeom>
        </p:spPr>
        <p:txBody>
          <a:bodyPr/>
          <a:lstStyle>
            <a:lvl1pPr marL="0" indent="0" algn="r">
              <a:buNone/>
              <a:defRPr sz="1400"/>
            </a:lvl1pPr>
            <a:lvl2pPr marL="457189" indent="0" algn="r">
              <a:buNone/>
              <a:defRPr sz="1400"/>
            </a:lvl2pPr>
            <a:lvl3pPr marL="914378" indent="0" algn="r">
              <a:buNone/>
              <a:defRPr sz="1400"/>
            </a:lvl3pPr>
            <a:lvl4pPr marL="1371566" indent="0" algn="r">
              <a:buNone/>
              <a:defRPr sz="1400"/>
            </a:lvl4pPr>
            <a:lvl5pPr marL="1828754" indent="0" algn="r">
              <a:buNone/>
              <a:defRPr sz="1400"/>
            </a:lvl5pPr>
          </a:lstStyle>
          <a:p>
            <a:pPr lvl="0"/>
            <a:r>
              <a:rPr lang="en-US" dirty="0"/>
              <a:t>Click to edit Source </a:t>
            </a:r>
          </a:p>
        </p:txBody>
      </p:sp>
      <p:sp>
        <p:nvSpPr>
          <p:cNvPr id="11" name="Text Placeholder 11"/>
          <p:cNvSpPr>
            <a:spLocks noGrp="1"/>
          </p:cNvSpPr>
          <p:nvPr>
            <p:ph type="body" sz="quarter" idx="15" hasCustomPrompt="1"/>
          </p:nvPr>
        </p:nvSpPr>
        <p:spPr>
          <a:xfrm>
            <a:off x="4800600" y="4629150"/>
            <a:ext cx="4114800" cy="304800"/>
          </a:xfrm>
          <a:prstGeom prst="rect">
            <a:avLst/>
          </a:prstGeom>
        </p:spPr>
        <p:txBody>
          <a:bodyPr/>
          <a:lstStyle>
            <a:lvl1pPr marL="0" indent="0" algn="r">
              <a:buNone/>
              <a:defRPr sz="1400"/>
            </a:lvl1pPr>
          </a:lstStyle>
          <a:p>
            <a:pPr lvl="0"/>
            <a:r>
              <a:rPr lang="en-US" dirty="0"/>
              <a:t>Click to edit Description</a:t>
            </a:r>
          </a:p>
        </p:txBody>
      </p:sp>
      <p:sp>
        <p:nvSpPr>
          <p:cNvPr id="7" name="Chart Placeholder 4"/>
          <p:cNvSpPr>
            <a:spLocks noGrp="1"/>
          </p:cNvSpPr>
          <p:nvPr>
            <p:ph type="chart" sz="quarter" idx="16"/>
          </p:nvPr>
        </p:nvSpPr>
        <p:spPr>
          <a:xfrm>
            <a:off x="76200" y="742950"/>
            <a:ext cx="8991600" cy="3886200"/>
          </a:xfrm>
          <a:prstGeom prst="rect">
            <a:avLst/>
          </a:prstGeom>
        </p:spPr>
        <p:txBody>
          <a:bodyPr/>
          <a:lstStyle>
            <a:lvl1pPr>
              <a:defRPr>
                <a:solidFill>
                  <a:schemeClr val="accent1"/>
                </a:solidFill>
              </a:defRPr>
            </a:lvl1pPr>
          </a:lstStyle>
          <a:p>
            <a:endParaRPr lang="en-US"/>
          </a:p>
        </p:txBody>
      </p:sp>
      <p:sp>
        <p:nvSpPr>
          <p:cNvPr id="2" name="Slide Number Placeholder 1"/>
          <p:cNvSpPr>
            <a:spLocks noGrp="1"/>
          </p:cNvSpPr>
          <p:nvPr>
            <p:ph type="sldNum" sz="quarter" idx="17"/>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3848617659"/>
      </p:ext>
    </p:extLst>
  </p:cSld>
  <p:clrMapOvr>
    <a:overrideClrMapping bg1="lt1" tx1="dk1" bg2="lt2" tx2="dk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2016 Standard">
    <p:spTree>
      <p:nvGrpSpPr>
        <p:cNvPr id="1" name=""/>
        <p:cNvGrpSpPr/>
        <p:nvPr/>
      </p:nvGrpSpPr>
      <p:grpSpPr>
        <a:xfrm>
          <a:off x="0" y="0"/>
          <a:ext cx="0" cy="0"/>
          <a:chOff x="0" y="0"/>
          <a:chExt cx="0" cy="0"/>
        </a:xfrm>
      </p:grpSpPr>
      <p:sp>
        <p:nvSpPr>
          <p:cNvPr id="4" name="Title 1"/>
          <p:cNvSpPr>
            <a:spLocks noGrp="1"/>
          </p:cNvSpPr>
          <p:nvPr>
            <p:ph type="title"/>
          </p:nvPr>
        </p:nvSpPr>
        <p:spPr>
          <a:xfrm>
            <a:off x="0" y="57150"/>
            <a:ext cx="9144000" cy="628650"/>
          </a:xfrm>
          <a:prstGeom prst="rect">
            <a:avLst/>
          </a:prstGeom>
        </p:spPr>
        <p:txBody>
          <a:bodyPr anchor="ctr">
            <a:normAutofit/>
          </a:bodyPr>
          <a:lstStyle>
            <a:lvl1pPr algn="ctr">
              <a:lnSpc>
                <a:spcPts val="2400"/>
              </a:lnSpc>
              <a:defRPr sz="2400" b="1">
                <a:solidFill>
                  <a:schemeClr val="tx1"/>
                </a:solidFill>
                <a:effectLst/>
                <a:latin typeface="+mj-lt"/>
              </a:defRPr>
            </a:lvl1pPr>
          </a:lstStyle>
          <a:p>
            <a:r>
              <a:rPr lang="en-US" dirty="0"/>
              <a:t>Click to edit Master title style</a:t>
            </a:r>
          </a:p>
        </p:txBody>
      </p:sp>
      <p:sp>
        <p:nvSpPr>
          <p:cNvPr id="10" name="Content Placeholder 9"/>
          <p:cNvSpPr>
            <a:spLocks noGrp="1"/>
          </p:cNvSpPr>
          <p:nvPr>
            <p:ph sz="quarter" idx="14" hasCustomPrompt="1"/>
          </p:nvPr>
        </p:nvSpPr>
        <p:spPr>
          <a:xfrm>
            <a:off x="4800600" y="4856526"/>
            <a:ext cx="4114800" cy="286974"/>
          </a:xfrm>
          <a:prstGeom prst="rect">
            <a:avLst/>
          </a:prstGeom>
        </p:spPr>
        <p:txBody>
          <a:bodyPr/>
          <a:lstStyle>
            <a:lvl1pPr marL="0" indent="0" algn="r">
              <a:buNone/>
              <a:defRPr sz="1400"/>
            </a:lvl1pPr>
            <a:lvl2pPr marL="457189" indent="0" algn="r">
              <a:buNone/>
              <a:defRPr sz="1400"/>
            </a:lvl2pPr>
            <a:lvl3pPr marL="914378" indent="0" algn="r">
              <a:buNone/>
              <a:defRPr sz="1400"/>
            </a:lvl3pPr>
            <a:lvl4pPr marL="1371566" indent="0" algn="r">
              <a:buNone/>
              <a:defRPr sz="1400"/>
            </a:lvl4pPr>
            <a:lvl5pPr marL="1828754" indent="0" algn="r">
              <a:buNone/>
              <a:defRPr sz="1400"/>
            </a:lvl5pPr>
          </a:lstStyle>
          <a:p>
            <a:pPr lvl="0"/>
            <a:r>
              <a:rPr lang="en-US" dirty="0"/>
              <a:t>Click to edit Source </a:t>
            </a:r>
          </a:p>
        </p:txBody>
      </p:sp>
      <p:sp>
        <p:nvSpPr>
          <p:cNvPr id="11" name="Text Placeholder 11"/>
          <p:cNvSpPr>
            <a:spLocks noGrp="1"/>
          </p:cNvSpPr>
          <p:nvPr>
            <p:ph type="body" sz="quarter" idx="15" hasCustomPrompt="1"/>
          </p:nvPr>
        </p:nvSpPr>
        <p:spPr>
          <a:xfrm>
            <a:off x="4800600" y="4629150"/>
            <a:ext cx="4114800" cy="304800"/>
          </a:xfrm>
          <a:prstGeom prst="rect">
            <a:avLst/>
          </a:prstGeom>
        </p:spPr>
        <p:txBody>
          <a:bodyPr/>
          <a:lstStyle>
            <a:lvl1pPr marL="0" indent="0" algn="r">
              <a:buNone/>
              <a:defRPr sz="1400"/>
            </a:lvl1pPr>
          </a:lstStyle>
          <a:p>
            <a:pPr lvl="0"/>
            <a:r>
              <a:rPr lang="en-US" dirty="0"/>
              <a:t>Click to edit Description</a:t>
            </a:r>
          </a:p>
        </p:txBody>
      </p:sp>
      <p:sp>
        <p:nvSpPr>
          <p:cNvPr id="2" name="Slide Number Placeholder 1"/>
          <p:cNvSpPr>
            <a:spLocks noGrp="1"/>
          </p:cNvSpPr>
          <p:nvPr>
            <p:ph type="sldNum" sz="quarter" idx="16"/>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4077821266"/>
      </p:ext>
    </p:extLst>
  </p:cSld>
  <p:clrMapOvr>
    <a:overrideClrMapping bg1="lt1" tx1="dk1" bg2="lt2" tx2="dk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2016 MMA Double">
    <p:spTree>
      <p:nvGrpSpPr>
        <p:cNvPr id="1" name=""/>
        <p:cNvGrpSpPr/>
        <p:nvPr/>
      </p:nvGrpSpPr>
      <p:grpSpPr>
        <a:xfrm>
          <a:off x="0" y="0"/>
          <a:ext cx="0" cy="0"/>
          <a:chOff x="0" y="0"/>
          <a:chExt cx="0" cy="0"/>
        </a:xfrm>
      </p:grpSpPr>
      <p:sp>
        <p:nvSpPr>
          <p:cNvPr id="4" name="Title 1"/>
          <p:cNvSpPr>
            <a:spLocks noGrp="1"/>
          </p:cNvSpPr>
          <p:nvPr>
            <p:ph type="title"/>
          </p:nvPr>
        </p:nvSpPr>
        <p:spPr>
          <a:xfrm>
            <a:off x="0" y="57150"/>
            <a:ext cx="9144000" cy="628650"/>
          </a:xfrm>
          <a:prstGeom prst="rect">
            <a:avLst/>
          </a:prstGeom>
        </p:spPr>
        <p:txBody>
          <a:bodyPr anchor="ctr">
            <a:normAutofit/>
          </a:bodyPr>
          <a:lstStyle>
            <a:lvl1pPr algn="ctr">
              <a:lnSpc>
                <a:spcPts val="2400"/>
              </a:lnSpc>
              <a:defRPr sz="2400" b="1">
                <a:solidFill>
                  <a:schemeClr val="tx1"/>
                </a:solidFill>
                <a:effectLst/>
                <a:latin typeface="+mj-lt"/>
              </a:defRPr>
            </a:lvl1pPr>
          </a:lstStyle>
          <a:p>
            <a:r>
              <a:rPr lang="en-US" dirty="0"/>
              <a:t>Click to edit Master title style</a:t>
            </a:r>
          </a:p>
        </p:txBody>
      </p:sp>
      <p:sp>
        <p:nvSpPr>
          <p:cNvPr id="3" name="Chart Placeholder 2"/>
          <p:cNvSpPr>
            <a:spLocks noGrp="1"/>
          </p:cNvSpPr>
          <p:nvPr>
            <p:ph type="chart" sz="quarter" idx="13"/>
          </p:nvPr>
        </p:nvSpPr>
        <p:spPr>
          <a:xfrm>
            <a:off x="152400" y="1123950"/>
            <a:ext cx="4343400" cy="2514600"/>
          </a:xfrm>
          <a:prstGeom prst="rect">
            <a:avLst/>
          </a:prstGeom>
        </p:spPr>
        <p:txBody>
          <a:bodyPr/>
          <a:lstStyle/>
          <a:p>
            <a:endParaRPr lang="en-US" dirty="0"/>
          </a:p>
        </p:txBody>
      </p:sp>
      <p:sp>
        <p:nvSpPr>
          <p:cNvPr id="6" name="Chart Placeholder 2"/>
          <p:cNvSpPr>
            <a:spLocks noGrp="1"/>
          </p:cNvSpPr>
          <p:nvPr>
            <p:ph type="chart" sz="quarter" idx="14"/>
          </p:nvPr>
        </p:nvSpPr>
        <p:spPr>
          <a:xfrm>
            <a:off x="4648200" y="1123950"/>
            <a:ext cx="4343400" cy="2514600"/>
          </a:xfrm>
          <a:prstGeom prst="rect">
            <a:avLst/>
          </a:prstGeom>
        </p:spPr>
        <p:txBody>
          <a:bodyPr/>
          <a:lstStyle/>
          <a:p>
            <a:endParaRPr lang="en-US"/>
          </a:p>
        </p:txBody>
      </p:sp>
      <p:sp>
        <p:nvSpPr>
          <p:cNvPr id="7" name="TextBox 6"/>
          <p:cNvSpPr txBox="1"/>
          <p:nvPr userDrawn="1"/>
        </p:nvSpPr>
        <p:spPr>
          <a:xfrm>
            <a:off x="1279680" y="862066"/>
            <a:ext cx="2088842" cy="276999"/>
          </a:xfrm>
          <a:prstGeom prst="rect">
            <a:avLst/>
          </a:prstGeom>
          <a:noFill/>
        </p:spPr>
        <p:txBody>
          <a:bodyPr wrap="none" rtlCol="0">
            <a:spAutoFit/>
          </a:bodyPr>
          <a:lstStyle/>
          <a:p>
            <a:pPr algn="ctr"/>
            <a:r>
              <a:rPr lang="en-US" sz="1200" b="1" dirty="0">
                <a:solidFill>
                  <a:srgbClr val="000000"/>
                </a:solidFill>
                <a:cs typeface="Arial" pitchFamily="34" charset="0"/>
              </a:rPr>
              <a:t>12-Month Moving Average</a:t>
            </a:r>
          </a:p>
        </p:txBody>
      </p:sp>
      <p:sp>
        <p:nvSpPr>
          <p:cNvPr id="8" name="TextBox 7"/>
          <p:cNvSpPr txBox="1"/>
          <p:nvPr userDrawn="1"/>
        </p:nvSpPr>
        <p:spPr>
          <a:xfrm>
            <a:off x="5942096" y="867622"/>
            <a:ext cx="1755610" cy="276999"/>
          </a:xfrm>
          <a:prstGeom prst="rect">
            <a:avLst/>
          </a:prstGeom>
          <a:noFill/>
        </p:spPr>
        <p:txBody>
          <a:bodyPr wrap="none" rtlCol="0">
            <a:spAutoFit/>
          </a:bodyPr>
          <a:lstStyle/>
          <a:p>
            <a:pPr algn="ctr"/>
            <a:r>
              <a:rPr lang="en-US" sz="1200" b="1" dirty="0">
                <a:solidFill>
                  <a:srgbClr val="000000"/>
                </a:solidFill>
                <a:cs typeface="Arial" pitchFamily="34" charset="0"/>
              </a:rPr>
              <a:t>12/12 Rate-of-Change</a:t>
            </a:r>
          </a:p>
        </p:txBody>
      </p:sp>
      <p:sp>
        <p:nvSpPr>
          <p:cNvPr id="9" name="TextBox 8"/>
          <p:cNvSpPr txBox="1"/>
          <p:nvPr userDrawn="1"/>
        </p:nvSpPr>
        <p:spPr>
          <a:xfrm>
            <a:off x="5542404" y="679437"/>
            <a:ext cx="2554995" cy="307777"/>
          </a:xfrm>
          <a:prstGeom prst="rect">
            <a:avLst/>
          </a:prstGeom>
          <a:noFill/>
        </p:spPr>
        <p:txBody>
          <a:bodyPr wrap="none" rtlCol="0">
            <a:spAutoFit/>
          </a:bodyPr>
          <a:lstStyle/>
          <a:p>
            <a:pPr algn="ctr"/>
            <a:r>
              <a:rPr lang="en-US" sz="1400" b="1" dirty="0">
                <a:solidFill>
                  <a:srgbClr val="000000"/>
                </a:solidFill>
                <a:cs typeface="Arial" pitchFamily="34" charset="0"/>
              </a:rPr>
              <a:t>Year-over-Year Growth Rate</a:t>
            </a:r>
          </a:p>
        </p:txBody>
      </p:sp>
      <p:sp>
        <p:nvSpPr>
          <p:cNvPr id="10" name="TextBox 9"/>
          <p:cNvSpPr txBox="1"/>
          <p:nvPr userDrawn="1"/>
        </p:nvSpPr>
        <p:spPr>
          <a:xfrm>
            <a:off x="1049676" y="3790950"/>
            <a:ext cx="2548848" cy="830997"/>
          </a:xfrm>
          <a:prstGeom prst="rect">
            <a:avLst/>
          </a:prstGeom>
          <a:noFill/>
        </p:spPr>
        <p:txBody>
          <a:bodyPr wrap="square" rtlCol="0">
            <a:spAutoFit/>
          </a:bodyPr>
          <a:lstStyle/>
          <a:p>
            <a:pPr marL="285743" indent="-285743" fontAlgn="t">
              <a:buFont typeface="Arial" pitchFamily="34" charset="0"/>
              <a:buChar char="•"/>
            </a:pPr>
            <a:r>
              <a:rPr lang="en-US" sz="1600" b="1" dirty="0">
                <a:solidFill>
                  <a:prstClr val="black"/>
                </a:solidFill>
              </a:rPr>
              <a:t>Annual Trend: </a:t>
            </a:r>
          </a:p>
          <a:p>
            <a:pPr marL="285743" indent="-285743" fontAlgn="t">
              <a:buFont typeface="Arial" pitchFamily="34" charset="0"/>
              <a:buChar char="•"/>
            </a:pPr>
            <a:r>
              <a:rPr lang="en-US" sz="1600" b="1" dirty="0">
                <a:solidFill>
                  <a:prstClr val="black"/>
                </a:solidFill>
              </a:rPr>
              <a:t>Phase: </a:t>
            </a:r>
          </a:p>
          <a:p>
            <a:pPr marL="285743" indent="-285743" fontAlgn="t">
              <a:buFont typeface="Arial" pitchFamily="34" charset="0"/>
              <a:buChar char="•"/>
            </a:pPr>
            <a:r>
              <a:rPr lang="en-US" sz="1600" b="1" dirty="0">
                <a:solidFill>
                  <a:prstClr val="black"/>
                </a:solidFill>
              </a:rPr>
              <a:t>Year-over-Year:</a:t>
            </a:r>
            <a:endParaRPr lang="en-US" sz="1800" dirty="0">
              <a:solidFill>
                <a:prstClr val="black"/>
              </a:solidFill>
            </a:endParaRPr>
          </a:p>
        </p:txBody>
      </p:sp>
      <p:grpSp>
        <p:nvGrpSpPr>
          <p:cNvPr id="13" name="Group 4"/>
          <p:cNvGrpSpPr>
            <a:grpSpLocks/>
          </p:cNvGrpSpPr>
          <p:nvPr userDrawn="1"/>
        </p:nvGrpSpPr>
        <p:grpSpPr bwMode="auto">
          <a:xfrm>
            <a:off x="5174328" y="3714750"/>
            <a:ext cx="1702492" cy="742578"/>
            <a:chOff x="113617209" y="111190505"/>
            <a:chExt cx="1766738" cy="1029781"/>
          </a:xfrm>
        </p:grpSpPr>
        <p:sp>
          <p:nvSpPr>
            <p:cNvPr id="14" name="Text Box 5"/>
            <p:cNvSpPr txBox="1">
              <a:spLocks noChangeArrowheads="1"/>
            </p:cNvSpPr>
            <p:nvPr/>
          </p:nvSpPr>
          <p:spPr bwMode="auto">
            <a:xfrm>
              <a:off x="113617209" y="111190505"/>
              <a:ext cx="1766738" cy="1029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US" sz="2000" b="1" dirty="0">
                  <a:solidFill>
                    <a:prstClr val="black"/>
                  </a:solidFill>
                  <a:cs typeface="Arial" pitchFamily="34" charset="0"/>
                </a:rPr>
                <a:t>Industry</a:t>
              </a:r>
            </a:p>
            <a:p>
              <a:pPr algn="ctr" fontAlgn="base">
                <a:spcBef>
                  <a:spcPct val="0"/>
                </a:spcBef>
                <a:spcAft>
                  <a:spcPct val="0"/>
                </a:spcAft>
              </a:pPr>
              <a:r>
                <a:rPr lang="en-US" sz="2000" b="1" dirty="0">
                  <a:solidFill>
                    <a:prstClr val="black"/>
                  </a:solidFill>
                  <a:cs typeface="Arial" pitchFamily="34" charset="0"/>
                </a:rPr>
                <a:t>     Outlook</a:t>
              </a:r>
              <a:endParaRPr lang="en-US" sz="1600" dirty="0">
                <a:solidFill>
                  <a:prstClr val="black"/>
                </a:solidFill>
                <a:cs typeface="Arial" pitchFamily="34" charset="0"/>
              </a:endParaRPr>
            </a:p>
          </p:txBody>
        </p:sp>
        <p:pic>
          <p:nvPicPr>
            <p:cNvPr id="15" name="Picture 6" descr="MC90043806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829328" y="111680837"/>
              <a:ext cx="323031" cy="4263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graphicFrame>
        <p:nvGraphicFramePr>
          <p:cNvPr id="16" name="Table 15"/>
          <p:cNvGraphicFramePr>
            <a:graphicFrameLocks noGrp="1"/>
          </p:cNvGraphicFramePr>
          <p:nvPr userDrawn="1">
            <p:extLst/>
          </p:nvPr>
        </p:nvGraphicFramePr>
        <p:xfrm>
          <a:off x="6881857" y="3734546"/>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18770">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2016:</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18770">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2017:</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18770">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2018:</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8" name="Text Placeholder 17"/>
          <p:cNvSpPr>
            <a:spLocks noGrp="1"/>
          </p:cNvSpPr>
          <p:nvPr>
            <p:ph type="body" sz="quarter" idx="16" hasCustomPrompt="1"/>
          </p:nvPr>
        </p:nvSpPr>
        <p:spPr>
          <a:xfrm>
            <a:off x="152400" y="670444"/>
            <a:ext cx="4343400" cy="307975"/>
          </a:xfrm>
          <a:prstGeom prst="rect">
            <a:avLst/>
          </a:prstGeom>
        </p:spPr>
        <p:txBody>
          <a:bodyPr/>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Title</a:t>
            </a:r>
          </a:p>
        </p:txBody>
      </p:sp>
      <p:sp>
        <p:nvSpPr>
          <p:cNvPr id="22" name="Text Placeholder 21"/>
          <p:cNvSpPr>
            <a:spLocks noGrp="1"/>
          </p:cNvSpPr>
          <p:nvPr>
            <p:ph type="body" sz="quarter" idx="17" hasCustomPrompt="1"/>
          </p:nvPr>
        </p:nvSpPr>
        <p:spPr>
          <a:xfrm>
            <a:off x="2819400" y="3775837"/>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189" indent="0">
              <a:buNone/>
              <a:defRPr sz="1600" b="1">
                <a:solidFill>
                  <a:srgbClr val="000000"/>
                </a:solidFill>
                <a:latin typeface="Arial" pitchFamily="34" charset="0"/>
                <a:cs typeface="Arial" pitchFamily="34" charset="0"/>
              </a:defRPr>
            </a:lvl2pPr>
            <a:lvl3pPr marL="914378" indent="0">
              <a:buNone/>
              <a:defRPr sz="1600" b="1">
                <a:solidFill>
                  <a:srgbClr val="000000"/>
                </a:solidFill>
                <a:latin typeface="Arial" pitchFamily="34" charset="0"/>
                <a:cs typeface="Arial" pitchFamily="34" charset="0"/>
              </a:defRPr>
            </a:lvl3pPr>
            <a:lvl4pPr marL="1371566" indent="0">
              <a:buNone/>
              <a:defRPr sz="1600" b="1">
                <a:solidFill>
                  <a:srgbClr val="000000"/>
                </a:solidFill>
                <a:latin typeface="Arial" pitchFamily="34" charset="0"/>
                <a:cs typeface="Arial" pitchFamily="34" charset="0"/>
              </a:defRPr>
            </a:lvl4pPr>
            <a:lvl5pPr marL="1828754" indent="0">
              <a:buNone/>
              <a:defRPr sz="1600" b="1">
                <a:solidFill>
                  <a:srgbClr val="000000"/>
                </a:solidFill>
                <a:latin typeface="Arial" pitchFamily="34" charset="0"/>
                <a:cs typeface="Arial" pitchFamily="34" charset="0"/>
              </a:defRPr>
            </a:lvl5pPr>
          </a:lstStyle>
          <a:p>
            <a:pPr lvl="0"/>
            <a:r>
              <a:rPr lang="en-US" dirty="0"/>
              <a:t>#.#</a:t>
            </a:r>
          </a:p>
        </p:txBody>
      </p:sp>
      <p:sp>
        <p:nvSpPr>
          <p:cNvPr id="23" name="Text Placeholder 21"/>
          <p:cNvSpPr>
            <a:spLocks noGrp="1"/>
          </p:cNvSpPr>
          <p:nvPr>
            <p:ph type="body" sz="quarter" idx="18" hasCustomPrompt="1"/>
          </p:nvPr>
        </p:nvSpPr>
        <p:spPr>
          <a:xfrm>
            <a:off x="2103372" y="4019551"/>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189" indent="0">
              <a:buNone/>
              <a:defRPr sz="1600" b="1">
                <a:solidFill>
                  <a:srgbClr val="000000"/>
                </a:solidFill>
                <a:latin typeface="Arial" pitchFamily="34" charset="0"/>
                <a:cs typeface="Arial" pitchFamily="34" charset="0"/>
              </a:defRPr>
            </a:lvl2pPr>
            <a:lvl3pPr marL="914378" indent="0">
              <a:buNone/>
              <a:defRPr sz="1600" b="1">
                <a:solidFill>
                  <a:srgbClr val="000000"/>
                </a:solidFill>
                <a:latin typeface="Arial" pitchFamily="34" charset="0"/>
                <a:cs typeface="Arial" pitchFamily="34" charset="0"/>
              </a:defRPr>
            </a:lvl3pPr>
            <a:lvl4pPr marL="1371566" indent="0">
              <a:buNone/>
              <a:defRPr sz="1600" b="1">
                <a:solidFill>
                  <a:srgbClr val="000000"/>
                </a:solidFill>
                <a:latin typeface="Arial" pitchFamily="34" charset="0"/>
                <a:cs typeface="Arial" pitchFamily="34" charset="0"/>
              </a:defRPr>
            </a:lvl4pPr>
            <a:lvl5pPr marL="1828754" indent="0">
              <a:buNone/>
              <a:defRPr sz="1600" b="1">
                <a:solidFill>
                  <a:srgbClr val="000000"/>
                </a:solidFill>
                <a:latin typeface="Arial" pitchFamily="34" charset="0"/>
                <a:cs typeface="Arial" pitchFamily="34" charset="0"/>
              </a:defRPr>
            </a:lvl5pPr>
          </a:lstStyle>
          <a:p>
            <a:pPr lvl="0"/>
            <a:r>
              <a:rPr lang="en-US" dirty="0"/>
              <a:t>ABCD</a:t>
            </a:r>
          </a:p>
        </p:txBody>
      </p:sp>
      <p:sp>
        <p:nvSpPr>
          <p:cNvPr id="24" name="Text Placeholder 21"/>
          <p:cNvSpPr>
            <a:spLocks noGrp="1"/>
          </p:cNvSpPr>
          <p:nvPr>
            <p:ph type="body" sz="quarter" idx="19" hasCustomPrompt="1"/>
          </p:nvPr>
        </p:nvSpPr>
        <p:spPr>
          <a:xfrm>
            <a:off x="2949129" y="4270822"/>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189" indent="0">
              <a:buNone/>
              <a:defRPr sz="1600" b="1">
                <a:solidFill>
                  <a:srgbClr val="000000"/>
                </a:solidFill>
                <a:latin typeface="Arial" pitchFamily="34" charset="0"/>
                <a:cs typeface="Arial" pitchFamily="34" charset="0"/>
              </a:defRPr>
            </a:lvl2pPr>
            <a:lvl3pPr marL="914378" indent="0">
              <a:buNone/>
              <a:defRPr sz="1600" b="1">
                <a:solidFill>
                  <a:srgbClr val="000000"/>
                </a:solidFill>
                <a:latin typeface="Arial" pitchFamily="34" charset="0"/>
                <a:cs typeface="Arial" pitchFamily="34" charset="0"/>
              </a:defRPr>
            </a:lvl3pPr>
            <a:lvl4pPr marL="1371566" indent="0">
              <a:buNone/>
              <a:defRPr sz="1600" b="1">
                <a:solidFill>
                  <a:srgbClr val="000000"/>
                </a:solidFill>
                <a:latin typeface="Arial" pitchFamily="34" charset="0"/>
                <a:cs typeface="Arial" pitchFamily="34" charset="0"/>
              </a:defRPr>
            </a:lvl4pPr>
            <a:lvl5pPr marL="1828754" indent="0">
              <a:buNone/>
              <a:defRPr sz="1600" b="1">
                <a:solidFill>
                  <a:srgbClr val="000000"/>
                </a:solidFill>
                <a:latin typeface="Arial" pitchFamily="34" charset="0"/>
                <a:cs typeface="Arial" pitchFamily="34" charset="0"/>
              </a:defRPr>
            </a:lvl5pPr>
          </a:lstStyle>
          <a:p>
            <a:pPr lvl="0"/>
            <a:r>
              <a:rPr lang="en-US" dirty="0"/>
              <a:t>#.#%</a:t>
            </a:r>
          </a:p>
        </p:txBody>
      </p:sp>
      <p:sp>
        <p:nvSpPr>
          <p:cNvPr id="25" name="Text Placeholder 21"/>
          <p:cNvSpPr>
            <a:spLocks noGrp="1"/>
          </p:cNvSpPr>
          <p:nvPr>
            <p:ph type="body" sz="quarter" idx="20" hasCustomPrompt="1"/>
          </p:nvPr>
        </p:nvSpPr>
        <p:spPr>
          <a:xfrm>
            <a:off x="7444929" y="3735041"/>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189" indent="0">
              <a:buNone/>
              <a:defRPr sz="1600" b="1">
                <a:solidFill>
                  <a:srgbClr val="000000"/>
                </a:solidFill>
                <a:latin typeface="Arial" pitchFamily="34" charset="0"/>
                <a:cs typeface="Arial" pitchFamily="34" charset="0"/>
              </a:defRPr>
            </a:lvl2pPr>
            <a:lvl3pPr marL="914378" indent="0">
              <a:buNone/>
              <a:defRPr sz="1600" b="1">
                <a:solidFill>
                  <a:srgbClr val="000000"/>
                </a:solidFill>
                <a:latin typeface="Arial" pitchFamily="34" charset="0"/>
                <a:cs typeface="Arial" pitchFamily="34" charset="0"/>
              </a:defRPr>
            </a:lvl3pPr>
            <a:lvl4pPr marL="1371566" indent="0">
              <a:buNone/>
              <a:defRPr sz="1600" b="1">
                <a:solidFill>
                  <a:srgbClr val="000000"/>
                </a:solidFill>
                <a:latin typeface="Arial" pitchFamily="34" charset="0"/>
                <a:cs typeface="Arial" pitchFamily="34" charset="0"/>
              </a:defRPr>
            </a:lvl4pPr>
            <a:lvl5pPr marL="1828754" indent="0">
              <a:buNone/>
              <a:defRPr sz="1600" b="1">
                <a:solidFill>
                  <a:srgbClr val="000000"/>
                </a:solidFill>
                <a:latin typeface="Arial" pitchFamily="34" charset="0"/>
                <a:cs typeface="Arial" pitchFamily="34" charset="0"/>
              </a:defRPr>
            </a:lvl5pPr>
          </a:lstStyle>
          <a:p>
            <a:pPr lvl="0"/>
            <a:r>
              <a:rPr lang="en-US" dirty="0"/>
              <a:t>#.#%</a:t>
            </a:r>
          </a:p>
        </p:txBody>
      </p:sp>
      <p:sp>
        <p:nvSpPr>
          <p:cNvPr id="26" name="Text Placeholder 21"/>
          <p:cNvSpPr>
            <a:spLocks noGrp="1"/>
          </p:cNvSpPr>
          <p:nvPr>
            <p:ph type="body" sz="quarter" idx="21" hasCustomPrompt="1"/>
          </p:nvPr>
        </p:nvSpPr>
        <p:spPr>
          <a:xfrm>
            <a:off x="7444929" y="4080700"/>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189" indent="0">
              <a:buNone/>
              <a:defRPr sz="1600" b="1">
                <a:solidFill>
                  <a:srgbClr val="000000"/>
                </a:solidFill>
                <a:latin typeface="Arial" pitchFamily="34" charset="0"/>
                <a:cs typeface="Arial" pitchFamily="34" charset="0"/>
              </a:defRPr>
            </a:lvl2pPr>
            <a:lvl3pPr marL="914378" indent="0">
              <a:buNone/>
              <a:defRPr sz="1600" b="1">
                <a:solidFill>
                  <a:srgbClr val="000000"/>
                </a:solidFill>
                <a:latin typeface="Arial" pitchFamily="34" charset="0"/>
                <a:cs typeface="Arial" pitchFamily="34" charset="0"/>
              </a:defRPr>
            </a:lvl3pPr>
            <a:lvl4pPr marL="1371566" indent="0">
              <a:buNone/>
              <a:defRPr sz="1600" b="1">
                <a:solidFill>
                  <a:srgbClr val="000000"/>
                </a:solidFill>
                <a:latin typeface="Arial" pitchFamily="34" charset="0"/>
                <a:cs typeface="Arial" pitchFamily="34" charset="0"/>
              </a:defRPr>
            </a:lvl4pPr>
            <a:lvl5pPr marL="1828754" indent="0">
              <a:buNone/>
              <a:defRPr sz="1600" b="1">
                <a:solidFill>
                  <a:srgbClr val="000000"/>
                </a:solidFill>
                <a:latin typeface="Arial" pitchFamily="34" charset="0"/>
                <a:cs typeface="Arial" pitchFamily="34" charset="0"/>
              </a:defRPr>
            </a:lvl5pPr>
          </a:lstStyle>
          <a:p>
            <a:pPr lvl="0"/>
            <a:r>
              <a:rPr lang="en-US" dirty="0"/>
              <a:t>#.#%</a:t>
            </a:r>
          </a:p>
        </p:txBody>
      </p:sp>
      <p:sp>
        <p:nvSpPr>
          <p:cNvPr id="27" name="Text Placeholder 21"/>
          <p:cNvSpPr>
            <a:spLocks noGrp="1"/>
          </p:cNvSpPr>
          <p:nvPr>
            <p:ph type="body" sz="quarter" idx="22" hasCustomPrompt="1"/>
          </p:nvPr>
        </p:nvSpPr>
        <p:spPr>
          <a:xfrm>
            <a:off x="7444929" y="4425157"/>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189" indent="0">
              <a:buNone/>
              <a:defRPr sz="1600" b="1">
                <a:solidFill>
                  <a:srgbClr val="000000"/>
                </a:solidFill>
                <a:latin typeface="Arial" pitchFamily="34" charset="0"/>
                <a:cs typeface="Arial" pitchFamily="34" charset="0"/>
              </a:defRPr>
            </a:lvl2pPr>
            <a:lvl3pPr marL="914378" indent="0">
              <a:buNone/>
              <a:defRPr sz="1600" b="1">
                <a:solidFill>
                  <a:srgbClr val="000000"/>
                </a:solidFill>
                <a:latin typeface="Arial" pitchFamily="34" charset="0"/>
                <a:cs typeface="Arial" pitchFamily="34" charset="0"/>
              </a:defRPr>
            </a:lvl3pPr>
            <a:lvl4pPr marL="1371566" indent="0">
              <a:buNone/>
              <a:defRPr sz="1600" b="1">
                <a:solidFill>
                  <a:srgbClr val="000000"/>
                </a:solidFill>
                <a:latin typeface="Arial" pitchFamily="34" charset="0"/>
                <a:cs typeface="Arial" pitchFamily="34" charset="0"/>
              </a:defRPr>
            </a:lvl4pPr>
            <a:lvl5pPr marL="1828754" indent="0">
              <a:buNone/>
              <a:defRPr sz="1600" b="1">
                <a:solidFill>
                  <a:srgbClr val="000000"/>
                </a:solidFill>
                <a:latin typeface="Arial" pitchFamily="34" charset="0"/>
                <a:cs typeface="Arial" pitchFamily="34" charset="0"/>
              </a:defRPr>
            </a:lvl5pPr>
          </a:lstStyle>
          <a:p>
            <a:pPr lvl="0"/>
            <a:r>
              <a:rPr lang="en-US" dirty="0"/>
              <a:t>#.#%</a:t>
            </a:r>
          </a:p>
        </p:txBody>
      </p:sp>
      <p:sp>
        <p:nvSpPr>
          <p:cNvPr id="21" name="Content Placeholder 9"/>
          <p:cNvSpPr>
            <a:spLocks noGrp="1"/>
          </p:cNvSpPr>
          <p:nvPr>
            <p:ph sz="quarter" idx="23" hasCustomPrompt="1"/>
          </p:nvPr>
        </p:nvSpPr>
        <p:spPr>
          <a:xfrm>
            <a:off x="4800600" y="4856526"/>
            <a:ext cx="4114800" cy="286974"/>
          </a:xfrm>
          <a:prstGeom prst="rect">
            <a:avLst/>
          </a:prstGeom>
        </p:spPr>
        <p:txBody>
          <a:bodyPr/>
          <a:lstStyle>
            <a:lvl1pPr marL="0" indent="0" algn="r">
              <a:buNone/>
              <a:defRPr sz="1400"/>
            </a:lvl1pPr>
            <a:lvl2pPr marL="457189" indent="0" algn="r">
              <a:buNone/>
              <a:defRPr sz="1400"/>
            </a:lvl2pPr>
            <a:lvl3pPr marL="914378" indent="0" algn="r">
              <a:buNone/>
              <a:defRPr sz="1400"/>
            </a:lvl3pPr>
            <a:lvl4pPr marL="1371566" indent="0" algn="r">
              <a:buNone/>
              <a:defRPr sz="1400"/>
            </a:lvl4pPr>
            <a:lvl5pPr marL="1828754" indent="0" algn="r">
              <a:buNone/>
              <a:defRPr sz="1400"/>
            </a:lvl5pPr>
          </a:lstStyle>
          <a:p>
            <a:pPr lvl="0"/>
            <a:r>
              <a:rPr lang="en-US" dirty="0"/>
              <a:t>Click to edit Source </a:t>
            </a:r>
          </a:p>
        </p:txBody>
      </p:sp>
      <p:sp>
        <p:nvSpPr>
          <p:cNvPr id="2" name="Slide Number Placeholder 1"/>
          <p:cNvSpPr>
            <a:spLocks noGrp="1"/>
          </p:cNvSpPr>
          <p:nvPr>
            <p:ph type="sldNum" sz="quarter" idx="24"/>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164943351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2016 MMT Double">
    <p:spTree>
      <p:nvGrpSpPr>
        <p:cNvPr id="1" name=""/>
        <p:cNvGrpSpPr/>
        <p:nvPr/>
      </p:nvGrpSpPr>
      <p:grpSpPr>
        <a:xfrm>
          <a:off x="0" y="0"/>
          <a:ext cx="0" cy="0"/>
          <a:chOff x="0" y="0"/>
          <a:chExt cx="0" cy="0"/>
        </a:xfrm>
      </p:grpSpPr>
      <p:sp>
        <p:nvSpPr>
          <p:cNvPr id="4" name="Title 1"/>
          <p:cNvSpPr>
            <a:spLocks noGrp="1"/>
          </p:cNvSpPr>
          <p:nvPr>
            <p:ph type="title"/>
          </p:nvPr>
        </p:nvSpPr>
        <p:spPr>
          <a:xfrm>
            <a:off x="0" y="57150"/>
            <a:ext cx="9144000" cy="628650"/>
          </a:xfrm>
          <a:prstGeom prst="rect">
            <a:avLst/>
          </a:prstGeom>
        </p:spPr>
        <p:txBody>
          <a:bodyPr anchor="ctr">
            <a:normAutofit/>
          </a:bodyPr>
          <a:lstStyle>
            <a:lvl1pPr algn="ctr">
              <a:lnSpc>
                <a:spcPts val="2400"/>
              </a:lnSpc>
              <a:defRPr sz="2400" b="1">
                <a:solidFill>
                  <a:schemeClr val="tx1"/>
                </a:solidFill>
                <a:effectLst/>
                <a:latin typeface="+mj-lt"/>
              </a:defRPr>
            </a:lvl1pPr>
          </a:lstStyle>
          <a:p>
            <a:r>
              <a:rPr lang="en-US" dirty="0"/>
              <a:t>Click to edit Master title style</a:t>
            </a:r>
          </a:p>
        </p:txBody>
      </p:sp>
      <p:sp>
        <p:nvSpPr>
          <p:cNvPr id="3" name="Chart Placeholder 2"/>
          <p:cNvSpPr>
            <a:spLocks noGrp="1"/>
          </p:cNvSpPr>
          <p:nvPr>
            <p:ph type="chart" sz="quarter" idx="13"/>
          </p:nvPr>
        </p:nvSpPr>
        <p:spPr>
          <a:xfrm>
            <a:off x="152400" y="1123950"/>
            <a:ext cx="4343400" cy="2514600"/>
          </a:xfrm>
          <a:prstGeom prst="rect">
            <a:avLst/>
          </a:prstGeom>
        </p:spPr>
        <p:txBody>
          <a:bodyPr/>
          <a:lstStyle/>
          <a:p>
            <a:endParaRPr lang="en-US" dirty="0"/>
          </a:p>
        </p:txBody>
      </p:sp>
      <p:sp>
        <p:nvSpPr>
          <p:cNvPr id="6" name="Chart Placeholder 2"/>
          <p:cNvSpPr>
            <a:spLocks noGrp="1"/>
          </p:cNvSpPr>
          <p:nvPr>
            <p:ph type="chart" sz="quarter" idx="14"/>
          </p:nvPr>
        </p:nvSpPr>
        <p:spPr>
          <a:xfrm>
            <a:off x="4648200" y="1123950"/>
            <a:ext cx="4343400" cy="2514600"/>
          </a:xfrm>
          <a:prstGeom prst="rect">
            <a:avLst/>
          </a:prstGeom>
        </p:spPr>
        <p:txBody>
          <a:bodyPr/>
          <a:lstStyle/>
          <a:p>
            <a:endParaRPr lang="en-US"/>
          </a:p>
        </p:txBody>
      </p:sp>
      <p:sp>
        <p:nvSpPr>
          <p:cNvPr id="7" name="TextBox 6"/>
          <p:cNvSpPr txBox="1"/>
          <p:nvPr userDrawn="1"/>
        </p:nvSpPr>
        <p:spPr>
          <a:xfrm>
            <a:off x="1397500" y="862066"/>
            <a:ext cx="1853201" cy="276999"/>
          </a:xfrm>
          <a:prstGeom prst="rect">
            <a:avLst/>
          </a:prstGeom>
          <a:noFill/>
        </p:spPr>
        <p:txBody>
          <a:bodyPr wrap="none" rtlCol="0">
            <a:spAutoFit/>
          </a:bodyPr>
          <a:lstStyle/>
          <a:p>
            <a:pPr algn="ctr"/>
            <a:r>
              <a:rPr lang="en-US" sz="1200" b="1" dirty="0">
                <a:solidFill>
                  <a:srgbClr val="000000"/>
                </a:solidFill>
                <a:cs typeface="Arial" pitchFamily="34" charset="0"/>
              </a:rPr>
              <a:t>12-Month Moving Total</a:t>
            </a:r>
          </a:p>
        </p:txBody>
      </p:sp>
      <p:sp>
        <p:nvSpPr>
          <p:cNvPr id="8" name="TextBox 7"/>
          <p:cNvSpPr txBox="1"/>
          <p:nvPr userDrawn="1"/>
        </p:nvSpPr>
        <p:spPr>
          <a:xfrm>
            <a:off x="5942096" y="867622"/>
            <a:ext cx="1755610" cy="276999"/>
          </a:xfrm>
          <a:prstGeom prst="rect">
            <a:avLst/>
          </a:prstGeom>
          <a:noFill/>
        </p:spPr>
        <p:txBody>
          <a:bodyPr wrap="none" rtlCol="0">
            <a:spAutoFit/>
          </a:bodyPr>
          <a:lstStyle/>
          <a:p>
            <a:pPr algn="ctr"/>
            <a:r>
              <a:rPr lang="en-US" sz="1200" b="1" dirty="0">
                <a:solidFill>
                  <a:srgbClr val="000000"/>
                </a:solidFill>
                <a:cs typeface="Arial" pitchFamily="34" charset="0"/>
              </a:rPr>
              <a:t>12/12 Rate-of-Change</a:t>
            </a:r>
          </a:p>
        </p:txBody>
      </p:sp>
      <p:sp>
        <p:nvSpPr>
          <p:cNvPr id="9" name="TextBox 8"/>
          <p:cNvSpPr txBox="1"/>
          <p:nvPr userDrawn="1"/>
        </p:nvSpPr>
        <p:spPr>
          <a:xfrm>
            <a:off x="5542404" y="679437"/>
            <a:ext cx="2554995" cy="307777"/>
          </a:xfrm>
          <a:prstGeom prst="rect">
            <a:avLst/>
          </a:prstGeom>
          <a:noFill/>
        </p:spPr>
        <p:txBody>
          <a:bodyPr wrap="none" rtlCol="0">
            <a:spAutoFit/>
          </a:bodyPr>
          <a:lstStyle/>
          <a:p>
            <a:pPr algn="ctr"/>
            <a:r>
              <a:rPr lang="en-US" sz="1400" b="1" dirty="0">
                <a:solidFill>
                  <a:srgbClr val="000000"/>
                </a:solidFill>
                <a:cs typeface="Arial" pitchFamily="34" charset="0"/>
              </a:rPr>
              <a:t>Year-over-Year Growth Rate</a:t>
            </a:r>
          </a:p>
        </p:txBody>
      </p:sp>
      <p:sp>
        <p:nvSpPr>
          <p:cNvPr id="10" name="TextBox 9"/>
          <p:cNvSpPr txBox="1"/>
          <p:nvPr userDrawn="1"/>
        </p:nvSpPr>
        <p:spPr>
          <a:xfrm>
            <a:off x="1049676" y="3790950"/>
            <a:ext cx="2548848" cy="830997"/>
          </a:xfrm>
          <a:prstGeom prst="rect">
            <a:avLst/>
          </a:prstGeom>
          <a:noFill/>
        </p:spPr>
        <p:txBody>
          <a:bodyPr wrap="square" rtlCol="0">
            <a:spAutoFit/>
          </a:bodyPr>
          <a:lstStyle/>
          <a:p>
            <a:pPr marL="285743" indent="-285743" fontAlgn="t">
              <a:buFont typeface="Arial" pitchFamily="34" charset="0"/>
              <a:buChar char="•"/>
            </a:pPr>
            <a:r>
              <a:rPr lang="en-US" sz="1600" b="1" dirty="0">
                <a:solidFill>
                  <a:prstClr val="black"/>
                </a:solidFill>
              </a:rPr>
              <a:t>Annual Trend: </a:t>
            </a:r>
          </a:p>
          <a:p>
            <a:pPr marL="285743" indent="-285743" fontAlgn="t">
              <a:buFont typeface="Arial" pitchFamily="34" charset="0"/>
              <a:buChar char="•"/>
            </a:pPr>
            <a:r>
              <a:rPr lang="en-US" sz="1600" b="1" dirty="0">
                <a:solidFill>
                  <a:prstClr val="black"/>
                </a:solidFill>
              </a:rPr>
              <a:t>Phase: </a:t>
            </a:r>
          </a:p>
          <a:p>
            <a:pPr marL="285743" indent="-285743" fontAlgn="t">
              <a:buFont typeface="Arial" pitchFamily="34" charset="0"/>
              <a:buChar char="•"/>
            </a:pPr>
            <a:r>
              <a:rPr lang="en-US" sz="1600" b="1" dirty="0">
                <a:solidFill>
                  <a:prstClr val="black"/>
                </a:solidFill>
              </a:rPr>
              <a:t>Year-over-Year:</a:t>
            </a:r>
            <a:endParaRPr lang="en-US" sz="1800" dirty="0">
              <a:solidFill>
                <a:prstClr val="black"/>
              </a:solidFill>
            </a:endParaRPr>
          </a:p>
        </p:txBody>
      </p:sp>
      <p:grpSp>
        <p:nvGrpSpPr>
          <p:cNvPr id="13" name="Group 4"/>
          <p:cNvGrpSpPr>
            <a:grpSpLocks/>
          </p:cNvGrpSpPr>
          <p:nvPr userDrawn="1"/>
        </p:nvGrpSpPr>
        <p:grpSpPr bwMode="auto">
          <a:xfrm>
            <a:off x="5174328" y="3714750"/>
            <a:ext cx="1702492" cy="742578"/>
            <a:chOff x="113617209" y="111190505"/>
            <a:chExt cx="1766738" cy="1029781"/>
          </a:xfrm>
        </p:grpSpPr>
        <p:sp>
          <p:nvSpPr>
            <p:cNvPr id="14" name="Text Box 5"/>
            <p:cNvSpPr txBox="1">
              <a:spLocks noChangeArrowheads="1"/>
            </p:cNvSpPr>
            <p:nvPr/>
          </p:nvSpPr>
          <p:spPr bwMode="auto">
            <a:xfrm>
              <a:off x="113617209" y="111190505"/>
              <a:ext cx="1766738" cy="1029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US" sz="2000" b="1" dirty="0">
                  <a:solidFill>
                    <a:prstClr val="black"/>
                  </a:solidFill>
                  <a:cs typeface="Arial" pitchFamily="34" charset="0"/>
                </a:rPr>
                <a:t>Industry</a:t>
              </a:r>
            </a:p>
            <a:p>
              <a:pPr algn="ctr" fontAlgn="base">
                <a:spcBef>
                  <a:spcPct val="0"/>
                </a:spcBef>
                <a:spcAft>
                  <a:spcPct val="0"/>
                </a:spcAft>
              </a:pPr>
              <a:r>
                <a:rPr lang="en-US" sz="2000" b="1" dirty="0">
                  <a:solidFill>
                    <a:prstClr val="black"/>
                  </a:solidFill>
                  <a:cs typeface="Arial" pitchFamily="34" charset="0"/>
                </a:rPr>
                <a:t>     Outlook</a:t>
              </a:r>
              <a:endParaRPr lang="en-US" sz="1600" dirty="0">
                <a:solidFill>
                  <a:prstClr val="black"/>
                </a:solidFill>
                <a:cs typeface="Arial" pitchFamily="34" charset="0"/>
              </a:endParaRPr>
            </a:p>
          </p:txBody>
        </p:sp>
        <p:pic>
          <p:nvPicPr>
            <p:cNvPr id="15" name="Picture 6" descr="MC90043806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829328" y="111680837"/>
              <a:ext cx="323031" cy="4263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graphicFrame>
        <p:nvGraphicFramePr>
          <p:cNvPr id="16" name="Table 15"/>
          <p:cNvGraphicFramePr>
            <a:graphicFrameLocks noGrp="1"/>
          </p:cNvGraphicFramePr>
          <p:nvPr userDrawn="1">
            <p:extLst/>
          </p:nvPr>
        </p:nvGraphicFramePr>
        <p:xfrm>
          <a:off x="6881857" y="3734546"/>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18770">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2016:</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18770">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2017:</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18770">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2018:</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8" name="Text Placeholder 17"/>
          <p:cNvSpPr>
            <a:spLocks noGrp="1"/>
          </p:cNvSpPr>
          <p:nvPr>
            <p:ph type="body" sz="quarter" idx="16" hasCustomPrompt="1"/>
          </p:nvPr>
        </p:nvSpPr>
        <p:spPr>
          <a:xfrm>
            <a:off x="152400" y="670444"/>
            <a:ext cx="4343400" cy="307975"/>
          </a:xfrm>
          <a:prstGeom prst="rect">
            <a:avLst/>
          </a:prstGeom>
        </p:spPr>
        <p:txBody>
          <a:bodyPr/>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Title</a:t>
            </a:r>
          </a:p>
        </p:txBody>
      </p:sp>
      <p:sp>
        <p:nvSpPr>
          <p:cNvPr id="22" name="Text Placeholder 21"/>
          <p:cNvSpPr>
            <a:spLocks noGrp="1"/>
          </p:cNvSpPr>
          <p:nvPr>
            <p:ph type="body" sz="quarter" idx="17" hasCustomPrompt="1"/>
          </p:nvPr>
        </p:nvSpPr>
        <p:spPr>
          <a:xfrm>
            <a:off x="2819400" y="3775837"/>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189" indent="0">
              <a:buNone/>
              <a:defRPr sz="1600" b="1">
                <a:solidFill>
                  <a:srgbClr val="000000"/>
                </a:solidFill>
                <a:latin typeface="Arial" pitchFamily="34" charset="0"/>
                <a:cs typeface="Arial" pitchFamily="34" charset="0"/>
              </a:defRPr>
            </a:lvl2pPr>
            <a:lvl3pPr marL="914378" indent="0">
              <a:buNone/>
              <a:defRPr sz="1600" b="1">
                <a:solidFill>
                  <a:srgbClr val="000000"/>
                </a:solidFill>
                <a:latin typeface="Arial" pitchFamily="34" charset="0"/>
                <a:cs typeface="Arial" pitchFamily="34" charset="0"/>
              </a:defRPr>
            </a:lvl3pPr>
            <a:lvl4pPr marL="1371566" indent="0">
              <a:buNone/>
              <a:defRPr sz="1600" b="1">
                <a:solidFill>
                  <a:srgbClr val="000000"/>
                </a:solidFill>
                <a:latin typeface="Arial" pitchFamily="34" charset="0"/>
                <a:cs typeface="Arial" pitchFamily="34" charset="0"/>
              </a:defRPr>
            </a:lvl4pPr>
            <a:lvl5pPr marL="1828754" indent="0">
              <a:buNone/>
              <a:defRPr sz="1600" b="1">
                <a:solidFill>
                  <a:srgbClr val="000000"/>
                </a:solidFill>
                <a:latin typeface="Arial" pitchFamily="34" charset="0"/>
                <a:cs typeface="Arial" pitchFamily="34" charset="0"/>
              </a:defRPr>
            </a:lvl5pPr>
          </a:lstStyle>
          <a:p>
            <a:pPr lvl="0"/>
            <a:r>
              <a:rPr lang="en-US" dirty="0"/>
              <a:t>#.#</a:t>
            </a:r>
          </a:p>
        </p:txBody>
      </p:sp>
      <p:sp>
        <p:nvSpPr>
          <p:cNvPr id="23" name="Text Placeholder 21"/>
          <p:cNvSpPr>
            <a:spLocks noGrp="1"/>
          </p:cNvSpPr>
          <p:nvPr>
            <p:ph type="body" sz="quarter" idx="18" hasCustomPrompt="1"/>
          </p:nvPr>
        </p:nvSpPr>
        <p:spPr>
          <a:xfrm>
            <a:off x="2103372" y="4019551"/>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189" indent="0">
              <a:buNone/>
              <a:defRPr sz="1600" b="1">
                <a:solidFill>
                  <a:srgbClr val="000000"/>
                </a:solidFill>
                <a:latin typeface="Arial" pitchFamily="34" charset="0"/>
                <a:cs typeface="Arial" pitchFamily="34" charset="0"/>
              </a:defRPr>
            </a:lvl2pPr>
            <a:lvl3pPr marL="914378" indent="0">
              <a:buNone/>
              <a:defRPr sz="1600" b="1">
                <a:solidFill>
                  <a:srgbClr val="000000"/>
                </a:solidFill>
                <a:latin typeface="Arial" pitchFamily="34" charset="0"/>
                <a:cs typeface="Arial" pitchFamily="34" charset="0"/>
              </a:defRPr>
            </a:lvl3pPr>
            <a:lvl4pPr marL="1371566" indent="0">
              <a:buNone/>
              <a:defRPr sz="1600" b="1">
                <a:solidFill>
                  <a:srgbClr val="000000"/>
                </a:solidFill>
                <a:latin typeface="Arial" pitchFamily="34" charset="0"/>
                <a:cs typeface="Arial" pitchFamily="34" charset="0"/>
              </a:defRPr>
            </a:lvl4pPr>
            <a:lvl5pPr marL="1828754" indent="0">
              <a:buNone/>
              <a:defRPr sz="1600" b="1">
                <a:solidFill>
                  <a:srgbClr val="000000"/>
                </a:solidFill>
                <a:latin typeface="Arial" pitchFamily="34" charset="0"/>
                <a:cs typeface="Arial" pitchFamily="34" charset="0"/>
              </a:defRPr>
            </a:lvl5pPr>
          </a:lstStyle>
          <a:p>
            <a:pPr lvl="0"/>
            <a:r>
              <a:rPr lang="en-US" dirty="0"/>
              <a:t>ABCD</a:t>
            </a:r>
          </a:p>
        </p:txBody>
      </p:sp>
      <p:sp>
        <p:nvSpPr>
          <p:cNvPr id="24" name="Text Placeholder 21"/>
          <p:cNvSpPr>
            <a:spLocks noGrp="1"/>
          </p:cNvSpPr>
          <p:nvPr>
            <p:ph type="body" sz="quarter" idx="19" hasCustomPrompt="1"/>
          </p:nvPr>
        </p:nvSpPr>
        <p:spPr>
          <a:xfrm>
            <a:off x="2949129" y="4270822"/>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189" indent="0">
              <a:buNone/>
              <a:defRPr sz="1600" b="1">
                <a:solidFill>
                  <a:srgbClr val="000000"/>
                </a:solidFill>
                <a:latin typeface="Arial" pitchFamily="34" charset="0"/>
                <a:cs typeface="Arial" pitchFamily="34" charset="0"/>
              </a:defRPr>
            </a:lvl2pPr>
            <a:lvl3pPr marL="914378" indent="0">
              <a:buNone/>
              <a:defRPr sz="1600" b="1">
                <a:solidFill>
                  <a:srgbClr val="000000"/>
                </a:solidFill>
                <a:latin typeface="Arial" pitchFamily="34" charset="0"/>
                <a:cs typeface="Arial" pitchFamily="34" charset="0"/>
              </a:defRPr>
            </a:lvl3pPr>
            <a:lvl4pPr marL="1371566" indent="0">
              <a:buNone/>
              <a:defRPr sz="1600" b="1">
                <a:solidFill>
                  <a:srgbClr val="000000"/>
                </a:solidFill>
                <a:latin typeface="Arial" pitchFamily="34" charset="0"/>
                <a:cs typeface="Arial" pitchFamily="34" charset="0"/>
              </a:defRPr>
            </a:lvl4pPr>
            <a:lvl5pPr marL="1828754" indent="0">
              <a:buNone/>
              <a:defRPr sz="1600" b="1">
                <a:solidFill>
                  <a:srgbClr val="000000"/>
                </a:solidFill>
                <a:latin typeface="Arial" pitchFamily="34" charset="0"/>
                <a:cs typeface="Arial" pitchFamily="34" charset="0"/>
              </a:defRPr>
            </a:lvl5pPr>
          </a:lstStyle>
          <a:p>
            <a:pPr lvl="0"/>
            <a:r>
              <a:rPr lang="en-US" dirty="0"/>
              <a:t>#.#%</a:t>
            </a:r>
          </a:p>
        </p:txBody>
      </p:sp>
      <p:sp>
        <p:nvSpPr>
          <p:cNvPr id="25" name="Text Placeholder 21"/>
          <p:cNvSpPr>
            <a:spLocks noGrp="1"/>
          </p:cNvSpPr>
          <p:nvPr>
            <p:ph type="body" sz="quarter" idx="20" hasCustomPrompt="1"/>
          </p:nvPr>
        </p:nvSpPr>
        <p:spPr>
          <a:xfrm>
            <a:off x="7444929" y="3735041"/>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189" indent="0">
              <a:buNone/>
              <a:defRPr sz="1600" b="1">
                <a:solidFill>
                  <a:srgbClr val="000000"/>
                </a:solidFill>
                <a:latin typeface="Arial" pitchFamily="34" charset="0"/>
                <a:cs typeface="Arial" pitchFamily="34" charset="0"/>
              </a:defRPr>
            </a:lvl2pPr>
            <a:lvl3pPr marL="914378" indent="0">
              <a:buNone/>
              <a:defRPr sz="1600" b="1">
                <a:solidFill>
                  <a:srgbClr val="000000"/>
                </a:solidFill>
                <a:latin typeface="Arial" pitchFamily="34" charset="0"/>
                <a:cs typeface="Arial" pitchFamily="34" charset="0"/>
              </a:defRPr>
            </a:lvl3pPr>
            <a:lvl4pPr marL="1371566" indent="0">
              <a:buNone/>
              <a:defRPr sz="1600" b="1">
                <a:solidFill>
                  <a:srgbClr val="000000"/>
                </a:solidFill>
                <a:latin typeface="Arial" pitchFamily="34" charset="0"/>
                <a:cs typeface="Arial" pitchFamily="34" charset="0"/>
              </a:defRPr>
            </a:lvl4pPr>
            <a:lvl5pPr marL="1828754" indent="0">
              <a:buNone/>
              <a:defRPr sz="1600" b="1">
                <a:solidFill>
                  <a:srgbClr val="000000"/>
                </a:solidFill>
                <a:latin typeface="Arial" pitchFamily="34" charset="0"/>
                <a:cs typeface="Arial" pitchFamily="34" charset="0"/>
              </a:defRPr>
            </a:lvl5pPr>
          </a:lstStyle>
          <a:p>
            <a:pPr lvl="0"/>
            <a:r>
              <a:rPr lang="en-US" dirty="0"/>
              <a:t>#.#%</a:t>
            </a:r>
          </a:p>
        </p:txBody>
      </p:sp>
      <p:sp>
        <p:nvSpPr>
          <p:cNvPr id="26" name="Text Placeholder 21"/>
          <p:cNvSpPr>
            <a:spLocks noGrp="1"/>
          </p:cNvSpPr>
          <p:nvPr>
            <p:ph type="body" sz="quarter" idx="21" hasCustomPrompt="1"/>
          </p:nvPr>
        </p:nvSpPr>
        <p:spPr>
          <a:xfrm>
            <a:off x="7444929" y="4080700"/>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189" indent="0">
              <a:buNone/>
              <a:defRPr sz="1600" b="1">
                <a:solidFill>
                  <a:srgbClr val="000000"/>
                </a:solidFill>
                <a:latin typeface="Arial" pitchFamily="34" charset="0"/>
                <a:cs typeface="Arial" pitchFamily="34" charset="0"/>
              </a:defRPr>
            </a:lvl2pPr>
            <a:lvl3pPr marL="914378" indent="0">
              <a:buNone/>
              <a:defRPr sz="1600" b="1">
                <a:solidFill>
                  <a:srgbClr val="000000"/>
                </a:solidFill>
                <a:latin typeface="Arial" pitchFamily="34" charset="0"/>
                <a:cs typeface="Arial" pitchFamily="34" charset="0"/>
              </a:defRPr>
            </a:lvl3pPr>
            <a:lvl4pPr marL="1371566" indent="0">
              <a:buNone/>
              <a:defRPr sz="1600" b="1">
                <a:solidFill>
                  <a:srgbClr val="000000"/>
                </a:solidFill>
                <a:latin typeface="Arial" pitchFamily="34" charset="0"/>
                <a:cs typeface="Arial" pitchFamily="34" charset="0"/>
              </a:defRPr>
            </a:lvl4pPr>
            <a:lvl5pPr marL="1828754" indent="0">
              <a:buNone/>
              <a:defRPr sz="1600" b="1">
                <a:solidFill>
                  <a:srgbClr val="000000"/>
                </a:solidFill>
                <a:latin typeface="Arial" pitchFamily="34" charset="0"/>
                <a:cs typeface="Arial" pitchFamily="34" charset="0"/>
              </a:defRPr>
            </a:lvl5pPr>
          </a:lstStyle>
          <a:p>
            <a:pPr lvl="0"/>
            <a:r>
              <a:rPr lang="en-US" dirty="0"/>
              <a:t>#.#%</a:t>
            </a:r>
          </a:p>
        </p:txBody>
      </p:sp>
      <p:sp>
        <p:nvSpPr>
          <p:cNvPr id="27" name="Text Placeholder 21"/>
          <p:cNvSpPr>
            <a:spLocks noGrp="1"/>
          </p:cNvSpPr>
          <p:nvPr>
            <p:ph type="body" sz="quarter" idx="22" hasCustomPrompt="1"/>
          </p:nvPr>
        </p:nvSpPr>
        <p:spPr>
          <a:xfrm>
            <a:off x="7444929" y="4425157"/>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189" indent="0">
              <a:buNone/>
              <a:defRPr sz="1600" b="1">
                <a:solidFill>
                  <a:srgbClr val="000000"/>
                </a:solidFill>
                <a:latin typeface="Arial" pitchFamily="34" charset="0"/>
                <a:cs typeface="Arial" pitchFamily="34" charset="0"/>
              </a:defRPr>
            </a:lvl2pPr>
            <a:lvl3pPr marL="914378" indent="0">
              <a:buNone/>
              <a:defRPr sz="1600" b="1">
                <a:solidFill>
                  <a:srgbClr val="000000"/>
                </a:solidFill>
                <a:latin typeface="Arial" pitchFamily="34" charset="0"/>
                <a:cs typeface="Arial" pitchFamily="34" charset="0"/>
              </a:defRPr>
            </a:lvl3pPr>
            <a:lvl4pPr marL="1371566" indent="0">
              <a:buNone/>
              <a:defRPr sz="1600" b="1">
                <a:solidFill>
                  <a:srgbClr val="000000"/>
                </a:solidFill>
                <a:latin typeface="Arial" pitchFamily="34" charset="0"/>
                <a:cs typeface="Arial" pitchFamily="34" charset="0"/>
              </a:defRPr>
            </a:lvl4pPr>
            <a:lvl5pPr marL="1828754" indent="0">
              <a:buNone/>
              <a:defRPr sz="1600" b="1">
                <a:solidFill>
                  <a:srgbClr val="000000"/>
                </a:solidFill>
                <a:latin typeface="Arial" pitchFamily="34" charset="0"/>
                <a:cs typeface="Arial" pitchFamily="34" charset="0"/>
              </a:defRPr>
            </a:lvl5pPr>
          </a:lstStyle>
          <a:p>
            <a:pPr lvl="0"/>
            <a:r>
              <a:rPr lang="en-US" dirty="0"/>
              <a:t>#.#%</a:t>
            </a:r>
          </a:p>
        </p:txBody>
      </p:sp>
      <p:sp>
        <p:nvSpPr>
          <p:cNvPr id="21" name="Content Placeholder 9"/>
          <p:cNvSpPr>
            <a:spLocks noGrp="1"/>
          </p:cNvSpPr>
          <p:nvPr>
            <p:ph sz="quarter" idx="23" hasCustomPrompt="1"/>
          </p:nvPr>
        </p:nvSpPr>
        <p:spPr>
          <a:xfrm>
            <a:off x="4800600" y="4856526"/>
            <a:ext cx="4114800" cy="286974"/>
          </a:xfrm>
          <a:prstGeom prst="rect">
            <a:avLst/>
          </a:prstGeom>
        </p:spPr>
        <p:txBody>
          <a:bodyPr/>
          <a:lstStyle>
            <a:lvl1pPr marL="0" indent="0" algn="r">
              <a:buNone/>
              <a:defRPr sz="1400"/>
            </a:lvl1pPr>
            <a:lvl2pPr marL="457189" indent="0" algn="r">
              <a:buNone/>
              <a:defRPr sz="1400"/>
            </a:lvl2pPr>
            <a:lvl3pPr marL="914378" indent="0" algn="r">
              <a:buNone/>
              <a:defRPr sz="1400"/>
            </a:lvl3pPr>
            <a:lvl4pPr marL="1371566" indent="0" algn="r">
              <a:buNone/>
              <a:defRPr sz="1400"/>
            </a:lvl4pPr>
            <a:lvl5pPr marL="1828754" indent="0" algn="r">
              <a:buNone/>
              <a:defRPr sz="1400"/>
            </a:lvl5pPr>
          </a:lstStyle>
          <a:p>
            <a:pPr lvl="0"/>
            <a:r>
              <a:rPr lang="en-US" dirty="0"/>
              <a:t>Click to edit Source </a:t>
            </a:r>
          </a:p>
        </p:txBody>
      </p:sp>
      <p:sp>
        <p:nvSpPr>
          <p:cNvPr id="2" name="Slide Number Placeholder 1"/>
          <p:cNvSpPr>
            <a:spLocks noGrp="1"/>
          </p:cNvSpPr>
          <p:nvPr>
            <p:ph type="sldNum" sz="quarter" idx="24"/>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1162665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2016 Title Only">
    <p:spTree>
      <p:nvGrpSpPr>
        <p:cNvPr id="1" name=""/>
        <p:cNvGrpSpPr/>
        <p:nvPr/>
      </p:nvGrpSpPr>
      <p:grpSpPr>
        <a:xfrm>
          <a:off x="0" y="0"/>
          <a:ext cx="0" cy="0"/>
          <a:chOff x="0" y="0"/>
          <a:chExt cx="0" cy="0"/>
        </a:xfrm>
      </p:grpSpPr>
      <p:sp>
        <p:nvSpPr>
          <p:cNvPr id="4" name="Title 1"/>
          <p:cNvSpPr>
            <a:spLocks noGrp="1"/>
          </p:cNvSpPr>
          <p:nvPr>
            <p:ph type="title"/>
          </p:nvPr>
        </p:nvSpPr>
        <p:spPr>
          <a:xfrm>
            <a:off x="0" y="57150"/>
            <a:ext cx="9144000" cy="628650"/>
          </a:xfrm>
          <a:prstGeom prst="rect">
            <a:avLst/>
          </a:prstGeom>
        </p:spPr>
        <p:txBody>
          <a:bodyPr anchor="ctr">
            <a:normAutofit/>
          </a:bodyPr>
          <a:lstStyle>
            <a:lvl1pPr algn="ctr">
              <a:lnSpc>
                <a:spcPts val="2400"/>
              </a:lnSpc>
              <a:defRPr sz="2400" b="1">
                <a:solidFill>
                  <a:schemeClr val="tx1"/>
                </a:solidFill>
                <a:effectLst/>
                <a:latin typeface="+mj-lt"/>
              </a:defRPr>
            </a:lvl1pPr>
          </a:lstStyle>
          <a:p>
            <a:r>
              <a:rPr lang="en-US" dirty="0"/>
              <a:t>Click to edit Master title style</a:t>
            </a:r>
          </a:p>
        </p:txBody>
      </p:sp>
      <p:sp>
        <p:nvSpPr>
          <p:cNvPr id="2" name="Slide Number Placeholder 1"/>
          <p:cNvSpPr>
            <a:spLocks noGrp="1"/>
          </p:cNvSpPr>
          <p:nvPr>
            <p:ph type="sldNum" sz="quarter" idx="10"/>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230426050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2016 BLANK w/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191515747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1_2016 BLANK w/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
        <p:nvSpPr>
          <p:cNvPr id="3" name="Text Placeholder 11"/>
          <p:cNvSpPr>
            <a:spLocks noGrp="1"/>
          </p:cNvSpPr>
          <p:nvPr>
            <p:ph type="body" sz="quarter" idx="15" hasCustomPrompt="1"/>
          </p:nvPr>
        </p:nvSpPr>
        <p:spPr>
          <a:xfrm>
            <a:off x="0" y="3360420"/>
            <a:ext cx="9110932" cy="457200"/>
          </a:xfrm>
          <a:prstGeom prst="rect">
            <a:avLst/>
          </a:prstGeom>
        </p:spPr>
        <p:txBody>
          <a:bodyPr anchor="ctr"/>
          <a:lstStyle>
            <a:lvl1pPr marL="0" indent="0" algn="ctr">
              <a:buNone/>
              <a:defRPr sz="2400" b="1">
                <a:solidFill>
                  <a:srgbClr val="000000"/>
                </a:solidFill>
              </a:defRPr>
            </a:lvl1pPr>
          </a:lstStyle>
          <a:p>
            <a:pPr lvl="0"/>
            <a:r>
              <a:rPr lang="en-US" dirty="0"/>
              <a:t>Click to add Company name</a:t>
            </a:r>
          </a:p>
        </p:txBody>
      </p:sp>
    </p:spTree>
    <p:extLst>
      <p:ext uri="{BB962C8B-B14F-4D97-AF65-F5344CB8AC3E}">
        <p14:creationId xmlns:p14="http://schemas.microsoft.com/office/powerpoint/2010/main" val="346577322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2015 Title Only">
    <p:spTree>
      <p:nvGrpSpPr>
        <p:cNvPr id="1" name=""/>
        <p:cNvGrpSpPr/>
        <p:nvPr/>
      </p:nvGrpSpPr>
      <p:grpSpPr>
        <a:xfrm>
          <a:off x="0" y="0"/>
          <a:ext cx="0" cy="0"/>
          <a:chOff x="0" y="0"/>
          <a:chExt cx="0" cy="0"/>
        </a:xfrm>
      </p:grpSpPr>
      <p:sp>
        <p:nvSpPr>
          <p:cNvPr id="4" name="Title 1"/>
          <p:cNvSpPr>
            <a:spLocks noGrp="1"/>
          </p:cNvSpPr>
          <p:nvPr>
            <p:ph type="title"/>
          </p:nvPr>
        </p:nvSpPr>
        <p:spPr>
          <a:xfrm>
            <a:off x="0" y="57150"/>
            <a:ext cx="9144000" cy="628650"/>
          </a:xfrm>
          <a:prstGeom prst="rect">
            <a:avLst/>
          </a:prstGeom>
        </p:spPr>
        <p:txBody>
          <a:bodyPr anchor="ctr">
            <a:normAutofit/>
          </a:bodyPr>
          <a:lstStyle>
            <a:lvl1pPr algn="ctr">
              <a:lnSpc>
                <a:spcPts val="2400"/>
              </a:lnSpc>
              <a:defRPr sz="2400" b="1">
                <a:solidFill>
                  <a:schemeClr val="tx1"/>
                </a:solidFill>
                <a:effectLst/>
                <a:latin typeface="+mj-lt"/>
              </a:defRPr>
            </a:lvl1pPr>
          </a:lstStyle>
          <a:p>
            <a:r>
              <a:rPr lang="en-US" dirty="0"/>
              <a:t>Click to edit Master title style</a:t>
            </a:r>
          </a:p>
        </p:txBody>
      </p:sp>
      <p:sp>
        <p:nvSpPr>
          <p:cNvPr id="6" name="Slide Number Placeholder 3"/>
          <p:cNvSpPr txBox="1">
            <a:spLocks/>
          </p:cNvSpPr>
          <p:nvPr userDrawn="1"/>
        </p:nvSpPr>
        <p:spPr>
          <a:xfrm>
            <a:off x="8352503" y="4907782"/>
            <a:ext cx="762000" cy="209550"/>
          </a:xfrm>
          <a:prstGeom prst="rect">
            <a:avLst/>
          </a:prstGeom>
        </p:spPr>
        <p:txBody>
          <a:bodyP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8" rtl="0" eaLnBrk="1" fontAlgn="auto" latinLnBrk="0" hangingPunct="1">
              <a:lnSpc>
                <a:spcPct val="100000"/>
              </a:lnSpc>
              <a:spcBef>
                <a:spcPts val="0"/>
              </a:spcBef>
              <a:spcAft>
                <a:spcPts val="0"/>
              </a:spcAft>
              <a:buClrTx/>
              <a:buSzTx/>
              <a:buFontTx/>
              <a:buNone/>
              <a:tabLst/>
              <a:defRPr/>
            </a:pPr>
            <a:fld id="{E35D74B1-C131-446C-8BEB-8A62BE500A8E}" type="slidenum">
              <a:rPr kumimoji="0" lang="en-US" sz="800" b="0" i="0" u="none" strike="noStrike" kern="1200" cap="none" spc="0" normalizeH="0" baseline="0" noProof="0" smtClean="0">
                <a:ln>
                  <a:noFill/>
                </a:ln>
                <a:solidFill>
                  <a:srgbClr val="366092">
                    <a:tint val="75000"/>
                  </a:srgbClr>
                </a:solidFill>
                <a:effectLst/>
                <a:uLnTx/>
                <a:uFillTx/>
                <a:latin typeface="Arial"/>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66092">
                  <a:tint val="75000"/>
                </a:srgbClr>
              </a:solidFill>
              <a:effectLst/>
              <a:uLnTx/>
              <a:uFillTx/>
              <a:latin typeface="Arial"/>
              <a:ea typeface="+mn-ea"/>
              <a:cs typeface="+mn-cs"/>
            </a:endParaRPr>
          </a:p>
        </p:txBody>
      </p:sp>
    </p:spTree>
    <p:extLst>
      <p:ext uri="{BB962C8B-B14F-4D97-AF65-F5344CB8AC3E}">
        <p14:creationId xmlns:p14="http://schemas.microsoft.com/office/powerpoint/2010/main" val="75392950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Slide Number Placeholder 3"/>
          <p:cNvSpPr txBox="1">
            <a:spLocks/>
          </p:cNvSpPr>
          <p:nvPr userDrawn="1"/>
        </p:nvSpPr>
        <p:spPr>
          <a:xfrm>
            <a:off x="4267200" y="4904505"/>
            <a:ext cx="609600" cy="209550"/>
          </a:xfrm>
          <a:prstGeom prst="rect">
            <a:avLst/>
          </a:prstGeom>
        </p:spPr>
        <p:txBody>
          <a:bodyP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5D74B1-C131-446C-8BEB-8A62BE500A8E}" type="slidenum">
              <a:rPr lang="en-US" sz="1000" smtClean="0">
                <a:solidFill>
                  <a:srgbClr val="366092">
                    <a:tint val="75000"/>
                  </a:srgbClr>
                </a:solidFill>
              </a:rPr>
              <a:pPr/>
              <a:t>‹#›</a:t>
            </a:fld>
            <a:endParaRPr lang="en-US" sz="1000">
              <a:solidFill>
                <a:srgbClr val="366092">
                  <a:tint val="75000"/>
                </a:srgbClr>
              </a:solidFill>
            </a:endParaRPr>
          </a:p>
        </p:txBody>
      </p:sp>
    </p:spTree>
    <p:extLst>
      <p:ext uri="{BB962C8B-B14F-4D97-AF65-F5344CB8AC3E}">
        <p14:creationId xmlns:p14="http://schemas.microsoft.com/office/powerpoint/2010/main" val="293873801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2019A CHART - MESSAGE &amp;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lgn="ctr">
              <a:lnSpc>
                <a:spcPts val="2400"/>
              </a:lnSpc>
              <a:defRPr sz="2400" b="1">
                <a:solidFill>
                  <a:schemeClr val="tx1"/>
                </a:solidFill>
                <a:effectLst/>
                <a:latin typeface="+mj-lt"/>
              </a:defRPr>
            </a:lvl1pPr>
          </a:lstStyle>
          <a:p>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21" indent="0" algn="ctr">
              <a:buNone/>
              <a:defRPr sz="1400">
                <a:latin typeface="Arial" panose="020B0604020202020204" pitchFamily="34" charset="0"/>
                <a:cs typeface="Arial" panose="020B0604020202020204" pitchFamily="34" charset="0"/>
              </a:defRPr>
            </a:lvl2pPr>
            <a:lvl3pPr marL="914243" indent="0" algn="ctr">
              <a:buNone/>
              <a:defRPr sz="1400">
                <a:latin typeface="Arial" panose="020B0604020202020204" pitchFamily="34" charset="0"/>
                <a:cs typeface="Arial" panose="020B0604020202020204" pitchFamily="34" charset="0"/>
              </a:defRPr>
            </a:lvl3pPr>
            <a:lvl4pPr marL="1371362" indent="0" algn="ctr">
              <a:buNone/>
              <a:defRPr sz="1400">
                <a:latin typeface="Arial" panose="020B0604020202020204" pitchFamily="34" charset="0"/>
                <a:cs typeface="Arial" panose="020B0604020202020204" pitchFamily="34" charset="0"/>
              </a:defRPr>
            </a:lvl4pPr>
            <a:lvl5pPr marL="1828484"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
        <p:nvSpPr>
          <p:cNvPr id="7" name="Chart Placeholder 4"/>
          <p:cNvSpPr>
            <a:spLocks noGrp="1"/>
          </p:cNvSpPr>
          <p:nvPr>
            <p:ph type="chart" sz="quarter" idx="16"/>
          </p:nvPr>
        </p:nvSpPr>
        <p:spPr>
          <a:xfrm>
            <a:off x="151076" y="811033"/>
            <a:ext cx="8841850" cy="3818117"/>
          </a:xfrm>
          <a:prstGeom prst="rect">
            <a:avLst/>
          </a:prstGeom>
        </p:spPr>
        <p:txBody>
          <a:bodyPr lIns="91430" tIns="45715" rIns="91430" bIns="45715"/>
          <a:lstStyle>
            <a:lvl1pPr>
              <a:defRPr>
                <a:solidFill>
                  <a:schemeClr val="accent1"/>
                </a:solidFill>
              </a:defRPr>
            </a:lvl1pPr>
          </a:lstStyle>
          <a:p>
            <a:r>
              <a:rPr lang="en-US"/>
              <a:t>Click icon to add chart</a:t>
            </a:r>
          </a:p>
        </p:txBody>
      </p:sp>
      <p:sp>
        <p:nvSpPr>
          <p:cNvPr id="12" name="Content Placeholder 9">
            <a:extLst>
              <a:ext uri="{FF2B5EF4-FFF2-40B4-BE49-F238E27FC236}">
                <a16:creationId xmlns:a16="http://schemas.microsoft.com/office/drawing/2014/main" id="{43BB6886-23D1-4AD4-A149-7CB22707AEEB}"/>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06" indent="0" algn="r">
              <a:buNone/>
              <a:defRPr sz="1400"/>
            </a:lvl2pPr>
            <a:lvl3pPr marL="914220" indent="0" algn="r">
              <a:buNone/>
              <a:defRPr sz="1400"/>
            </a:lvl3pPr>
            <a:lvl4pPr marL="1371328" indent="0" algn="r">
              <a:buNone/>
              <a:defRPr sz="1400"/>
            </a:lvl4pPr>
            <a:lvl5pPr marL="1828439"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4F306051-0DA4-439C-BACD-B77E9F507DB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79742118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019A NO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8692395"/>
      </p:ext>
    </p:extLst>
  </p:cSld>
  <p:clrMapOvr>
    <a:overrideClrMapping bg1="lt1" tx1="dk1" bg2="lt2" tx2="dk2" accent1="accent1" accent2="accent2" accent3="accent3" accent4="accent4" accent5="accent5" accent6="accent6" hlink="hlink" folHlink="folHlink"/>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cSld name="2018 BLANK">
    <p:spTree>
      <p:nvGrpSpPr>
        <p:cNvPr id="1" name=""/>
        <p:cNvGrpSpPr/>
        <p:nvPr/>
      </p:nvGrpSpPr>
      <p:grpSpPr>
        <a:xfrm>
          <a:off x="0" y="0"/>
          <a:ext cx="0" cy="0"/>
          <a:chOff x="0" y="0"/>
          <a:chExt cx="0" cy="0"/>
        </a:xfrm>
      </p:grpSpPr>
      <p:sp>
        <p:nvSpPr>
          <p:cNvPr id="2" name="Rectangle 1"/>
          <p:cNvSpPr/>
          <p:nvPr/>
        </p:nvSpPr>
        <p:spPr>
          <a:xfrm>
            <a:off x="0" y="4705350"/>
            <a:ext cx="9144000" cy="438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43"/>
            <a:endParaRPr lang="en-US" sz="1800" dirty="0">
              <a:solidFill>
                <a:srgbClr val="FF0000"/>
              </a:solidFill>
            </a:endParaRPr>
          </a:p>
        </p:txBody>
      </p:sp>
      <p:sp>
        <p:nvSpPr>
          <p:cNvPr id="4" name="Slide Number Placeholder 3"/>
          <p:cNvSpPr>
            <a:spLocks noGrp="1"/>
          </p:cNvSpPr>
          <p:nvPr>
            <p:ph type="sldNum" sz="quarter" idx="10"/>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100063645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2019A Title Only - NO NOT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Title</a:t>
            </a:r>
          </a:p>
        </p:txBody>
      </p:sp>
    </p:spTree>
    <p:extLst>
      <p:ext uri="{BB962C8B-B14F-4D97-AF65-F5344CB8AC3E}">
        <p14:creationId xmlns:p14="http://schemas.microsoft.com/office/powerpoint/2010/main" val="667594504"/>
      </p:ext>
    </p:extLst>
  </p:cSld>
  <p:clrMapOvr>
    <a:overrideClrMapping bg1="lt1" tx1="dk1" bg2="lt2" tx2="dk2" accent1="accent1" accent2="accent2" accent3="accent3" accent4="accent4" accent5="accent5" accent6="accent6" hlink="hlink" folHlink="folHlink"/>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2019A Source Only -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Title</a:t>
            </a:r>
          </a:p>
        </p:txBody>
      </p:sp>
      <p:sp>
        <p:nvSpPr>
          <p:cNvPr id="7" name="Content Placeholder 9">
            <a:extLst>
              <a:ext uri="{FF2B5EF4-FFF2-40B4-BE49-F238E27FC236}">
                <a16:creationId xmlns:a16="http://schemas.microsoft.com/office/drawing/2014/main" id="{77683FCD-1542-4FF5-AE08-9140F2007320}"/>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06" indent="0" algn="r">
              <a:buNone/>
              <a:defRPr sz="1400"/>
            </a:lvl2pPr>
            <a:lvl3pPr marL="914220" indent="0" algn="r">
              <a:buNone/>
              <a:defRPr sz="1400"/>
            </a:lvl3pPr>
            <a:lvl4pPr marL="1371328" indent="0" algn="r">
              <a:buNone/>
              <a:defRPr sz="1400"/>
            </a:lvl4pPr>
            <a:lvl5pPr marL="1828439" indent="0" algn="r">
              <a:buNone/>
              <a:defRPr sz="1400"/>
            </a:lvl5pPr>
          </a:lstStyle>
          <a:p>
            <a:pPr lvl="0"/>
            <a:r>
              <a:rPr lang="en-US" dirty="0"/>
              <a:t>Click to edit Source </a:t>
            </a:r>
          </a:p>
        </p:txBody>
      </p:sp>
    </p:spTree>
    <p:extLst>
      <p:ext uri="{BB962C8B-B14F-4D97-AF65-F5344CB8AC3E}">
        <p14:creationId xmlns:p14="http://schemas.microsoft.com/office/powerpoint/2010/main" val="2932780843"/>
      </p:ext>
    </p:extLst>
  </p:cSld>
  <p:clrMapOvr>
    <a:overrideClrMapping bg1="lt1" tx1="dk1" bg2="lt2" tx2="dk2" accent1="accent1" accent2="accent2" accent3="accent3" accent4="accent4" accent5="accent5" accent6="accent6" hlink="hlink" folHlink="folHlink"/>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2019 CHAR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lgn="ctr">
              <a:lnSpc>
                <a:spcPts val="2400"/>
              </a:lnSpc>
              <a:defRPr sz="2400" b="1">
                <a:solidFill>
                  <a:schemeClr val="tx1"/>
                </a:solidFill>
                <a:effectLst/>
                <a:latin typeface="+mj-lt"/>
              </a:defRPr>
            </a:lvl1pPr>
          </a:lstStyle>
          <a:p>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buNone/>
              <a:defRPr sz="1400" b="0">
                <a:latin typeface="Arial" panose="020B0604020202020204" pitchFamily="34" charset="0"/>
                <a:cs typeface="Arial" panose="020B0604020202020204" pitchFamily="34" charset="0"/>
              </a:defRPr>
            </a:lvl1pPr>
            <a:lvl2pPr marL="457121" indent="0" algn="ctr">
              <a:buNone/>
              <a:defRPr sz="1400">
                <a:latin typeface="Arial" panose="020B0604020202020204" pitchFamily="34" charset="0"/>
                <a:cs typeface="Arial" panose="020B0604020202020204" pitchFamily="34" charset="0"/>
              </a:defRPr>
            </a:lvl2pPr>
            <a:lvl3pPr marL="914243" indent="0" algn="ctr">
              <a:buNone/>
              <a:defRPr sz="1400">
                <a:latin typeface="Arial" panose="020B0604020202020204" pitchFamily="34" charset="0"/>
                <a:cs typeface="Arial" panose="020B0604020202020204" pitchFamily="34" charset="0"/>
              </a:defRPr>
            </a:lvl3pPr>
            <a:lvl4pPr marL="1371362" indent="0" algn="ctr">
              <a:buNone/>
              <a:defRPr sz="1400">
                <a:latin typeface="Arial" panose="020B0604020202020204" pitchFamily="34" charset="0"/>
                <a:cs typeface="Arial" panose="020B0604020202020204" pitchFamily="34" charset="0"/>
              </a:defRPr>
            </a:lvl4pPr>
            <a:lvl5pPr marL="1828484"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4"/>
          <p:cNvSpPr>
            <a:spLocks noGrp="1"/>
          </p:cNvSpPr>
          <p:nvPr>
            <p:ph type="chart" sz="quarter" idx="16"/>
          </p:nvPr>
        </p:nvSpPr>
        <p:spPr>
          <a:xfrm>
            <a:off x="151076" y="811033"/>
            <a:ext cx="8841850" cy="3818117"/>
          </a:xfrm>
          <a:prstGeom prst="rect">
            <a:avLst/>
          </a:prstGeom>
        </p:spPr>
        <p:txBody>
          <a:bodyPr lIns="91430" tIns="45715" rIns="91430" bIns="45715"/>
          <a:lstStyle>
            <a:lvl1pPr>
              <a:defRPr>
                <a:solidFill>
                  <a:schemeClr val="accent1"/>
                </a:solidFill>
              </a:defRPr>
            </a:lvl1pPr>
          </a:lstStyle>
          <a:p>
            <a:r>
              <a:rPr lang="en-US"/>
              <a:t>Click icon to add chart</a:t>
            </a:r>
          </a:p>
        </p:txBody>
      </p:sp>
      <p:sp>
        <p:nvSpPr>
          <p:cNvPr id="2" name="Slide Number Placeholder 1"/>
          <p:cNvSpPr>
            <a:spLocks noGrp="1"/>
          </p:cNvSpPr>
          <p:nvPr>
            <p:ph type="sldNum" sz="quarter" idx="17"/>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
        <p:nvSpPr>
          <p:cNvPr id="12" name="Content Placeholder 9">
            <a:extLst>
              <a:ext uri="{FF2B5EF4-FFF2-40B4-BE49-F238E27FC236}">
                <a16:creationId xmlns:a16="http://schemas.microsoft.com/office/drawing/2014/main" id="{43BB6886-23D1-4AD4-A149-7CB22707AEEB}"/>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06" indent="0" algn="r">
              <a:buNone/>
              <a:defRPr sz="1400"/>
            </a:lvl2pPr>
            <a:lvl3pPr marL="914220" indent="0" algn="r">
              <a:buNone/>
              <a:defRPr sz="1400"/>
            </a:lvl3pPr>
            <a:lvl4pPr marL="1371328" indent="0" algn="r">
              <a:buNone/>
              <a:defRPr sz="1400"/>
            </a:lvl4pPr>
            <a:lvl5pPr marL="1828439"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4F306051-0DA4-439C-BACD-B77E9F507DB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1150494268"/>
      </p:ext>
    </p:extLst>
  </p:cSld>
  <p:clrMapOvr>
    <a:overrideClrMapping bg1="lt1" tx1="dk1" bg2="lt2" tx2="dk2" accent1="accent1" accent2="accent2" accent3="accent3" accent4="accent4" accent5="accent5" accent6="accent6" hlink="hlink" folHlink="folHlink"/>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2019 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9BA657-C29F-4FE9-A07E-8CD0D0D33B20}"/>
              </a:ext>
            </a:extLst>
          </p:cNvPr>
          <p:cNvSpPr/>
          <p:nvPr userDrawn="1"/>
        </p:nvSpPr>
        <p:spPr>
          <a:xfrm>
            <a:off x="0" y="4659466"/>
            <a:ext cx="9144000" cy="476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Slide Number Placeholder 1"/>
          <p:cNvSpPr>
            <a:spLocks noGrp="1"/>
          </p:cNvSpPr>
          <p:nvPr>
            <p:ph type="sldNum" sz="quarter" idx="17"/>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410173070"/>
      </p:ext>
    </p:extLst>
  </p:cSld>
  <p:clrMapOvr>
    <a:overrideClrMapping bg1="lt1" tx1="dk1" bg2="lt2" tx2="dk2" accent1="accent1" accent2="accent2" accent3="accent3" accent4="accent4" accent5="accent5" accent6="accent6" hlink="hlink" folHlink="folHlink"/>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2019A 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9BA657-C29F-4FE9-A07E-8CD0D0D33B20}"/>
              </a:ext>
            </a:extLst>
          </p:cNvPr>
          <p:cNvSpPr/>
          <p:nvPr userDrawn="1"/>
        </p:nvSpPr>
        <p:spPr>
          <a:xfrm>
            <a:off x="0" y="4659465"/>
            <a:ext cx="9144000" cy="476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58378210"/>
      </p:ext>
    </p:extLst>
  </p:cSld>
  <p:clrMapOvr>
    <a:overrideClrMapping bg1="lt1" tx1="dk1" bg2="lt2" tx2="dk2" accent1="accent1" accent2="accent2" accent3="accent3" accent4="accent4" accent5="accent5" accent6="accent6" hlink="hlink" folHlink="folHlink"/>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2019A Standard -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Title</a:t>
            </a:r>
          </a:p>
        </p:txBody>
      </p:sp>
      <p:sp>
        <p:nvSpPr>
          <p:cNvPr id="12" name="Content Placeholder 9">
            <a:extLst>
              <a:ext uri="{FF2B5EF4-FFF2-40B4-BE49-F238E27FC236}">
                <a16:creationId xmlns:a16="http://schemas.microsoft.com/office/drawing/2014/main" id="{88ADF5E2-DC22-46B2-B3FB-78629B515A0F}"/>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06" indent="0" algn="r">
              <a:buNone/>
              <a:defRPr sz="1400"/>
            </a:lvl2pPr>
            <a:lvl3pPr marL="914220" indent="0" algn="r">
              <a:buNone/>
              <a:defRPr sz="1400"/>
            </a:lvl3pPr>
            <a:lvl4pPr marL="1371328" indent="0" algn="r">
              <a:buNone/>
              <a:defRPr sz="1400"/>
            </a:lvl4pPr>
            <a:lvl5pPr marL="1828439"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DBC5CAE5-B59A-4DBC-92B1-CE334CFC961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345282083"/>
      </p:ext>
    </p:extLst>
  </p:cSld>
  <p:clrMapOvr>
    <a:overrideClrMapping bg1="lt1" tx1="dk1" bg2="lt2" tx2="dk2" accent1="accent1" accent2="accent2" accent3="accent3" accent4="accent4" accent5="accent5" accent6="accent6" hlink="hlink" folHlink="folHlink"/>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2019A Source Only - MESSAGE &amp;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09" indent="0" algn="ctr">
              <a:buNone/>
              <a:defRPr sz="1400">
                <a:latin typeface="Arial" panose="020B0604020202020204" pitchFamily="34" charset="0"/>
                <a:cs typeface="Arial" panose="020B0604020202020204" pitchFamily="34" charset="0"/>
              </a:defRPr>
            </a:lvl2pPr>
            <a:lvl3pPr marL="914220" indent="0" algn="ctr">
              <a:buNone/>
              <a:defRPr sz="1400">
                <a:latin typeface="Arial" panose="020B0604020202020204" pitchFamily="34" charset="0"/>
                <a:cs typeface="Arial" panose="020B0604020202020204" pitchFamily="34" charset="0"/>
              </a:defRPr>
            </a:lvl3pPr>
            <a:lvl4pPr marL="1371328" indent="0" algn="ctr">
              <a:buNone/>
              <a:defRPr sz="1400">
                <a:latin typeface="Arial" panose="020B0604020202020204" pitchFamily="34" charset="0"/>
                <a:cs typeface="Arial" panose="020B0604020202020204" pitchFamily="34" charset="0"/>
              </a:defRPr>
            </a:lvl4pPr>
            <a:lvl5pPr marL="1828439"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
        <p:nvSpPr>
          <p:cNvPr id="7" name="Content Placeholder 9">
            <a:extLst>
              <a:ext uri="{FF2B5EF4-FFF2-40B4-BE49-F238E27FC236}">
                <a16:creationId xmlns:a16="http://schemas.microsoft.com/office/drawing/2014/main" id="{77683FCD-1542-4FF5-AE08-9140F2007320}"/>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094" indent="0" algn="r">
              <a:buNone/>
              <a:defRPr sz="1400"/>
            </a:lvl2pPr>
            <a:lvl3pPr marL="914198" indent="0" algn="r">
              <a:buNone/>
              <a:defRPr sz="1400"/>
            </a:lvl3pPr>
            <a:lvl4pPr marL="1371294" indent="0" algn="r">
              <a:buNone/>
              <a:defRPr sz="1400"/>
            </a:lvl4pPr>
            <a:lvl5pPr marL="1828394" indent="0" algn="r">
              <a:buNone/>
              <a:defRPr sz="1400"/>
            </a:lvl5pPr>
          </a:lstStyle>
          <a:p>
            <a:pPr lvl="0"/>
            <a:r>
              <a:rPr lang="en-US" dirty="0"/>
              <a:t>Click to edit Source </a:t>
            </a:r>
          </a:p>
        </p:txBody>
      </p:sp>
    </p:spTree>
    <p:extLst>
      <p:ext uri="{BB962C8B-B14F-4D97-AF65-F5344CB8AC3E}">
        <p14:creationId xmlns:p14="http://schemas.microsoft.com/office/powerpoint/2010/main" val="1257226269"/>
      </p:ext>
    </p:extLst>
  </p:cSld>
  <p:clrMapOvr>
    <a:overrideClrMapping bg1="lt1" tx1="dk1" bg2="lt2" tx2="dk2" accent1="accent1" accent2="accent2" accent3="accent3" accent4="accent4" accent5="accent5" accent6="accent6" hlink="hlink" folHlink="folHlink"/>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2019A CHART - MESSAGE &amp;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lgn="ctr">
              <a:lnSpc>
                <a:spcPts val="2400"/>
              </a:lnSpc>
              <a:defRPr sz="2400" b="1">
                <a:solidFill>
                  <a:schemeClr val="tx1"/>
                </a:solidFill>
                <a:effectLst/>
                <a:latin typeface="+mj-lt"/>
              </a:defRPr>
            </a:lvl1pPr>
          </a:lstStyle>
          <a:p>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marL="457109" indent="0" algn="ctr">
              <a:buNone/>
              <a:defRPr sz="1400">
                <a:latin typeface="Arial" panose="020B0604020202020204" pitchFamily="34" charset="0"/>
                <a:cs typeface="Arial" panose="020B0604020202020204" pitchFamily="34" charset="0"/>
              </a:defRPr>
            </a:lvl2pPr>
            <a:lvl3pPr marL="914220" indent="0" algn="ctr">
              <a:buNone/>
              <a:defRPr sz="1400">
                <a:latin typeface="Arial" panose="020B0604020202020204" pitchFamily="34" charset="0"/>
                <a:cs typeface="Arial" panose="020B0604020202020204" pitchFamily="34" charset="0"/>
              </a:defRPr>
            </a:lvl3pPr>
            <a:lvl4pPr marL="1371328" indent="0" algn="ctr">
              <a:buNone/>
              <a:defRPr sz="1400">
                <a:latin typeface="Arial" panose="020B0604020202020204" pitchFamily="34" charset="0"/>
                <a:cs typeface="Arial" panose="020B0604020202020204" pitchFamily="34" charset="0"/>
              </a:defRPr>
            </a:lvl4pPr>
            <a:lvl5pPr marL="1828439"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
        <p:nvSpPr>
          <p:cNvPr id="7" name="Chart Placeholder 4"/>
          <p:cNvSpPr>
            <a:spLocks noGrp="1"/>
          </p:cNvSpPr>
          <p:nvPr>
            <p:ph type="chart" sz="quarter" idx="16"/>
          </p:nvPr>
        </p:nvSpPr>
        <p:spPr>
          <a:xfrm>
            <a:off x="151077" y="811034"/>
            <a:ext cx="8841850" cy="3818117"/>
          </a:xfrm>
          <a:prstGeom prst="rect">
            <a:avLst/>
          </a:prstGeom>
        </p:spPr>
        <p:txBody>
          <a:bodyPr lIns="91430" tIns="45715" rIns="91430" bIns="45715"/>
          <a:lstStyle>
            <a:lvl1pPr>
              <a:defRPr>
                <a:solidFill>
                  <a:schemeClr val="accent1"/>
                </a:solidFill>
              </a:defRPr>
            </a:lvl1pPr>
          </a:lstStyle>
          <a:p>
            <a:r>
              <a:rPr lang="en-US" dirty="0"/>
              <a:t>Click icon to add chart</a:t>
            </a:r>
          </a:p>
        </p:txBody>
      </p:sp>
      <p:sp>
        <p:nvSpPr>
          <p:cNvPr id="12" name="Content Placeholder 9">
            <a:extLst>
              <a:ext uri="{FF2B5EF4-FFF2-40B4-BE49-F238E27FC236}">
                <a16:creationId xmlns:a16="http://schemas.microsoft.com/office/drawing/2014/main" id="{43BB6886-23D1-4AD4-A149-7CB22707AEEB}"/>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094" indent="0" algn="r">
              <a:buNone/>
              <a:defRPr sz="1400"/>
            </a:lvl2pPr>
            <a:lvl3pPr marL="914198" indent="0" algn="r">
              <a:buNone/>
              <a:defRPr sz="1400"/>
            </a:lvl3pPr>
            <a:lvl4pPr marL="1371294" indent="0" algn="r">
              <a:buNone/>
              <a:defRPr sz="1400"/>
            </a:lvl4pPr>
            <a:lvl5pPr marL="182839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4F306051-0DA4-439C-BACD-B77E9F507DB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4288627232"/>
      </p:ext>
    </p:extLst>
  </p:cSld>
  <p:clrMapOvr>
    <a:overrideClrMapping bg1="lt1" tx1="dk1" bg2="lt2" tx2="dk2" accent1="accent1" accent2="accent2" accent3="accent3" accent4="accent4" accent5="accent5" accent6="accent6" hlink="hlink" folHlink="folHlink"/>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2019A CHART -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lgn="ctr">
              <a:lnSpc>
                <a:spcPts val="2400"/>
              </a:lnSpc>
              <a:defRPr sz="2400" b="1">
                <a:solidFill>
                  <a:schemeClr val="tx1"/>
                </a:solidFill>
                <a:effectLst/>
                <a:latin typeface="+mj-lt"/>
              </a:defRPr>
            </a:lvl1pPr>
          </a:lstStyle>
          <a:p>
            <a:r>
              <a:rPr lang="en-US" dirty="0"/>
              <a:t>Click to Edit Title</a:t>
            </a:r>
          </a:p>
        </p:txBody>
      </p:sp>
      <p:sp>
        <p:nvSpPr>
          <p:cNvPr id="7" name="Chart Placeholder 4"/>
          <p:cNvSpPr>
            <a:spLocks noGrp="1"/>
          </p:cNvSpPr>
          <p:nvPr>
            <p:ph type="chart" sz="quarter" idx="16"/>
          </p:nvPr>
        </p:nvSpPr>
        <p:spPr>
          <a:xfrm>
            <a:off x="151077" y="811034"/>
            <a:ext cx="8841850" cy="3818117"/>
          </a:xfrm>
          <a:prstGeom prst="rect">
            <a:avLst/>
          </a:prstGeom>
        </p:spPr>
        <p:txBody>
          <a:bodyPr lIns="91430" tIns="45715" rIns="91430" bIns="45715"/>
          <a:lstStyle>
            <a:lvl1pPr>
              <a:defRPr>
                <a:solidFill>
                  <a:schemeClr val="accent1"/>
                </a:solidFill>
              </a:defRPr>
            </a:lvl1pPr>
          </a:lstStyle>
          <a:p>
            <a:r>
              <a:rPr lang="en-US" dirty="0"/>
              <a:t>Click icon to add chart</a:t>
            </a:r>
          </a:p>
        </p:txBody>
      </p:sp>
      <p:sp>
        <p:nvSpPr>
          <p:cNvPr id="12" name="Content Placeholder 9">
            <a:extLst>
              <a:ext uri="{FF2B5EF4-FFF2-40B4-BE49-F238E27FC236}">
                <a16:creationId xmlns:a16="http://schemas.microsoft.com/office/drawing/2014/main" id="{43BB6886-23D1-4AD4-A149-7CB22707AEEB}"/>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094" indent="0" algn="r">
              <a:buNone/>
              <a:defRPr sz="1400"/>
            </a:lvl2pPr>
            <a:lvl3pPr marL="914198" indent="0" algn="r">
              <a:buNone/>
              <a:defRPr sz="1400"/>
            </a:lvl3pPr>
            <a:lvl4pPr marL="1371294" indent="0" algn="r">
              <a:buNone/>
              <a:defRPr sz="1400"/>
            </a:lvl4pPr>
            <a:lvl5pPr marL="182839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4F306051-0DA4-439C-BACD-B77E9F507DB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400258574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019A 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9BA657-C29F-4FE9-A07E-8CD0D0D33B20}"/>
              </a:ext>
            </a:extLst>
          </p:cNvPr>
          <p:cNvSpPr/>
          <p:nvPr userDrawn="1"/>
        </p:nvSpPr>
        <p:spPr>
          <a:xfrm>
            <a:off x="0" y="4659465"/>
            <a:ext cx="9144000" cy="476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49942658"/>
      </p:ext>
    </p:extLst>
  </p:cSld>
  <p:clrMapOvr>
    <a:overrideClrMapping bg1="lt1" tx1="dk1" bg2="lt2" tx2="dk2" accent1="accent1" accent2="accent2" accent3="accent3" accent4="accent4" accent5="accent5" accent6="accent6" hlink="hlink" folHlink="folHlink"/>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2019A Standard - MESSAGE &amp;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marL="457109" indent="0" algn="ctr">
              <a:buNone/>
              <a:defRPr sz="1400">
                <a:latin typeface="Arial" panose="020B0604020202020204" pitchFamily="34" charset="0"/>
                <a:cs typeface="Arial" panose="020B0604020202020204" pitchFamily="34" charset="0"/>
              </a:defRPr>
            </a:lvl2pPr>
            <a:lvl3pPr marL="914220" indent="0" algn="ctr">
              <a:buNone/>
              <a:defRPr sz="1400">
                <a:latin typeface="Arial" panose="020B0604020202020204" pitchFamily="34" charset="0"/>
                <a:cs typeface="Arial" panose="020B0604020202020204" pitchFamily="34" charset="0"/>
              </a:defRPr>
            </a:lvl3pPr>
            <a:lvl4pPr marL="1371328" indent="0" algn="ctr">
              <a:buNone/>
              <a:defRPr sz="1400">
                <a:latin typeface="Arial" panose="020B0604020202020204" pitchFamily="34" charset="0"/>
                <a:cs typeface="Arial" panose="020B0604020202020204" pitchFamily="34" charset="0"/>
              </a:defRPr>
            </a:lvl4pPr>
            <a:lvl5pPr marL="1828439"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
        <p:nvSpPr>
          <p:cNvPr id="12" name="Content Placeholder 9">
            <a:extLst>
              <a:ext uri="{FF2B5EF4-FFF2-40B4-BE49-F238E27FC236}">
                <a16:creationId xmlns:a16="http://schemas.microsoft.com/office/drawing/2014/main" id="{88ADF5E2-DC22-46B2-B3FB-78629B515A0F}"/>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094" indent="0" algn="r">
              <a:buNone/>
              <a:defRPr sz="1400"/>
            </a:lvl2pPr>
            <a:lvl3pPr marL="914198" indent="0" algn="r">
              <a:buNone/>
              <a:defRPr sz="1400"/>
            </a:lvl3pPr>
            <a:lvl4pPr marL="1371294" indent="0" algn="r">
              <a:buNone/>
              <a:defRPr sz="1400"/>
            </a:lvl4pPr>
            <a:lvl5pPr marL="182839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DBC5CAE5-B59A-4DBC-92B1-CE334CFC961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1523557390"/>
      </p:ext>
    </p:extLst>
  </p:cSld>
  <p:clrMapOvr>
    <a:overrideClrMapping bg1="lt1" tx1="dk1" bg2="lt2" tx2="dk2" accent1="accent1" accent2="accent2" accent3="accent3" accent4="accent4" accent5="accent5" accent6="accent6" hlink="hlink" folHlink="folHlink"/>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2019A Standard -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Title</a:t>
            </a:r>
          </a:p>
        </p:txBody>
      </p:sp>
      <p:sp>
        <p:nvSpPr>
          <p:cNvPr id="12" name="Content Placeholder 9">
            <a:extLst>
              <a:ext uri="{FF2B5EF4-FFF2-40B4-BE49-F238E27FC236}">
                <a16:creationId xmlns:a16="http://schemas.microsoft.com/office/drawing/2014/main" id="{88ADF5E2-DC22-46B2-B3FB-78629B515A0F}"/>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094" indent="0" algn="r">
              <a:buNone/>
              <a:defRPr sz="1400"/>
            </a:lvl2pPr>
            <a:lvl3pPr marL="914198" indent="0" algn="r">
              <a:buNone/>
              <a:defRPr sz="1400"/>
            </a:lvl3pPr>
            <a:lvl4pPr marL="1371294" indent="0" algn="r">
              <a:buNone/>
              <a:defRPr sz="1400"/>
            </a:lvl4pPr>
            <a:lvl5pPr marL="182839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DBC5CAE5-B59A-4DBC-92B1-CE334CFC961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189361185"/>
      </p:ext>
    </p:extLst>
  </p:cSld>
  <p:clrMapOvr>
    <a:overrideClrMapping bg1="lt1" tx1="dk1" bg2="lt2" tx2="dk2" accent1="accent1" accent2="accent2" accent3="accent3" accent4="accent4" accent5="accent5" accent6="accent6" hlink="hlink" folHlink="folHlink"/>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2019A Source Only - MESSAGE &amp;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marL="457109" indent="0" algn="ctr">
              <a:buNone/>
              <a:defRPr sz="1400">
                <a:latin typeface="Arial" panose="020B0604020202020204" pitchFamily="34" charset="0"/>
                <a:cs typeface="Arial" panose="020B0604020202020204" pitchFamily="34" charset="0"/>
              </a:defRPr>
            </a:lvl2pPr>
            <a:lvl3pPr marL="914220" indent="0" algn="ctr">
              <a:buNone/>
              <a:defRPr sz="1400">
                <a:latin typeface="Arial" panose="020B0604020202020204" pitchFamily="34" charset="0"/>
                <a:cs typeface="Arial" panose="020B0604020202020204" pitchFamily="34" charset="0"/>
              </a:defRPr>
            </a:lvl3pPr>
            <a:lvl4pPr marL="1371328" indent="0" algn="ctr">
              <a:buNone/>
              <a:defRPr sz="1400">
                <a:latin typeface="Arial" panose="020B0604020202020204" pitchFamily="34" charset="0"/>
                <a:cs typeface="Arial" panose="020B0604020202020204" pitchFamily="34" charset="0"/>
              </a:defRPr>
            </a:lvl4pPr>
            <a:lvl5pPr marL="1828439"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
        <p:nvSpPr>
          <p:cNvPr id="7" name="Content Placeholder 9">
            <a:extLst>
              <a:ext uri="{FF2B5EF4-FFF2-40B4-BE49-F238E27FC236}">
                <a16:creationId xmlns:a16="http://schemas.microsoft.com/office/drawing/2014/main" id="{77683FCD-1542-4FF5-AE08-9140F2007320}"/>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094" indent="0" algn="r">
              <a:buNone/>
              <a:defRPr sz="1400"/>
            </a:lvl2pPr>
            <a:lvl3pPr marL="914198" indent="0" algn="r">
              <a:buNone/>
              <a:defRPr sz="1400"/>
            </a:lvl3pPr>
            <a:lvl4pPr marL="1371294" indent="0" algn="r">
              <a:buNone/>
              <a:defRPr sz="1400"/>
            </a:lvl4pPr>
            <a:lvl5pPr marL="1828394" indent="0" algn="r">
              <a:buNone/>
              <a:defRPr sz="1400"/>
            </a:lvl5pPr>
          </a:lstStyle>
          <a:p>
            <a:pPr lvl="0"/>
            <a:r>
              <a:rPr lang="en-US" dirty="0"/>
              <a:t>Click to edit Source </a:t>
            </a:r>
          </a:p>
        </p:txBody>
      </p:sp>
    </p:spTree>
    <p:extLst>
      <p:ext uri="{BB962C8B-B14F-4D97-AF65-F5344CB8AC3E}">
        <p14:creationId xmlns:p14="http://schemas.microsoft.com/office/powerpoint/2010/main" val="3419455224"/>
      </p:ext>
    </p:extLst>
  </p:cSld>
  <p:clrMapOvr>
    <a:overrideClrMapping bg1="lt1" tx1="dk1" bg2="lt2" tx2="dk2" accent1="accent1" accent2="accent2" accent3="accent3" accent4="accent4" accent5="accent5" accent6="accent6" hlink="hlink" folHlink="folHlink"/>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2019A Source Only -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Title</a:t>
            </a:r>
          </a:p>
        </p:txBody>
      </p:sp>
      <p:sp>
        <p:nvSpPr>
          <p:cNvPr id="7" name="Content Placeholder 9">
            <a:extLst>
              <a:ext uri="{FF2B5EF4-FFF2-40B4-BE49-F238E27FC236}">
                <a16:creationId xmlns:a16="http://schemas.microsoft.com/office/drawing/2014/main" id="{77683FCD-1542-4FF5-AE08-9140F2007320}"/>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094" indent="0" algn="r">
              <a:buNone/>
              <a:defRPr sz="1400"/>
            </a:lvl2pPr>
            <a:lvl3pPr marL="914198" indent="0" algn="r">
              <a:buNone/>
              <a:defRPr sz="1400"/>
            </a:lvl3pPr>
            <a:lvl4pPr marL="1371294" indent="0" algn="r">
              <a:buNone/>
              <a:defRPr sz="1400"/>
            </a:lvl4pPr>
            <a:lvl5pPr marL="1828394" indent="0" algn="r">
              <a:buNone/>
              <a:defRPr sz="1400"/>
            </a:lvl5pPr>
          </a:lstStyle>
          <a:p>
            <a:pPr lvl="0"/>
            <a:r>
              <a:rPr lang="en-US" dirty="0"/>
              <a:t>Click to edit Source </a:t>
            </a:r>
          </a:p>
        </p:txBody>
      </p:sp>
    </p:spTree>
    <p:extLst>
      <p:ext uri="{BB962C8B-B14F-4D97-AF65-F5344CB8AC3E}">
        <p14:creationId xmlns:p14="http://schemas.microsoft.com/office/powerpoint/2010/main" val="1805056587"/>
      </p:ext>
    </p:extLst>
  </p:cSld>
  <p:clrMapOvr>
    <a:overrideClrMapping bg1="lt1" tx1="dk1" bg2="lt2" tx2="dk2" accent1="accent1" accent2="accent2" accent3="accent3" accent4="accent4" accent5="accent5" accent6="accent6" hlink="hlink" folHlink="folHlink"/>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2019A MESSAGE &amp; Title - NO NOT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marL="457109" indent="0" algn="ctr">
              <a:buNone/>
              <a:defRPr sz="1400">
                <a:latin typeface="Arial" panose="020B0604020202020204" pitchFamily="34" charset="0"/>
                <a:cs typeface="Arial" panose="020B0604020202020204" pitchFamily="34" charset="0"/>
              </a:defRPr>
            </a:lvl2pPr>
            <a:lvl3pPr marL="914220" indent="0" algn="ctr">
              <a:buNone/>
              <a:defRPr sz="1400">
                <a:latin typeface="Arial" panose="020B0604020202020204" pitchFamily="34" charset="0"/>
                <a:cs typeface="Arial" panose="020B0604020202020204" pitchFamily="34" charset="0"/>
              </a:defRPr>
            </a:lvl3pPr>
            <a:lvl4pPr marL="1371328" indent="0" algn="ctr">
              <a:buNone/>
              <a:defRPr sz="1400">
                <a:latin typeface="Arial" panose="020B0604020202020204" pitchFamily="34" charset="0"/>
                <a:cs typeface="Arial" panose="020B0604020202020204" pitchFamily="34" charset="0"/>
              </a:defRPr>
            </a:lvl4pPr>
            <a:lvl5pPr marL="1828439"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Tree>
    <p:extLst>
      <p:ext uri="{BB962C8B-B14F-4D97-AF65-F5344CB8AC3E}">
        <p14:creationId xmlns:p14="http://schemas.microsoft.com/office/powerpoint/2010/main" val="4288345353"/>
      </p:ext>
    </p:extLst>
  </p:cSld>
  <p:clrMapOvr>
    <a:overrideClrMapping bg1="lt1" tx1="dk1" bg2="lt2" tx2="dk2" accent1="accent1" accent2="accent2" accent3="accent3" accent4="accent4" accent5="accent5" accent6="accent6" hlink="hlink" folHlink="folHlink"/>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2019A Title Only - NO NOT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Title</a:t>
            </a:r>
          </a:p>
        </p:txBody>
      </p:sp>
    </p:spTree>
    <p:extLst>
      <p:ext uri="{BB962C8B-B14F-4D97-AF65-F5344CB8AC3E}">
        <p14:creationId xmlns:p14="http://schemas.microsoft.com/office/powerpoint/2010/main" val="3499405157"/>
      </p:ext>
    </p:extLst>
  </p:cSld>
  <p:clrMapOvr>
    <a:overrideClrMapping bg1="lt1" tx1="dk1" bg2="lt2" tx2="dk2" accent1="accent1" accent2="accent2" accent3="accent3" accent4="accent4" accent5="accent5" accent6="accent6" hlink="hlink" folHlink="folHlink"/>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2019A NO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5198895"/>
      </p:ext>
    </p:extLst>
  </p:cSld>
  <p:clrMapOvr>
    <a:overrideClrMapping bg1="lt1" tx1="dk1" bg2="lt2" tx2="dk2" accent1="accent1" accent2="accent2" accent3="accent3" accent4="accent4" accent5="accent5" accent6="accent6" hlink="hlink" folHlink="folHlink"/>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2019A 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9BA657-C29F-4FE9-A07E-8CD0D0D33B20}"/>
              </a:ext>
            </a:extLst>
          </p:cNvPr>
          <p:cNvSpPr/>
          <p:nvPr userDrawn="1"/>
        </p:nvSpPr>
        <p:spPr>
          <a:xfrm>
            <a:off x="0" y="4659466"/>
            <a:ext cx="9144000" cy="476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712464471"/>
      </p:ext>
    </p:extLst>
  </p:cSld>
  <p:clrMapOvr>
    <a:overrideClrMapping bg1="lt1" tx1="dk1" bg2="lt2" tx2="dk2" accent1="accent1" accent2="accent2" accent3="accent3" accent4="accent4" accent5="accent5" accent6="accent6" hlink="hlink" folHlink="folHlink"/>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2019A MMA Double 18-20">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marL="457109" indent="0" algn="ctr">
              <a:buNone/>
              <a:defRPr sz="1400">
                <a:latin typeface="Arial" panose="020B0604020202020204" pitchFamily="34" charset="0"/>
                <a:cs typeface="Arial" panose="020B0604020202020204" pitchFamily="34" charset="0"/>
              </a:defRPr>
            </a:lvl2pPr>
            <a:lvl3pPr marL="914220" indent="0" algn="ctr">
              <a:buNone/>
              <a:defRPr sz="1400">
                <a:latin typeface="Arial" panose="020B0604020202020204" pitchFamily="34" charset="0"/>
                <a:cs typeface="Arial" panose="020B0604020202020204" pitchFamily="34" charset="0"/>
              </a:defRPr>
            </a:lvl3pPr>
            <a:lvl4pPr marL="1371328" indent="0" algn="ctr">
              <a:buNone/>
              <a:defRPr sz="1400">
                <a:latin typeface="Arial" panose="020B0604020202020204" pitchFamily="34" charset="0"/>
                <a:cs typeface="Arial" panose="020B0604020202020204" pitchFamily="34" charset="0"/>
              </a:defRPr>
            </a:lvl4pPr>
            <a:lvl5pPr marL="182843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dirty="0"/>
              <a:t>Click icon to add chart</a:t>
            </a:r>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dirty="0"/>
              <a:t>Click icon to add chart</a:t>
            </a:r>
          </a:p>
        </p:txBody>
      </p:sp>
      <p:sp>
        <p:nvSpPr>
          <p:cNvPr id="11" name="TextBox 10">
            <a:extLst>
              <a:ext uri="{FF2B5EF4-FFF2-40B4-BE49-F238E27FC236}">
                <a16:creationId xmlns:a16="http://schemas.microsoft.com/office/drawing/2014/main" id="{539E1636-57B0-4C50-925D-96CA59D1D252}"/>
              </a:ext>
            </a:extLst>
          </p:cNvPr>
          <p:cNvSpPr txBox="1"/>
          <p:nvPr userDrawn="1"/>
        </p:nvSpPr>
        <p:spPr>
          <a:xfrm>
            <a:off x="1279695" y="1071290"/>
            <a:ext cx="2088821" cy="276989"/>
          </a:xfrm>
          <a:prstGeom prst="rect">
            <a:avLst/>
          </a:prstGeom>
          <a:noFill/>
        </p:spPr>
        <p:txBody>
          <a:bodyPr wrap="none" lIns="91430" tIns="45715" rIns="91430" bIns="45715" rtlCol="0">
            <a:spAutoFit/>
          </a:bodyPr>
          <a:lstStyle/>
          <a:p>
            <a:pPr algn="ctr" defTabSz="914220"/>
            <a:r>
              <a:rPr lang="en-US" sz="1200" b="1" dirty="0">
                <a:solidFill>
                  <a:srgbClr val="000000"/>
                </a:solidFill>
                <a:cs typeface="Arial" pitchFamily="34" charset="0"/>
              </a:rPr>
              <a:t>12-Month Moving Average</a:t>
            </a:r>
          </a:p>
        </p:txBody>
      </p:sp>
      <p:sp>
        <p:nvSpPr>
          <p:cNvPr id="12" name="TextBox 11">
            <a:extLst>
              <a:ext uri="{FF2B5EF4-FFF2-40B4-BE49-F238E27FC236}">
                <a16:creationId xmlns:a16="http://schemas.microsoft.com/office/drawing/2014/main" id="{185D8A10-2B50-498B-A3DB-B2A6A124A308}"/>
              </a:ext>
            </a:extLst>
          </p:cNvPr>
          <p:cNvSpPr txBox="1"/>
          <p:nvPr userDrawn="1"/>
        </p:nvSpPr>
        <p:spPr>
          <a:xfrm>
            <a:off x="5942109" y="1076845"/>
            <a:ext cx="1755589" cy="276989"/>
          </a:xfrm>
          <a:prstGeom prst="rect">
            <a:avLst/>
          </a:prstGeom>
          <a:noFill/>
        </p:spPr>
        <p:txBody>
          <a:bodyPr wrap="none" lIns="91430" tIns="45715" rIns="91430" bIns="45715" rtlCol="0">
            <a:spAutoFit/>
          </a:bodyPr>
          <a:lstStyle/>
          <a:p>
            <a:pPr algn="ctr" defTabSz="914220"/>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userDrawn="1"/>
        </p:nvSpPr>
        <p:spPr>
          <a:xfrm>
            <a:off x="5542413" y="888664"/>
            <a:ext cx="2554975" cy="307766"/>
          </a:xfrm>
          <a:prstGeom prst="rect">
            <a:avLst/>
          </a:prstGeom>
          <a:noFill/>
        </p:spPr>
        <p:txBody>
          <a:bodyPr wrap="none" lIns="91430" tIns="45715" rIns="91430" bIns="45715" rtlCol="0">
            <a:spAutoFit/>
          </a:bodyPr>
          <a:lstStyle/>
          <a:p>
            <a:pPr algn="ctr" defTabSz="914220"/>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userDrawn="1"/>
        </p:nvSpPr>
        <p:spPr>
          <a:xfrm>
            <a:off x="1049676" y="3860693"/>
            <a:ext cx="2548848" cy="830987"/>
          </a:xfrm>
          <a:prstGeom prst="rect">
            <a:avLst/>
          </a:prstGeom>
          <a:noFill/>
        </p:spPr>
        <p:txBody>
          <a:bodyPr wrap="square" lIns="91430" tIns="45715" rIns="91430" bIns="45715" rtlCol="0">
            <a:spAutoFit/>
          </a:bodyPr>
          <a:lstStyle/>
          <a:p>
            <a:pPr marL="285694" indent="-285694" defTabSz="914220" fontAlgn="t">
              <a:buFont typeface="Arial" pitchFamily="34" charset="0"/>
              <a:buChar char="•"/>
            </a:pPr>
            <a:r>
              <a:rPr lang="en-US" sz="1600" b="1" dirty="0">
                <a:solidFill>
                  <a:prstClr val="black"/>
                </a:solidFill>
              </a:rPr>
              <a:t>Annual Trend: </a:t>
            </a:r>
          </a:p>
          <a:p>
            <a:pPr marL="285694" indent="-285694" defTabSz="914220" fontAlgn="t">
              <a:buFont typeface="Arial" pitchFamily="34" charset="0"/>
              <a:buChar char="•"/>
            </a:pPr>
            <a:r>
              <a:rPr lang="en-US" sz="1600" b="1" dirty="0">
                <a:solidFill>
                  <a:prstClr val="black"/>
                </a:solidFill>
              </a:rPr>
              <a:t>Phase: </a:t>
            </a:r>
          </a:p>
          <a:p>
            <a:pPr marL="285694" indent="-285694" defTabSz="914220"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userDrawn="1">
            <p:extLst/>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2018:</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2020:</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4"/>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5"/>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06" indent="0">
              <a:buNone/>
              <a:defRPr sz="1600" b="1">
                <a:solidFill>
                  <a:srgbClr val="000000"/>
                </a:solidFill>
                <a:latin typeface="Arial" pitchFamily="34" charset="0"/>
                <a:cs typeface="Arial" pitchFamily="34" charset="0"/>
              </a:defRPr>
            </a:lvl2pPr>
            <a:lvl3pPr marL="914220" indent="0">
              <a:buNone/>
              <a:defRPr sz="1600" b="1">
                <a:solidFill>
                  <a:srgbClr val="000000"/>
                </a:solidFill>
                <a:latin typeface="Arial" pitchFamily="34" charset="0"/>
                <a:cs typeface="Arial" pitchFamily="34" charset="0"/>
              </a:defRPr>
            </a:lvl3pPr>
            <a:lvl4pPr marL="1371328" indent="0">
              <a:buNone/>
              <a:defRPr sz="1600" b="1">
                <a:solidFill>
                  <a:srgbClr val="000000"/>
                </a:solidFill>
                <a:latin typeface="Arial" pitchFamily="34" charset="0"/>
                <a:cs typeface="Arial" pitchFamily="34" charset="0"/>
              </a:defRPr>
            </a:lvl4pPr>
            <a:lvl5pPr marL="182843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9"/>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06" indent="0">
              <a:buNone/>
              <a:defRPr sz="1600" b="1">
                <a:solidFill>
                  <a:srgbClr val="000000"/>
                </a:solidFill>
                <a:latin typeface="Arial" pitchFamily="34" charset="0"/>
                <a:cs typeface="Arial" pitchFamily="34" charset="0"/>
              </a:defRPr>
            </a:lvl2pPr>
            <a:lvl3pPr marL="914220" indent="0">
              <a:buNone/>
              <a:defRPr sz="1600" b="1">
                <a:solidFill>
                  <a:srgbClr val="000000"/>
                </a:solidFill>
                <a:latin typeface="Arial" pitchFamily="34" charset="0"/>
                <a:cs typeface="Arial" pitchFamily="34" charset="0"/>
              </a:defRPr>
            </a:lvl3pPr>
            <a:lvl4pPr marL="1371328" indent="0">
              <a:buNone/>
              <a:defRPr sz="1600" b="1">
                <a:solidFill>
                  <a:srgbClr val="000000"/>
                </a:solidFill>
                <a:latin typeface="Arial" pitchFamily="34" charset="0"/>
                <a:cs typeface="Arial" pitchFamily="34" charset="0"/>
              </a:defRPr>
            </a:lvl4pPr>
            <a:lvl5pPr marL="182843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70"/>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06" indent="0">
              <a:buNone/>
              <a:defRPr sz="1600" b="1">
                <a:solidFill>
                  <a:srgbClr val="000000"/>
                </a:solidFill>
                <a:latin typeface="Arial" pitchFamily="34" charset="0"/>
                <a:cs typeface="Arial" pitchFamily="34" charset="0"/>
              </a:defRPr>
            </a:lvl2pPr>
            <a:lvl3pPr marL="914220" indent="0">
              <a:buNone/>
              <a:defRPr sz="1600" b="1">
                <a:solidFill>
                  <a:srgbClr val="000000"/>
                </a:solidFill>
                <a:latin typeface="Arial" pitchFamily="34" charset="0"/>
                <a:cs typeface="Arial" pitchFamily="34" charset="0"/>
              </a:defRPr>
            </a:lvl3pPr>
            <a:lvl4pPr marL="1371328" indent="0">
              <a:buNone/>
              <a:defRPr sz="1600" b="1">
                <a:solidFill>
                  <a:srgbClr val="000000"/>
                </a:solidFill>
                <a:latin typeface="Arial" pitchFamily="34" charset="0"/>
                <a:cs typeface="Arial" pitchFamily="34" charset="0"/>
              </a:defRPr>
            </a:lvl4pPr>
            <a:lvl5pPr marL="182843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9"/>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06" indent="0">
              <a:buNone/>
              <a:defRPr sz="1600" b="1">
                <a:solidFill>
                  <a:srgbClr val="000000"/>
                </a:solidFill>
                <a:latin typeface="Arial" pitchFamily="34" charset="0"/>
                <a:cs typeface="Arial" pitchFamily="34" charset="0"/>
              </a:defRPr>
            </a:lvl2pPr>
            <a:lvl3pPr marL="914220" indent="0">
              <a:buNone/>
              <a:defRPr sz="1600" b="1">
                <a:solidFill>
                  <a:srgbClr val="000000"/>
                </a:solidFill>
                <a:latin typeface="Arial" pitchFamily="34" charset="0"/>
                <a:cs typeface="Arial" pitchFamily="34" charset="0"/>
              </a:defRPr>
            </a:lvl3pPr>
            <a:lvl4pPr marL="1371328" indent="0">
              <a:buNone/>
              <a:defRPr sz="1600" b="1">
                <a:solidFill>
                  <a:srgbClr val="000000"/>
                </a:solidFill>
                <a:latin typeface="Arial" pitchFamily="34" charset="0"/>
                <a:cs typeface="Arial" pitchFamily="34" charset="0"/>
              </a:defRPr>
            </a:lvl4pPr>
            <a:lvl5pPr marL="182843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06" indent="0">
              <a:buNone/>
              <a:defRPr sz="1600" b="1">
                <a:solidFill>
                  <a:srgbClr val="000000"/>
                </a:solidFill>
                <a:latin typeface="Arial" pitchFamily="34" charset="0"/>
                <a:cs typeface="Arial" pitchFamily="34" charset="0"/>
              </a:defRPr>
            </a:lvl2pPr>
            <a:lvl3pPr marL="914220" indent="0">
              <a:buNone/>
              <a:defRPr sz="1600" b="1">
                <a:solidFill>
                  <a:srgbClr val="000000"/>
                </a:solidFill>
                <a:latin typeface="Arial" pitchFamily="34" charset="0"/>
                <a:cs typeface="Arial" pitchFamily="34" charset="0"/>
              </a:defRPr>
            </a:lvl3pPr>
            <a:lvl4pPr marL="1371328" indent="0">
              <a:buNone/>
              <a:defRPr sz="1600" b="1">
                <a:solidFill>
                  <a:srgbClr val="000000"/>
                </a:solidFill>
                <a:latin typeface="Arial" pitchFamily="34" charset="0"/>
                <a:cs typeface="Arial" pitchFamily="34" charset="0"/>
              </a:defRPr>
            </a:lvl4pPr>
            <a:lvl5pPr marL="182843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5"/>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06" indent="0">
              <a:buNone/>
              <a:defRPr sz="1600" b="1">
                <a:solidFill>
                  <a:srgbClr val="000000"/>
                </a:solidFill>
                <a:latin typeface="Arial" pitchFamily="34" charset="0"/>
                <a:cs typeface="Arial" pitchFamily="34" charset="0"/>
              </a:defRPr>
            </a:lvl2pPr>
            <a:lvl3pPr marL="914220" indent="0">
              <a:buNone/>
              <a:defRPr sz="1600" b="1">
                <a:solidFill>
                  <a:srgbClr val="000000"/>
                </a:solidFill>
                <a:latin typeface="Arial" pitchFamily="34" charset="0"/>
                <a:cs typeface="Arial" pitchFamily="34" charset="0"/>
              </a:defRPr>
            </a:lvl3pPr>
            <a:lvl4pPr marL="1371328" indent="0">
              <a:buNone/>
              <a:defRPr sz="1600" b="1">
                <a:solidFill>
                  <a:srgbClr val="000000"/>
                </a:solidFill>
                <a:latin typeface="Arial" pitchFamily="34" charset="0"/>
                <a:cs typeface="Arial" pitchFamily="34" charset="0"/>
              </a:defRPr>
            </a:lvl4pPr>
            <a:lvl5pPr marL="182843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userDrawn="1"/>
        </p:nvGrpSpPr>
        <p:grpSpPr>
          <a:xfrm>
            <a:off x="5667023" y="3975390"/>
            <a:ext cx="1152880" cy="707886"/>
            <a:chOff x="5395957" y="3946960"/>
            <a:chExt cx="1152880" cy="707885"/>
          </a:xfrm>
        </p:grpSpPr>
        <p:sp>
          <p:nvSpPr>
            <p:cNvPr id="24" name="TextBox 23">
              <a:extLst>
                <a:ext uri="{FF2B5EF4-FFF2-40B4-BE49-F238E27FC236}">
                  <a16:creationId xmlns:a16="http://schemas.microsoft.com/office/drawing/2014/main" id="{6E8AFBDD-6BB9-4101-BD1D-3E4B7A9C2F4C}"/>
                </a:ext>
              </a:extLst>
            </p:cNvPr>
            <p:cNvSpPr txBox="1"/>
            <p:nvPr userDrawn="1"/>
          </p:nvSpPr>
          <p:spPr>
            <a:xfrm>
              <a:off x="5395957" y="3946960"/>
              <a:ext cx="1152880" cy="707885"/>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D0365D10-E233-48CC-AEE8-C140DC4E0CC2}"/>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094" indent="0" algn="r">
              <a:buNone/>
              <a:defRPr sz="1400"/>
            </a:lvl2pPr>
            <a:lvl3pPr marL="914198" indent="0" algn="r">
              <a:buNone/>
              <a:defRPr sz="1400"/>
            </a:lvl3pPr>
            <a:lvl4pPr marL="1371294" indent="0" algn="r">
              <a:buNone/>
              <a:defRPr sz="1400"/>
            </a:lvl4pPr>
            <a:lvl5pPr marL="1828394" indent="0" algn="r">
              <a:buNone/>
              <a:defRPr sz="1400"/>
            </a:lvl5pPr>
          </a:lstStyle>
          <a:p>
            <a:pPr lvl="0"/>
            <a:r>
              <a:rPr lang="en-US" dirty="0"/>
              <a:t>Click to edit Source </a:t>
            </a:r>
          </a:p>
        </p:txBody>
      </p:sp>
    </p:spTree>
    <p:extLst>
      <p:ext uri="{BB962C8B-B14F-4D97-AF65-F5344CB8AC3E}">
        <p14:creationId xmlns:p14="http://schemas.microsoft.com/office/powerpoint/2010/main" val="18622290"/>
      </p:ext>
    </p:extLst>
  </p:cSld>
  <p:clrMapOvr>
    <a:overrideClrMapping bg1="lt1" tx1="dk1" bg2="lt2" tx2="dk2" accent1="accent1" accent2="accent2" accent3="accent3" accent4="accent4" accent5="accent5" accent6="accent6" hlink="hlink" folHlink="folHlink"/>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2019A MMA Double 19-21">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marL="457109" indent="0" algn="ctr">
              <a:buNone/>
              <a:defRPr sz="1400">
                <a:latin typeface="Arial" panose="020B0604020202020204" pitchFamily="34" charset="0"/>
                <a:cs typeface="Arial" panose="020B0604020202020204" pitchFamily="34" charset="0"/>
              </a:defRPr>
            </a:lvl2pPr>
            <a:lvl3pPr marL="914220" indent="0" algn="ctr">
              <a:buNone/>
              <a:defRPr sz="1400">
                <a:latin typeface="Arial" panose="020B0604020202020204" pitchFamily="34" charset="0"/>
                <a:cs typeface="Arial" panose="020B0604020202020204" pitchFamily="34" charset="0"/>
              </a:defRPr>
            </a:lvl3pPr>
            <a:lvl4pPr marL="1371328" indent="0" algn="ctr">
              <a:buNone/>
              <a:defRPr sz="1400">
                <a:latin typeface="Arial" panose="020B0604020202020204" pitchFamily="34" charset="0"/>
                <a:cs typeface="Arial" panose="020B0604020202020204" pitchFamily="34" charset="0"/>
              </a:defRPr>
            </a:lvl4pPr>
            <a:lvl5pPr marL="182843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dirty="0"/>
              <a:t>Click icon to add chart</a:t>
            </a:r>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dirty="0"/>
              <a:t>Click icon to add chart</a:t>
            </a:r>
          </a:p>
        </p:txBody>
      </p:sp>
      <p:sp>
        <p:nvSpPr>
          <p:cNvPr id="11" name="TextBox 10">
            <a:extLst>
              <a:ext uri="{FF2B5EF4-FFF2-40B4-BE49-F238E27FC236}">
                <a16:creationId xmlns:a16="http://schemas.microsoft.com/office/drawing/2014/main" id="{539E1636-57B0-4C50-925D-96CA59D1D252}"/>
              </a:ext>
            </a:extLst>
          </p:cNvPr>
          <p:cNvSpPr txBox="1"/>
          <p:nvPr userDrawn="1"/>
        </p:nvSpPr>
        <p:spPr>
          <a:xfrm>
            <a:off x="1279695" y="1071290"/>
            <a:ext cx="2088821" cy="276989"/>
          </a:xfrm>
          <a:prstGeom prst="rect">
            <a:avLst/>
          </a:prstGeom>
          <a:noFill/>
        </p:spPr>
        <p:txBody>
          <a:bodyPr wrap="none" lIns="91430" tIns="45715" rIns="91430" bIns="45715" rtlCol="0">
            <a:spAutoFit/>
          </a:bodyPr>
          <a:lstStyle/>
          <a:p>
            <a:pPr algn="ctr" defTabSz="914220"/>
            <a:r>
              <a:rPr lang="en-US" sz="1200" b="1" dirty="0">
                <a:solidFill>
                  <a:srgbClr val="000000"/>
                </a:solidFill>
                <a:cs typeface="Arial" pitchFamily="34" charset="0"/>
              </a:rPr>
              <a:t>12-Month Moving Average</a:t>
            </a:r>
          </a:p>
        </p:txBody>
      </p:sp>
      <p:sp>
        <p:nvSpPr>
          <p:cNvPr id="12" name="TextBox 11">
            <a:extLst>
              <a:ext uri="{FF2B5EF4-FFF2-40B4-BE49-F238E27FC236}">
                <a16:creationId xmlns:a16="http://schemas.microsoft.com/office/drawing/2014/main" id="{185D8A10-2B50-498B-A3DB-B2A6A124A308}"/>
              </a:ext>
            </a:extLst>
          </p:cNvPr>
          <p:cNvSpPr txBox="1"/>
          <p:nvPr userDrawn="1"/>
        </p:nvSpPr>
        <p:spPr>
          <a:xfrm>
            <a:off x="5942109" y="1076845"/>
            <a:ext cx="1755589" cy="276989"/>
          </a:xfrm>
          <a:prstGeom prst="rect">
            <a:avLst/>
          </a:prstGeom>
          <a:noFill/>
        </p:spPr>
        <p:txBody>
          <a:bodyPr wrap="none" lIns="91430" tIns="45715" rIns="91430" bIns="45715" rtlCol="0">
            <a:spAutoFit/>
          </a:bodyPr>
          <a:lstStyle/>
          <a:p>
            <a:pPr algn="ctr" defTabSz="914220"/>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userDrawn="1"/>
        </p:nvSpPr>
        <p:spPr>
          <a:xfrm>
            <a:off x="5542413" y="888664"/>
            <a:ext cx="2554975" cy="307766"/>
          </a:xfrm>
          <a:prstGeom prst="rect">
            <a:avLst/>
          </a:prstGeom>
          <a:noFill/>
        </p:spPr>
        <p:txBody>
          <a:bodyPr wrap="none" lIns="91430" tIns="45715" rIns="91430" bIns="45715" rtlCol="0">
            <a:spAutoFit/>
          </a:bodyPr>
          <a:lstStyle/>
          <a:p>
            <a:pPr algn="ctr" defTabSz="914220"/>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userDrawn="1"/>
        </p:nvSpPr>
        <p:spPr>
          <a:xfrm>
            <a:off x="1049676" y="3860693"/>
            <a:ext cx="2548848" cy="830987"/>
          </a:xfrm>
          <a:prstGeom prst="rect">
            <a:avLst/>
          </a:prstGeom>
          <a:noFill/>
        </p:spPr>
        <p:txBody>
          <a:bodyPr wrap="square" lIns="91430" tIns="45715" rIns="91430" bIns="45715" rtlCol="0">
            <a:spAutoFit/>
          </a:bodyPr>
          <a:lstStyle/>
          <a:p>
            <a:pPr marL="285694" indent="-285694" defTabSz="914220" fontAlgn="t">
              <a:buFont typeface="Arial" pitchFamily="34" charset="0"/>
              <a:buChar char="•"/>
            </a:pPr>
            <a:r>
              <a:rPr lang="en-US" sz="1600" b="1" dirty="0">
                <a:solidFill>
                  <a:prstClr val="black"/>
                </a:solidFill>
              </a:rPr>
              <a:t>Annual Trend: </a:t>
            </a:r>
          </a:p>
          <a:p>
            <a:pPr marL="285694" indent="-285694" defTabSz="914220" fontAlgn="t">
              <a:buFont typeface="Arial" pitchFamily="34" charset="0"/>
              <a:buChar char="•"/>
            </a:pPr>
            <a:r>
              <a:rPr lang="en-US" sz="1600" b="1" dirty="0">
                <a:solidFill>
                  <a:prstClr val="black"/>
                </a:solidFill>
              </a:rPr>
              <a:t>Phase: </a:t>
            </a:r>
          </a:p>
          <a:p>
            <a:pPr marL="285694" indent="-285694" defTabSz="914220"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userDrawn="1">
            <p:extLst/>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2021:</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4"/>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5"/>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06" indent="0">
              <a:buNone/>
              <a:defRPr sz="1600" b="1">
                <a:solidFill>
                  <a:srgbClr val="000000"/>
                </a:solidFill>
                <a:latin typeface="Arial" pitchFamily="34" charset="0"/>
                <a:cs typeface="Arial" pitchFamily="34" charset="0"/>
              </a:defRPr>
            </a:lvl2pPr>
            <a:lvl3pPr marL="914220" indent="0">
              <a:buNone/>
              <a:defRPr sz="1600" b="1">
                <a:solidFill>
                  <a:srgbClr val="000000"/>
                </a:solidFill>
                <a:latin typeface="Arial" pitchFamily="34" charset="0"/>
                <a:cs typeface="Arial" pitchFamily="34" charset="0"/>
              </a:defRPr>
            </a:lvl3pPr>
            <a:lvl4pPr marL="1371328" indent="0">
              <a:buNone/>
              <a:defRPr sz="1600" b="1">
                <a:solidFill>
                  <a:srgbClr val="000000"/>
                </a:solidFill>
                <a:latin typeface="Arial" pitchFamily="34" charset="0"/>
                <a:cs typeface="Arial" pitchFamily="34" charset="0"/>
              </a:defRPr>
            </a:lvl4pPr>
            <a:lvl5pPr marL="182843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9"/>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06" indent="0">
              <a:buNone/>
              <a:defRPr sz="1600" b="1">
                <a:solidFill>
                  <a:srgbClr val="000000"/>
                </a:solidFill>
                <a:latin typeface="Arial" pitchFamily="34" charset="0"/>
                <a:cs typeface="Arial" pitchFamily="34" charset="0"/>
              </a:defRPr>
            </a:lvl2pPr>
            <a:lvl3pPr marL="914220" indent="0">
              <a:buNone/>
              <a:defRPr sz="1600" b="1">
                <a:solidFill>
                  <a:srgbClr val="000000"/>
                </a:solidFill>
                <a:latin typeface="Arial" pitchFamily="34" charset="0"/>
                <a:cs typeface="Arial" pitchFamily="34" charset="0"/>
              </a:defRPr>
            </a:lvl3pPr>
            <a:lvl4pPr marL="1371328" indent="0">
              <a:buNone/>
              <a:defRPr sz="1600" b="1">
                <a:solidFill>
                  <a:srgbClr val="000000"/>
                </a:solidFill>
                <a:latin typeface="Arial" pitchFamily="34" charset="0"/>
                <a:cs typeface="Arial" pitchFamily="34" charset="0"/>
              </a:defRPr>
            </a:lvl4pPr>
            <a:lvl5pPr marL="182843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70"/>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06" indent="0">
              <a:buNone/>
              <a:defRPr sz="1600" b="1">
                <a:solidFill>
                  <a:srgbClr val="000000"/>
                </a:solidFill>
                <a:latin typeface="Arial" pitchFamily="34" charset="0"/>
                <a:cs typeface="Arial" pitchFamily="34" charset="0"/>
              </a:defRPr>
            </a:lvl2pPr>
            <a:lvl3pPr marL="914220" indent="0">
              <a:buNone/>
              <a:defRPr sz="1600" b="1">
                <a:solidFill>
                  <a:srgbClr val="000000"/>
                </a:solidFill>
                <a:latin typeface="Arial" pitchFamily="34" charset="0"/>
                <a:cs typeface="Arial" pitchFamily="34" charset="0"/>
              </a:defRPr>
            </a:lvl3pPr>
            <a:lvl4pPr marL="1371328" indent="0">
              <a:buNone/>
              <a:defRPr sz="1600" b="1">
                <a:solidFill>
                  <a:srgbClr val="000000"/>
                </a:solidFill>
                <a:latin typeface="Arial" pitchFamily="34" charset="0"/>
                <a:cs typeface="Arial" pitchFamily="34" charset="0"/>
              </a:defRPr>
            </a:lvl4pPr>
            <a:lvl5pPr marL="182843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9"/>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06" indent="0">
              <a:buNone/>
              <a:defRPr sz="1600" b="1">
                <a:solidFill>
                  <a:srgbClr val="000000"/>
                </a:solidFill>
                <a:latin typeface="Arial" pitchFamily="34" charset="0"/>
                <a:cs typeface="Arial" pitchFamily="34" charset="0"/>
              </a:defRPr>
            </a:lvl2pPr>
            <a:lvl3pPr marL="914220" indent="0">
              <a:buNone/>
              <a:defRPr sz="1600" b="1">
                <a:solidFill>
                  <a:srgbClr val="000000"/>
                </a:solidFill>
                <a:latin typeface="Arial" pitchFamily="34" charset="0"/>
                <a:cs typeface="Arial" pitchFamily="34" charset="0"/>
              </a:defRPr>
            </a:lvl3pPr>
            <a:lvl4pPr marL="1371328" indent="0">
              <a:buNone/>
              <a:defRPr sz="1600" b="1">
                <a:solidFill>
                  <a:srgbClr val="000000"/>
                </a:solidFill>
                <a:latin typeface="Arial" pitchFamily="34" charset="0"/>
                <a:cs typeface="Arial" pitchFamily="34" charset="0"/>
              </a:defRPr>
            </a:lvl4pPr>
            <a:lvl5pPr marL="182843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06" indent="0">
              <a:buNone/>
              <a:defRPr sz="1600" b="1">
                <a:solidFill>
                  <a:srgbClr val="000000"/>
                </a:solidFill>
                <a:latin typeface="Arial" pitchFamily="34" charset="0"/>
                <a:cs typeface="Arial" pitchFamily="34" charset="0"/>
              </a:defRPr>
            </a:lvl2pPr>
            <a:lvl3pPr marL="914220" indent="0">
              <a:buNone/>
              <a:defRPr sz="1600" b="1">
                <a:solidFill>
                  <a:srgbClr val="000000"/>
                </a:solidFill>
                <a:latin typeface="Arial" pitchFamily="34" charset="0"/>
                <a:cs typeface="Arial" pitchFamily="34" charset="0"/>
              </a:defRPr>
            </a:lvl3pPr>
            <a:lvl4pPr marL="1371328" indent="0">
              <a:buNone/>
              <a:defRPr sz="1600" b="1">
                <a:solidFill>
                  <a:srgbClr val="000000"/>
                </a:solidFill>
                <a:latin typeface="Arial" pitchFamily="34" charset="0"/>
                <a:cs typeface="Arial" pitchFamily="34" charset="0"/>
              </a:defRPr>
            </a:lvl4pPr>
            <a:lvl5pPr marL="182843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5"/>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06" indent="0">
              <a:buNone/>
              <a:defRPr sz="1600" b="1">
                <a:solidFill>
                  <a:srgbClr val="000000"/>
                </a:solidFill>
                <a:latin typeface="Arial" pitchFamily="34" charset="0"/>
                <a:cs typeface="Arial" pitchFamily="34" charset="0"/>
              </a:defRPr>
            </a:lvl2pPr>
            <a:lvl3pPr marL="914220" indent="0">
              <a:buNone/>
              <a:defRPr sz="1600" b="1">
                <a:solidFill>
                  <a:srgbClr val="000000"/>
                </a:solidFill>
                <a:latin typeface="Arial" pitchFamily="34" charset="0"/>
                <a:cs typeface="Arial" pitchFamily="34" charset="0"/>
              </a:defRPr>
            </a:lvl3pPr>
            <a:lvl4pPr marL="1371328" indent="0">
              <a:buNone/>
              <a:defRPr sz="1600" b="1">
                <a:solidFill>
                  <a:srgbClr val="000000"/>
                </a:solidFill>
                <a:latin typeface="Arial" pitchFamily="34" charset="0"/>
                <a:cs typeface="Arial" pitchFamily="34" charset="0"/>
              </a:defRPr>
            </a:lvl4pPr>
            <a:lvl5pPr marL="182843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userDrawn="1"/>
        </p:nvGrpSpPr>
        <p:grpSpPr>
          <a:xfrm>
            <a:off x="5667023" y="3975390"/>
            <a:ext cx="1152880" cy="707886"/>
            <a:chOff x="5395957" y="3946960"/>
            <a:chExt cx="1152880" cy="707885"/>
          </a:xfrm>
        </p:grpSpPr>
        <p:sp>
          <p:nvSpPr>
            <p:cNvPr id="24" name="TextBox 23">
              <a:extLst>
                <a:ext uri="{FF2B5EF4-FFF2-40B4-BE49-F238E27FC236}">
                  <a16:creationId xmlns:a16="http://schemas.microsoft.com/office/drawing/2014/main" id="{6E8AFBDD-6BB9-4101-BD1D-3E4B7A9C2F4C}"/>
                </a:ext>
              </a:extLst>
            </p:cNvPr>
            <p:cNvSpPr txBox="1"/>
            <p:nvPr userDrawn="1"/>
          </p:nvSpPr>
          <p:spPr>
            <a:xfrm>
              <a:off x="5395957" y="3946960"/>
              <a:ext cx="1152880" cy="707885"/>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CA2AFCD6-9D9A-455F-B9E9-D30560274E17}"/>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094" indent="0" algn="r">
              <a:buNone/>
              <a:defRPr sz="1400"/>
            </a:lvl2pPr>
            <a:lvl3pPr marL="914198" indent="0" algn="r">
              <a:buNone/>
              <a:defRPr sz="1400"/>
            </a:lvl3pPr>
            <a:lvl4pPr marL="1371294" indent="0" algn="r">
              <a:buNone/>
              <a:defRPr sz="1400"/>
            </a:lvl4pPr>
            <a:lvl5pPr marL="1828394" indent="0" algn="r">
              <a:buNone/>
              <a:defRPr sz="1400"/>
            </a:lvl5pPr>
          </a:lstStyle>
          <a:p>
            <a:pPr lvl="0"/>
            <a:r>
              <a:rPr lang="en-US" dirty="0"/>
              <a:t>Click to edit Source </a:t>
            </a:r>
          </a:p>
        </p:txBody>
      </p:sp>
    </p:spTree>
    <p:extLst>
      <p:ext uri="{BB962C8B-B14F-4D97-AF65-F5344CB8AC3E}">
        <p14:creationId xmlns:p14="http://schemas.microsoft.com/office/powerpoint/2010/main" val="217110663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19A MMA Double 18-20">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21" indent="0" algn="ctr">
              <a:buNone/>
              <a:defRPr sz="1400">
                <a:latin typeface="Arial" panose="020B0604020202020204" pitchFamily="34" charset="0"/>
                <a:cs typeface="Arial" panose="020B0604020202020204" pitchFamily="34" charset="0"/>
              </a:defRPr>
            </a:lvl2pPr>
            <a:lvl3pPr marL="914243" indent="0" algn="ctr">
              <a:buNone/>
              <a:defRPr sz="1400">
                <a:latin typeface="Arial" panose="020B0604020202020204" pitchFamily="34" charset="0"/>
                <a:cs typeface="Arial" panose="020B0604020202020204" pitchFamily="34" charset="0"/>
              </a:defRPr>
            </a:lvl3pPr>
            <a:lvl4pPr marL="1371362" indent="0" algn="ctr">
              <a:buNone/>
              <a:defRPr sz="1400">
                <a:latin typeface="Arial" panose="020B0604020202020204" pitchFamily="34" charset="0"/>
                <a:cs typeface="Arial" panose="020B0604020202020204" pitchFamily="34" charset="0"/>
              </a:defRPr>
            </a:lvl4pPr>
            <a:lvl5pPr marL="1828484"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userDrawn="1"/>
        </p:nvSpPr>
        <p:spPr>
          <a:xfrm>
            <a:off x="1279694" y="1071290"/>
            <a:ext cx="2088821" cy="276989"/>
          </a:xfrm>
          <a:prstGeom prst="rect">
            <a:avLst/>
          </a:prstGeom>
          <a:noFill/>
        </p:spPr>
        <p:txBody>
          <a:bodyPr wrap="none" lIns="91430" tIns="45715" rIns="91430" bIns="45715" rtlCol="0">
            <a:spAutoFit/>
          </a:bodyPr>
          <a:lstStyle/>
          <a:p>
            <a:pPr algn="ctr" defTabSz="914243"/>
            <a:r>
              <a:rPr lang="en-US" sz="1200" b="1" dirty="0">
                <a:solidFill>
                  <a:srgbClr val="000000"/>
                </a:solidFill>
                <a:cs typeface="Arial" pitchFamily="34" charset="0"/>
              </a:rPr>
              <a:t>12-Month Moving Average</a:t>
            </a:r>
          </a:p>
        </p:txBody>
      </p:sp>
      <p:sp>
        <p:nvSpPr>
          <p:cNvPr id="12" name="TextBox 11">
            <a:extLst>
              <a:ext uri="{FF2B5EF4-FFF2-40B4-BE49-F238E27FC236}">
                <a16:creationId xmlns:a16="http://schemas.microsoft.com/office/drawing/2014/main" id="{185D8A10-2B50-498B-A3DB-B2A6A124A308}"/>
              </a:ext>
            </a:extLst>
          </p:cNvPr>
          <p:cNvSpPr txBox="1"/>
          <p:nvPr userDrawn="1"/>
        </p:nvSpPr>
        <p:spPr>
          <a:xfrm>
            <a:off x="5942108" y="1076845"/>
            <a:ext cx="1755589" cy="276989"/>
          </a:xfrm>
          <a:prstGeom prst="rect">
            <a:avLst/>
          </a:prstGeom>
          <a:noFill/>
        </p:spPr>
        <p:txBody>
          <a:bodyPr wrap="none" lIns="91430" tIns="45715" rIns="91430" bIns="45715" rtlCol="0">
            <a:spAutoFit/>
          </a:bodyPr>
          <a:lstStyle/>
          <a:p>
            <a:pPr algn="ctr" defTabSz="914243"/>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userDrawn="1"/>
        </p:nvSpPr>
        <p:spPr>
          <a:xfrm>
            <a:off x="5542413" y="888664"/>
            <a:ext cx="2554975" cy="307766"/>
          </a:xfrm>
          <a:prstGeom prst="rect">
            <a:avLst/>
          </a:prstGeom>
          <a:noFill/>
        </p:spPr>
        <p:txBody>
          <a:bodyPr wrap="none" lIns="91430" tIns="45715" rIns="91430" bIns="45715" rtlCol="0">
            <a:spAutoFit/>
          </a:bodyPr>
          <a:lstStyle/>
          <a:p>
            <a:pPr algn="ctr" defTabSz="914243"/>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userDrawn="1"/>
        </p:nvSpPr>
        <p:spPr>
          <a:xfrm>
            <a:off x="1049676" y="3860693"/>
            <a:ext cx="2548848" cy="830987"/>
          </a:xfrm>
          <a:prstGeom prst="rect">
            <a:avLst/>
          </a:prstGeom>
          <a:noFill/>
        </p:spPr>
        <p:txBody>
          <a:bodyPr wrap="square" lIns="91430" tIns="45715" rIns="91430" bIns="45715" rtlCol="0">
            <a:spAutoFit/>
          </a:bodyPr>
          <a:lstStyle/>
          <a:p>
            <a:pPr marL="285701" indent="-285701" defTabSz="914243" fontAlgn="t">
              <a:buFont typeface="Arial" pitchFamily="34" charset="0"/>
              <a:buChar char="•"/>
            </a:pPr>
            <a:r>
              <a:rPr lang="en-US" sz="1600" b="1" dirty="0">
                <a:solidFill>
                  <a:prstClr val="black"/>
                </a:solidFill>
              </a:rPr>
              <a:t>Annual Trend: </a:t>
            </a:r>
          </a:p>
          <a:p>
            <a:pPr marL="285701" indent="-285701" defTabSz="914243" fontAlgn="t">
              <a:buFont typeface="Arial" pitchFamily="34" charset="0"/>
              <a:buChar char="•"/>
            </a:pPr>
            <a:r>
              <a:rPr lang="en-US" sz="1600" b="1" dirty="0">
                <a:solidFill>
                  <a:prstClr val="black"/>
                </a:solidFill>
              </a:rPr>
              <a:t>Phase: </a:t>
            </a:r>
          </a:p>
          <a:p>
            <a:pPr marL="285701" indent="-285701" defTabSz="914243"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userDrawn="1">
            <p:extLst/>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2018:</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2020:</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3"/>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4"/>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9"/>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4"/>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userDrawn="1"/>
        </p:nvGrpSpPr>
        <p:grpSpPr>
          <a:xfrm>
            <a:off x="5667022" y="3975388"/>
            <a:ext cx="1152880" cy="707886"/>
            <a:chOff x="5395957" y="3946960"/>
            <a:chExt cx="1152880" cy="707885"/>
          </a:xfrm>
        </p:grpSpPr>
        <p:sp>
          <p:nvSpPr>
            <p:cNvPr id="24" name="TextBox 23">
              <a:extLst>
                <a:ext uri="{FF2B5EF4-FFF2-40B4-BE49-F238E27FC236}">
                  <a16:creationId xmlns:a16="http://schemas.microsoft.com/office/drawing/2014/main" id="{6E8AFBDD-6BB9-4101-BD1D-3E4B7A9C2F4C}"/>
                </a:ext>
              </a:extLst>
            </p:cNvPr>
            <p:cNvSpPr txBox="1"/>
            <p:nvPr userDrawn="1"/>
          </p:nvSpPr>
          <p:spPr>
            <a:xfrm>
              <a:off x="5395957" y="3946960"/>
              <a:ext cx="1152880" cy="707885"/>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D0365D10-E233-48CC-AEE8-C140DC4E0CC2}"/>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06" indent="0" algn="r">
              <a:buNone/>
              <a:defRPr sz="1400"/>
            </a:lvl2pPr>
            <a:lvl3pPr marL="914220" indent="0" algn="r">
              <a:buNone/>
              <a:defRPr sz="1400"/>
            </a:lvl3pPr>
            <a:lvl4pPr marL="1371328" indent="0" algn="r">
              <a:buNone/>
              <a:defRPr sz="1400"/>
            </a:lvl4pPr>
            <a:lvl5pPr marL="1828439" indent="0" algn="r">
              <a:buNone/>
              <a:defRPr sz="1400"/>
            </a:lvl5pPr>
          </a:lstStyle>
          <a:p>
            <a:pPr lvl="0"/>
            <a:r>
              <a:rPr lang="en-US" dirty="0"/>
              <a:t>Click to edit Source </a:t>
            </a:r>
          </a:p>
        </p:txBody>
      </p:sp>
    </p:spTree>
    <p:extLst>
      <p:ext uri="{BB962C8B-B14F-4D97-AF65-F5344CB8AC3E}">
        <p14:creationId xmlns:p14="http://schemas.microsoft.com/office/powerpoint/2010/main" val="781530098"/>
      </p:ext>
    </p:extLst>
  </p:cSld>
  <p:clrMapOvr>
    <a:overrideClrMapping bg1="lt1" tx1="dk1" bg2="lt2" tx2="dk2" accent1="accent1" accent2="accent2" accent3="accent3" accent4="accent4" accent5="accent5" accent6="accent6" hlink="hlink" folHlink="folHlink"/>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2019A GDP 18-20">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marL="457109" indent="0" algn="ctr">
              <a:buNone/>
              <a:defRPr sz="1400">
                <a:latin typeface="Arial" panose="020B0604020202020204" pitchFamily="34" charset="0"/>
                <a:cs typeface="Arial" panose="020B0604020202020204" pitchFamily="34" charset="0"/>
              </a:defRPr>
            </a:lvl2pPr>
            <a:lvl3pPr marL="914220" indent="0" algn="ctr">
              <a:buNone/>
              <a:defRPr sz="1400">
                <a:latin typeface="Arial" panose="020B0604020202020204" pitchFamily="34" charset="0"/>
                <a:cs typeface="Arial" panose="020B0604020202020204" pitchFamily="34" charset="0"/>
              </a:defRPr>
            </a:lvl3pPr>
            <a:lvl4pPr marL="1371328" indent="0" algn="ctr">
              <a:buNone/>
              <a:defRPr sz="1400">
                <a:latin typeface="Arial" panose="020B0604020202020204" pitchFamily="34" charset="0"/>
                <a:cs typeface="Arial" panose="020B0604020202020204" pitchFamily="34" charset="0"/>
              </a:defRPr>
            </a:lvl4pPr>
            <a:lvl5pPr marL="182843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dirty="0"/>
              <a:t>Click icon to add chart</a:t>
            </a:r>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dirty="0"/>
              <a:t>Click icon to add chart</a:t>
            </a:r>
          </a:p>
        </p:txBody>
      </p:sp>
      <p:sp>
        <p:nvSpPr>
          <p:cNvPr id="11" name="TextBox 10">
            <a:extLst>
              <a:ext uri="{FF2B5EF4-FFF2-40B4-BE49-F238E27FC236}">
                <a16:creationId xmlns:a16="http://schemas.microsoft.com/office/drawing/2014/main" id="{539E1636-57B0-4C50-925D-96CA59D1D252}"/>
              </a:ext>
            </a:extLst>
          </p:cNvPr>
          <p:cNvSpPr txBox="1"/>
          <p:nvPr userDrawn="1"/>
        </p:nvSpPr>
        <p:spPr>
          <a:xfrm>
            <a:off x="1322174" y="1071290"/>
            <a:ext cx="2003862" cy="276989"/>
          </a:xfrm>
          <a:prstGeom prst="rect">
            <a:avLst/>
          </a:prstGeom>
          <a:noFill/>
        </p:spPr>
        <p:txBody>
          <a:bodyPr wrap="none" lIns="91430" tIns="45715" rIns="91430" bIns="45715" rtlCol="0">
            <a:spAutoFit/>
          </a:bodyPr>
          <a:lstStyle/>
          <a:p>
            <a:pPr algn="ctr" defTabSz="914220"/>
            <a:r>
              <a:rPr lang="en-US" sz="1200" b="1" dirty="0">
                <a:solidFill>
                  <a:srgbClr val="000000"/>
                </a:solidFill>
                <a:cs typeface="Arial" pitchFamily="34" charset="0"/>
              </a:rPr>
              <a:t>3-Month Moving Average</a:t>
            </a:r>
          </a:p>
        </p:txBody>
      </p:sp>
      <p:sp>
        <p:nvSpPr>
          <p:cNvPr id="12" name="TextBox 11">
            <a:extLst>
              <a:ext uri="{FF2B5EF4-FFF2-40B4-BE49-F238E27FC236}">
                <a16:creationId xmlns:a16="http://schemas.microsoft.com/office/drawing/2014/main" id="{185D8A10-2B50-498B-A3DB-B2A6A124A308}"/>
              </a:ext>
            </a:extLst>
          </p:cNvPr>
          <p:cNvSpPr txBox="1"/>
          <p:nvPr userDrawn="1"/>
        </p:nvSpPr>
        <p:spPr>
          <a:xfrm>
            <a:off x="5984588" y="1076845"/>
            <a:ext cx="1670630" cy="276989"/>
          </a:xfrm>
          <a:prstGeom prst="rect">
            <a:avLst/>
          </a:prstGeom>
          <a:noFill/>
        </p:spPr>
        <p:txBody>
          <a:bodyPr wrap="none" lIns="91430" tIns="45715" rIns="91430" bIns="45715" rtlCol="0">
            <a:spAutoFit/>
          </a:bodyPr>
          <a:lstStyle/>
          <a:p>
            <a:pPr algn="ctr" defTabSz="914220"/>
            <a:r>
              <a:rPr lang="en-US" sz="1200" b="1" dirty="0">
                <a:solidFill>
                  <a:srgbClr val="000000"/>
                </a:solidFill>
                <a:cs typeface="Arial" pitchFamily="34" charset="0"/>
              </a:rPr>
              <a:t>3/12 Rate-of-Change</a:t>
            </a:r>
          </a:p>
        </p:txBody>
      </p:sp>
      <p:sp>
        <p:nvSpPr>
          <p:cNvPr id="13" name="TextBox 12">
            <a:extLst>
              <a:ext uri="{FF2B5EF4-FFF2-40B4-BE49-F238E27FC236}">
                <a16:creationId xmlns:a16="http://schemas.microsoft.com/office/drawing/2014/main" id="{A9D57C76-5872-4BEC-9D1D-83400EDE7D94}"/>
              </a:ext>
            </a:extLst>
          </p:cNvPr>
          <p:cNvSpPr txBox="1"/>
          <p:nvPr userDrawn="1"/>
        </p:nvSpPr>
        <p:spPr>
          <a:xfrm>
            <a:off x="5274458" y="888664"/>
            <a:ext cx="3090891" cy="307766"/>
          </a:xfrm>
          <a:prstGeom prst="rect">
            <a:avLst/>
          </a:prstGeom>
          <a:noFill/>
        </p:spPr>
        <p:txBody>
          <a:bodyPr wrap="none" lIns="91430" tIns="45715" rIns="91430" bIns="45715" rtlCol="0">
            <a:spAutoFit/>
          </a:bodyPr>
          <a:lstStyle/>
          <a:p>
            <a:pPr algn="ctr" defTabSz="914220"/>
            <a:r>
              <a:rPr lang="en-US" sz="1400" b="1" dirty="0">
                <a:solidFill>
                  <a:srgbClr val="000000"/>
                </a:solidFill>
                <a:cs typeface="Arial" pitchFamily="34" charset="0"/>
              </a:rPr>
              <a:t>Quarter-over-Quarter Growth Rate</a:t>
            </a:r>
          </a:p>
        </p:txBody>
      </p:sp>
      <p:sp>
        <p:nvSpPr>
          <p:cNvPr id="14" name="TextBox 13">
            <a:extLst>
              <a:ext uri="{FF2B5EF4-FFF2-40B4-BE49-F238E27FC236}">
                <a16:creationId xmlns:a16="http://schemas.microsoft.com/office/drawing/2014/main" id="{ACA82535-2A6F-4A97-A35F-B6573675E0FC}"/>
              </a:ext>
            </a:extLst>
          </p:cNvPr>
          <p:cNvSpPr txBox="1"/>
          <p:nvPr userDrawn="1"/>
        </p:nvSpPr>
        <p:spPr>
          <a:xfrm>
            <a:off x="1049677" y="3860693"/>
            <a:ext cx="3204272" cy="830987"/>
          </a:xfrm>
          <a:prstGeom prst="rect">
            <a:avLst/>
          </a:prstGeom>
          <a:noFill/>
        </p:spPr>
        <p:txBody>
          <a:bodyPr wrap="square" lIns="91430" tIns="45715" rIns="91430" bIns="45715" rtlCol="0">
            <a:spAutoFit/>
          </a:bodyPr>
          <a:lstStyle/>
          <a:p>
            <a:pPr marL="285694" indent="-285694" defTabSz="914220" fontAlgn="t">
              <a:buFont typeface="Arial" pitchFamily="34" charset="0"/>
              <a:buChar char="•"/>
            </a:pPr>
            <a:r>
              <a:rPr lang="en-US" sz="1600" b="1" dirty="0">
                <a:solidFill>
                  <a:prstClr val="black"/>
                </a:solidFill>
              </a:rPr>
              <a:t>. </a:t>
            </a:r>
          </a:p>
          <a:p>
            <a:pPr marL="285694" indent="-285694" defTabSz="914220" fontAlgn="t">
              <a:buFont typeface="Arial" pitchFamily="34" charset="0"/>
              <a:buChar char="•"/>
            </a:pPr>
            <a:r>
              <a:rPr lang="en-US" sz="1600" b="1" dirty="0">
                <a:solidFill>
                  <a:prstClr val="black"/>
                </a:solidFill>
              </a:rPr>
              <a:t>Phase: </a:t>
            </a:r>
          </a:p>
          <a:p>
            <a:pPr marL="285694" indent="-285694" defTabSz="914220" fontAlgn="t">
              <a:buFont typeface="Arial" pitchFamily="34" charset="0"/>
              <a:buChar char="•"/>
            </a:pPr>
            <a:r>
              <a:rPr lang="en-US" sz="1600" b="1" dirty="0">
                <a:solidFill>
                  <a:prstClr val="black"/>
                </a:solidFill>
              </a:rPr>
              <a:t>Quarter-over-Quarter: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userDrawn="1">
            <p:extLst/>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2018:</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2020:</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4"/>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1351722" y="3845585"/>
            <a:ext cx="2458278" cy="277813"/>
          </a:xfrm>
          <a:prstGeom prst="rect">
            <a:avLst/>
          </a:prstGeom>
          <a:solidFill>
            <a:schemeClr val="bg1"/>
          </a:solidFill>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06" indent="0">
              <a:buNone/>
              <a:defRPr sz="1600" b="1">
                <a:solidFill>
                  <a:srgbClr val="000000"/>
                </a:solidFill>
                <a:latin typeface="Arial" pitchFamily="34" charset="0"/>
                <a:cs typeface="Arial" pitchFamily="34" charset="0"/>
              </a:defRPr>
            </a:lvl2pPr>
            <a:lvl3pPr marL="914220" indent="0">
              <a:buNone/>
              <a:defRPr sz="1600" b="1">
                <a:solidFill>
                  <a:srgbClr val="000000"/>
                </a:solidFill>
                <a:latin typeface="Arial" pitchFamily="34" charset="0"/>
                <a:cs typeface="Arial" pitchFamily="34" charset="0"/>
              </a:defRPr>
            </a:lvl3pPr>
            <a:lvl4pPr marL="1371328" indent="0">
              <a:buNone/>
              <a:defRPr sz="1600" b="1">
                <a:solidFill>
                  <a:srgbClr val="000000"/>
                </a:solidFill>
                <a:latin typeface="Arial" pitchFamily="34" charset="0"/>
                <a:cs typeface="Arial" pitchFamily="34" charset="0"/>
              </a:defRPr>
            </a:lvl4pPr>
            <a:lvl5pPr marL="182843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9"/>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06" indent="0">
              <a:buNone/>
              <a:defRPr sz="1600" b="1">
                <a:solidFill>
                  <a:srgbClr val="000000"/>
                </a:solidFill>
                <a:latin typeface="Arial" pitchFamily="34" charset="0"/>
                <a:cs typeface="Arial" pitchFamily="34" charset="0"/>
              </a:defRPr>
            </a:lvl2pPr>
            <a:lvl3pPr marL="914220" indent="0">
              <a:buNone/>
              <a:defRPr sz="1600" b="1">
                <a:solidFill>
                  <a:srgbClr val="000000"/>
                </a:solidFill>
                <a:latin typeface="Arial" pitchFamily="34" charset="0"/>
                <a:cs typeface="Arial" pitchFamily="34" charset="0"/>
              </a:defRPr>
            </a:lvl3pPr>
            <a:lvl4pPr marL="1371328" indent="0">
              <a:buNone/>
              <a:defRPr sz="1600" b="1">
                <a:solidFill>
                  <a:srgbClr val="000000"/>
                </a:solidFill>
                <a:latin typeface="Arial" pitchFamily="34" charset="0"/>
                <a:cs typeface="Arial" pitchFamily="34" charset="0"/>
              </a:defRPr>
            </a:lvl4pPr>
            <a:lvl5pPr marL="182843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3537004" y="4340570"/>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06" indent="0">
              <a:buNone/>
              <a:defRPr sz="1600" b="1">
                <a:solidFill>
                  <a:srgbClr val="000000"/>
                </a:solidFill>
                <a:latin typeface="Arial" pitchFamily="34" charset="0"/>
                <a:cs typeface="Arial" pitchFamily="34" charset="0"/>
              </a:defRPr>
            </a:lvl2pPr>
            <a:lvl3pPr marL="914220" indent="0">
              <a:buNone/>
              <a:defRPr sz="1600" b="1">
                <a:solidFill>
                  <a:srgbClr val="000000"/>
                </a:solidFill>
                <a:latin typeface="Arial" pitchFamily="34" charset="0"/>
                <a:cs typeface="Arial" pitchFamily="34" charset="0"/>
              </a:defRPr>
            </a:lvl3pPr>
            <a:lvl4pPr marL="1371328" indent="0">
              <a:buNone/>
              <a:defRPr sz="1600" b="1">
                <a:solidFill>
                  <a:srgbClr val="000000"/>
                </a:solidFill>
                <a:latin typeface="Arial" pitchFamily="34" charset="0"/>
                <a:cs typeface="Arial" pitchFamily="34" charset="0"/>
              </a:defRPr>
            </a:lvl4pPr>
            <a:lvl5pPr marL="182843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9"/>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06" indent="0">
              <a:buNone/>
              <a:defRPr sz="1600" b="1">
                <a:solidFill>
                  <a:srgbClr val="000000"/>
                </a:solidFill>
                <a:latin typeface="Arial" pitchFamily="34" charset="0"/>
                <a:cs typeface="Arial" pitchFamily="34" charset="0"/>
              </a:defRPr>
            </a:lvl2pPr>
            <a:lvl3pPr marL="914220" indent="0">
              <a:buNone/>
              <a:defRPr sz="1600" b="1">
                <a:solidFill>
                  <a:srgbClr val="000000"/>
                </a:solidFill>
                <a:latin typeface="Arial" pitchFamily="34" charset="0"/>
                <a:cs typeface="Arial" pitchFamily="34" charset="0"/>
              </a:defRPr>
            </a:lvl3pPr>
            <a:lvl4pPr marL="1371328" indent="0">
              <a:buNone/>
              <a:defRPr sz="1600" b="1">
                <a:solidFill>
                  <a:srgbClr val="000000"/>
                </a:solidFill>
                <a:latin typeface="Arial" pitchFamily="34" charset="0"/>
                <a:cs typeface="Arial" pitchFamily="34" charset="0"/>
              </a:defRPr>
            </a:lvl4pPr>
            <a:lvl5pPr marL="182843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06" indent="0">
              <a:buNone/>
              <a:defRPr sz="1600" b="1">
                <a:solidFill>
                  <a:srgbClr val="000000"/>
                </a:solidFill>
                <a:latin typeface="Arial" pitchFamily="34" charset="0"/>
                <a:cs typeface="Arial" pitchFamily="34" charset="0"/>
              </a:defRPr>
            </a:lvl2pPr>
            <a:lvl3pPr marL="914220" indent="0">
              <a:buNone/>
              <a:defRPr sz="1600" b="1">
                <a:solidFill>
                  <a:srgbClr val="000000"/>
                </a:solidFill>
                <a:latin typeface="Arial" pitchFamily="34" charset="0"/>
                <a:cs typeface="Arial" pitchFamily="34" charset="0"/>
              </a:defRPr>
            </a:lvl3pPr>
            <a:lvl4pPr marL="1371328" indent="0">
              <a:buNone/>
              <a:defRPr sz="1600" b="1">
                <a:solidFill>
                  <a:srgbClr val="000000"/>
                </a:solidFill>
                <a:latin typeface="Arial" pitchFamily="34" charset="0"/>
                <a:cs typeface="Arial" pitchFamily="34" charset="0"/>
              </a:defRPr>
            </a:lvl4pPr>
            <a:lvl5pPr marL="182843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5"/>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06" indent="0">
              <a:buNone/>
              <a:defRPr sz="1600" b="1">
                <a:solidFill>
                  <a:srgbClr val="000000"/>
                </a:solidFill>
                <a:latin typeface="Arial" pitchFamily="34" charset="0"/>
                <a:cs typeface="Arial" pitchFamily="34" charset="0"/>
              </a:defRPr>
            </a:lvl2pPr>
            <a:lvl3pPr marL="914220" indent="0">
              <a:buNone/>
              <a:defRPr sz="1600" b="1">
                <a:solidFill>
                  <a:srgbClr val="000000"/>
                </a:solidFill>
                <a:latin typeface="Arial" pitchFamily="34" charset="0"/>
                <a:cs typeface="Arial" pitchFamily="34" charset="0"/>
              </a:defRPr>
            </a:lvl3pPr>
            <a:lvl4pPr marL="1371328" indent="0">
              <a:buNone/>
              <a:defRPr sz="1600" b="1">
                <a:solidFill>
                  <a:srgbClr val="000000"/>
                </a:solidFill>
                <a:latin typeface="Arial" pitchFamily="34" charset="0"/>
                <a:cs typeface="Arial" pitchFamily="34" charset="0"/>
              </a:defRPr>
            </a:lvl4pPr>
            <a:lvl5pPr marL="182843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userDrawn="1"/>
        </p:nvGrpSpPr>
        <p:grpSpPr>
          <a:xfrm>
            <a:off x="5667023" y="3975390"/>
            <a:ext cx="1152880" cy="707886"/>
            <a:chOff x="5395957" y="3946960"/>
            <a:chExt cx="1152880" cy="707885"/>
          </a:xfrm>
        </p:grpSpPr>
        <p:sp>
          <p:nvSpPr>
            <p:cNvPr id="24" name="TextBox 23">
              <a:extLst>
                <a:ext uri="{FF2B5EF4-FFF2-40B4-BE49-F238E27FC236}">
                  <a16:creationId xmlns:a16="http://schemas.microsoft.com/office/drawing/2014/main" id="{6E8AFBDD-6BB9-4101-BD1D-3E4B7A9C2F4C}"/>
                </a:ext>
              </a:extLst>
            </p:cNvPr>
            <p:cNvSpPr txBox="1"/>
            <p:nvPr userDrawn="1"/>
          </p:nvSpPr>
          <p:spPr>
            <a:xfrm>
              <a:off x="5395957" y="3946960"/>
              <a:ext cx="1152880" cy="707885"/>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8" name="Content Placeholder 9">
            <a:extLst>
              <a:ext uri="{FF2B5EF4-FFF2-40B4-BE49-F238E27FC236}">
                <a16:creationId xmlns:a16="http://schemas.microsoft.com/office/drawing/2014/main" id="{03FB26C4-64AB-487F-ADF0-C52156B8FE90}"/>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094" indent="0" algn="r">
              <a:buNone/>
              <a:defRPr sz="1400"/>
            </a:lvl2pPr>
            <a:lvl3pPr marL="914198" indent="0" algn="r">
              <a:buNone/>
              <a:defRPr sz="1400"/>
            </a:lvl3pPr>
            <a:lvl4pPr marL="1371294" indent="0" algn="r">
              <a:buNone/>
              <a:defRPr sz="1400"/>
            </a:lvl4pPr>
            <a:lvl5pPr marL="1828394" indent="0" algn="r">
              <a:buNone/>
              <a:defRPr sz="1400"/>
            </a:lvl5pPr>
          </a:lstStyle>
          <a:p>
            <a:pPr lvl="0"/>
            <a:r>
              <a:rPr lang="en-US" dirty="0"/>
              <a:t>Click to edit Source </a:t>
            </a:r>
          </a:p>
        </p:txBody>
      </p:sp>
    </p:spTree>
    <p:extLst>
      <p:ext uri="{BB962C8B-B14F-4D97-AF65-F5344CB8AC3E}">
        <p14:creationId xmlns:p14="http://schemas.microsoft.com/office/powerpoint/2010/main" val="1683011968"/>
      </p:ext>
    </p:extLst>
  </p:cSld>
  <p:clrMapOvr>
    <a:overrideClrMapping bg1="lt1" tx1="dk1" bg2="lt2" tx2="dk2" accent1="accent1" accent2="accent2" accent3="accent3" accent4="accent4" accent5="accent5" accent6="accent6" hlink="hlink" folHlink="folHlink"/>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2019A GDP 19-21">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marL="457109" indent="0" algn="ctr">
              <a:buNone/>
              <a:defRPr sz="1400">
                <a:latin typeface="Arial" panose="020B0604020202020204" pitchFamily="34" charset="0"/>
                <a:cs typeface="Arial" panose="020B0604020202020204" pitchFamily="34" charset="0"/>
              </a:defRPr>
            </a:lvl2pPr>
            <a:lvl3pPr marL="914220" indent="0" algn="ctr">
              <a:buNone/>
              <a:defRPr sz="1400">
                <a:latin typeface="Arial" panose="020B0604020202020204" pitchFamily="34" charset="0"/>
                <a:cs typeface="Arial" panose="020B0604020202020204" pitchFamily="34" charset="0"/>
              </a:defRPr>
            </a:lvl3pPr>
            <a:lvl4pPr marL="1371328" indent="0" algn="ctr">
              <a:buNone/>
              <a:defRPr sz="1400">
                <a:latin typeface="Arial" panose="020B0604020202020204" pitchFamily="34" charset="0"/>
                <a:cs typeface="Arial" panose="020B0604020202020204" pitchFamily="34" charset="0"/>
              </a:defRPr>
            </a:lvl4pPr>
            <a:lvl5pPr marL="182843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dirty="0"/>
              <a:t>Click icon to add chart</a:t>
            </a:r>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dirty="0"/>
              <a:t>Click icon to add chart</a:t>
            </a:r>
          </a:p>
        </p:txBody>
      </p:sp>
      <p:sp>
        <p:nvSpPr>
          <p:cNvPr id="11" name="TextBox 10">
            <a:extLst>
              <a:ext uri="{FF2B5EF4-FFF2-40B4-BE49-F238E27FC236}">
                <a16:creationId xmlns:a16="http://schemas.microsoft.com/office/drawing/2014/main" id="{539E1636-57B0-4C50-925D-96CA59D1D252}"/>
              </a:ext>
            </a:extLst>
          </p:cNvPr>
          <p:cNvSpPr txBox="1"/>
          <p:nvPr userDrawn="1"/>
        </p:nvSpPr>
        <p:spPr>
          <a:xfrm>
            <a:off x="1322174" y="1071290"/>
            <a:ext cx="2003862" cy="276989"/>
          </a:xfrm>
          <a:prstGeom prst="rect">
            <a:avLst/>
          </a:prstGeom>
          <a:noFill/>
        </p:spPr>
        <p:txBody>
          <a:bodyPr wrap="none" lIns="91430" tIns="45715" rIns="91430" bIns="45715" rtlCol="0">
            <a:spAutoFit/>
          </a:bodyPr>
          <a:lstStyle/>
          <a:p>
            <a:pPr algn="ctr" defTabSz="914220"/>
            <a:r>
              <a:rPr lang="en-US" sz="1200" b="1" dirty="0">
                <a:solidFill>
                  <a:srgbClr val="000000"/>
                </a:solidFill>
                <a:cs typeface="Arial" pitchFamily="34" charset="0"/>
              </a:rPr>
              <a:t>3-Month Moving Average</a:t>
            </a:r>
          </a:p>
        </p:txBody>
      </p:sp>
      <p:sp>
        <p:nvSpPr>
          <p:cNvPr id="12" name="TextBox 11">
            <a:extLst>
              <a:ext uri="{FF2B5EF4-FFF2-40B4-BE49-F238E27FC236}">
                <a16:creationId xmlns:a16="http://schemas.microsoft.com/office/drawing/2014/main" id="{185D8A10-2B50-498B-A3DB-B2A6A124A308}"/>
              </a:ext>
            </a:extLst>
          </p:cNvPr>
          <p:cNvSpPr txBox="1"/>
          <p:nvPr userDrawn="1"/>
        </p:nvSpPr>
        <p:spPr>
          <a:xfrm>
            <a:off x="5984588" y="1076845"/>
            <a:ext cx="1670630" cy="276989"/>
          </a:xfrm>
          <a:prstGeom prst="rect">
            <a:avLst/>
          </a:prstGeom>
          <a:noFill/>
        </p:spPr>
        <p:txBody>
          <a:bodyPr wrap="none" lIns="91430" tIns="45715" rIns="91430" bIns="45715" rtlCol="0">
            <a:spAutoFit/>
          </a:bodyPr>
          <a:lstStyle/>
          <a:p>
            <a:pPr algn="ctr" defTabSz="914220"/>
            <a:r>
              <a:rPr lang="en-US" sz="1200" b="1" dirty="0">
                <a:solidFill>
                  <a:srgbClr val="000000"/>
                </a:solidFill>
                <a:cs typeface="Arial" pitchFamily="34" charset="0"/>
              </a:rPr>
              <a:t>3/12 Rate-of-Change</a:t>
            </a:r>
          </a:p>
        </p:txBody>
      </p:sp>
      <p:sp>
        <p:nvSpPr>
          <p:cNvPr id="13" name="TextBox 12">
            <a:extLst>
              <a:ext uri="{FF2B5EF4-FFF2-40B4-BE49-F238E27FC236}">
                <a16:creationId xmlns:a16="http://schemas.microsoft.com/office/drawing/2014/main" id="{A9D57C76-5872-4BEC-9D1D-83400EDE7D94}"/>
              </a:ext>
            </a:extLst>
          </p:cNvPr>
          <p:cNvSpPr txBox="1"/>
          <p:nvPr userDrawn="1"/>
        </p:nvSpPr>
        <p:spPr>
          <a:xfrm>
            <a:off x="5274458" y="888664"/>
            <a:ext cx="3090891" cy="307766"/>
          </a:xfrm>
          <a:prstGeom prst="rect">
            <a:avLst/>
          </a:prstGeom>
          <a:noFill/>
        </p:spPr>
        <p:txBody>
          <a:bodyPr wrap="none" lIns="91430" tIns="45715" rIns="91430" bIns="45715" rtlCol="0">
            <a:spAutoFit/>
          </a:bodyPr>
          <a:lstStyle/>
          <a:p>
            <a:pPr algn="ctr" defTabSz="914220"/>
            <a:r>
              <a:rPr lang="en-US" sz="1400" b="1" dirty="0">
                <a:solidFill>
                  <a:srgbClr val="000000"/>
                </a:solidFill>
                <a:cs typeface="Arial" pitchFamily="34" charset="0"/>
              </a:rPr>
              <a:t>Quarter-over-Quarter Growth Rate</a:t>
            </a:r>
          </a:p>
        </p:txBody>
      </p:sp>
      <p:sp>
        <p:nvSpPr>
          <p:cNvPr id="14" name="TextBox 13">
            <a:extLst>
              <a:ext uri="{FF2B5EF4-FFF2-40B4-BE49-F238E27FC236}">
                <a16:creationId xmlns:a16="http://schemas.microsoft.com/office/drawing/2014/main" id="{ACA82535-2A6F-4A97-A35F-B6573675E0FC}"/>
              </a:ext>
            </a:extLst>
          </p:cNvPr>
          <p:cNvSpPr txBox="1"/>
          <p:nvPr userDrawn="1"/>
        </p:nvSpPr>
        <p:spPr>
          <a:xfrm>
            <a:off x="1049677" y="3860693"/>
            <a:ext cx="3204272" cy="830987"/>
          </a:xfrm>
          <a:prstGeom prst="rect">
            <a:avLst/>
          </a:prstGeom>
          <a:noFill/>
        </p:spPr>
        <p:txBody>
          <a:bodyPr wrap="square" lIns="91430" tIns="45715" rIns="91430" bIns="45715" rtlCol="0">
            <a:spAutoFit/>
          </a:bodyPr>
          <a:lstStyle/>
          <a:p>
            <a:pPr marL="285694" indent="-285694" defTabSz="914220" fontAlgn="t">
              <a:buFont typeface="Arial" pitchFamily="34" charset="0"/>
              <a:buChar char="•"/>
            </a:pPr>
            <a:r>
              <a:rPr lang="en-US" sz="1600" b="1" dirty="0">
                <a:solidFill>
                  <a:prstClr val="black"/>
                </a:solidFill>
              </a:rPr>
              <a:t>. </a:t>
            </a:r>
          </a:p>
          <a:p>
            <a:pPr marL="285694" indent="-285694" defTabSz="914220" fontAlgn="t">
              <a:buFont typeface="Arial" pitchFamily="34" charset="0"/>
              <a:buChar char="•"/>
            </a:pPr>
            <a:r>
              <a:rPr lang="en-US" sz="1600" b="1" dirty="0">
                <a:solidFill>
                  <a:prstClr val="black"/>
                </a:solidFill>
              </a:rPr>
              <a:t>Phase: </a:t>
            </a:r>
          </a:p>
          <a:p>
            <a:pPr marL="285694" indent="-285694" defTabSz="914220" fontAlgn="t">
              <a:buFont typeface="Arial" pitchFamily="34" charset="0"/>
              <a:buChar char="•"/>
            </a:pPr>
            <a:r>
              <a:rPr lang="en-US" sz="1600" b="1" dirty="0">
                <a:solidFill>
                  <a:prstClr val="black"/>
                </a:solidFill>
              </a:rPr>
              <a:t>Quarter-over-Quarter: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userDrawn="1">
            <p:extLst/>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2021:</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4"/>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1351722" y="3845585"/>
            <a:ext cx="2458278" cy="277813"/>
          </a:xfrm>
          <a:prstGeom prst="rect">
            <a:avLst/>
          </a:prstGeom>
          <a:solidFill>
            <a:schemeClr val="bg1"/>
          </a:solidFill>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06" indent="0">
              <a:buNone/>
              <a:defRPr sz="1600" b="1">
                <a:solidFill>
                  <a:srgbClr val="000000"/>
                </a:solidFill>
                <a:latin typeface="Arial" pitchFamily="34" charset="0"/>
                <a:cs typeface="Arial" pitchFamily="34" charset="0"/>
              </a:defRPr>
            </a:lvl2pPr>
            <a:lvl3pPr marL="914220" indent="0">
              <a:buNone/>
              <a:defRPr sz="1600" b="1">
                <a:solidFill>
                  <a:srgbClr val="000000"/>
                </a:solidFill>
                <a:latin typeface="Arial" pitchFamily="34" charset="0"/>
                <a:cs typeface="Arial" pitchFamily="34" charset="0"/>
              </a:defRPr>
            </a:lvl3pPr>
            <a:lvl4pPr marL="1371328" indent="0">
              <a:buNone/>
              <a:defRPr sz="1600" b="1">
                <a:solidFill>
                  <a:srgbClr val="000000"/>
                </a:solidFill>
                <a:latin typeface="Arial" pitchFamily="34" charset="0"/>
                <a:cs typeface="Arial" pitchFamily="34" charset="0"/>
              </a:defRPr>
            </a:lvl4pPr>
            <a:lvl5pPr marL="182843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9"/>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06" indent="0">
              <a:buNone/>
              <a:defRPr sz="1600" b="1">
                <a:solidFill>
                  <a:srgbClr val="000000"/>
                </a:solidFill>
                <a:latin typeface="Arial" pitchFamily="34" charset="0"/>
                <a:cs typeface="Arial" pitchFamily="34" charset="0"/>
              </a:defRPr>
            </a:lvl2pPr>
            <a:lvl3pPr marL="914220" indent="0">
              <a:buNone/>
              <a:defRPr sz="1600" b="1">
                <a:solidFill>
                  <a:srgbClr val="000000"/>
                </a:solidFill>
                <a:latin typeface="Arial" pitchFamily="34" charset="0"/>
                <a:cs typeface="Arial" pitchFamily="34" charset="0"/>
              </a:defRPr>
            </a:lvl3pPr>
            <a:lvl4pPr marL="1371328" indent="0">
              <a:buNone/>
              <a:defRPr sz="1600" b="1">
                <a:solidFill>
                  <a:srgbClr val="000000"/>
                </a:solidFill>
                <a:latin typeface="Arial" pitchFamily="34" charset="0"/>
                <a:cs typeface="Arial" pitchFamily="34" charset="0"/>
              </a:defRPr>
            </a:lvl4pPr>
            <a:lvl5pPr marL="182843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3537004" y="4340570"/>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06" indent="0">
              <a:buNone/>
              <a:defRPr sz="1600" b="1">
                <a:solidFill>
                  <a:srgbClr val="000000"/>
                </a:solidFill>
                <a:latin typeface="Arial" pitchFamily="34" charset="0"/>
                <a:cs typeface="Arial" pitchFamily="34" charset="0"/>
              </a:defRPr>
            </a:lvl2pPr>
            <a:lvl3pPr marL="914220" indent="0">
              <a:buNone/>
              <a:defRPr sz="1600" b="1">
                <a:solidFill>
                  <a:srgbClr val="000000"/>
                </a:solidFill>
                <a:latin typeface="Arial" pitchFamily="34" charset="0"/>
                <a:cs typeface="Arial" pitchFamily="34" charset="0"/>
              </a:defRPr>
            </a:lvl3pPr>
            <a:lvl4pPr marL="1371328" indent="0">
              <a:buNone/>
              <a:defRPr sz="1600" b="1">
                <a:solidFill>
                  <a:srgbClr val="000000"/>
                </a:solidFill>
                <a:latin typeface="Arial" pitchFamily="34" charset="0"/>
                <a:cs typeface="Arial" pitchFamily="34" charset="0"/>
              </a:defRPr>
            </a:lvl4pPr>
            <a:lvl5pPr marL="182843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9"/>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06" indent="0">
              <a:buNone/>
              <a:defRPr sz="1600" b="1">
                <a:solidFill>
                  <a:srgbClr val="000000"/>
                </a:solidFill>
                <a:latin typeface="Arial" pitchFamily="34" charset="0"/>
                <a:cs typeface="Arial" pitchFamily="34" charset="0"/>
              </a:defRPr>
            </a:lvl2pPr>
            <a:lvl3pPr marL="914220" indent="0">
              <a:buNone/>
              <a:defRPr sz="1600" b="1">
                <a:solidFill>
                  <a:srgbClr val="000000"/>
                </a:solidFill>
                <a:latin typeface="Arial" pitchFamily="34" charset="0"/>
                <a:cs typeface="Arial" pitchFamily="34" charset="0"/>
              </a:defRPr>
            </a:lvl3pPr>
            <a:lvl4pPr marL="1371328" indent="0">
              <a:buNone/>
              <a:defRPr sz="1600" b="1">
                <a:solidFill>
                  <a:srgbClr val="000000"/>
                </a:solidFill>
                <a:latin typeface="Arial" pitchFamily="34" charset="0"/>
                <a:cs typeface="Arial" pitchFamily="34" charset="0"/>
              </a:defRPr>
            </a:lvl4pPr>
            <a:lvl5pPr marL="182843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06" indent="0">
              <a:buNone/>
              <a:defRPr sz="1600" b="1">
                <a:solidFill>
                  <a:srgbClr val="000000"/>
                </a:solidFill>
                <a:latin typeface="Arial" pitchFamily="34" charset="0"/>
                <a:cs typeface="Arial" pitchFamily="34" charset="0"/>
              </a:defRPr>
            </a:lvl2pPr>
            <a:lvl3pPr marL="914220" indent="0">
              <a:buNone/>
              <a:defRPr sz="1600" b="1">
                <a:solidFill>
                  <a:srgbClr val="000000"/>
                </a:solidFill>
                <a:latin typeface="Arial" pitchFamily="34" charset="0"/>
                <a:cs typeface="Arial" pitchFamily="34" charset="0"/>
              </a:defRPr>
            </a:lvl3pPr>
            <a:lvl4pPr marL="1371328" indent="0">
              <a:buNone/>
              <a:defRPr sz="1600" b="1">
                <a:solidFill>
                  <a:srgbClr val="000000"/>
                </a:solidFill>
                <a:latin typeface="Arial" pitchFamily="34" charset="0"/>
                <a:cs typeface="Arial" pitchFamily="34" charset="0"/>
              </a:defRPr>
            </a:lvl4pPr>
            <a:lvl5pPr marL="182843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5"/>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06" indent="0">
              <a:buNone/>
              <a:defRPr sz="1600" b="1">
                <a:solidFill>
                  <a:srgbClr val="000000"/>
                </a:solidFill>
                <a:latin typeface="Arial" pitchFamily="34" charset="0"/>
                <a:cs typeface="Arial" pitchFamily="34" charset="0"/>
              </a:defRPr>
            </a:lvl2pPr>
            <a:lvl3pPr marL="914220" indent="0">
              <a:buNone/>
              <a:defRPr sz="1600" b="1">
                <a:solidFill>
                  <a:srgbClr val="000000"/>
                </a:solidFill>
                <a:latin typeface="Arial" pitchFamily="34" charset="0"/>
                <a:cs typeface="Arial" pitchFamily="34" charset="0"/>
              </a:defRPr>
            </a:lvl3pPr>
            <a:lvl4pPr marL="1371328" indent="0">
              <a:buNone/>
              <a:defRPr sz="1600" b="1">
                <a:solidFill>
                  <a:srgbClr val="000000"/>
                </a:solidFill>
                <a:latin typeface="Arial" pitchFamily="34" charset="0"/>
                <a:cs typeface="Arial" pitchFamily="34" charset="0"/>
              </a:defRPr>
            </a:lvl4pPr>
            <a:lvl5pPr marL="182843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userDrawn="1"/>
        </p:nvGrpSpPr>
        <p:grpSpPr>
          <a:xfrm>
            <a:off x="5667023" y="3975390"/>
            <a:ext cx="1152880" cy="707886"/>
            <a:chOff x="5395957" y="3946960"/>
            <a:chExt cx="1152880" cy="707885"/>
          </a:xfrm>
        </p:grpSpPr>
        <p:sp>
          <p:nvSpPr>
            <p:cNvPr id="24" name="TextBox 23">
              <a:extLst>
                <a:ext uri="{FF2B5EF4-FFF2-40B4-BE49-F238E27FC236}">
                  <a16:creationId xmlns:a16="http://schemas.microsoft.com/office/drawing/2014/main" id="{6E8AFBDD-6BB9-4101-BD1D-3E4B7A9C2F4C}"/>
                </a:ext>
              </a:extLst>
            </p:cNvPr>
            <p:cNvSpPr txBox="1"/>
            <p:nvPr userDrawn="1"/>
          </p:nvSpPr>
          <p:spPr>
            <a:xfrm>
              <a:off x="5395957" y="3946960"/>
              <a:ext cx="1152880" cy="707885"/>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6" name="Content Placeholder 9">
            <a:extLst>
              <a:ext uri="{FF2B5EF4-FFF2-40B4-BE49-F238E27FC236}">
                <a16:creationId xmlns:a16="http://schemas.microsoft.com/office/drawing/2014/main" id="{A791A911-CAFC-4CAF-B7F4-977999B8B972}"/>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094" indent="0" algn="r">
              <a:buNone/>
              <a:defRPr sz="1400"/>
            </a:lvl2pPr>
            <a:lvl3pPr marL="914198" indent="0" algn="r">
              <a:buNone/>
              <a:defRPr sz="1400"/>
            </a:lvl3pPr>
            <a:lvl4pPr marL="1371294" indent="0" algn="r">
              <a:buNone/>
              <a:defRPr sz="1400"/>
            </a:lvl4pPr>
            <a:lvl5pPr marL="1828394" indent="0" algn="r">
              <a:buNone/>
              <a:defRPr sz="1400"/>
            </a:lvl5pPr>
          </a:lstStyle>
          <a:p>
            <a:pPr lvl="0"/>
            <a:r>
              <a:rPr lang="en-US" dirty="0"/>
              <a:t>Click to edit Source </a:t>
            </a:r>
          </a:p>
        </p:txBody>
      </p:sp>
    </p:spTree>
    <p:extLst>
      <p:ext uri="{BB962C8B-B14F-4D97-AF65-F5344CB8AC3E}">
        <p14:creationId xmlns:p14="http://schemas.microsoft.com/office/powerpoint/2010/main" val="1075341219"/>
      </p:ext>
    </p:extLst>
  </p:cSld>
  <p:clrMapOvr>
    <a:overrideClrMapping bg1="lt1" tx1="dk1" bg2="lt2" tx2="dk2" accent1="accent1" accent2="accent2" accent3="accent3" accent4="accent4" accent5="accent5" accent6="accent6" hlink="hlink" folHlink="folHlink"/>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2019A MMT Double 18-20">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marL="457109" indent="0" algn="ctr">
              <a:buNone/>
              <a:defRPr sz="1400">
                <a:latin typeface="Arial" panose="020B0604020202020204" pitchFamily="34" charset="0"/>
                <a:cs typeface="Arial" panose="020B0604020202020204" pitchFamily="34" charset="0"/>
              </a:defRPr>
            </a:lvl2pPr>
            <a:lvl3pPr marL="914220" indent="0" algn="ctr">
              <a:buNone/>
              <a:defRPr sz="1400">
                <a:latin typeface="Arial" panose="020B0604020202020204" pitchFamily="34" charset="0"/>
                <a:cs typeface="Arial" panose="020B0604020202020204" pitchFamily="34" charset="0"/>
              </a:defRPr>
            </a:lvl3pPr>
            <a:lvl4pPr marL="1371328" indent="0" algn="ctr">
              <a:buNone/>
              <a:defRPr sz="1400">
                <a:latin typeface="Arial" panose="020B0604020202020204" pitchFamily="34" charset="0"/>
                <a:cs typeface="Arial" panose="020B0604020202020204" pitchFamily="34" charset="0"/>
              </a:defRPr>
            </a:lvl4pPr>
            <a:lvl5pPr marL="182843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dirty="0"/>
              <a:t>Click icon to add chart</a:t>
            </a:r>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dirty="0"/>
              <a:t>Click icon to add chart</a:t>
            </a:r>
          </a:p>
        </p:txBody>
      </p:sp>
      <p:sp>
        <p:nvSpPr>
          <p:cNvPr id="11" name="TextBox 10">
            <a:extLst>
              <a:ext uri="{FF2B5EF4-FFF2-40B4-BE49-F238E27FC236}">
                <a16:creationId xmlns:a16="http://schemas.microsoft.com/office/drawing/2014/main" id="{539E1636-57B0-4C50-925D-96CA59D1D252}"/>
              </a:ext>
            </a:extLst>
          </p:cNvPr>
          <p:cNvSpPr txBox="1"/>
          <p:nvPr userDrawn="1"/>
        </p:nvSpPr>
        <p:spPr>
          <a:xfrm>
            <a:off x="1397517" y="1071290"/>
            <a:ext cx="1853179" cy="276989"/>
          </a:xfrm>
          <a:prstGeom prst="rect">
            <a:avLst/>
          </a:prstGeom>
          <a:noFill/>
        </p:spPr>
        <p:txBody>
          <a:bodyPr wrap="none" lIns="91430" tIns="45715" rIns="91430" bIns="45715" rtlCol="0">
            <a:spAutoFit/>
          </a:bodyPr>
          <a:lstStyle/>
          <a:p>
            <a:pPr algn="ctr" defTabSz="914220"/>
            <a:r>
              <a:rPr lang="en-US" sz="1200" b="1" dirty="0">
                <a:solidFill>
                  <a:srgbClr val="000000"/>
                </a:solidFill>
                <a:cs typeface="Arial" pitchFamily="34" charset="0"/>
              </a:rPr>
              <a:t>12-Month Moving Total</a:t>
            </a:r>
          </a:p>
        </p:txBody>
      </p:sp>
      <p:sp>
        <p:nvSpPr>
          <p:cNvPr id="12" name="TextBox 11">
            <a:extLst>
              <a:ext uri="{FF2B5EF4-FFF2-40B4-BE49-F238E27FC236}">
                <a16:creationId xmlns:a16="http://schemas.microsoft.com/office/drawing/2014/main" id="{185D8A10-2B50-498B-A3DB-B2A6A124A308}"/>
              </a:ext>
            </a:extLst>
          </p:cNvPr>
          <p:cNvSpPr txBox="1"/>
          <p:nvPr userDrawn="1"/>
        </p:nvSpPr>
        <p:spPr>
          <a:xfrm>
            <a:off x="5942109" y="1076845"/>
            <a:ext cx="1755589" cy="276989"/>
          </a:xfrm>
          <a:prstGeom prst="rect">
            <a:avLst/>
          </a:prstGeom>
          <a:noFill/>
        </p:spPr>
        <p:txBody>
          <a:bodyPr wrap="none" lIns="91430" tIns="45715" rIns="91430" bIns="45715" rtlCol="0">
            <a:spAutoFit/>
          </a:bodyPr>
          <a:lstStyle/>
          <a:p>
            <a:pPr algn="ctr" defTabSz="914220"/>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userDrawn="1"/>
        </p:nvSpPr>
        <p:spPr>
          <a:xfrm>
            <a:off x="5542413" y="888664"/>
            <a:ext cx="2554975" cy="307766"/>
          </a:xfrm>
          <a:prstGeom prst="rect">
            <a:avLst/>
          </a:prstGeom>
          <a:noFill/>
        </p:spPr>
        <p:txBody>
          <a:bodyPr wrap="none" lIns="91430" tIns="45715" rIns="91430" bIns="45715" rtlCol="0">
            <a:spAutoFit/>
          </a:bodyPr>
          <a:lstStyle/>
          <a:p>
            <a:pPr algn="ctr" defTabSz="914220"/>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userDrawn="1"/>
        </p:nvSpPr>
        <p:spPr>
          <a:xfrm>
            <a:off x="1049676" y="3860693"/>
            <a:ext cx="2548848" cy="830987"/>
          </a:xfrm>
          <a:prstGeom prst="rect">
            <a:avLst/>
          </a:prstGeom>
          <a:noFill/>
        </p:spPr>
        <p:txBody>
          <a:bodyPr wrap="square" lIns="91430" tIns="45715" rIns="91430" bIns="45715" rtlCol="0">
            <a:spAutoFit/>
          </a:bodyPr>
          <a:lstStyle/>
          <a:p>
            <a:pPr marL="285694" indent="-285694" defTabSz="914220" fontAlgn="t">
              <a:buFont typeface="Arial" pitchFamily="34" charset="0"/>
              <a:buChar char="•"/>
            </a:pPr>
            <a:r>
              <a:rPr lang="en-US" sz="1600" b="1" dirty="0">
                <a:solidFill>
                  <a:prstClr val="black"/>
                </a:solidFill>
              </a:rPr>
              <a:t>Annual Trend: </a:t>
            </a:r>
          </a:p>
          <a:p>
            <a:pPr marL="285694" indent="-285694" defTabSz="914220" fontAlgn="t">
              <a:buFont typeface="Arial" pitchFamily="34" charset="0"/>
              <a:buChar char="•"/>
            </a:pPr>
            <a:r>
              <a:rPr lang="en-US" sz="1600" b="1" dirty="0">
                <a:solidFill>
                  <a:prstClr val="black"/>
                </a:solidFill>
              </a:rPr>
              <a:t>Phase: </a:t>
            </a:r>
          </a:p>
          <a:p>
            <a:pPr marL="285694" indent="-285694" defTabSz="914220"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userDrawn="1">
            <p:extLst/>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2018:</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2020:</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4"/>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5"/>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06" indent="0">
              <a:buNone/>
              <a:defRPr sz="1600" b="1">
                <a:solidFill>
                  <a:srgbClr val="000000"/>
                </a:solidFill>
                <a:latin typeface="Arial" pitchFamily="34" charset="0"/>
                <a:cs typeface="Arial" pitchFamily="34" charset="0"/>
              </a:defRPr>
            </a:lvl2pPr>
            <a:lvl3pPr marL="914220" indent="0">
              <a:buNone/>
              <a:defRPr sz="1600" b="1">
                <a:solidFill>
                  <a:srgbClr val="000000"/>
                </a:solidFill>
                <a:latin typeface="Arial" pitchFamily="34" charset="0"/>
                <a:cs typeface="Arial" pitchFamily="34" charset="0"/>
              </a:defRPr>
            </a:lvl3pPr>
            <a:lvl4pPr marL="1371328" indent="0">
              <a:buNone/>
              <a:defRPr sz="1600" b="1">
                <a:solidFill>
                  <a:srgbClr val="000000"/>
                </a:solidFill>
                <a:latin typeface="Arial" pitchFamily="34" charset="0"/>
                <a:cs typeface="Arial" pitchFamily="34" charset="0"/>
              </a:defRPr>
            </a:lvl4pPr>
            <a:lvl5pPr marL="182843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9"/>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06" indent="0">
              <a:buNone/>
              <a:defRPr sz="1600" b="1">
                <a:solidFill>
                  <a:srgbClr val="000000"/>
                </a:solidFill>
                <a:latin typeface="Arial" pitchFamily="34" charset="0"/>
                <a:cs typeface="Arial" pitchFamily="34" charset="0"/>
              </a:defRPr>
            </a:lvl2pPr>
            <a:lvl3pPr marL="914220" indent="0">
              <a:buNone/>
              <a:defRPr sz="1600" b="1">
                <a:solidFill>
                  <a:srgbClr val="000000"/>
                </a:solidFill>
                <a:latin typeface="Arial" pitchFamily="34" charset="0"/>
                <a:cs typeface="Arial" pitchFamily="34" charset="0"/>
              </a:defRPr>
            </a:lvl3pPr>
            <a:lvl4pPr marL="1371328" indent="0">
              <a:buNone/>
              <a:defRPr sz="1600" b="1">
                <a:solidFill>
                  <a:srgbClr val="000000"/>
                </a:solidFill>
                <a:latin typeface="Arial" pitchFamily="34" charset="0"/>
                <a:cs typeface="Arial" pitchFamily="34" charset="0"/>
              </a:defRPr>
            </a:lvl4pPr>
            <a:lvl5pPr marL="182843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70"/>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06" indent="0">
              <a:buNone/>
              <a:defRPr sz="1600" b="1">
                <a:solidFill>
                  <a:srgbClr val="000000"/>
                </a:solidFill>
                <a:latin typeface="Arial" pitchFamily="34" charset="0"/>
                <a:cs typeface="Arial" pitchFamily="34" charset="0"/>
              </a:defRPr>
            </a:lvl2pPr>
            <a:lvl3pPr marL="914220" indent="0">
              <a:buNone/>
              <a:defRPr sz="1600" b="1">
                <a:solidFill>
                  <a:srgbClr val="000000"/>
                </a:solidFill>
                <a:latin typeface="Arial" pitchFamily="34" charset="0"/>
                <a:cs typeface="Arial" pitchFamily="34" charset="0"/>
              </a:defRPr>
            </a:lvl3pPr>
            <a:lvl4pPr marL="1371328" indent="0">
              <a:buNone/>
              <a:defRPr sz="1600" b="1">
                <a:solidFill>
                  <a:srgbClr val="000000"/>
                </a:solidFill>
                <a:latin typeface="Arial" pitchFamily="34" charset="0"/>
                <a:cs typeface="Arial" pitchFamily="34" charset="0"/>
              </a:defRPr>
            </a:lvl4pPr>
            <a:lvl5pPr marL="182843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9"/>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06" indent="0">
              <a:buNone/>
              <a:defRPr sz="1600" b="1">
                <a:solidFill>
                  <a:srgbClr val="000000"/>
                </a:solidFill>
                <a:latin typeface="Arial" pitchFamily="34" charset="0"/>
                <a:cs typeface="Arial" pitchFamily="34" charset="0"/>
              </a:defRPr>
            </a:lvl2pPr>
            <a:lvl3pPr marL="914220" indent="0">
              <a:buNone/>
              <a:defRPr sz="1600" b="1">
                <a:solidFill>
                  <a:srgbClr val="000000"/>
                </a:solidFill>
                <a:latin typeface="Arial" pitchFamily="34" charset="0"/>
                <a:cs typeface="Arial" pitchFamily="34" charset="0"/>
              </a:defRPr>
            </a:lvl3pPr>
            <a:lvl4pPr marL="1371328" indent="0">
              <a:buNone/>
              <a:defRPr sz="1600" b="1">
                <a:solidFill>
                  <a:srgbClr val="000000"/>
                </a:solidFill>
                <a:latin typeface="Arial" pitchFamily="34" charset="0"/>
                <a:cs typeface="Arial" pitchFamily="34" charset="0"/>
              </a:defRPr>
            </a:lvl4pPr>
            <a:lvl5pPr marL="182843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06" indent="0">
              <a:buNone/>
              <a:defRPr sz="1600" b="1">
                <a:solidFill>
                  <a:srgbClr val="000000"/>
                </a:solidFill>
                <a:latin typeface="Arial" pitchFamily="34" charset="0"/>
                <a:cs typeface="Arial" pitchFamily="34" charset="0"/>
              </a:defRPr>
            </a:lvl2pPr>
            <a:lvl3pPr marL="914220" indent="0">
              <a:buNone/>
              <a:defRPr sz="1600" b="1">
                <a:solidFill>
                  <a:srgbClr val="000000"/>
                </a:solidFill>
                <a:latin typeface="Arial" pitchFamily="34" charset="0"/>
                <a:cs typeface="Arial" pitchFamily="34" charset="0"/>
              </a:defRPr>
            </a:lvl3pPr>
            <a:lvl4pPr marL="1371328" indent="0">
              <a:buNone/>
              <a:defRPr sz="1600" b="1">
                <a:solidFill>
                  <a:srgbClr val="000000"/>
                </a:solidFill>
                <a:latin typeface="Arial" pitchFamily="34" charset="0"/>
                <a:cs typeface="Arial" pitchFamily="34" charset="0"/>
              </a:defRPr>
            </a:lvl4pPr>
            <a:lvl5pPr marL="182843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5"/>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06" indent="0">
              <a:buNone/>
              <a:defRPr sz="1600" b="1">
                <a:solidFill>
                  <a:srgbClr val="000000"/>
                </a:solidFill>
                <a:latin typeface="Arial" pitchFamily="34" charset="0"/>
                <a:cs typeface="Arial" pitchFamily="34" charset="0"/>
              </a:defRPr>
            </a:lvl2pPr>
            <a:lvl3pPr marL="914220" indent="0">
              <a:buNone/>
              <a:defRPr sz="1600" b="1">
                <a:solidFill>
                  <a:srgbClr val="000000"/>
                </a:solidFill>
                <a:latin typeface="Arial" pitchFamily="34" charset="0"/>
                <a:cs typeface="Arial" pitchFamily="34" charset="0"/>
              </a:defRPr>
            </a:lvl3pPr>
            <a:lvl4pPr marL="1371328" indent="0">
              <a:buNone/>
              <a:defRPr sz="1600" b="1">
                <a:solidFill>
                  <a:srgbClr val="000000"/>
                </a:solidFill>
                <a:latin typeface="Arial" pitchFamily="34" charset="0"/>
                <a:cs typeface="Arial" pitchFamily="34" charset="0"/>
              </a:defRPr>
            </a:lvl4pPr>
            <a:lvl5pPr marL="182843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userDrawn="1"/>
        </p:nvGrpSpPr>
        <p:grpSpPr>
          <a:xfrm>
            <a:off x="5667023" y="3975390"/>
            <a:ext cx="1152880" cy="707886"/>
            <a:chOff x="5395957" y="3946960"/>
            <a:chExt cx="1152880" cy="707885"/>
          </a:xfrm>
        </p:grpSpPr>
        <p:sp>
          <p:nvSpPr>
            <p:cNvPr id="24" name="TextBox 23">
              <a:extLst>
                <a:ext uri="{FF2B5EF4-FFF2-40B4-BE49-F238E27FC236}">
                  <a16:creationId xmlns:a16="http://schemas.microsoft.com/office/drawing/2014/main" id="{6E8AFBDD-6BB9-4101-BD1D-3E4B7A9C2F4C}"/>
                </a:ext>
              </a:extLst>
            </p:cNvPr>
            <p:cNvSpPr txBox="1"/>
            <p:nvPr userDrawn="1"/>
          </p:nvSpPr>
          <p:spPr>
            <a:xfrm>
              <a:off x="5395957" y="3946960"/>
              <a:ext cx="1152880" cy="707885"/>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5FAD4CA2-7606-4B8A-A0FE-63610F04576A}"/>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094" indent="0" algn="r">
              <a:buNone/>
              <a:defRPr sz="1400"/>
            </a:lvl2pPr>
            <a:lvl3pPr marL="914198" indent="0" algn="r">
              <a:buNone/>
              <a:defRPr sz="1400"/>
            </a:lvl3pPr>
            <a:lvl4pPr marL="1371294" indent="0" algn="r">
              <a:buNone/>
              <a:defRPr sz="1400"/>
            </a:lvl4pPr>
            <a:lvl5pPr marL="1828394" indent="0" algn="r">
              <a:buNone/>
              <a:defRPr sz="1400"/>
            </a:lvl5pPr>
          </a:lstStyle>
          <a:p>
            <a:pPr lvl="0"/>
            <a:r>
              <a:rPr lang="en-US" dirty="0"/>
              <a:t>Click to edit Source </a:t>
            </a:r>
          </a:p>
        </p:txBody>
      </p:sp>
    </p:spTree>
    <p:extLst>
      <p:ext uri="{BB962C8B-B14F-4D97-AF65-F5344CB8AC3E}">
        <p14:creationId xmlns:p14="http://schemas.microsoft.com/office/powerpoint/2010/main" val="1623254520"/>
      </p:ext>
    </p:extLst>
  </p:cSld>
  <p:clrMapOvr>
    <a:overrideClrMapping bg1="lt1" tx1="dk1" bg2="lt2" tx2="dk2" accent1="accent1" accent2="accent2" accent3="accent3" accent4="accent4" accent5="accent5" accent6="accent6" hlink="hlink" folHlink="folHlink"/>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2019A MMT Double 19-21">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marL="457109" indent="0" algn="ctr">
              <a:buNone/>
              <a:defRPr sz="1400">
                <a:latin typeface="Arial" panose="020B0604020202020204" pitchFamily="34" charset="0"/>
                <a:cs typeface="Arial" panose="020B0604020202020204" pitchFamily="34" charset="0"/>
              </a:defRPr>
            </a:lvl2pPr>
            <a:lvl3pPr marL="914220" indent="0" algn="ctr">
              <a:buNone/>
              <a:defRPr sz="1400">
                <a:latin typeface="Arial" panose="020B0604020202020204" pitchFamily="34" charset="0"/>
                <a:cs typeface="Arial" panose="020B0604020202020204" pitchFamily="34" charset="0"/>
              </a:defRPr>
            </a:lvl3pPr>
            <a:lvl4pPr marL="1371328" indent="0" algn="ctr">
              <a:buNone/>
              <a:defRPr sz="1400">
                <a:latin typeface="Arial" panose="020B0604020202020204" pitchFamily="34" charset="0"/>
                <a:cs typeface="Arial" panose="020B0604020202020204" pitchFamily="34" charset="0"/>
              </a:defRPr>
            </a:lvl4pPr>
            <a:lvl5pPr marL="182843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dirty="0"/>
              <a:t>Click icon to add chart</a:t>
            </a:r>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dirty="0"/>
              <a:t>Click icon to add chart</a:t>
            </a:r>
          </a:p>
        </p:txBody>
      </p:sp>
      <p:sp>
        <p:nvSpPr>
          <p:cNvPr id="11" name="TextBox 10">
            <a:extLst>
              <a:ext uri="{FF2B5EF4-FFF2-40B4-BE49-F238E27FC236}">
                <a16:creationId xmlns:a16="http://schemas.microsoft.com/office/drawing/2014/main" id="{539E1636-57B0-4C50-925D-96CA59D1D252}"/>
              </a:ext>
            </a:extLst>
          </p:cNvPr>
          <p:cNvSpPr txBox="1"/>
          <p:nvPr userDrawn="1"/>
        </p:nvSpPr>
        <p:spPr>
          <a:xfrm>
            <a:off x="1397517" y="1071290"/>
            <a:ext cx="1853179" cy="276989"/>
          </a:xfrm>
          <a:prstGeom prst="rect">
            <a:avLst/>
          </a:prstGeom>
          <a:noFill/>
        </p:spPr>
        <p:txBody>
          <a:bodyPr wrap="none" lIns="91430" tIns="45715" rIns="91430" bIns="45715" rtlCol="0">
            <a:spAutoFit/>
          </a:bodyPr>
          <a:lstStyle/>
          <a:p>
            <a:pPr algn="ctr" defTabSz="914220"/>
            <a:r>
              <a:rPr lang="en-US" sz="1200" b="1" dirty="0">
                <a:solidFill>
                  <a:srgbClr val="000000"/>
                </a:solidFill>
                <a:cs typeface="Arial" pitchFamily="34" charset="0"/>
              </a:rPr>
              <a:t>12-Month Moving Total</a:t>
            </a:r>
          </a:p>
        </p:txBody>
      </p:sp>
      <p:sp>
        <p:nvSpPr>
          <p:cNvPr id="12" name="TextBox 11">
            <a:extLst>
              <a:ext uri="{FF2B5EF4-FFF2-40B4-BE49-F238E27FC236}">
                <a16:creationId xmlns:a16="http://schemas.microsoft.com/office/drawing/2014/main" id="{185D8A10-2B50-498B-A3DB-B2A6A124A308}"/>
              </a:ext>
            </a:extLst>
          </p:cNvPr>
          <p:cNvSpPr txBox="1"/>
          <p:nvPr userDrawn="1"/>
        </p:nvSpPr>
        <p:spPr>
          <a:xfrm>
            <a:off x="5942109" y="1076845"/>
            <a:ext cx="1755589" cy="276989"/>
          </a:xfrm>
          <a:prstGeom prst="rect">
            <a:avLst/>
          </a:prstGeom>
          <a:noFill/>
        </p:spPr>
        <p:txBody>
          <a:bodyPr wrap="none" lIns="91430" tIns="45715" rIns="91430" bIns="45715" rtlCol="0">
            <a:spAutoFit/>
          </a:bodyPr>
          <a:lstStyle/>
          <a:p>
            <a:pPr algn="ctr" defTabSz="914220"/>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userDrawn="1"/>
        </p:nvSpPr>
        <p:spPr>
          <a:xfrm>
            <a:off x="5542413" y="888664"/>
            <a:ext cx="2554975" cy="307766"/>
          </a:xfrm>
          <a:prstGeom prst="rect">
            <a:avLst/>
          </a:prstGeom>
          <a:noFill/>
        </p:spPr>
        <p:txBody>
          <a:bodyPr wrap="none" lIns="91430" tIns="45715" rIns="91430" bIns="45715" rtlCol="0">
            <a:spAutoFit/>
          </a:bodyPr>
          <a:lstStyle/>
          <a:p>
            <a:pPr algn="ctr" defTabSz="914220"/>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userDrawn="1"/>
        </p:nvSpPr>
        <p:spPr>
          <a:xfrm>
            <a:off x="1049676" y="3860693"/>
            <a:ext cx="2548848" cy="830987"/>
          </a:xfrm>
          <a:prstGeom prst="rect">
            <a:avLst/>
          </a:prstGeom>
          <a:noFill/>
        </p:spPr>
        <p:txBody>
          <a:bodyPr wrap="square" lIns="91430" tIns="45715" rIns="91430" bIns="45715" rtlCol="0">
            <a:spAutoFit/>
          </a:bodyPr>
          <a:lstStyle/>
          <a:p>
            <a:pPr marL="285694" indent="-285694" defTabSz="914220" fontAlgn="t">
              <a:buFont typeface="Arial" pitchFamily="34" charset="0"/>
              <a:buChar char="•"/>
            </a:pPr>
            <a:r>
              <a:rPr lang="en-US" sz="1600" b="1" dirty="0">
                <a:solidFill>
                  <a:prstClr val="black"/>
                </a:solidFill>
              </a:rPr>
              <a:t>Annual Trend: </a:t>
            </a:r>
          </a:p>
          <a:p>
            <a:pPr marL="285694" indent="-285694" defTabSz="914220" fontAlgn="t">
              <a:buFont typeface="Arial" pitchFamily="34" charset="0"/>
              <a:buChar char="•"/>
            </a:pPr>
            <a:r>
              <a:rPr lang="en-US" sz="1600" b="1" dirty="0">
                <a:solidFill>
                  <a:prstClr val="black"/>
                </a:solidFill>
              </a:rPr>
              <a:t>Phase: </a:t>
            </a:r>
          </a:p>
          <a:p>
            <a:pPr marL="285694" indent="-285694" defTabSz="914220"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userDrawn="1">
            <p:extLst/>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2021:</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4"/>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5"/>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06" indent="0">
              <a:buNone/>
              <a:defRPr sz="1600" b="1">
                <a:solidFill>
                  <a:srgbClr val="000000"/>
                </a:solidFill>
                <a:latin typeface="Arial" pitchFamily="34" charset="0"/>
                <a:cs typeface="Arial" pitchFamily="34" charset="0"/>
              </a:defRPr>
            </a:lvl2pPr>
            <a:lvl3pPr marL="914220" indent="0">
              <a:buNone/>
              <a:defRPr sz="1600" b="1">
                <a:solidFill>
                  <a:srgbClr val="000000"/>
                </a:solidFill>
                <a:latin typeface="Arial" pitchFamily="34" charset="0"/>
                <a:cs typeface="Arial" pitchFamily="34" charset="0"/>
              </a:defRPr>
            </a:lvl3pPr>
            <a:lvl4pPr marL="1371328" indent="0">
              <a:buNone/>
              <a:defRPr sz="1600" b="1">
                <a:solidFill>
                  <a:srgbClr val="000000"/>
                </a:solidFill>
                <a:latin typeface="Arial" pitchFamily="34" charset="0"/>
                <a:cs typeface="Arial" pitchFamily="34" charset="0"/>
              </a:defRPr>
            </a:lvl4pPr>
            <a:lvl5pPr marL="182843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9"/>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06" indent="0">
              <a:buNone/>
              <a:defRPr sz="1600" b="1">
                <a:solidFill>
                  <a:srgbClr val="000000"/>
                </a:solidFill>
                <a:latin typeface="Arial" pitchFamily="34" charset="0"/>
                <a:cs typeface="Arial" pitchFamily="34" charset="0"/>
              </a:defRPr>
            </a:lvl2pPr>
            <a:lvl3pPr marL="914220" indent="0">
              <a:buNone/>
              <a:defRPr sz="1600" b="1">
                <a:solidFill>
                  <a:srgbClr val="000000"/>
                </a:solidFill>
                <a:latin typeface="Arial" pitchFamily="34" charset="0"/>
                <a:cs typeface="Arial" pitchFamily="34" charset="0"/>
              </a:defRPr>
            </a:lvl3pPr>
            <a:lvl4pPr marL="1371328" indent="0">
              <a:buNone/>
              <a:defRPr sz="1600" b="1">
                <a:solidFill>
                  <a:srgbClr val="000000"/>
                </a:solidFill>
                <a:latin typeface="Arial" pitchFamily="34" charset="0"/>
                <a:cs typeface="Arial" pitchFamily="34" charset="0"/>
              </a:defRPr>
            </a:lvl4pPr>
            <a:lvl5pPr marL="182843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70"/>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06" indent="0">
              <a:buNone/>
              <a:defRPr sz="1600" b="1">
                <a:solidFill>
                  <a:srgbClr val="000000"/>
                </a:solidFill>
                <a:latin typeface="Arial" pitchFamily="34" charset="0"/>
                <a:cs typeface="Arial" pitchFamily="34" charset="0"/>
              </a:defRPr>
            </a:lvl2pPr>
            <a:lvl3pPr marL="914220" indent="0">
              <a:buNone/>
              <a:defRPr sz="1600" b="1">
                <a:solidFill>
                  <a:srgbClr val="000000"/>
                </a:solidFill>
                <a:latin typeface="Arial" pitchFamily="34" charset="0"/>
                <a:cs typeface="Arial" pitchFamily="34" charset="0"/>
              </a:defRPr>
            </a:lvl3pPr>
            <a:lvl4pPr marL="1371328" indent="0">
              <a:buNone/>
              <a:defRPr sz="1600" b="1">
                <a:solidFill>
                  <a:srgbClr val="000000"/>
                </a:solidFill>
                <a:latin typeface="Arial" pitchFamily="34" charset="0"/>
                <a:cs typeface="Arial" pitchFamily="34" charset="0"/>
              </a:defRPr>
            </a:lvl4pPr>
            <a:lvl5pPr marL="182843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9"/>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06" indent="0">
              <a:buNone/>
              <a:defRPr sz="1600" b="1">
                <a:solidFill>
                  <a:srgbClr val="000000"/>
                </a:solidFill>
                <a:latin typeface="Arial" pitchFamily="34" charset="0"/>
                <a:cs typeface="Arial" pitchFamily="34" charset="0"/>
              </a:defRPr>
            </a:lvl2pPr>
            <a:lvl3pPr marL="914220" indent="0">
              <a:buNone/>
              <a:defRPr sz="1600" b="1">
                <a:solidFill>
                  <a:srgbClr val="000000"/>
                </a:solidFill>
                <a:latin typeface="Arial" pitchFamily="34" charset="0"/>
                <a:cs typeface="Arial" pitchFamily="34" charset="0"/>
              </a:defRPr>
            </a:lvl3pPr>
            <a:lvl4pPr marL="1371328" indent="0">
              <a:buNone/>
              <a:defRPr sz="1600" b="1">
                <a:solidFill>
                  <a:srgbClr val="000000"/>
                </a:solidFill>
                <a:latin typeface="Arial" pitchFamily="34" charset="0"/>
                <a:cs typeface="Arial" pitchFamily="34" charset="0"/>
              </a:defRPr>
            </a:lvl4pPr>
            <a:lvl5pPr marL="182843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06" indent="0">
              <a:buNone/>
              <a:defRPr sz="1600" b="1">
                <a:solidFill>
                  <a:srgbClr val="000000"/>
                </a:solidFill>
                <a:latin typeface="Arial" pitchFamily="34" charset="0"/>
                <a:cs typeface="Arial" pitchFamily="34" charset="0"/>
              </a:defRPr>
            </a:lvl2pPr>
            <a:lvl3pPr marL="914220" indent="0">
              <a:buNone/>
              <a:defRPr sz="1600" b="1">
                <a:solidFill>
                  <a:srgbClr val="000000"/>
                </a:solidFill>
                <a:latin typeface="Arial" pitchFamily="34" charset="0"/>
                <a:cs typeface="Arial" pitchFamily="34" charset="0"/>
              </a:defRPr>
            </a:lvl3pPr>
            <a:lvl4pPr marL="1371328" indent="0">
              <a:buNone/>
              <a:defRPr sz="1600" b="1">
                <a:solidFill>
                  <a:srgbClr val="000000"/>
                </a:solidFill>
                <a:latin typeface="Arial" pitchFamily="34" charset="0"/>
                <a:cs typeface="Arial" pitchFamily="34" charset="0"/>
              </a:defRPr>
            </a:lvl4pPr>
            <a:lvl5pPr marL="182843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5"/>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06" indent="0">
              <a:buNone/>
              <a:defRPr sz="1600" b="1">
                <a:solidFill>
                  <a:srgbClr val="000000"/>
                </a:solidFill>
                <a:latin typeface="Arial" pitchFamily="34" charset="0"/>
                <a:cs typeface="Arial" pitchFamily="34" charset="0"/>
              </a:defRPr>
            </a:lvl2pPr>
            <a:lvl3pPr marL="914220" indent="0">
              <a:buNone/>
              <a:defRPr sz="1600" b="1">
                <a:solidFill>
                  <a:srgbClr val="000000"/>
                </a:solidFill>
                <a:latin typeface="Arial" pitchFamily="34" charset="0"/>
                <a:cs typeface="Arial" pitchFamily="34" charset="0"/>
              </a:defRPr>
            </a:lvl3pPr>
            <a:lvl4pPr marL="1371328" indent="0">
              <a:buNone/>
              <a:defRPr sz="1600" b="1">
                <a:solidFill>
                  <a:srgbClr val="000000"/>
                </a:solidFill>
                <a:latin typeface="Arial" pitchFamily="34" charset="0"/>
                <a:cs typeface="Arial" pitchFamily="34" charset="0"/>
              </a:defRPr>
            </a:lvl4pPr>
            <a:lvl5pPr marL="182843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userDrawn="1"/>
        </p:nvGrpSpPr>
        <p:grpSpPr>
          <a:xfrm>
            <a:off x="5667023" y="3975390"/>
            <a:ext cx="1152880" cy="707886"/>
            <a:chOff x="5395957" y="3946960"/>
            <a:chExt cx="1152880" cy="707885"/>
          </a:xfrm>
        </p:grpSpPr>
        <p:sp>
          <p:nvSpPr>
            <p:cNvPr id="24" name="TextBox 23">
              <a:extLst>
                <a:ext uri="{FF2B5EF4-FFF2-40B4-BE49-F238E27FC236}">
                  <a16:creationId xmlns:a16="http://schemas.microsoft.com/office/drawing/2014/main" id="{6E8AFBDD-6BB9-4101-BD1D-3E4B7A9C2F4C}"/>
                </a:ext>
              </a:extLst>
            </p:cNvPr>
            <p:cNvSpPr txBox="1"/>
            <p:nvPr userDrawn="1"/>
          </p:nvSpPr>
          <p:spPr>
            <a:xfrm>
              <a:off x="5395957" y="3946960"/>
              <a:ext cx="1152880" cy="707885"/>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96BB862B-4E91-4B79-A169-D19DBD60D534}"/>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094" indent="0" algn="r">
              <a:buNone/>
              <a:defRPr sz="1400"/>
            </a:lvl2pPr>
            <a:lvl3pPr marL="914198" indent="0" algn="r">
              <a:buNone/>
              <a:defRPr sz="1400"/>
            </a:lvl3pPr>
            <a:lvl4pPr marL="1371294" indent="0" algn="r">
              <a:buNone/>
              <a:defRPr sz="1400"/>
            </a:lvl4pPr>
            <a:lvl5pPr marL="1828394" indent="0" algn="r">
              <a:buNone/>
              <a:defRPr sz="1400"/>
            </a:lvl5pPr>
          </a:lstStyle>
          <a:p>
            <a:pPr lvl="0"/>
            <a:r>
              <a:rPr lang="en-US" dirty="0"/>
              <a:t>Click to edit Source </a:t>
            </a:r>
          </a:p>
        </p:txBody>
      </p:sp>
    </p:spTree>
    <p:extLst>
      <p:ext uri="{BB962C8B-B14F-4D97-AF65-F5344CB8AC3E}">
        <p14:creationId xmlns:p14="http://schemas.microsoft.com/office/powerpoint/2010/main" val="1663618846"/>
      </p:ext>
    </p:extLst>
  </p:cSld>
  <p:clrMapOvr>
    <a:overrideClrMapping bg1="lt1" tx1="dk1" bg2="lt2" tx2="dk2" accent1="accent1" accent2="accent2" accent3="accent3" accent4="accent4" accent5="accent5" accent6="accent6" hlink="hlink" folHlink="folHlink"/>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2016 CHART">
    <p:spTree>
      <p:nvGrpSpPr>
        <p:cNvPr id="1" name=""/>
        <p:cNvGrpSpPr/>
        <p:nvPr/>
      </p:nvGrpSpPr>
      <p:grpSpPr>
        <a:xfrm>
          <a:off x="0" y="0"/>
          <a:ext cx="0" cy="0"/>
          <a:chOff x="0" y="0"/>
          <a:chExt cx="0" cy="0"/>
        </a:xfrm>
      </p:grpSpPr>
      <p:sp>
        <p:nvSpPr>
          <p:cNvPr id="4" name="Title 1"/>
          <p:cNvSpPr>
            <a:spLocks noGrp="1"/>
          </p:cNvSpPr>
          <p:nvPr>
            <p:ph type="title"/>
          </p:nvPr>
        </p:nvSpPr>
        <p:spPr>
          <a:xfrm>
            <a:off x="0" y="57150"/>
            <a:ext cx="9144000" cy="628650"/>
          </a:xfrm>
          <a:prstGeom prst="rect">
            <a:avLst/>
          </a:prstGeom>
        </p:spPr>
        <p:txBody>
          <a:bodyPr anchor="ctr">
            <a:normAutofit/>
          </a:bodyPr>
          <a:lstStyle>
            <a:lvl1pPr algn="ctr">
              <a:lnSpc>
                <a:spcPts val="2400"/>
              </a:lnSpc>
              <a:defRPr sz="2400" b="1">
                <a:solidFill>
                  <a:schemeClr val="tx1"/>
                </a:solidFill>
                <a:effectLst/>
                <a:latin typeface="+mj-lt"/>
              </a:defRPr>
            </a:lvl1pPr>
          </a:lstStyle>
          <a:p>
            <a:r>
              <a:rPr lang="en-US" dirty="0"/>
              <a:t>Click to edit Master title style</a:t>
            </a:r>
          </a:p>
        </p:txBody>
      </p:sp>
      <p:sp>
        <p:nvSpPr>
          <p:cNvPr id="10" name="Content Placeholder 9"/>
          <p:cNvSpPr>
            <a:spLocks noGrp="1"/>
          </p:cNvSpPr>
          <p:nvPr>
            <p:ph sz="quarter" idx="14" hasCustomPrompt="1"/>
          </p:nvPr>
        </p:nvSpPr>
        <p:spPr>
          <a:xfrm>
            <a:off x="4800600" y="4856526"/>
            <a:ext cx="4114800" cy="286974"/>
          </a:xfrm>
          <a:prstGeom prst="rect">
            <a:avLst/>
          </a:prstGeom>
        </p:spPr>
        <p:txBody>
          <a:bodyPr/>
          <a:lstStyle>
            <a:lvl1pPr marL="0" indent="0" algn="r">
              <a:buNone/>
              <a:defRPr sz="1400"/>
            </a:lvl1pPr>
            <a:lvl2pPr marL="457189" indent="0" algn="r">
              <a:buNone/>
              <a:defRPr sz="1400"/>
            </a:lvl2pPr>
            <a:lvl3pPr marL="914378" indent="0" algn="r">
              <a:buNone/>
              <a:defRPr sz="1400"/>
            </a:lvl3pPr>
            <a:lvl4pPr marL="1371566" indent="0" algn="r">
              <a:buNone/>
              <a:defRPr sz="1400"/>
            </a:lvl4pPr>
            <a:lvl5pPr marL="1828754" indent="0" algn="r">
              <a:buNone/>
              <a:defRPr sz="1400"/>
            </a:lvl5pPr>
          </a:lstStyle>
          <a:p>
            <a:pPr lvl="0"/>
            <a:r>
              <a:rPr lang="en-US" dirty="0"/>
              <a:t>Click to edit Source </a:t>
            </a:r>
          </a:p>
        </p:txBody>
      </p:sp>
      <p:sp>
        <p:nvSpPr>
          <p:cNvPr id="11" name="Text Placeholder 11"/>
          <p:cNvSpPr>
            <a:spLocks noGrp="1"/>
          </p:cNvSpPr>
          <p:nvPr>
            <p:ph type="body" sz="quarter" idx="15" hasCustomPrompt="1"/>
          </p:nvPr>
        </p:nvSpPr>
        <p:spPr>
          <a:xfrm>
            <a:off x="4800600" y="4629150"/>
            <a:ext cx="4114800" cy="304800"/>
          </a:xfrm>
          <a:prstGeom prst="rect">
            <a:avLst/>
          </a:prstGeom>
        </p:spPr>
        <p:txBody>
          <a:bodyPr/>
          <a:lstStyle>
            <a:lvl1pPr marL="0" indent="0" algn="r">
              <a:buNone/>
              <a:defRPr sz="1400"/>
            </a:lvl1pPr>
          </a:lstStyle>
          <a:p>
            <a:pPr lvl="0"/>
            <a:r>
              <a:rPr lang="en-US" dirty="0"/>
              <a:t>Click to edit Description</a:t>
            </a:r>
          </a:p>
        </p:txBody>
      </p:sp>
      <p:sp>
        <p:nvSpPr>
          <p:cNvPr id="7" name="Chart Placeholder 4"/>
          <p:cNvSpPr>
            <a:spLocks noGrp="1"/>
          </p:cNvSpPr>
          <p:nvPr>
            <p:ph type="chart" sz="quarter" idx="16"/>
          </p:nvPr>
        </p:nvSpPr>
        <p:spPr>
          <a:xfrm>
            <a:off x="76200" y="742950"/>
            <a:ext cx="8991600" cy="3886200"/>
          </a:xfrm>
          <a:prstGeom prst="rect">
            <a:avLst/>
          </a:prstGeom>
        </p:spPr>
        <p:txBody>
          <a:bodyPr/>
          <a:lstStyle>
            <a:lvl1pPr>
              <a:defRPr>
                <a:solidFill>
                  <a:schemeClr val="accent1"/>
                </a:solidFill>
              </a:defRPr>
            </a:lvl1pPr>
          </a:lstStyle>
          <a:p>
            <a:endParaRPr lang="en-US"/>
          </a:p>
        </p:txBody>
      </p:sp>
      <p:sp>
        <p:nvSpPr>
          <p:cNvPr id="2" name="Slide Number Placeholder 1"/>
          <p:cNvSpPr>
            <a:spLocks noGrp="1"/>
          </p:cNvSpPr>
          <p:nvPr>
            <p:ph type="sldNum" sz="quarter" idx="17"/>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3828521526"/>
      </p:ext>
    </p:extLst>
  </p:cSld>
  <p:clrMapOvr>
    <a:overrideClrMapping bg1="lt1" tx1="dk1" bg2="lt2" tx2="dk2" accent1="accent1" accent2="accent2" accent3="accent3" accent4="accent4" accent5="accent5" accent6="accent6" hlink="hlink" folHlink="folHlink"/>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2016 MMA Double">
    <p:spTree>
      <p:nvGrpSpPr>
        <p:cNvPr id="1" name=""/>
        <p:cNvGrpSpPr/>
        <p:nvPr/>
      </p:nvGrpSpPr>
      <p:grpSpPr>
        <a:xfrm>
          <a:off x="0" y="0"/>
          <a:ext cx="0" cy="0"/>
          <a:chOff x="0" y="0"/>
          <a:chExt cx="0" cy="0"/>
        </a:xfrm>
      </p:grpSpPr>
      <p:sp>
        <p:nvSpPr>
          <p:cNvPr id="4" name="Title 1"/>
          <p:cNvSpPr>
            <a:spLocks noGrp="1"/>
          </p:cNvSpPr>
          <p:nvPr>
            <p:ph type="title"/>
          </p:nvPr>
        </p:nvSpPr>
        <p:spPr>
          <a:xfrm>
            <a:off x="0" y="57150"/>
            <a:ext cx="9144000" cy="628650"/>
          </a:xfrm>
          <a:prstGeom prst="rect">
            <a:avLst/>
          </a:prstGeom>
        </p:spPr>
        <p:txBody>
          <a:bodyPr anchor="ctr">
            <a:normAutofit/>
          </a:bodyPr>
          <a:lstStyle>
            <a:lvl1pPr algn="ctr">
              <a:lnSpc>
                <a:spcPts val="2400"/>
              </a:lnSpc>
              <a:defRPr sz="2400" b="1">
                <a:solidFill>
                  <a:schemeClr val="tx1"/>
                </a:solidFill>
                <a:effectLst/>
                <a:latin typeface="+mj-lt"/>
              </a:defRPr>
            </a:lvl1pPr>
          </a:lstStyle>
          <a:p>
            <a:r>
              <a:rPr lang="en-US" dirty="0"/>
              <a:t>Click to edit Master title style</a:t>
            </a:r>
          </a:p>
        </p:txBody>
      </p:sp>
      <p:sp>
        <p:nvSpPr>
          <p:cNvPr id="3" name="Chart Placeholder 2"/>
          <p:cNvSpPr>
            <a:spLocks noGrp="1"/>
          </p:cNvSpPr>
          <p:nvPr>
            <p:ph type="chart" sz="quarter" idx="13"/>
          </p:nvPr>
        </p:nvSpPr>
        <p:spPr>
          <a:xfrm>
            <a:off x="152400" y="1123950"/>
            <a:ext cx="4343400" cy="2514600"/>
          </a:xfrm>
          <a:prstGeom prst="rect">
            <a:avLst/>
          </a:prstGeom>
        </p:spPr>
        <p:txBody>
          <a:bodyPr/>
          <a:lstStyle/>
          <a:p>
            <a:endParaRPr lang="en-US" dirty="0"/>
          </a:p>
        </p:txBody>
      </p:sp>
      <p:sp>
        <p:nvSpPr>
          <p:cNvPr id="6" name="Chart Placeholder 2"/>
          <p:cNvSpPr>
            <a:spLocks noGrp="1"/>
          </p:cNvSpPr>
          <p:nvPr>
            <p:ph type="chart" sz="quarter" idx="14"/>
          </p:nvPr>
        </p:nvSpPr>
        <p:spPr>
          <a:xfrm>
            <a:off x="4648200" y="1123950"/>
            <a:ext cx="4343400" cy="2514600"/>
          </a:xfrm>
          <a:prstGeom prst="rect">
            <a:avLst/>
          </a:prstGeom>
        </p:spPr>
        <p:txBody>
          <a:bodyPr/>
          <a:lstStyle/>
          <a:p>
            <a:endParaRPr lang="en-US"/>
          </a:p>
        </p:txBody>
      </p:sp>
      <p:sp>
        <p:nvSpPr>
          <p:cNvPr id="7" name="TextBox 6"/>
          <p:cNvSpPr txBox="1"/>
          <p:nvPr userDrawn="1"/>
        </p:nvSpPr>
        <p:spPr>
          <a:xfrm>
            <a:off x="1279680" y="862066"/>
            <a:ext cx="2088842" cy="276999"/>
          </a:xfrm>
          <a:prstGeom prst="rect">
            <a:avLst/>
          </a:prstGeom>
          <a:noFill/>
        </p:spPr>
        <p:txBody>
          <a:bodyPr wrap="none" rtlCol="0">
            <a:spAutoFit/>
          </a:bodyPr>
          <a:lstStyle/>
          <a:p>
            <a:pPr algn="ctr"/>
            <a:r>
              <a:rPr lang="en-US" sz="1200" b="1" dirty="0">
                <a:solidFill>
                  <a:srgbClr val="000000"/>
                </a:solidFill>
                <a:cs typeface="Arial" pitchFamily="34" charset="0"/>
              </a:rPr>
              <a:t>12-Month Moving Average</a:t>
            </a:r>
          </a:p>
        </p:txBody>
      </p:sp>
      <p:sp>
        <p:nvSpPr>
          <p:cNvPr id="8" name="TextBox 7"/>
          <p:cNvSpPr txBox="1"/>
          <p:nvPr userDrawn="1"/>
        </p:nvSpPr>
        <p:spPr>
          <a:xfrm>
            <a:off x="5942096" y="867622"/>
            <a:ext cx="1755610" cy="276999"/>
          </a:xfrm>
          <a:prstGeom prst="rect">
            <a:avLst/>
          </a:prstGeom>
          <a:noFill/>
        </p:spPr>
        <p:txBody>
          <a:bodyPr wrap="none" rtlCol="0">
            <a:spAutoFit/>
          </a:bodyPr>
          <a:lstStyle/>
          <a:p>
            <a:pPr algn="ctr"/>
            <a:r>
              <a:rPr lang="en-US" sz="1200" b="1" dirty="0">
                <a:solidFill>
                  <a:srgbClr val="000000"/>
                </a:solidFill>
                <a:cs typeface="Arial" pitchFamily="34" charset="0"/>
              </a:rPr>
              <a:t>12/12 Rate-of-Change</a:t>
            </a:r>
          </a:p>
        </p:txBody>
      </p:sp>
      <p:sp>
        <p:nvSpPr>
          <p:cNvPr id="9" name="TextBox 8"/>
          <p:cNvSpPr txBox="1"/>
          <p:nvPr userDrawn="1"/>
        </p:nvSpPr>
        <p:spPr>
          <a:xfrm>
            <a:off x="5542404" y="679437"/>
            <a:ext cx="2554995" cy="307777"/>
          </a:xfrm>
          <a:prstGeom prst="rect">
            <a:avLst/>
          </a:prstGeom>
          <a:noFill/>
        </p:spPr>
        <p:txBody>
          <a:bodyPr wrap="none" rtlCol="0">
            <a:spAutoFit/>
          </a:bodyPr>
          <a:lstStyle/>
          <a:p>
            <a:pPr algn="ctr"/>
            <a:r>
              <a:rPr lang="en-US" sz="1400" b="1" dirty="0">
                <a:solidFill>
                  <a:srgbClr val="000000"/>
                </a:solidFill>
                <a:cs typeface="Arial" pitchFamily="34" charset="0"/>
              </a:rPr>
              <a:t>Year-over-Year Growth Rate</a:t>
            </a:r>
          </a:p>
        </p:txBody>
      </p:sp>
      <p:sp>
        <p:nvSpPr>
          <p:cNvPr id="10" name="TextBox 9"/>
          <p:cNvSpPr txBox="1"/>
          <p:nvPr userDrawn="1"/>
        </p:nvSpPr>
        <p:spPr>
          <a:xfrm>
            <a:off x="1049676" y="3790950"/>
            <a:ext cx="2548848" cy="830997"/>
          </a:xfrm>
          <a:prstGeom prst="rect">
            <a:avLst/>
          </a:prstGeom>
          <a:noFill/>
        </p:spPr>
        <p:txBody>
          <a:bodyPr wrap="square" rtlCol="0">
            <a:spAutoFit/>
          </a:bodyPr>
          <a:lstStyle/>
          <a:p>
            <a:pPr marL="285743" indent="-285743" fontAlgn="t">
              <a:buFont typeface="Arial" pitchFamily="34" charset="0"/>
              <a:buChar char="•"/>
            </a:pPr>
            <a:r>
              <a:rPr lang="en-US" sz="1600" b="1" dirty="0">
                <a:solidFill>
                  <a:prstClr val="black"/>
                </a:solidFill>
              </a:rPr>
              <a:t>Annual Trend: </a:t>
            </a:r>
          </a:p>
          <a:p>
            <a:pPr marL="285743" indent="-285743" fontAlgn="t">
              <a:buFont typeface="Arial" pitchFamily="34" charset="0"/>
              <a:buChar char="•"/>
            </a:pPr>
            <a:r>
              <a:rPr lang="en-US" sz="1600" b="1" dirty="0">
                <a:solidFill>
                  <a:prstClr val="black"/>
                </a:solidFill>
              </a:rPr>
              <a:t>Phase: </a:t>
            </a:r>
          </a:p>
          <a:p>
            <a:pPr marL="285743" indent="-285743" fontAlgn="t">
              <a:buFont typeface="Arial" pitchFamily="34" charset="0"/>
              <a:buChar char="•"/>
            </a:pPr>
            <a:r>
              <a:rPr lang="en-US" sz="1600" b="1" dirty="0">
                <a:solidFill>
                  <a:prstClr val="black"/>
                </a:solidFill>
              </a:rPr>
              <a:t>Year-over-Year:</a:t>
            </a:r>
            <a:endParaRPr lang="en-US" sz="1800" dirty="0">
              <a:solidFill>
                <a:prstClr val="black"/>
              </a:solidFill>
            </a:endParaRPr>
          </a:p>
        </p:txBody>
      </p:sp>
      <p:grpSp>
        <p:nvGrpSpPr>
          <p:cNvPr id="13" name="Group 4"/>
          <p:cNvGrpSpPr>
            <a:grpSpLocks/>
          </p:cNvGrpSpPr>
          <p:nvPr userDrawn="1"/>
        </p:nvGrpSpPr>
        <p:grpSpPr bwMode="auto">
          <a:xfrm>
            <a:off x="5174328" y="3714750"/>
            <a:ext cx="1702492" cy="742578"/>
            <a:chOff x="113617209" y="111190505"/>
            <a:chExt cx="1766738" cy="1029781"/>
          </a:xfrm>
        </p:grpSpPr>
        <p:sp>
          <p:nvSpPr>
            <p:cNvPr id="14" name="Text Box 5"/>
            <p:cNvSpPr txBox="1">
              <a:spLocks noChangeArrowheads="1"/>
            </p:cNvSpPr>
            <p:nvPr/>
          </p:nvSpPr>
          <p:spPr bwMode="auto">
            <a:xfrm>
              <a:off x="113617209" y="111190505"/>
              <a:ext cx="1766738" cy="1029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US" sz="2000" b="1" dirty="0">
                  <a:solidFill>
                    <a:prstClr val="black"/>
                  </a:solidFill>
                  <a:cs typeface="Arial" pitchFamily="34" charset="0"/>
                </a:rPr>
                <a:t>Industry</a:t>
              </a:r>
            </a:p>
            <a:p>
              <a:pPr algn="ctr" fontAlgn="base">
                <a:spcBef>
                  <a:spcPct val="0"/>
                </a:spcBef>
                <a:spcAft>
                  <a:spcPct val="0"/>
                </a:spcAft>
              </a:pPr>
              <a:r>
                <a:rPr lang="en-US" sz="2000" b="1" dirty="0">
                  <a:solidFill>
                    <a:prstClr val="black"/>
                  </a:solidFill>
                  <a:cs typeface="Arial" pitchFamily="34" charset="0"/>
                </a:rPr>
                <a:t>     Outlook</a:t>
              </a:r>
              <a:endParaRPr lang="en-US" sz="1600" dirty="0">
                <a:solidFill>
                  <a:prstClr val="black"/>
                </a:solidFill>
                <a:cs typeface="Arial" pitchFamily="34" charset="0"/>
              </a:endParaRPr>
            </a:p>
          </p:txBody>
        </p:sp>
        <p:pic>
          <p:nvPicPr>
            <p:cNvPr id="15" name="Picture 6" descr="MC900438063[1]"/>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3829328" y="111680837"/>
              <a:ext cx="323031" cy="4263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graphicFrame>
        <p:nvGraphicFramePr>
          <p:cNvPr id="16" name="Table 15"/>
          <p:cNvGraphicFramePr>
            <a:graphicFrameLocks noGrp="1"/>
          </p:cNvGraphicFramePr>
          <p:nvPr userDrawn="1">
            <p:extLst/>
          </p:nvPr>
        </p:nvGraphicFramePr>
        <p:xfrm>
          <a:off x="6881857" y="3734546"/>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18770">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2016:</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18770">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2017:</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18770">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2018:</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8" name="Text Placeholder 17"/>
          <p:cNvSpPr>
            <a:spLocks noGrp="1"/>
          </p:cNvSpPr>
          <p:nvPr>
            <p:ph type="body" sz="quarter" idx="16" hasCustomPrompt="1"/>
          </p:nvPr>
        </p:nvSpPr>
        <p:spPr>
          <a:xfrm>
            <a:off x="152400" y="670444"/>
            <a:ext cx="4343400" cy="307975"/>
          </a:xfrm>
          <a:prstGeom prst="rect">
            <a:avLst/>
          </a:prstGeom>
        </p:spPr>
        <p:txBody>
          <a:bodyPr/>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Title</a:t>
            </a:r>
          </a:p>
        </p:txBody>
      </p:sp>
      <p:sp>
        <p:nvSpPr>
          <p:cNvPr id="22" name="Text Placeholder 21"/>
          <p:cNvSpPr>
            <a:spLocks noGrp="1"/>
          </p:cNvSpPr>
          <p:nvPr>
            <p:ph type="body" sz="quarter" idx="17" hasCustomPrompt="1"/>
          </p:nvPr>
        </p:nvSpPr>
        <p:spPr>
          <a:xfrm>
            <a:off x="2819400" y="3775837"/>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189" indent="0">
              <a:buNone/>
              <a:defRPr sz="1600" b="1">
                <a:solidFill>
                  <a:srgbClr val="000000"/>
                </a:solidFill>
                <a:latin typeface="Arial" pitchFamily="34" charset="0"/>
                <a:cs typeface="Arial" pitchFamily="34" charset="0"/>
              </a:defRPr>
            </a:lvl2pPr>
            <a:lvl3pPr marL="914378" indent="0">
              <a:buNone/>
              <a:defRPr sz="1600" b="1">
                <a:solidFill>
                  <a:srgbClr val="000000"/>
                </a:solidFill>
                <a:latin typeface="Arial" pitchFamily="34" charset="0"/>
                <a:cs typeface="Arial" pitchFamily="34" charset="0"/>
              </a:defRPr>
            </a:lvl3pPr>
            <a:lvl4pPr marL="1371566" indent="0">
              <a:buNone/>
              <a:defRPr sz="1600" b="1">
                <a:solidFill>
                  <a:srgbClr val="000000"/>
                </a:solidFill>
                <a:latin typeface="Arial" pitchFamily="34" charset="0"/>
                <a:cs typeface="Arial" pitchFamily="34" charset="0"/>
              </a:defRPr>
            </a:lvl4pPr>
            <a:lvl5pPr marL="1828754" indent="0">
              <a:buNone/>
              <a:defRPr sz="1600" b="1">
                <a:solidFill>
                  <a:srgbClr val="000000"/>
                </a:solidFill>
                <a:latin typeface="Arial" pitchFamily="34" charset="0"/>
                <a:cs typeface="Arial" pitchFamily="34" charset="0"/>
              </a:defRPr>
            </a:lvl5pPr>
          </a:lstStyle>
          <a:p>
            <a:pPr lvl="0"/>
            <a:r>
              <a:rPr lang="en-US" dirty="0"/>
              <a:t>#.#</a:t>
            </a:r>
          </a:p>
        </p:txBody>
      </p:sp>
      <p:sp>
        <p:nvSpPr>
          <p:cNvPr id="23" name="Text Placeholder 21"/>
          <p:cNvSpPr>
            <a:spLocks noGrp="1"/>
          </p:cNvSpPr>
          <p:nvPr>
            <p:ph type="body" sz="quarter" idx="18" hasCustomPrompt="1"/>
          </p:nvPr>
        </p:nvSpPr>
        <p:spPr>
          <a:xfrm>
            <a:off x="2103372" y="4019551"/>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189" indent="0">
              <a:buNone/>
              <a:defRPr sz="1600" b="1">
                <a:solidFill>
                  <a:srgbClr val="000000"/>
                </a:solidFill>
                <a:latin typeface="Arial" pitchFamily="34" charset="0"/>
                <a:cs typeface="Arial" pitchFamily="34" charset="0"/>
              </a:defRPr>
            </a:lvl2pPr>
            <a:lvl3pPr marL="914378" indent="0">
              <a:buNone/>
              <a:defRPr sz="1600" b="1">
                <a:solidFill>
                  <a:srgbClr val="000000"/>
                </a:solidFill>
                <a:latin typeface="Arial" pitchFamily="34" charset="0"/>
                <a:cs typeface="Arial" pitchFamily="34" charset="0"/>
              </a:defRPr>
            </a:lvl3pPr>
            <a:lvl4pPr marL="1371566" indent="0">
              <a:buNone/>
              <a:defRPr sz="1600" b="1">
                <a:solidFill>
                  <a:srgbClr val="000000"/>
                </a:solidFill>
                <a:latin typeface="Arial" pitchFamily="34" charset="0"/>
                <a:cs typeface="Arial" pitchFamily="34" charset="0"/>
              </a:defRPr>
            </a:lvl4pPr>
            <a:lvl5pPr marL="1828754" indent="0">
              <a:buNone/>
              <a:defRPr sz="1600" b="1">
                <a:solidFill>
                  <a:srgbClr val="000000"/>
                </a:solidFill>
                <a:latin typeface="Arial" pitchFamily="34" charset="0"/>
                <a:cs typeface="Arial" pitchFamily="34" charset="0"/>
              </a:defRPr>
            </a:lvl5pPr>
          </a:lstStyle>
          <a:p>
            <a:pPr lvl="0"/>
            <a:r>
              <a:rPr lang="en-US" dirty="0"/>
              <a:t>ABCD</a:t>
            </a:r>
          </a:p>
        </p:txBody>
      </p:sp>
      <p:sp>
        <p:nvSpPr>
          <p:cNvPr id="24" name="Text Placeholder 21"/>
          <p:cNvSpPr>
            <a:spLocks noGrp="1"/>
          </p:cNvSpPr>
          <p:nvPr>
            <p:ph type="body" sz="quarter" idx="19" hasCustomPrompt="1"/>
          </p:nvPr>
        </p:nvSpPr>
        <p:spPr>
          <a:xfrm>
            <a:off x="2949129" y="4270822"/>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189" indent="0">
              <a:buNone/>
              <a:defRPr sz="1600" b="1">
                <a:solidFill>
                  <a:srgbClr val="000000"/>
                </a:solidFill>
                <a:latin typeface="Arial" pitchFamily="34" charset="0"/>
                <a:cs typeface="Arial" pitchFamily="34" charset="0"/>
              </a:defRPr>
            </a:lvl2pPr>
            <a:lvl3pPr marL="914378" indent="0">
              <a:buNone/>
              <a:defRPr sz="1600" b="1">
                <a:solidFill>
                  <a:srgbClr val="000000"/>
                </a:solidFill>
                <a:latin typeface="Arial" pitchFamily="34" charset="0"/>
                <a:cs typeface="Arial" pitchFamily="34" charset="0"/>
              </a:defRPr>
            </a:lvl3pPr>
            <a:lvl4pPr marL="1371566" indent="0">
              <a:buNone/>
              <a:defRPr sz="1600" b="1">
                <a:solidFill>
                  <a:srgbClr val="000000"/>
                </a:solidFill>
                <a:latin typeface="Arial" pitchFamily="34" charset="0"/>
                <a:cs typeface="Arial" pitchFamily="34" charset="0"/>
              </a:defRPr>
            </a:lvl4pPr>
            <a:lvl5pPr marL="1828754" indent="0">
              <a:buNone/>
              <a:defRPr sz="1600" b="1">
                <a:solidFill>
                  <a:srgbClr val="000000"/>
                </a:solidFill>
                <a:latin typeface="Arial" pitchFamily="34" charset="0"/>
                <a:cs typeface="Arial" pitchFamily="34" charset="0"/>
              </a:defRPr>
            </a:lvl5pPr>
          </a:lstStyle>
          <a:p>
            <a:pPr lvl="0"/>
            <a:r>
              <a:rPr lang="en-US" dirty="0"/>
              <a:t>#.#%</a:t>
            </a:r>
          </a:p>
        </p:txBody>
      </p:sp>
      <p:sp>
        <p:nvSpPr>
          <p:cNvPr id="25" name="Text Placeholder 21"/>
          <p:cNvSpPr>
            <a:spLocks noGrp="1"/>
          </p:cNvSpPr>
          <p:nvPr>
            <p:ph type="body" sz="quarter" idx="20" hasCustomPrompt="1"/>
          </p:nvPr>
        </p:nvSpPr>
        <p:spPr>
          <a:xfrm>
            <a:off x="7444929" y="3735041"/>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189" indent="0">
              <a:buNone/>
              <a:defRPr sz="1600" b="1">
                <a:solidFill>
                  <a:srgbClr val="000000"/>
                </a:solidFill>
                <a:latin typeface="Arial" pitchFamily="34" charset="0"/>
                <a:cs typeface="Arial" pitchFamily="34" charset="0"/>
              </a:defRPr>
            </a:lvl2pPr>
            <a:lvl3pPr marL="914378" indent="0">
              <a:buNone/>
              <a:defRPr sz="1600" b="1">
                <a:solidFill>
                  <a:srgbClr val="000000"/>
                </a:solidFill>
                <a:latin typeface="Arial" pitchFamily="34" charset="0"/>
                <a:cs typeface="Arial" pitchFamily="34" charset="0"/>
              </a:defRPr>
            </a:lvl3pPr>
            <a:lvl4pPr marL="1371566" indent="0">
              <a:buNone/>
              <a:defRPr sz="1600" b="1">
                <a:solidFill>
                  <a:srgbClr val="000000"/>
                </a:solidFill>
                <a:latin typeface="Arial" pitchFamily="34" charset="0"/>
                <a:cs typeface="Arial" pitchFamily="34" charset="0"/>
              </a:defRPr>
            </a:lvl4pPr>
            <a:lvl5pPr marL="1828754" indent="0">
              <a:buNone/>
              <a:defRPr sz="1600" b="1">
                <a:solidFill>
                  <a:srgbClr val="000000"/>
                </a:solidFill>
                <a:latin typeface="Arial" pitchFamily="34" charset="0"/>
                <a:cs typeface="Arial" pitchFamily="34" charset="0"/>
              </a:defRPr>
            </a:lvl5pPr>
          </a:lstStyle>
          <a:p>
            <a:pPr lvl="0"/>
            <a:r>
              <a:rPr lang="en-US" dirty="0"/>
              <a:t>#.#%</a:t>
            </a:r>
          </a:p>
        </p:txBody>
      </p:sp>
      <p:sp>
        <p:nvSpPr>
          <p:cNvPr id="26" name="Text Placeholder 21"/>
          <p:cNvSpPr>
            <a:spLocks noGrp="1"/>
          </p:cNvSpPr>
          <p:nvPr>
            <p:ph type="body" sz="quarter" idx="21" hasCustomPrompt="1"/>
          </p:nvPr>
        </p:nvSpPr>
        <p:spPr>
          <a:xfrm>
            <a:off x="7444929" y="4080700"/>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189" indent="0">
              <a:buNone/>
              <a:defRPr sz="1600" b="1">
                <a:solidFill>
                  <a:srgbClr val="000000"/>
                </a:solidFill>
                <a:latin typeface="Arial" pitchFamily="34" charset="0"/>
                <a:cs typeface="Arial" pitchFamily="34" charset="0"/>
              </a:defRPr>
            </a:lvl2pPr>
            <a:lvl3pPr marL="914378" indent="0">
              <a:buNone/>
              <a:defRPr sz="1600" b="1">
                <a:solidFill>
                  <a:srgbClr val="000000"/>
                </a:solidFill>
                <a:latin typeface="Arial" pitchFamily="34" charset="0"/>
                <a:cs typeface="Arial" pitchFamily="34" charset="0"/>
              </a:defRPr>
            </a:lvl3pPr>
            <a:lvl4pPr marL="1371566" indent="0">
              <a:buNone/>
              <a:defRPr sz="1600" b="1">
                <a:solidFill>
                  <a:srgbClr val="000000"/>
                </a:solidFill>
                <a:latin typeface="Arial" pitchFamily="34" charset="0"/>
                <a:cs typeface="Arial" pitchFamily="34" charset="0"/>
              </a:defRPr>
            </a:lvl4pPr>
            <a:lvl5pPr marL="1828754" indent="0">
              <a:buNone/>
              <a:defRPr sz="1600" b="1">
                <a:solidFill>
                  <a:srgbClr val="000000"/>
                </a:solidFill>
                <a:latin typeface="Arial" pitchFamily="34" charset="0"/>
                <a:cs typeface="Arial" pitchFamily="34" charset="0"/>
              </a:defRPr>
            </a:lvl5pPr>
          </a:lstStyle>
          <a:p>
            <a:pPr lvl="0"/>
            <a:r>
              <a:rPr lang="en-US" dirty="0"/>
              <a:t>#.#%</a:t>
            </a:r>
          </a:p>
        </p:txBody>
      </p:sp>
      <p:sp>
        <p:nvSpPr>
          <p:cNvPr id="27" name="Text Placeholder 21"/>
          <p:cNvSpPr>
            <a:spLocks noGrp="1"/>
          </p:cNvSpPr>
          <p:nvPr>
            <p:ph type="body" sz="quarter" idx="22" hasCustomPrompt="1"/>
          </p:nvPr>
        </p:nvSpPr>
        <p:spPr>
          <a:xfrm>
            <a:off x="7444929" y="4425157"/>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189" indent="0">
              <a:buNone/>
              <a:defRPr sz="1600" b="1">
                <a:solidFill>
                  <a:srgbClr val="000000"/>
                </a:solidFill>
                <a:latin typeface="Arial" pitchFamily="34" charset="0"/>
                <a:cs typeface="Arial" pitchFamily="34" charset="0"/>
              </a:defRPr>
            </a:lvl2pPr>
            <a:lvl3pPr marL="914378" indent="0">
              <a:buNone/>
              <a:defRPr sz="1600" b="1">
                <a:solidFill>
                  <a:srgbClr val="000000"/>
                </a:solidFill>
                <a:latin typeface="Arial" pitchFamily="34" charset="0"/>
                <a:cs typeface="Arial" pitchFamily="34" charset="0"/>
              </a:defRPr>
            </a:lvl3pPr>
            <a:lvl4pPr marL="1371566" indent="0">
              <a:buNone/>
              <a:defRPr sz="1600" b="1">
                <a:solidFill>
                  <a:srgbClr val="000000"/>
                </a:solidFill>
                <a:latin typeface="Arial" pitchFamily="34" charset="0"/>
                <a:cs typeface="Arial" pitchFamily="34" charset="0"/>
              </a:defRPr>
            </a:lvl4pPr>
            <a:lvl5pPr marL="1828754" indent="0">
              <a:buNone/>
              <a:defRPr sz="1600" b="1">
                <a:solidFill>
                  <a:srgbClr val="000000"/>
                </a:solidFill>
                <a:latin typeface="Arial" pitchFamily="34" charset="0"/>
                <a:cs typeface="Arial" pitchFamily="34" charset="0"/>
              </a:defRPr>
            </a:lvl5pPr>
          </a:lstStyle>
          <a:p>
            <a:pPr lvl="0"/>
            <a:r>
              <a:rPr lang="en-US" dirty="0"/>
              <a:t>#.#%</a:t>
            </a:r>
          </a:p>
        </p:txBody>
      </p:sp>
      <p:sp>
        <p:nvSpPr>
          <p:cNvPr id="21" name="Content Placeholder 9"/>
          <p:cNvSpPr>
            <a:spLocks noGrp="1"/>
          </p:cNvSpPr>
          <p:nvPr>
            <p:ph sz="quarter" idx="23" hasCustomPrompt="1"/>
          </p:nvPr>
        </p:nvSpPr>
        <p:spPr>
          <a:xfrm>
            <a:off x="4800600" y="4856526"/>
            <a:ext cx="4114800" cy="286974"/>
          </a:xfrm>
          <a:prstGeom prst="rect">
            <a:avLst/>
          </a:prstGeom>
        </p:spPr>
        <p:txBody>
          <a:bodyPr/>
          <a:lstStyle>
            <a:lvl1pPr marL="0" indent="0" algn="r">
              <a:buNone/>
              <a:defRPr sz="1400"/>
            </a:lvl1pPr>
            <a:lvl2pPr marL="457189" indent="0" algn="r">
              <a:buNone/>
              <a:defRPr sz="1400"/>
            </a:lvl2pPr>
            <a:lvl3pPr marL="914378" indent="0" algn="r">
              <a:buNone/>
              <a:defRPr sz="1400"/>
            </a:lvl3pPr>
            <a:lvl4pPr marL="1371566" indent="0" algn="r">
              <a:buNone/>
              <a:defRPr sz="1400"/>
            </a:lvl4pPr>
            <a:lvl5pPr marL="1828754" indent="0" algn="r">
              <a:buNone/>
              <a:defRPr sz="1400"/>
            </a:lvl5pPr>
          </a:lstStyle>
          <a:p>
            <a:pPr lvl="0"/>
            <a:r>
              <a:rPr lang="en-US" dirty="0"/>
              <a:t>Click to edit Source </a:t>
            </a:r>
          </a:p>
        </p:txBody>
      </p:sp>
      <p:sp>
        <p:nvSpPr>
          <p:cNvPr id="2" name="Slide Number Placeholder 1"/>
          <p:cNvSpPr>
            <a:spLocks noGrp="1"/>
          </p:cNvSpPr>
          <p:nvPr>
            <p:ph type="sldNum" sz="quarter" idx="24"/>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66226428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2016 MMT Double">
    <p:spTree>
      <p:nvGrpSpPr>
        <p:cNvPr id="1" name=""/>
        <p:cNvGrpSpPr/>
        <p:nvPr/>
      </p:nvGrpSpPr>
      <p:grpSpPr>
        <a:xfrm>
          <a:off x="0" y="0"/>
          <a:ext cx="0" cy="0"/>
          <a:chOff x="0" y="0"/>
          <a:chExt cx="0" cy="0"/>
        </a:xfrm>
      </p:grpSpPr>
      <p:sp>
        <p:nvSpPr>
          <p:cNvPr id="4" name="Title 1"/>
          <p:cNvSpPr>
            <a:spLocks noGrp="1"/>
          </p:cNvSpPr>
          <p:nvPr>
            <p:ph type="title"/>
          </p:nvPr>
        </p:nvSpPr>
        <p:spPr>
          <a:xfrm>
            <a:off x="0" y="57150"/>
            <a:ext cx="9144000" cy="628650"/>
          </a:xfrm>
          <a:prstGeom prst="rect">
            <a:avLst/>
          </a:prstGeom>
        </p:spPr>
        <p:txBody>
          <a:bodyPr anchor="ctr">
            <a:normAutofit/>
          </a:bodyPr>
          <a:lstStyle>
            <a:lvl1pPr algn="ctr">
              <a:lnSpc>
                <a:spcPts val="2400"/>
              </a:lnSpc>
              <a:defRPr sz="2400" b="1">
                <a:solidFill>
                  <a:schemeClr val="tx1"/>
                </a:solidFill>
                <a:effectLst/>
                <a:latin typeface="+mj-lt"/>
              </a:defRPr>
            </a:lvl1pPr>
          </a:lstStyle>
          <a:p>
            <a:r>
              <a:rPr lang="en-US" dirty="0"/>
              <a:t>Click to edit Master title style</a:t>
            </a:r>
          </a:p>
        </p:txBody>
      </p:sp>
      <p:sp>
        <p:nvSpPr>
          <p:cNvPr id="3" name="Chart Placeholder 2"/>
          <p:cNvSpPr>
            <a:spLocks noGrp="1"/>
          </p:cNvSpPr>
          <p:nvPr>
            <p:ph type="chart" sz="quarter" idx="13"/>
          </p:nvPr>
        </p:nvSpPr>
        <p:spPr>
          <a:xfrm>
            <a:off x="152400" y="1123950"/>
            <a:ext cx="4343400" cy="2514600"/>
          </a:xfrm>
          <a:prstGeom prst="rect">
            <a:avLst/>
          </a:prstGeom>
        </p:spPr>
        <p:txBody>
          <a:bodyPr/>
          <a:lstStyle/>
          <a:p>
            <a:endParaRPr lang="en-US" dirty="0"/>
          </a:p>
        </p:txBody>
      </p:sp>
      <p:sp>
        <p:nvSpPr>
          <p:cNvPr id="6" name="Chart Placeholder 2"/>
          <p:cNvSpPr>
            <a:spLocks noGrp="1"/>
          </p:cNvSpPr>
          <p:nvPr>
            <p:ph type="chart" sz="quarter" idx="14"/>
          </p:nvPr>
        </p:nvSpPr>
        <p:spPr>
          <a:xfrm>
            <a:off x="4648200" y="1123950"/>
            <a:ext cx="4343400" cy="2514600"/>
          </a:xfrm>
          <a:prstGeom prst="rect">
            <a:avLst/>
          </a:prstGeom>
        </p:spPr>
        <p:txBody>
          <a:bodyPr/>
          <a:lstStyle/>
          <a:p>
            <a:endParaRPr lang="en-US"/>
          </a:p>
        </p:txBody>
      </p:sp>
      <p:sp>
        <p:nvSpPr>
          <p:cNvPr id="7" name="TextBox 6"/>
          <p:cNvSpPr txBox="1"/>
          <p:nvPr userDrawn="1"/>
        </p:nvSpPr>
        <p:spPr>
          <a:xfrm>
            <a:off x="1397500" y="862066"/>
            <a:ext cx="1853201" cy="276999"/>
          </a:xfrm>
          <a:prstGeom prst="rect">
            <a:avLst/>
          </a:prstGeom>
          <a:noFill/>
        </p:spPr>
        <p:txBody>
          <a:bodyPr wrap="none" rtlCol="0">
            <a:spAutoFit/>
          </a:bodyPr>
          <a:lstStyle/>
          <a:p>
            <a:pPr algn="ctr"/>
            <a:r>
              <a:rPr lang="en-US" sz="1200" b="1" dirty="0">
                <a:solidFill>
                  <a:srgbClr val="000000"/>
                </a:solidFill>
                <a:cs typeface="Arial" pitchFamily="34" charset="0"/>
              </a:rPr>
              <a:t>12-Month Moving Total</a:t>
            </a:r>
          </a:p>
        </p:txBody>
      </p:sp>
      <p:sp>
        <p:nvSpPr>
          <p:cNvPr id="8" name="TextBox 7"/>
          <p:cNvSpPr txBox="1"/>
          <p:nvPr userDrawn="1"/>
        </p:nvSpPr>
        <p:spPr>
          <a:xfrm>
            <a:off x="5942096" y="867622"/>
            <a:ext cx="1755610" cy="276999"/>
          </a:xfrm>
          <a:prstGeom prst="rect">
            <a:avLst/>
          </a:prstGeom>
          <a:noFill/>
        </p:spPr>
        <p:txBody>
          <a:bodyPr wrap="none" rtlCol="0">
            <a:spAutoFit/>
          </a:bodyPr>
          <a:lstStyle/>
          <a:p>
            <a:pPr algn="ctr"/>
            <a:r>
              <a:rPr lang="en-US" sz="1200" b="1" dirty="0">
                <a:solidFill>
                  <a:srgbClr val="000000"/>
                </a:solidFill>
                <a:cs typeface="Arial" pitchFamily="34" charset="0"/>
              </a:rPr>
              <a:t>12/12 Rate-of-Change</a:t>
            </a:r>
          </a:p>
        </p:txBody>
      </p:sp>
      <p:sp>
        <p:nvSpPr>
          <p:cNvPr id="9" name="TextBox 8"/>
          <p:cNvSpPr txBox="1"/>
          <p:nvPr userDrawn="1"/>
        </p:nvSpPr>
        <p:spPr>
          <a:xfrm>
            <a:off x="5542404" y="679437"/>
            <a:ext cx="2554995" cy="307777"/>
          </a:xfrm>
          <a:prstGeom prst="rect">
            <a:avLst/>
          </a:prstGeom>
          <a:noFill/>
        </p:spPr>
        <p:txBody>
          <a:bodyPr wrap="none" rtlCol="0">
            <a:spAutoFit/>
          </a:bodyPr>
          <a:lstStyle/>
          <a:p>
            <a:pPr algn="ctr"/>
            <a:r>
              <a:rPr lang="en-US" sz="1400" b="1" dirty="0">
                <a:solidFill>
                  <a:srgbClr val="000000"/>
                </a:solidFill>
                <a:cs typeface="Arial" pitchFamily="34" charset="0"/>
              </a:rPr>
              <a:t>Year-over-Year Growth Rate</a:t>
            </a:r>
          </a:p>
        </p:txBody>
      </p:sp>
      <p:sp>
        <p:nvSpPr>
          <p:cNvPr id="10" name="TextBox 9"/>
          <p:cNvSpPr txBox="1"/>
          <p:nvPr userDrawn="1"/>
        </p:nvSpPr>
        <p:spPr>
          <a:xfrm>
            <a:off x="1049676" y="3790950"/>
            <a:ext cx="2548848" cy="830997"/>
          </a:xfrm>
          <a:prstGeom prst="rect">
            <a:avLst/>
          </a:prstGeom>
          <a:noFill/>
        </p:spPr>
        <p:txBody>
          <a:bodyPr wrap="square" rtlCol="0">
            <a:spAutoFit/>
          </a:bodyPr>
          <a:lstStyle/>
          <a:p>
            <a:pPr marL="285743" indent="-285743" fontAlgn="t">
              <a:buFont typeface="Arial" pitchFamily="34" charset="0"/>
              <a:buChar char="•"/>
            </a:pPr>
            <a:r>
              <a:rPr lang="en-US" sz="1600" b="1" dirty="0">
                <a:solidFill>
                  <a:prstClr val="black"/>
                </a:solidFill>
              </a:rPr>
              <a:t>Annual Trend: </a:t>
            </a:r>
          </a:p>
          <a:p>
            <a:pPr marL="285743" indent="-285743" fontAlgn="t">
              <a:buFont typeface="Arial" pitchFamily="34" charset="0"/>
              <a:buChar char="•"/>
            </a:pPr>
            <a:r>
              <a:rPr lang="en-US" sz="1600" b="1" dirty="0">
                <a:solidFill>
                  <a:prstClr val="black"/>
                </a:solidFill>
              </a:rPr>
              <a:t>Phase: </a:t>
            </a:r>
          </a:p>
          <a:p>
            <a:pPr marL="285743" indent="-285743" fontAlgn="t">
              <a:buFont typeface="Arial" pitchFamily="34" charset="0"/>
              <a:buChar char="•"/>
            </a:pPr>
            <a:r>
              <a:rPr lang="en-US" sz="1600" b="1" dirty="0">
                <a:solidFill>
                  <a:prstClr val="black"/>
                </a:solidFill>
              </a:rPr>
              <a:t>Year-over-Year:</a:t>
            </a:r>
            <a:endParaRPr lang="en-US" sz="1800" dirty="0">
              <a:solidFill>
                <a:prstClr val="black"/>
              </a:solidFill>
            </a:endParaRPr>
          </a:p>
        </p:txBody>
      </p:sp>
      <p:grpSp>
        <p:nvGrpSpPr>
          <p:cNvPr id="13" name="Group 4"/>
          <p:cNvGrpSpPr>
            <a:grpSpLocks/>
          </p:cNvGrpSpPr>
          <p:nvPr userDrawn="1"/>
        </p:nvGrpSpPr>
        <p:grpSpPr bwMode="auto">
          <a:xfrm>
            <a:off x="5174328" y="3714750"/>
            <a:ext cx="1702492" cy="742578"/>
            <a:chOff x="113617209" y="111190505"/>
            <a:chExt cx="1766738" cy="1029781"/>
          </a:xfrm>
        </p:grpSpPr>
        <p:sp>
          <p:nvSpPr>
            <p:cNvPr id="14" name="Text Box 5"/>
            <p:cNvSpPr txBox="1">
              <a:spLocks noChangeArrowheads="1"/>
            </p:cNvSpPr>
            <p:nvPr/>
          </p:nvSpPr>
          <p:spPr bwMode="auto">
            <a:xfrm>
              <a:off x="113617209" y="111190505"/>
              <a:ext cx="1766738" cy="1029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US" sz="2000" b="1" dirty="0">
                  <a:solidFill>
                    <a:prstClr val="black"/>
                  </a:solidFill>
                  <a:cs typeface="Arial" pitchFamily="34" charset="0"/>
                </a:rPr>
                <a:t>Industry</a:t>
              </a:r>
            </a:p>
            <a:p>
              <a:pPr algn="ctr" fontAlgn="base">
                <a:spcBef>
                  <a:spcPct val="0"/>
                </a:spcBef>
                <a:spcAft>
                  <a:spcPct val="0"/>
                </a:spcAft>
              </a:pPr>
              <a:r>
                <a:rPr lang="en-US" sz="2000" b="1" dirty="0">
                  <a:solidFill>
                    <a:prstClr val="black"/>
                  </a:solidFill>
                  <a:cs typeface="Arial" pitchFamily="34" charset="0"/>
                </a:rPr>
                <a:t>     Outlook</a:t>
              </a:r>
              <a:endParaRPr lang="en-US" sz="1600" dirty="0">
                <a:solidFill>
                  <a:prstClr val="black"/>
                </a:solidFill>
                <a:cs typeface="Arial" pitchFamily="34" charset="0"/>
              </a:endParaRPr>
            </a:p>
          </p:txBody>
        </p:sp>
        <p:pic>
          <p:nvPicPr>
            <p:cNvPr id="15" name="Picture 6" descr="MC900438063[1]"/>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3829328" y="111680837"/>
              <a:ext cx="323031" cy="4263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graphicFrame>
        <p:nvGraphicFramePr>
          <p:cNvPr id="16" name="Table 15"/>
          <p:cNvGraphicFramePr>
            <a:graphicFrameLocks noGrp="1"/>
          </p:cNvGraphicFramePr>
          <p:nvPr userDrawn="1">
            <p:extLst/>
          </p:nvPr>
        </p:nvGraphicFramePr>
        <p:xfrm>
          <a:off x="6881857" y="3734546"/>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18770">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2016:</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18770">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2017:</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18770">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2018:</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8" name="Text Placeholder 17"/>
          <p:cNvSpPr>
            <a:spLocks noGrp="1"/>
          </p:cNvSpPr>
          <p:nvPr>
            <p:ph type="body" sz="quarter" idx="16" hasCustomPrompt="1"/>
          </p:nvPr>
        </p:nvSpPr>
        <p:spPr>
          <a:xfrm>
            <a:off x="152400" y="670444"/>
            <a:ext cx="4343400" cy="307975"/>
          </a:xfrm>
          <a:prstGeom prst="rect">
            <a:avLst/>
          </a:prstGeom>
        </p:spPr>
        <p:txBody>
          <a:bodyPr/>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Title</a:t>
            </a:r>
          </a:p>
        </p:txBody>
      </p:sp>
      <p:sp>
        <p:nvSpPr>
          <p:cNvPr id="22" name="Text Placeholder 21"/>
          <p:cNvSpPr>
            <a:spLocks noGrp="1"/>
          </p:cNvSpPr>
          <p:nvPr>
            <p:ph type="body" sz="quarter" idx="17" hasCustomPrompt="1"/>
          </p:nvPr>
        </p:nvSpPr>
        <p:spPr>
          <a:xfrm>
            <a:off x="2819400" y="3775837"/>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189" indent="0">
              <a:buNone/>
              <a:defRPr sz="1600" b="1">
                <a:solidFill>
                  <a:srgbClr val="000000"/>
                </a:solidFill>
                <a:latin typeface="Arial" pitchFamily="34" charset="0"/>
                <a:cs typeface="Arial" pitchFamily="34" charset="0"/>
              </a:defRPr>
            </a:lvl2pPr>
            <a:lvl3pPr marL="914378" indent="0">
              <a:buNone/>
              <a:defRPr sz="1600" b="1">
                <a:solidFill>
                  <a:srgbClr val="000000"/>
                </a:solidFill>
                <a:latin typeface="Arial" pitchFamily="34" charset="0"/>
                <a:cs typeface="Arial" pitchFamily="34" charset="0"/>
              </a:defRPr>
            </a:lvl3pPr>
            <a:lvl4pPr marL="1371566" indent="0">
              <a:buNone/>
              <a:defRPr sz="1600" b="1">
                <a:solidFill>
                  <a:srgbClr val="000000"/>
                </a:solidFill>
                <a:latin typeface="Arial" pitchFamily="34" charset="0"/>
                <a:cs typeface="Arial" pitchFamily="34" charset="0"/>
              </a:defRPr>
            </a:lvl4pPr>
            <a:lvl5pPr marL="1828754" indent="0">
              <a:buNone/>
              <a:defRPr sz="1600" b="1">
                <a:solidFill>
                  <a:srgbClr val="000000"/>
                </a:solidFill>
                <a:latin typeface="Arial" pitchFamily="34" charset="0"/>
                <a:cs typeface="Arial" pitchFamily="34" charset="0"/>
              </a:defRPr>
            </a:lvl5pPr>
          </a:lstStyle>
          <a:p>
            <a:pPr lvl="0"/>
            <a:r>
              <a:rPr lang="en-US" dirty="0"/>
              <a:t>#.#</a:t>
            </a:r>
          </a:p>
        </p:txBody>
      </p:sp>
      <p:sp>
        <p:nvSpPr>
          <p:cNvPr id="23" name="Text Placeholder 21"/>
          <p:cNvSpPr>
            <a:spLocks noGrp="1"/>
          </p:cNvSpPr>
          <p:nvPr>
            <p:ph type="body" sz="quarter" idx="18" hasCustomPrompt="1"/>
          </p:nvPr>
        </p:nvSpPr>
        <p:spPr>
          <a:xfrm>
            <a:off x="2103372" y="4019551"/>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189" indent="0">
              <a:buNone/>
              <a:defRPr sz="1600" b="1">
                <a:solidFill>
                  <a:srgbClr val="000000"/>
                </a:solidFill>
                <a:latin typeface="Arial" pitchFamily="34" charset="0"/>
                <a:cs typeface="Arial" pitchFamily="34" charset="0"/>
              </a:defRPr>
            </a:lvl2pPr>
            <a:lvl3pPr marL="914378" indent="0">
              <a:buNone/>
              <a:defRPr sz="1600" b="1">
                <a:solidFill>
                  <a:srgbClr val="000000"/>
                </a:solidFill>
                <a:latin typeface="Arial" pitchFamily="34" charset="0"/>
                <a:cs typeface="Arial" pitchFamily="34" charset="0"/>
              </a:defRPr>
            </a:lvl3pPr>
            <a:lvl4pPr marL="1371566" indent="0">
              <a:buNone/>
              <a:defRPr sz="1600" b="1">
                <a:solidFill>
                  <a:srgbClr val="000000"/>
                </a:solidFill>
                <a:latin typeface="Arial" pitchFamily="34" charset="0"/>
                <a:cs typeface="Arial" pitchFamily="34" charset="0"/>
              </a:defRPr>
            </a:lvl4pPr>
            <a:lvl5pPr marL="1828754" indent="0">
              <a:buNone/>
              <a:defRPr sz="1600" b="1">
                <a:solidFill>
                  <a:srgbClr val="000000"/>
                </a:solidFill>
                <a:latin typeface="Arial" pitchFamily="34" charset="0"/>
                <a:cs typeface="Arial" pitchFamily="34" charset="0"/>
              </a:defRPr>
            </a:lvl5pPr>
          </a:lstStyle>
          <a:p>
            <a:pPr lvl="0"/>
            <a:r>
              <a:rPr lang="en-US" dirty="0"/>
              <a:t>ABCD</a:t>
            </a:r>
          </a:p>
        </p:txBody>
      </p:sp>
      <p:sp>
        <p:nvSpPr>
          <p:cNvPr id="24" name="Text Placeholder 21"/>
          <p:cNvSpPr>
            <a:spLocks noGrp="1"/>
          </p:cNvSpPr>
          <p:nvPr>
            <p:ph type="body" sz="quarter" idx="19" hasCustomPrompt="1"/>
          </p:nvPr>
        </p:nvSpPr>
        <p:spPr>
          <a:xfrm>
            <a:off x="2949129" y="4270822"/>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189" indent="0">
              <a:buNone/>
              <a:defRPr sz="1600" b="1">
                <a:solidFill>
                  <a:srgbClr val="000000"/>
                </a:solidFill>
                <a:latin typeface="Arial" pitchFamily="34" charset="0"/>
                <a:cs typeface="Arial" pitchFamily="34" charset="0"/>
              </a:defRPr>
            </a:lvl2pPr>
            <a:lvl3pPr marL="914378" indent="0">
              <a:buNone/>
              <a:defRPr sz="1600" b="1">
                <a:solidFill>
                  <a:srgbClr val="000000"/>
                </a:solidFill>
                <a:latin typeface="Arial" pitchFamily="34" charset="0"/>
                <a:cs typeface="Arial" pitchFamily="34" charset="0"/>
              </a:defRPr>
            </a:lvl3pPr>
            <a:lvl4pPr marL="1371566" indent="0">
              <a:buNone/>
              <a:defRPr sz="1600" b="1">
                <a:solidFill>
                  <a:srgbClr val="000000"/>
                </a:solidFill>
                <a:latin typeface="Arial" pitchFamily="34" charset="0"/>
                <a:cs typeface="Arial" pitchFamily="34" charset="0"/>
              </a:defRPr>
            </a:lvl4pPr>
            <a:lvl5pPr marL="1828754" indent="0">
              <a:buNone/>
              <a:defRPr sz="1600" b="1">
                <a:solidFill>
                  <a:srgbClr val="000000"/>
                </a:solidFill>
                <a:latin typeface="Arial" pitchFamily="34" charset="0"/>
                <a:cs typeface="Arial" pitchFamily="34" charset="0"/>
              </a:defRPr>
            </a:lvl5pPr>
          </a:lstStyle>
          <a:p>
            <a:pPr lvl="0"/>
            <a:r>
              <a:rPr lang="en-US" dirty="0"/>
              <a:t>#.#%</a:t>
            </a:r>
          </a:p>
        </p:txBody>
      </p:sp>
      <p:sp>
        <p:nvSpPr>
          <p:cNvPr id="25" name="Text Placeholder 21"/>
          <p:cNvSpPr>
            <a:spLocks noGrp="1"/>
          </p:cNvSpPr>
          <p:nvPr>
            <p:ph type="body" sz="quarter" idx="20" hasCustomPrompt="1"/>
          </p:nvPr>
        </p:nvSpPr>
        <p:spPr>
          <a:xfrm>
            <a:off x="7444929" y="3735041"/>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189" indent="0">
              <a:buNone/>
              <a:defRPr sz="1600" b="1">
                <a:solidFill>
                  <a:srgbClr val="000000"/>
                </a:solidFill>
                <a:latin typeface="Arial" pitchFamily="34" charset="0"/>
                <a:cs typeface="Arial" pitchFamily="34" charset="0"/>
              </a:defRPr>
            </a:lvl2pPr>
            <a:lvl3pPr marL="914378" indent="0">
              <a:buNone/>
              <a:defRPr sz="1600" b="1">
                <a:solidFill>
                  <a:srgbClr val="000000"/>
                </a:solidFill>
                <a:latin typeface="Arial" pitchFamily="34" charset="0"/>
                <a:cs typeface="Arial" pitchFamily="34" charset="0"/>
              </a:defRPr>
            </a:lvl3pPr>
            <a:lvl4pPr marL="1371566" indent="0">
              <a:buNone/>
              <a:defRPr sz="1600" b="1">
                <a:solidFill>
                  <a:srgbClr val="000000"/>
                </a:solidFill>
                <a:latin typeface="Arial" pitchFamily="34" charset="0"/>
                <a:cs typeface="Arial" pitchFamily="34" charset="0"/>
              </a:defRPr>
            </a:lvl4pPr>
            <a:lvl5pPr marL="1828754" indent="0">
              <a:buNone/>
              <a:defRPr sz="1600" b="1">
                <a:solidFill>
                  <a:srgbClr val="000000"/>
                </a:solidFill>
                <a:latin typeface="Arial" pitchFamily="34" charset="0"/>
                <a:cs typeface="Arial" pitchFamily="34" charset="0"/>
              </a:defRPr>
            </a:lvl5pPr>
          </a:lstStyle>
          <a:p>
            <a:pPr lvl="0"/>
            <a:r>
              <a:rPr lang="en-US" dirty="0"/>
              <a:t>#.#%</a:t>
            </a:r>
          </a:p>
        </p:txBody>
      </p:sp>
      <p:sp>
        <p:nvSpPr>
          <p:cNvPr id="26" name="Text Placeholder 21"/>
          <p:cNvSpPr>
            <a:spLocks noGrp="1"/>
          </p:cNvSpPr>
          <p:nvPr>
            <p:ph type="body" sz="quarter" idx="21" hasCustomPrompt="1"/>
          </p:nvPr>
        </p:nvSpPr>
        <p:spPr>
          <a:xfrm>
            <a:off x="7444929" y="4080700"/>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189" indent="0">
              <a:buNone/>
              <a:defRPr sz="1600" b="1">
                <a:solidFill>
                  <a:srgbClr val="000000"/>
                </a:solidFill>
                <a:latin typeface="Arial" pitchFamily="34" charset="0"/>
                <a:cs typeface="Arial" pitchFamily="34" charset="0"/>
              </a:defRPr>
            </a:lvl2pPr>
            <a:lvl3pPr marL="914378" indent="0">
              <a:buNone/>
              <a:defRPr sz="1600" b="1">
                <a:solidFill>
                  <a:srgbClr val="000000"/>
                </a:solidFill>
                <a:latin typeface="Arial" pitchFamily="34" charset="0"/>
                <a:cs typeface="Arial" pitchFamily="34" charset="0"/>
              </a:defRPr>
            </a:lvl3pPr>
            <a:lvl4pPr marL="1371566" indent="0">
              <a:buNone/>
              <a:defRPr sz="1600" b="1">
                <a:solidFill>
                  <a:srgbClr val="000000"/>
                </a:solidFill>
                <a:latin typeface="Arial" pitchFamily="34" charset="0"/>
                <a:cs typeface="Arial" pitchFamily="34" charset="0"/>
              </a:defRPr>
            </a:lvl4pPr>
            <a:lvl5pPr marL="1828754" indent="0">
              <a:buNone/>
              <a:defRPr sz="1600" b="1">
                <a:solidFill>
                  <a:srgbClr val="000000"/>
                </a:solidFill>
                <a:latin typeface="Arial" pitchFamily="34" charset="0"/>
                <a:cs typeface="Arial" pitchFamily="34" charset="0"/>
              </a:defRPr>
            </a:lvl5pPr>
          </a:lstStyle>
          <a:p>
            <a:pPr lvl="0"/>
            <a:r>
              <a:rPr lang="en-US" dirty="0"/>
              <a:t>#.#%</a:t>
            </a:r>
          </a:p>
        </p:txBody>
      </p:sp>
      <p:sp>
        <p:nvSpPr>
          <p:cNvPr id="27" name="Text Placeholder 21"/>
          <p:cNvSpPr>
            <a:spLocks noGrp="1"/>
          </p:cNvSpPr>
          <p:nvPr>
            <p:ph type="body" sz="quarter" idx="22" hasCustomPrompt="1"/>
          </p:nvPr>
        </p:nvSpPr>
        <p:spPr>
          <a:xfrm>
            <a:off x="7444929" y="4425157"/>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189" indent="0">
              <a:buNone/>
              <a:defRPr sz="1600" b="1">
                <a:solidFill>
                  <a:srgbClr val="000000"/>
                </a:solidFill>
                <a:latin typeface="Arial" pitchFamily="34" charset="0"/>
                <a:cs typeface="Arial" pitchFamily="34" charset="0"/>
              </a:defRPr>
            </a:lvl2pPr>
            <a:lvl3pPr marL="914378" indent="0">
              <a:buNone/>
              <a:defRPr sz="1600" b="1">
                <a:solidFill>
                  <a:srgbClr val="000000"/>
                </a:solidFill>
                <a:latin typeface="Arial" pitchFamily="34" charset="0"/>
                <a:cs typeface="Arial" pitchFamily="34" charset="0"/>
              </a:defRPr>
            </a:lvl3pPr>
            <a:lvl4pPr marL="1371566" indent="0">
              <a:buNone/>
              <a:defRPr sz="1600" b="1">
                <a:solidFill>
                  <a:srgbClr val="000000"/>
                </a:solidFill>
                <a:latin typeface="Arial" pitchFamily="34" charset="0"/>
                <a:cs typeface="Arial" pitchFamily="34" charset="0"/>
              </a:defRPr>
            </a:lvl4pPr>
            <a:lvl5pPr marL="1828754" indent="0">
              <a:buNone/>
              <a:defRPr sz="1600" b="1">
                <a:solidFill>
                  <a:srgbClr val="000000"/>
                </a:solidFill>
                <a:latin typeface="Arial" pitchFamily="34" charset="0"/>
                <a:cs typeface="Arial" pitchFamily="34" charset="0"/>
              </a:defRPr>
            </a:lvl5pPr>
          </a:lstStyle>
          <a:p>
            <a:pPr lvl="0"/>
            <a:r>
              <a:rPr lang="en-US" dirty="0"/>
              <a:t>#.#%</a:t>
            </a:r>
          </a:p>
        </p:txBody>
      </p:sp>
      <p:sp>
        <p:nvSpPr>
          <p:cNvPr id="21" name="Content Placeholder 9"/>
          <p:cNvSpPr>
            <a:spLocks noGrp="1"/>
          </p:cNvSpPr>
          <p:nvPr>
            <p:ph sz="quarter" idx="23" hasCustomPrompt="1"/>
          </p:nvPr>
        </p:nvSpPr>
        <p:spPr>
          <a:xfrm>
            <a:off x="4800600" y="4856526"/>
            <a:ext cx="4114800" cy="286974"/>
          </a:xfrm>
          <a:prstGeom prst="rect">
            <a:avLst/>
          </a:prstGeom>
        </p:spPr>
        <p:txBody>
          <a:bodyPr/>
          <a:lstStyle>
            <a:lvl1pPr marL="0" indent="0" algn="r">
              <a:buNone/>
              <a:defRPr sz="1400"/>
            </a:lvl1pPr>
            <a:lvl2pPr marL="457189" indent="0" algn="r">
              <a:buNone/>
              <a:defRPr sz="1400"/>
            </a:lvl2pPr>
            <a:lvl3pPr marL="914378" indent="0" algn="r">
              <a:buNone/>
              <a:defRPr sz="1400"/>
            </a:lvl3pPr>
            <a:lvl4pPr marL="1371566" indent="0" algn="r">
              <a:buNone/>
              <a:defRPr sz="1400"/>
            </a:lvl4pPr>
            <a:lvl5pPr marL="1828754" indent="0" algn="r">
              <a:buNone/>
              <a:defRPr sz="1400"/>
            </a:lvl5pPr>
          </a:lstStyle>
          <a:p>
            <a:pPr lvl="0"/>
            <a:r>
              <a:rPr lang="en-US" dirty="0"/>
              <a:t>Click to edit Source </a:t>
            </a:r>
          </a:p>
        </p:txBody>
      </p:sp>
      <p:sp>
        <p:nvSpPr>
          <p:cNvPr id="2" name="Slide Number Placeholder 1"/>
          <p:cNvSpPr>
            <a:spLocks noGrp="1"/>
          </p:cNvSpPr>
          <p:nvPr>
            <p:ph type="sldNum" sz="quarter" idx="24"/>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304811203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2016 Title Only">
    <p:spTree>
      <p:nvGrpSpPr>
        <p:cNvPr id="1" name=""/>
        <p:cNvGrpSpPr/>
        <p:nvPr/>
      </p:nvGrpSpPr>
      <p:grpSpPr>
        <a:xfrm>
          <a:off x="0" y="0"/>
          <a:ext cx="0" cy="0"/>
          <a:chOff x="0" y="0"/>
          <a:chExt cx="0" cy="0"/>
        </a:xfrm>
      </p:grpSpPr>
      <p:sp>
        <p:nvSpPr>
          <p:cNvPr id="4" name="Title 1"/>
          <p:cNvSpPr>
            <a:spLocks noGrp="1"/>
          </p:cNvSpPr>
          <p:nvPr>
            <p:ph type="title"/>
          </p:nvPr>
        </p:nvSpPr>
        <p:spPr>
          <a:xfrm>
            <a:off x="0" y="57150"/>
            <a:ext cx="9144000" cy="628650"/>
          </a:xfrm>
          <a:prstGeom prst="rect">
            <a:avLst/>
          </a:prstGeom>
        </p:spPr>
        <p:txBody>
          <a:bodyPr anchor="ctr">
            <a:normAutofit/>
          </a:bodyPr>
          <a:lstStyle>
            <a:lvl1pPr algn="ctr">
              <a:lnSpc>
                <a:spcPts val="2400"/>
              </a:lnSpc>
              <a:defRPr sz="2400" b="1">
                <a:solidFill>
                  <a:schemeClr val="tx1"/>
                </a:solidFill>
                <a:effectLst/>
                <a:latin typeface="+mj-lt"/>
              </a:defRPr>
            </a:lvl1pPr>
          </a:lstStyle>
          <a:p>
            <a:r>
              <a:rPr lang="en-US" dirty="0"/>
              <a:t>Click to edit Master title style</a:t>
            </a:r>
          </a:p>
        </p:txBody>
      </p:sp>
      <p:sp>
        <p:nvSpPr>
          <p:cNvPr id="2" name="Slide Number Placeholder 1"/>
          <p:cNvSpPr>
            <a:spLocks noGrp="1"/>
          </p:cNvSpPr>
          <p:nvPr>
            <p:ph type="sldNum" sz="quarter" idx="10"/>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325378420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2016 BLANK w/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353493899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2016 BLANK">
    <p:spTree>
      <p:nvGrpSpPr>
        <p:cNvPr id="1" name=""/>
        <p:cNvGrpSpPr/>
        <p:nvPr/>
      </p:nvGrpSpPr>
      <p:grpSpPr>
        <a:xfrm>
          <a:off x="0" y="0"/>
          <a:ext cx="0" cy="0"/>
          <a:chOff x="0" y="0"/>
          <a:chExt cx="0" cy="0"/>
        </a:xfrm>
      </p:grpSpPr>
      <p:sp>
        <p:nvSpPr>
          <p:cNvPr id="2" name="Rectangle 1"/>
          <p:cNvSpPr/>
          <p:nvPr userDrawn="1"/>
        </p:nvSpPr>
        <p:spPr>
          <a:xfrm>
            <a:off x="0" y="4705350"/>
            <a:ext cx="9144000" cy="438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0000"/>
              </a:solidFill>
            </a:endParaRPr>
          </a:p>
        </p:txBody>
      </p:sp>
      <p:sp>
        <p:nvSpPr>
          <p:cNvPr id="4" name="Slide Number Placeholder 3"/>
          <p:cNvSpPr>
            <a:spLocks noGrp="1"/>
          </p:cNvSpPr>
          <p:nvPr>
            <p:ph type="sldNum" sz="quarter" idx="10"/>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997160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19A MMA Double 19-21">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21" indent="0" algn="ctr">
              <a:buNone/>
              <a:defRPr sz="1400">
                <a:latin typeface="Arial" panose="020B0604020202020204" pitchFamily="34" charset="0"/>
                <a:cs typeface="Arial" panose="020B0604020202020204" pitchFamily="34" charset="0"/>
              </a:defRPr>
            </a:lvl2pPr>
            <a:lvl3pPr marL="914243" indent="0" algn="ctr">
              <a:buNone/>
              <a:defRPr sz="1400">
                <a:latin typeface="Arial" panose="020B0604020202020204" pitchFamily="34" charset="0"/>
                <a:cs typeface="Arial" panose="020B0604020202020204" pitchFamily="34" charset="0"/>
              </a:defRPr>
            </a:lvl3pPr>
            <a:lvl4pPr marL="1371362" indent="0" algn="ctr">
              <a:buNone/>
              <a:defRPr sz="1400">
                <a:latin typeface="Arial" panose="020B0604020202020204" pitchFamily="34" charset="0"/>
                <a:cs typeface="Arial" panose="020B0604020202020204" pitchFamily="34" charset="0"/>
              </a:defRPr>
            </a:lvl4pPr>
            <a:lvl5pPr marL="1828484"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userDrawn="1"/>
        </p:nvSpPr>
        <p:spPr>
          <a:xfrm>
            <a:off x="1279694" y="1071290"/>
            <a:ext cx="2088821" cy="276989"/>
          </a:xfrm>
          <a:prstGeom prst="rect">
            <a:avLst/>
          </a:prstGeom>
          <a:noFill/>
        </p:spPr>
        <p:txBody>
          <a:bodyPr wrap="none" lIns="91430" tIns="45715" rIns="91430" bIns="45715" rtlCol="0">
            <a:spAutoFit/>
          </a:bodyPr>
          <a:lstStyle/>
          <a:p>
            <a:pPr algn="ctr" defTabSz="914243"/>
            <a:r>
              <a:rPr lang="en-US" sz="1200" b="1" dirty="0">
                <a:solidFill>
                  <a:srgbClr val="000000"/>
                </a:solidFill>
                <a:cs typeface="Arial" pitchFamily="34" charset="0"/>
              </a:rPr>
              <a:t>12-Month Moving Average</a:t>
            </a:r>
          </a:p>
        </p:txBody>
      </p:sp>
      <p:sp>
        <p:nvSpPr>
          <p:cNvPr id="12" name="TextBox 11">
            <a:extLst>
              <a:ext uri="{FF2B5EF4-FFF2-40B4-BE49-F238E27FC236}">
                <a16:creationId xmlns:a16="http://schemas.microsoft.com/office/drawing/2014/main" id="{185D8A10-2B50-498B-A3DB-B2A6A124A308}"/>
              </a:ext>
            </a:extLst>
          </p:cNvPr>
          <p:cNvSpPr txBox="1"/>
          <p:nvPr userDrawn="1"/>
        </p:nvSpPr>
        <p:spPr>
          <a:xfrm>
            <a:off x="5942108" y="1076845"/>
            <a:ext cx="1755589" cy="276989"/>
          </a:xfrm>
          <a:prstGeom prst="rect">
            <a:avLst/>
          </a:prstGeom>
          <a:noFill/>
        </p:spPr>
        <p:txBody>
          <a:bodyPr wrap="none" lIns="91430" tIns="45715" rIns="91430" bIns="45715" rtlCol="0">
            <a:spAutoFit/>
          </a:bodyPr>
          <a:lstStyle/>
          <a:p>
            <a:pPr algn="ctr" defTabSz="914243"/>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userDrawn="1"/>
        </p:nvSpPr>
        <p:spPr>
          <a:xfrm>
            <a:off x="5542413" y="888664"/>
            <a:ext cx="2554975" cy="307766"/>
          </a:xfrm>
          <a:prstGeom prst="rect">
            <a:avLst/>
          </a:prstGeom>
          <a:noFill/>
        </p:spPr>
        <p:txBody>
          <a:bodyPr wrap="none" lIns="91430" tIns="45715" rIns="91430" bIns="45715" rtlCol="0">
            <a:spAutoFit/>
          </a:bodyPr>
          <a:lstStyle/>
          <a:p>
            <a:pPr algn="ctr" defTabSz="914243"/>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userDrawn="1"/>
        </p:nvSpPr>
        <p:spPr>
          <a:xfrm>
            <a:off x="1049676" y="3860693"/>
            <a:ext cx="2548848" cy="830987"/>
          </a:xfrm>
          <a:prstGeom prst="rect">
            <a:avLst/>
          </a:prstGeom>
          <a:noFill/>
        </p:spPr>
        <p:txBody>
          <a:bodyPr wrap="square" lIns="91430" tIns="45715" rIns="91430" bIns="45715" rtlCol="0">
            <a:spAutoFit/>
          </a:bodyPr>
          <a:lstStyle/>
          <a:p>
            <a:pPr marL="285701" indent="-285701" defTabSz="914243" fontAlgn="t">
              <a:buFont typeface="Arial" pitchFamily="34" charset="0"/>
              <a:buChar char="•"/>
            </a:pPr>
            <a:r>
              <a:rPr lang="en-US" sz="1600" b="1" dirty="0">
                <a:solidFill>
                  <a:prstClr val="black"/>
                </a:solidFill>
              </a:rPr>
              <a:t>Annual Trend: </a:t>
            </a:r>
          </a:p>
          <a:p>
            <a:pPr marL="285701" indent="-285701" defTabSz="914243" fontAlgn="t">
              <a:buFont typeface="Arial" pitchFamily="34" charset="0"/>
              <a:buChar char="•"/>
            </a:pPr>
            <a:r>
              <a:rPr lang="en-US" sz="1600" b="1" dirty="0">
                <a:solidFill>
                  <a:prstClr val="black"/>
                </a:solidFill>
              </a:rPr>
              <a:t>Phase: </a:t>
            </a:r>
          </a:p>
          <a:p>
            <a:pPr marL="285701" indent="-285701" defTabSz="914243"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userDrawn="1">
            <p:extLst/>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2021:</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3"/>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4"/>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9"/>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4"/>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userDrawn="1"/>
        </p:nvGrpSpPr>
        <p:grpSpPr>
          <a:xfrm>
            <a:off x="5667022" y="3975388"/>
            <a:ext cx="1152880" cy="707886"/>
            <a:chOff x="5395957" y="3946960"/>
            <a:chExt cx="1152880" cy="707885"/>
          </a:xfrm>
        </p:grpSpPr>
        <p:sp>
          <p:nvSpPr>
            <p:cNvPr id="24" name="TextBox 23">
              <a:extLst>
                <a:ext uri="{FF2B5EF4-FFF2-40B4-BE49-F238E27FC236}">
                  <a16:creationId xmlns:a16="http://schemas.microsoft.com/office/drawing/2014/main" id="{6E8AFBDD-6BB9-4101-BD1D-3E4B7A9C2F4C}"/>
                </a:ext>
              </a:extLst>
            </p:cNvPr>
            <p:cNvSpPr txBox="1"/>
            <p:nvPr userDrawn="1"/>
          </p:nvSpPr>
          <p:spPr>
            <a:xfrm>
              <a:off x="5395957" y="3946960"/>
              <a:ext cx="1152880" cy="707885"/>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CA2AFCD6-9D9A-455F-B9E9-D30560274E17}"/>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06" indent="0" algn="r">
              <a:buNone/>
              <a:defRPr sz="1400"/>
            </a:lvl2pPr>
            <a:lvl3pPr marL="914220" indent="0" algn="r">
              <a:buNone/>
              <a:defRPr sz="1400"/>
            </a:lvl3pPr>
            <a:lvl4pPr marL="1371328" indent="0" algn="r">
              <a:buNone/>
              <a:defRPr sz="1400"/>
            </a:lvl4pPr>
            <a:lvl5pPr marL="1828439" indent="0" algn="r">
              <a:buNone/>
              <a:defRPr sz="1400"/>
            </a:lvl5pPr>
          </a:lstStyle>
          <a:p>
            <a:pPr lvl="0"/>
            <a:r>
              <a:rPr lang="en-US" dirty="0"/>
              <a:t>Click to edit Source </a:t>
            </a:r>
          </a:p>
        </p:txBody>
      </p:sp>
    </p:spTree>
    <p:extLst>
      <p:ext uri="{BB962C8B-B14F-4D97-AF65-F5344CB8AC3E}">
        <p14:creationId xmlns:p14="http://schemas.microsoft.com/office/powerpoint/2010/main" val="2537591991"/>
      </p:ext>
    </p:extLst>
  </p:cSld>
  <p:clrMapOvr>
    <a:overrideClrMapping bg1="lt1" tx1="dk1" bg2="lt2" tx2="dk2" accent1="accent1" accent2="accent2" accent3="accent3" accent4="accent4" accent5="accent5" accent6="accent6" hlink="hlink" folHlink="folHlink"/>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1_2016 BLANK w/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
        <p:nvSpPr>
          <p:cNvPr id="3" name="Text Placeholder 11"/>
          <p:cNvSpPr>
            <a:spLocks noGrp="1"/>
          </p:cNvSpPr>
          <p:nvPr>
            <p:ph type="body" sz="quarter" idx="15" hasCustomPrompt="1"/>
          </p:nvPr>
        </p:nvSpPr>
        <p:spPr>
          <a:xfrm>
            <a:off x="0" y="3360420"/>
            <a:ext cx="9110932" cy="457200"/>
          </a:xfrm>
          <a:prstGeom prst="rect">
            <a:avLst/>
          </a:prstGeom>
        </p:spPr>
        <p:txBody>
          <a:bodyPr anchor="ctr"/>
          <a:lstStyle>
            <a:lvl1pPr marL="0" indent="0" algn="ctr">
              <a:buNone/>
              <a:defRPr sz="2400" b="1">
                <a:solidFill>
                  <a:srgbClr val="000000"/>
                </a:solidFill>
              </a:defRPr>
            </a:lvl1pPr>
          </a:lstStyle>
          <a:p>
            <a:pPr lvl="0"/>
            <a:r>
              <a:rPr lang="en-US" dirty="0"/>
              <a:t>Click to add Company name</a:t>
            </a:r>
          </a:p>
        </p:txBody>
      </p:sp>
    </p:spTree>
    <p:extLst>
      <p:ext uri="{BB962C8B-B14F-4D97-AF65-F5344CB8AC3E}">
        <p14:creationId xmlns:p14="http://schemas.microsoft.com/office/powerpoint/2010/main" val="146747312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2019A 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9BA657-C29F-4FE9-A07E-8CD0D0D33B20}"/>
              </a:ext>
            </a:extLst>
          </p:cNvPr>
          <p:cNvSpPr/>
          <p:nvPr userDrawn="1"/>
        </p:nvSpPr>
        <p:spPr>
          <a:xfrm>
            <a:off x="0" y="4659466"/>
            <a:ext cx="9144000" cy="476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 Placeholder 7">
            <a:extLst>
              <a:ext uri="{FF2B5EF4-FFF2-40B4-BE49-F238E27FC236}">
                <a16:creationId xmlns:a16="http://schemas.microsoft.com/office/drawing/2014/main" id="{B0FF6646-33AD-40B9-BC61-E68A09554CF2}"/>
              </a:ext>
            </a:extLst>
          </p:cNvPr>
          <p:cNvSpPr>
            <a:spLocks noGrp="1"/>
          </p:cNvSpPr>
          <p:nvPr>
            <p:ph type="body" sz="quarter" idx="10" hasCustomPrompt="1"/>
          </p:nvPr>
        </p:nvSpPr>
        <p:spPr>
          <a:xfrm>
            <a:off x="5202238" y="1787525"/>
            <a:ext cx="3708400" cy="476250"/>
          </a:xfrm>
          <a:prstGeom prst="rect">
            <a:avLst/>
          </a:prstGeom>
        </p:spPr>
        <p:txBody>
          <a:bodyPr/>
          <a:lstStyle>
            <a:lvl1pPr marL="0" indent="0" algn="ctr">
              <a:buFontTx/>
              <a:buNone/>
              <a:defRPr sz="2400" b="1"/>
            </a:lvl1pPr>
          </a:lstStyle>
          <a:p>
            <a:pPr lvl="0"/>
            <a:r>
              <a:rPr lang="en-US" dirty="0"/>
              <a:t>Company Name Here</a:t>
            </a:r>
          </a:p>
        </p:txBody>
      </p:sp>
    </p:spTree>
    <p:extLst>
      <p:ext uri="{BB962C8B-B14F-4D97-AF65-F5344CB8AC3E}">
        <p14:creationId xmlns:p14="http://schemas.microsoft.com/office/powerpoint/2010/main" val="2065660546"/>
      </p:ext>
    </p:extLst>
  </p:cSld>
  <p:clrMapOvr>
    <a:overrideClrMapping bg1="lt1" tx1="dk1" bg2="lt2" tx2="dk2" accent1="accent1" accent2="accent2" accent3="accent3" accent4="accent4" accent5="accent5" accent6="accent6" hlink="hlink" folHlink="folHlink"/>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2016 CHART">
    <p:spTree>
      <p:nvGrpSpPr>
        <p:cNvPr id="1" name=""/>
        <p:cNvGrpSpPr/>
        <p:nvPr/>
      </p:nvGrpSpPr>
      <p:grpSpPr>
        <a:xfrm>
          <a:off x="0" y="0"/>
          <a:ext cx="0" cy="0"/>
          <a:chOff x="0" y="0"/>
          <a:chExt cx="0" cy="0"/>
        </a:xfrm>
      </p:grpSpPr>
      <p:sp>
        <p:nvSpPr>
          <p:cNvPr id="4" name="Title 1"/>
          <p:cNvSpPr>
            <a:spLocks noGrp="1"/>
          </p:cNvSpPr>
          <p:nvPr>
            <p:ph type="title"/>
          </p:nvPr>
        </p:nvSpPr>
        <p:spPr>
          <a:xfrm>
            <a:off x="0" y="57150"/>
            <a:ext cx="9144000" cy="628650"/>
          </a:xfrm>
          <a:prstGeom prst="rect">
            <a:avLst/>
          </a:prstGeom>
        </p:spPr>
        <p:txBody>
          <a:bodyPr anchor="ctr">
            <a:normAutofit/>
          </a:bodyPr>
          <a:lstStyle>
            <a:lvl1pPr algn="ctr">
              <a:lnSpc>
                <a:spcPts val="2400"/>
              </a:lnSpc>
              <a:defRPr sz="2400" b="1">
                <a:solidFill>
                  <a:schemeClr val="tx1"/>
                </a:solidFill>
                <a:effectLst/>
                <a:latin typeface="+mj-lt"/>
              </a:defRPr>
            </a:lvl1pPr>
          </a:lstStyle>
          <a:p>
            <a:r>
              <a:rPr lang="en-US" dirty="0"/>
              <a:t>Click to edit Master title style</a:t>
            </a:r>
          </a:p>
        </p:txBody>
      </p:sp>
      <p:sp>
        <p:nvSpPr>
          <p:cNvPr id="10" name="Content Placeholder 9"/>
          <p:cNvSpPr>
            <a:spLocks noGrp="1"/>
          </p:cNvSpPr>
          <p:nvPr>
            <p:ph sz="quarter" idx="14" hasCustomPrompt="1"/>
          </p:nvPr>
        </p:nvSpPr>
        <p:spPr>
          <a:xfrm>
            <a:off x="1066800" y="4856526"/>
            <a:ext cx="7848600" cy="286974"/>
          </a:xfrm>
          <a:prstGeom prst="rect">
            <a:avLst/>
          </a:prstGeom>
        </p:spPr>
        <p:txBody>
          <a:bodyPr/>
          <a:lstStyle>
            <a:lvl1pPr marL="0" indent="0" algn="r">
              <a:buNone/>
              <a:defRPr sz="1400"/>
            </a:lvl1pPr>
            <a:lvl2pPr marL="457178" indent="0" algn="r">
              <a:buNone/>
              <a:defRPr sz="1400"/>
            </a:lvl2pPr>
            <a:lvl3pPr marL="914355" indent="0" algn="r">
              <a:buNone/>
              <a:defRPr sz="1400"/>
            </a:lvl3pPr>
            <a:lvl4pPr marL="1371532" indent="0" algn="r">
              <a:buNone/>
              <a:defRPr sz="1400"/>
            </a:lvl4pPr>
            <a:lvl5pPr marL="1828709" indent="0" algn="r">
              <a:buNone/>
              <a:defRPr sz="1400"/>
            </a:lvl5pPr>
          </a:lstStyle>
          <a:p>
            <a:pPr lvl="0"/>
            <a:r>
              <a:rPr lang="en-US" dirty="0"/>
              <a:t>Click to edit Source </a:t>
            </a:r>
          </a:p>
        </p:txBody>
      </p:sp>
      <p:sp>
        <p:nvSpPr>
          <p:cNvPr id="11" name="Text Placeholder 11"/>
          <p:cNvSpPr>
            <a:spLocks noGrp="1"/>
          </p:cNvSpPr>
          <p:nvPr>
            <p:ph type="body" sz="quarter" idx="15" hasCustomPrompt="1"/>
          </p:nvPr>
        </p:nvSpPr>
        <p:spPr>
          <a:xfrm>
            <a:off x="4800600" y="4629150"/>
            <a:ext cx="4114800" cy="304800"/>
          </a:xfrm>
          <a:prstGeom prst="rect">
            <a:avLst/>
          </a:prstGeom>
        </p:spPr>
        <p:txBody>
          <a:bodyPr/>
          <a:lstStyle>
            <a:lvl1pPr marL="0" indent="0" algn="r">
              <a:buNone/>
              <a:defRPr sz="1400"/>
            </a:lvl1pPr>
          </a:lstStyle>
          <a:p>
            <a:pPr lvl="0"/>
            <a:r>
              <a:rPr lang="en-US" dirty="0"/>
              <a:t>Click to edit Description</a:t>
            </a:r>
          </a:p>
        </p:txBody>
      </p:sp>
      <p:sp>
        <p:nvSpPr>
          <p:cNvPr id="7" name="Chart Placeholder 4"/>
          <p:cNvSpPr>
            <a:spLocks noGrp="1"/>
          </p:cNvSpPr>
          <p:nvPr>
            <p:ph type="chart" sz="quarter" idx="16"/>
          </p:nvPr>
        </p:nvSpPr>
        <p:spPr>
          <a:xfrm>
            <a:off x="76200" y="742950"/>
            <a:ext cx="8991600" cy="3886200"/>
          </a:xfrm>
          <a:prstGeom prst="rect">
            <a:avLst/>
          </a:prstGeom>
        </p:spPr>
        <p:txBody>
          <a:bodyPr/>
          <a:lstStyle>
            <a:lvl1pPr>
              <a:defRPr>
                <a:solidFill>
                  <a:schemeClr val="accent1"/>
                </a:solidFill>
              </a:defRPr>
            </a:lvl1pPr>
          </a:lstStyle>
          <a:p>
            <a:endParaRPr lang="en-US"/>
          </a:p>
        </p:txBody>
      </p:sp>
      <p:sp>
        <p:nvSpPr>
          <p:cNvPr id="2" name="Slide Number Placeholder 1"/>
          <p:cNvSpPr>
            <a:spLocks noGrp="1"/>
          </p:cNvSpPr>
          <p:nvPr>
            <p:ph type="sldNum" sz="quarter" idx="17"/>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3622309215"/>
      </p:ext>
    </p:extLst>
  </p:cSld>
  <p:clrMapOvr>
    <a:overrideClrMapping bg1="lt1" tx1="dk1" bg2="lt2" tx2="dk2" accent1="accent1" accent2="accent2" accent3="accent3" accent4="accent4" accent5="accent5" accent6="accent6" hlink="hlink" folHlink="folHlink"/>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2016 MMA Double">
    <p:spTree>
      <p:nvGrpSpPr>
        <p:cNvPr id="1" name=""/>
        <p:cNvGrpSpPr/>
        <p:nvPr/>
      </p:nvGrpSpPr>
      <p:grpSpPr>
        <a:xfrm>
          <a:off x="0" y="0"/>
          <a:ext cx="0" cy="0"/>
          <a:chOff x="0" y="0"/>
          <a:chExt cx="0" cy="0"/>
        </a:xfrm>
      </p:grpSpPr>
      <p:sp>
        <p:nvSpPr>
          <p:cNvPr id="4" name="Title 1"/>
          <p:cNvSpPr>
            <a:spLocks noGrp="1"/>
          </p:cNvSpPr>
          <p:nvPr>
            <p:ph type="title"/>
          </p:nvPr>
        </p:nvSpPr>
        <p:spPr>
          <a:xfrm>
            <a:off x="0" y="57150"/>
            <a:ext cx="9144000" cy="628650"/>
          </a:xfrm>
          <a:prstGeom prst="rect">
            <a:avLst/>
          </a:prstGeom>
        </p:spPr>
        <p:txBody>
          <a:bodyPr anchor="ctr">
            <a:normAutofit/>
          </a:bodyPr>
          <a:lstStyle>
            <a:lvl1pPr algn="ctr">
              <a:lnSpc>
                <a:spcPts val="2400"/>
              </a:lnSpc>
              <a:defRPr sz="2400" b="1">
                <a:solidFill>
                  <a:schemeClr val="tx1"/>
                </a:solidFill>
                <a:effectLst/>
                <a:latin typeface="+mj-lt"/>
              </a:defRPr>
            </a:lvl1pPr>
          </a:lstStyle>
          <a:p>
            <a:r>
              <a:rPr lang="en-US" dirty="0"/>
              <a:t>Click to edit Master title style</a:t>
            </a:r>
          </a:p>
        </p:txBody>
      </p:sp>
      <p:sp>
        <p:nvSpPr>
          <p:cNvPr id="3" name="Chart Placeholder 2"/>
          <p:cNvSpPr>
            <a:spLocks noGrp="1"/>
          </p:cNvSpPr>
          <p:nvPr>
            <p:ph type="chart" sz="quarter" idx="13"/>
          </p:nvPr>
        </p:nvSpPr>
        <p:spPr>
          <a:xfrm>
            <a:off x="152400" y="1123950"/>
            <a:ext cx="4343400" cy="2514600"/>
          </a:xfrm>
          <a:prstGeom prst="rect">
            <a:avLst/>
          </a:prstGeom>
        </p:spPr>
        <p:txBody>
          <a:bodyPr/>
          <a:lstStyle/>
          <a:p>
            <a:endParaRPr lang="en-US" dirty="0"/>
          </a:p>
        </p:txBody>
      </p:sp>
      <p:sp>
        <p:nvSpPr>
          <p:cNvPr id="6" name="Chart Placeholder 2"/>
          <p:cNvSpPr>
            <a:spLocks noGrp="1"/>
          </p:cNvSpPr>
          <p:nvPr>
            <p:ph type="chart" sz="quarter" idx="14"/>
          </p:nvPr>
        </p:nvSpPr>
        <p:spPr>
          <a:xfrm>
            <a:off x="4648200" y="1123950"/>
            <a:ext cx="4343400" cy="2514600"/>
          </a:xfrm>
          <a:prstGeom prst="rect">
            <a:avLst/>
          </a:prstGeom>
        </p:spPr>
        <p:txBody>
          <a:bodyPr/>
          <a:lstStyle/>
          <a:p>
            <a:endParaRPr lang="en-US"/>
          </a:p>
        </p:txBody>
      </p:sp>
      <p:sp>
        <p:nvSpPr>
          <p:cNvPr id="7" name="TextBox 6"/>
          <p:cNvSpPr txBox="1"/>
          <p:nvPr userDrawn="1"/>
        </p:nvSpPr>
        <p:spPr>
          <a:xfrm>
            <a:off x="1279680" y="862067"/>
            <a:ext cx="2088842" cy="276999"/>
          </a:xfrm>
          <a:prstGeom prst="rect">
            <a:avLst/>
          </a:prstGeom>
          <a:noFill/>
        </p:spPr>
        <p:txBody>
          <a:bodyPr wrap="none" rtlCol="0">
            <a:spAutoFit/>
          </a:bodyPr>
          <a:lstStyle/>
          <a:p>
            <a:pPr algn="ctr" defTabSz="914355"/>
            <a:r>
              <a:rPr lang="en-US" sz="1200" b="1" dirty="0">
                <a:solidFill>
                  <a:srgbClr val="000000"/>
                </a:solidFill>
                <a:cs typeface="Arial" pitchFamily="34" charset="0"/>
              </a:rPr>
              <a:t>12-Month Moving Average</a:t>
            </a:r>
          </a:p>
        </p:txBody>
      </p:sp>
      <p:sp>
        <p:nvSpPr>
          <p:cNvPr id="8" name="TextBox 7"/>
          <p:cNvSpPr txBox="1"/>
          <p:nvPr userDrawn="1"/>
        </p:nvSpPr>
        <p:spPr>
          <a:xfrm>
            <a:off x="5942098" y="867623"/>
            <a:ext cx="1755610" cy="276999"/>
          </a:xfrm>
          <a:prstGeom prst="rect">
            <a:avLst/>
          </a:prstGeom>
          <a:noFill/>
        </p:spPr>
        <p:txBody>
          <a:bodyPr wrap="none" rtlCol="0">
            <a:spAutoFit/>
          </a:bodyPr>
          <a:lstStyle/>
          <a:p>
            <a:pPr algn="ctr" defTabSz="914355"/>
            <a:r>
              <a:rPr lang="en-US" sz="1200" b="1" dirty="0">
                <a:solidFill>
                  <a:srgbClr val="000000"/>
                </a:solidFill>
                <a:cs typeface="Arial" pitchFamily="34" charset="0"/>
              </a:rPr>
              <a:t>12/12 Rate-of-Change</a:t>
            </a:r>
          </a:p>
        </p:txBody>
      </p:sp>
      <p:sp>
        <p:nvSpPr>
          <p:cNvPr id="9" name="TextBox 8"/>
          <p:cNvSpPr txBox="1"/>
          <p:nvPr userDrawn="1"/>
        </p:nvSpPr>
        <p:spPr>
          <a:xfrm>
            <a:off x="5201445" y="679439"/>
            <a:ext cx="3236912" cy="369332"/>
          </a:xfrm>
          <a:prstGeom prst="rect">
            <a:avLst/>
          </a:prstGeom>
          <a:noFill/>
        </p:spPr>
        <p:txBody>
          <a:bodyPr wrap="none" rtlCol="0">
            <a:spAutoFit/>
          </a:bodyPr>
          <a:lstStyle/>
          <a:p>
            <a:pPr algn="ctr" defTabSz="914355"/>
            <a:r>
              <a:rPr lang="en-US" sz="1800" b="1" dirty="0">
                <a:solidFill>
                  <a:srgbClr val="000000"/>
                </a:solidFill>
                <a:cs typeface="Arial" pitchFamily="34" charset="0"/>
              </a:rPr>
              <a:t>Year-over-Year Growth Rate</a:t>
            </a:r>
          </a:p>
        </p:txBody>
      </p:sp>
      <p:sp>
        <p:nvSpPr>
          <p:cNvPr id="10" name="TextBox 9"/>
          <p:cNvSpPr txBox="1"/>
          <p:nvPr userDrawn="1"/>
        </p:nvSpPr>
        <p:spPr>
          <a:xfrm>
            <a:off x="1049676" y="3790950"/>
            <a:ext cx="2548848" cy="830997"/>
          </a:xfrm>
          <a:prstGeom prst="rect">
            <a:avLst/>
          </a:prstGeom>
          <a:noFill/>
        </p:spPr>
        <p:txBody>
          <a:bodyPr wrap="square" rtlCol="0">
            <a:spAutoFit/>
          </a:bodyPr>
          <a:lstStyle/>
          <a:p>
            <a:pPr marL="285736" indent="-285736" defTabSz="914355" fontAlgn="t">
              <a:buFont typeface="Arial" pitchFamily="34" charset="0"/>
              <a:buChar char="•"/>
            </a:pPr>
            <a:r>
              <a:rPr lang="en-US" sz="1600" b="1" dirty="0">
                <a:solidFill>
                  <a:prstClr val="black"/>
                </a:solidFill>
              </a:rPr>
              <a:t>Annual Trend: </a:t>
            </a:r>
          </a:p>
          <a:p>
            <a:pPr marL="285736" indent="-285736" defTabSz="914355" fontAlgn="t">
              <a:buFont typeface="Arial" pitchFamily="34" charset="0"/>
              <a:buChar char="•"/>
            </a:pPr>
            <a:r>
              <a:rPr lang="en-US" sz="1600" b="1" dirty="0">
                <a:solidFill>
                  <a:prstClr val="black"/>
                </a:solidFill>
              </a:rPr>
              <a:t>Phase: </a:t>
            </a:r>
          </a:p>
          <a:p>
            <a:pPr marL="285736" indent="-285736" defTabSz="914355" fontAlgn="t">
              <a:buFont typeface="Arial" pitchFamily="34" charset="0"/>
              <a:buChar char="•"/>
            </a:pPr>
            <a:r>
              <a:rPr lang="en-US" sz="1600" b="1" dirty="0">
                <a:solidFill>
                  <a:prstClr val="black"/>
                </a:solidFill>
              </a:rPr>
              <a:t>Year-over-Year:</a:t>
            </a:r>
            <a:endParaRPr lang="en-US" sz="1800" dirty="0">
              <a:solidFill>
                <a:prstClr val="black"/>
              </a:solidFill>
            </a:endParaRPr>
          </a:p>
        </p:txBody>
      </p:sp>
      <p:grpSp>
        <p:nvGrpSpPr>
          <p:cNvPr id="13" name="Group 4"/>
          <p:cNvGrpSpPr>
            <a:grpSpLocks/>
          </p:cNvGrpSpPr>
          <p:nvPr userDrawn="1"/>
        </p:nvGrpSpPr>
        <p:grpSpPr bwMode="auto">
          <a:xfrm>
            <a:off x="5174328" y="3714750"/>
            <a:ext cx="1702492" cy="742578"/>
            <a:chOff x="113617209" y="111190505"/>
            <a:chExt cx="1766738" cy="1029781"/>
          </a:xfrm>
        </p:grpSpPr>
        <p:sp>
          <p:nvSpPr>
            <p:cNvPr id="14" name="Text Box 5"/>
            <p:cNvSpPr txBox="1">
              <a:spLocks noChangeArrowheads="1"/>
            </p:cNvSpPr>
            <p:nvPr/>
          </p:nvSpPr>
          <p:spPr bwMode="auto">
            <a:xfrm>
              <a:off x="113617209" y="111190505"/>
              <a:ext cx="1766738" cy="1029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txBody>
            <a:bodyPr vert="horz" wrap="square" lIns="36576" tIns="36576" rIns="36576" bIns="36576" numCol="1" anchor="t" anchorCtr="0" compatLnSpc="1">
              <a:prstTxWarp prst="textNoShape">
                <a:avLst/>
              </a:prstTxWarp>
            </a:bodyPr>
            <a:lstStyle/>
            <a:p>
              <a:pPr algn="ctr" defTabSz="914355" fontAlgn="base">
                <a:spcBef>
                  <a:spcPct val="0"/>
                </a:spcBef>
                <a:spcAft>
                  <a:spcPct val="0"/>
                </a:spcAft>
              </a:pPr>
              <a:r>
                <a:rPr lang="en-US" sz="2000" b="1" dirty="0">
                  <a:solidFill>
                    <a:prstClr val="black"/>
                  </a:solidFill>
                  <a:cs typeface="Arial" pitchFamily="34" charset="0"/>
                </a:rPr>
                <a:t>Industry</a:t>
              </a:r>
            </a:p>
            <a:p>
              <a:pPr algn="ctr" defTabSz="914355" fontAlgn="base">
                <a:spcBef>
                  <a:spcPct val="0"/>
                </a:spcBef>
                <a:spcAft>
                  <a:spcPct val="0"/>
                </a:spcAft>
              </a:pPr>
              <a:r>
                <a:rPr lang="en-US" sz="2000" b="1" dirty="0">
                  <a:solidFill>
                    <a:prstClr val="black"/>
                  </a:solidFill>
                  <a:cs typeface="Arial" pitchFamily="34" charset="0"/>
                </a:rPr>
                <a:t>     Outlook</a:t>
              </a:r>
              <a:endParaRPr lang="en-US" sz="1600" dirty="0">
                <a:solidFill>
                  <a:prstClr val="black"/>
                </a:solidFill>
                <a:cs typeface="Arial" pitchFamily="34" charset="0"/>
              </a:endParaRPr>
            </a:p>
          </p:txBody>
        </p:sp>
        <p:pic>
          <p:nvPicPr>
            <p:cNvPr id="15" name="Picture 6" descr="MC90043806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829328" y="111680837"/>
              <a:ext cx="323031" cy="4263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graphicFrame>
        <p:nvGraphicFramePr>
          <p:cNvPr id="16" name="Table 15"/>
          <p:cNvGraphicFramePr>
            <a:graphicFrameLocks noGrp="1"/>
          </p:cNvGraphicFramePr>
          <p:nvPr userDrawn="1">
            <p:extLst/>
          </p:nvPr>
        </p:nvGraphicFramePr>
        <p:xfrm>
          <a:off x="6881857" y="3734546"/>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18770">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2016:</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18770">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2017:</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18770">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2018:</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8" name="Text Placeholder 17"/>
          <p:cNvSpPr>
            <a:spLocks noGrp="1"/>
          </p:cNvSpPr>
          <p:nvPr>
            <p:ph type="body" sz="quarter" idx="16" hasCustomPrompt="1"/>
          </p:nvPr>
        </p:nvSpPr>
        <p:spPr>
          <a:xfrm>
            <a:off x="152400" y="670445"/>
            <a:ext cx="4343400" cy="307975"/>
          </a:xfrm>
          <a:prstGeom prst="rect">
            <a:avLst/>
          </a:prstGeom>
        </p:spPr>
        <p:txBody>
          <a:bodyPr/>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Title</a:t>
            </a:r>
          </a:p>
        </p:txBody>
      </p:sp>
      <p:sp>
        <p:nvSpPr>
          <p:cNvPr id="22" name="Text Placeholder 21"/>
          <p:cNvSpPr>
            <a:spLocks noGrp="1"/>
          </p:cNvSpPr>
          <p:nvPr>
            <p:ph type="body" sz="quarter" idx="17" hasCustomPrompt="1"/>
          </p:nvPr>
        </p:nvSpPr>
        <p:spPr>
          <a:xfrm>
            <a:off x="2819400" y="3775838"/>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178" indent="0">
              <a:buNone/>
              <a:defRPr sz="1600" b="1">
                <a:solidFill>
                  <a:srgbClr val="000000"/>
                </a:solidFill>
                <a:latin typeface="Arial" pitchFamily="34" charset="0"/>
                <a:cs typeface="Arial" pitchFamily="34" charset="0"/>
              </a:defRPr>
            </a:lvl2pPr>
            <a:lvl3pPr marL="914355" indent="0">
              <a:buNone/>
              <a:defRPr sz="1600" b="1">
                <a:solidFill>
                  <a:srgbClr val="000000"/>
                </a:solidFill>
                <a:latin typeface="Arial" pitchFamily="34" charset="0"/>
                <a:cs typeface="Arial" pitchFamily="34" charset="0"/>
              </a:defRPr>
            </a:lvl3pPr>
            <a:lvl4pPr marL="1371532" indent="0">
              <a:buNone/>
              <a:defRPr sz="1600" b="1">
                <a:solidFill>
                  <a:srgbClr val="000000"/>
                </a:solidFill>
                <a:latin typeface="Arial" pitchFamily="34" charset="0"/>
                <a:cs typeface="Arial" pitchFamily="34" charset="0"/>
              </a:defRPr>
            </a:lvl4pPr>
            <a:lvl5pPr marL="1828709" indent="0">
              <a:buNone/>
              <a:defRPr sz="1600" b="1">
                <a:solidFill>
                  <a:srgbClr val="000000"/>
                </a:solidFill>
                <a:latin typeface="Arial" pitchFamily="34" charset="0"/>
                <a:cs typeface="Arial" pitchFamily="34" charset="0"/>
              </a:defRPr>
            </a:lvl5pPr>
          </a:lstStyle>
          <a:p>
            <a:pPr lvl="0"/>
            <a:r>
              <a:rPr lang="en-US" dirty="0"/>
              <a:t>#.#</a:t>
            </a:r>
          </a:p>
        </p:txBody>
      </p:sp>
      <p:sp>
        <p:nvSpPr>
          <p:cNvPr id="23" name="Text Placeholder 21"/>
          <p:cNvSpPr>
            <a:spLocks noGrp="1"/>
          </p:cNvSpPr>
          <p:nvPr>
            <p:ph type="body" sz="quarter" idx="18" hasCustomPrompt="1"/>
          </p:nvPr>
        </p:nvSpPr>
        <p:spPr>
          <a:xfrm>
            <a:off x="2103372" y="4019552"/>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178" indent="0">
              <a:buNone/>
              <a:defRPr sz="1600" b="1">
                <a:solidFill>
                  <a:srgbClr val="000000"/>
                </a:solidFill>
                <a:latin typeface="Arial" pitchFamily="34" charset="0"/>
                <a:cs typeface="Arial" pitchFamily="34" charset="0"/>
              </a:defRPr>
            </a:lvl2pPr>
            <a:lvl3pPr marL="914355" indent="0">
              <a:buNone/>
              <a:defRPr sz="1600" b="1">
                <a:solidFill>
                  <a:srgbClr val="000000"/>
                </a:solidFill>
                <a:latin typeface="Arial" pitchFamily="34" charset="0"/>
                <a:cs typeface="Arial" pitchFamily="34" charset="0"/>
              </a:defRPr>
            </a:lvl3pPr>
            <a:lvl4pPr marL="1371532" indent="0">
              <a:buNone/>
              <a:defRPr sz="1600" b="1">
                <a:solidFill>
                  <a:srgbClr val="000000"/>
                </a:solidFill>
                <a:latin typeface="Arial" pitchFamily="34" charset="0"/>
                <a:cs typeface="Arial" pitchFamily="34" charset="0"/>
              </a:defRPr>
            </a:lvl4pPr>
            <a:lvl5pPr marL="1828709" indent="0">
              <a:buNone/>
              <a:defRPr sz="1600" b="1">
                <a:solidFill>
                  <a:srgbClr val="000000"/>
                </a:solidFill>
                <a:latin typeface="Arial" pitchFamily="34" charset="0"/>
                <a:cs typeface="Arial" pitchFamily="34" charset="0"/>
              </a:defRPr>
            </a:lvl5pPr>
          </a:lstStyle>
          <a:p>
            <a:pPr lvl="0"/>
            <a:r>
              <a:rPr lang="en-US" dirty="0"/>
              <a:t>ABCD</a:t>
            </a:r>
          </a:p>
        </p:txBody>
      </p:sp>
      <p:sp>
        <p:nvSpPr>
          <p:cNvPr id="24" name="Text Placeholder 21"/>
          <p:cNvSpPr>
            <a:spLocks noGrp="1"/>
          </p:cNvSpPr>
          <p:nvPr>
            <p:ph type="body" sz="quarter" idx="19" hasCustomPrompt="1"/>
          </p:nvPr>
        </p:nvSpPr>
        <p:spPr>
          <a:xfrm>
            <a:off x="2949129" y="4270823"/>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178" indent="0">
              <a:buNone/>
              <a:defRPr sz="1600" b="1">
                <a:solidFill>
                  <a:srgbClr val="000000"/>
                </a:solidFill>
                <a:latin typeface="Arial" pitchFamily="34" charset="0"/>
                <a:cs typeface="Arial" pitchFamily="34" charset="0"/>
              </a:defRPr>
            </a:lvl2pPr>
            <a:lvl3pPr marL="914355" indent="0">
              <a:buNone/>
              <a:defRPr sz="1600" b="1">
                <a:solidFill>
                  <a:srgbClr val="000000"/>
                </a:solidFill>
                <a:latin typeface="Arial" pitchFamily="34" charset="0"/>
                <a:cs typeface="Arial" pitchFamily="34" charset="0"/>
              </a:defRPr>
            </a:lvl3pPr>
            <a:lvl4pPr marL="1371532" indent="0">
              <a:buNone/>
              <a:defRPr sz="1600" b="1">
                <a:solidFill>
                  <a:srgbClr val="000000"/>
                </a:solidFill>
                <a:latin typeface="Arial" pitchFamily="34" charset="0"/>
                <a:cs typeface="Arial" pitchFamily="34" charset="0"/>
              </a:defRPr>
            </a:lvl4pPr>
            <a:lvl5pPr marL="1828709" indent="0">
              <a:buNone/>
              <a:defRPr sz="1600" b="1">
                <a:solidFill>
                  <a:srgbClr val="000000"/>
                </a:solidFill>
                <a:latin typeface="Arial" pitchFamily="34" charset="0"/>
                <a:cs typeface="Arial" pitchFamily="34" charset="0"/>
              </a:defRPr>
            </a:lvl5pPr>
          </a:lstStyle>
          <a:p>
            <a:pPr lvl="0"/>
            <a:r>
              <a:rPr lang="en-US" dirty="0"/>
              <a:t>#.#%</a:t>
            </a:r>
          </a:p>
        </p:txBody>
      </p:sp>
      <p:sp>
        <p:nvSpPr>
          <p:cNvPr id="25" name="Text Placeholder 21"/>
          <p:cNvSpPr>
            <a:spLocks noGrp="1"/>
          </p:cNvSpPr>
          <p:nvPr>
            <p:ph type="body" sz="quarter" idx="20" hasCustomPrompt="1"/>
          </p:nvPr>
        </p:nvSpPr>
        <p:spPr>
          <a:xfrm>
            <a:off x="7444929" y="3735042"/>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178" indent="0">
              <a:buNone/>
              <a:defRPr sz="1600" b="1">
                <a:solidFill>
                  <a:srgbClr val="000000"/>
                </a:solidFill>
                <a:latin typeface="Arial" pitchFamily="34" charset="0"/>
                <a:cs typeface="Arial" pitchFamily="34" charset="0"/>
              </a:defRPr>
            </a:lvl2pPr>
            <a:lvl3pPr marL="914355" indent="0">
              <a:buNone/>
              <a:defRPr sz="1600" b="1">
                <a:solidFill>
                  <a:srgbClr val="000000"/>
                </a:solidFill>
                <a:latin typeface="Arial" pitchFamily="34" charset="0"/>
                <a:cs typeface="Arial" pitchFamily="34" charset="0"/>
              </a:defRPr>
            </a:lvl3pPr>
            <a:lvl4pPr marL="1371532" indent="0">
              <a:buNone/>
              <a:defRPr sz="1600" b="1">
                <a:solidFill>
                  <a:srgbClr val="000000"/>
                </a:solidFill>
                <a:latin typeface="Arial" pitchFamily="34" charset="0"/>
                <a:cs typeface="Arial" pitchFamily="34" charset="0"/>
              </a:defRPr>
            </a:lvl4pPr>
            <a:lvl5pPr marL="1828709" indent="0">
              <a:buNone/>
              <a:defRPr sz="1600" b="1">
                <a:solidFill>
                  <a:srgbClr val="000000"/>
                </a:solidFill>
                <a:latin typeface="Arial" pitchFamily="34" charset="0"/>
                <a:cs typeface="Arial" pitchFamily="34" charset="0"/>
              </a:defRPr>
            </a:lvl5pPr>
          </a:lstStyle>
          <a:p>
            <a:pPr lvl="0"/>
            <a:r>
              <a:rPr lang="en-US" dirty="0"/>
              <a:t>#.#%</a:t>
            </a:r>
          </a:p>
        </p:txBody>
      </p:sp>
      <p:sp>
        <p:nvSpPr>
          <p:cNvPr id="26" name="Text Placeholder 21"/>
          <p:cNvSpPr>
            <a:spLocks noGrp="1"/>
          </p:cNvSpPr>
          <p:nvPr>
            <p:ph type="body" sz="quarter" idx="21" hasCustomPrompt="1"/>
          </p:nvPr>
        </p:nvSpPr>
        <p:spPr>
          <a:xfrm>
            <a:off x="7444929" y="4080701"/>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178" indent="0">
              <a:buNone/>
              <a:defRPr sz="1600" b="1">
                <a:solidFill>
                  <a:srgbClr val="000000"/>
                </a:solidFill>
                <a:latin typeface="Arial" pitchFamily="34" charset="0"/>
                <a:cs typeface="Arial" pitchFamily="34" charset="0"/>
              </a:defRPr>
            </a:lvl2pPr>
            <a:lvl3pPr marL="914355" indent="0">
              <a:buNone/>
              <a:defRPr sz="1600" b="1">
                <a:solidFill>
                  <a:srgbClr val="000000"/>
                </a:solidFill>
                <a:latin typeface="Arial" pitchFamily="34" charset="0"/>
                <a:cs typeface="Arial" pitchFamily="34" charset="0"/>
              </a:defRPr>
            </a:lvl3pPr>
            <a:lvl4pPr marL="1371532" indent="0">
              <a:buNone/>
              <a:defRPr sz="1600" b="1">
                <a:solidFill>
                  <a:srgbClr val="000000"/>
                </a:solidFill>
                <a:latin typeface="Arial" pitchFamily="34" charset="0"/>
                <a:cs typeface="Arial" pitchFamily="34" charset="0"/>
              </a:defRPr>
            </a:lvl4pPr>
            <a:lvl5pPr marL="1828709" indent="0">
              <a:buNone/>
              <a:defRPr sz="1600" b="1">
                <a:solidFill>
                  <a:srgbClr val="000000"/>
                </a:solidFill>
                <a:latin typeface="Arial" pitchFamily="34" charset="0"/>
                <a:cs typeface="Arial" pitchFamily="34" charset="0"/>
              </a:defRPr>
            </a:lvl5pPr>
          </a:lstStyle>
          <a:p>
            <a:pPr lvl="0"/>
            <a:r>
              <a:rPr lang="en-US" dirty="0"/>
              <a:t>#.#%</a:t>
            </a:r>
          </a:p>
        </p:txBody>
      </p:sp>
      <p:sp>
        <p:nvSpPr>
          <p:cNvPr id="27" name="Text Placeholder 21"/>
          <p:cNvSpPr>
            <a:spLocks noGrp="1"/>
          </p:cNvSpPr>
          <p:nvPr>
            <p:ph type="body" sz="quarter" idx="22" hasCustomPrompt="1"/>
          </p:nvPr>
        </p:nvSpPr>
        <p:spPr>
          <a:xfrm>
            <a:off x="7444929" y="4425158"/>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178" indent="0">
              <a:buNone/>
              <a:defRPr sz="1600" b="1">
                <a:solidFill>
                  <a:srgbClr val="000000"/>
                </a:solidFill>
                <a:latin typeface="Arial" pitchFamily="34" charset="0"/>
                <a:cs typeface="Arial" pitchFamily="34" charset="0"/>
              </a:defRPr>
            </a:lvl2pPr>
            <a:lvl3pPr marL="914355" indent="0">
              <a:buNone/>
              <a:defRPr sz="1600" b="1">
                <a:solidFill>
                  <a:srgbClr val="000000"/>
                </a:solidFill>
                <a:latin typeface="Arial" pitchFamily="34" charset="0"/>
                <a:cs typeface="Arial" pitchFamily="34" charset="0"/>
              </a:defRPr>
            </a:lvl3pPr>
            <a:lvl4pPr marL="1371532" indent="0">
              <a:buNone/>
              <a:defRPr sz="1600" b="1">
                <a:solidFill>
                  <a:srgbClr val="000000"/>
                </a:solidFill>
                <a:latin typeface="Arial" pitchFamily="34" charset="0"/>
                <a:cs typeface="Arial" pitchFamily="34" charset="0"/>
              </a:defRPr>
            </a:lvl4pPr>
            <a:lvl5pPr marL="1828709" indent="0">
              <a:buNone/>
              <a:defRPr sz="1600" b="1">
                <a:solidFill>
                  <a:srgbClr val="000000"/>
                </a:solidFill>
                <a:latin typeface="Arial" pitchFamily="34" charset="0"/>
                <a:cs typeface="Arial" pitchFamily="34" charset="0"/>
              </a:defRPr>
            </a:lvl5pPr>
          </a:lstStyle>
          <a:p>
            <a:pPr lvl="0"/>
            <a:r>
              <a:rPr lang="en-US" dirty="0"/>
              <a:t>#.#%</a:t>
            </a:r>
          </a:p>
        </p:txBody>
      </p:sp>
      <p:sp>
        <p:nvSpPr>
          <p:cNvPr id="21" name="Content Placeholder 9"/>
          <p:cNvSpPr>
            <a:spLocks noGrp="1"/>
          </p:cNvSpPr>
          <p:nvPr>
            <p:ph sz="quarter" idx="23" hasCustomPrompt="1"/>
          </p:nvPr>
        </p:nvSpPr>
        <p:spPr>
          <a:xfrm>
            <a:off x="4800600" y="4856526"/>
            <a:ext cx="4114800" cy="286974"/>
          </a:xfrm>
          <a:prstGeom prst="rect">
            <a:avLst/>
          </a:prstGeom>
        </p:spPr>
        <p:txBody>
          <a:bodyPr/>
          <a:lstStyle>
            <a:lvl1pPr marL="0" indent="0" algn="r">
              <a:buNone/>
              <a:defRPr sz="1400"/>
            </a:lvl1pPr>
            <a:lvl2pPr marL="457178" indent="0" algn="r">
              <a:buNone/>
              <a:defRPr sz="1400"/>
            </a:lvl2pPr>
            <a:lvl3pPr marL="914355" indent="0" algn="r">
              <a:buNone/>
              <a:defRPr sz="1400"/>
            </a:lvl3pPr>
            <a:lvl4pPr marL="1371532" indent="0" algn="r">
              <a:buNone/>
              <a:defRPr sz="1400"/>
            </a:lvl4pPr>
            <a:lvl5pPr marL="1828709" indent="0" algn="r">
              <a:buNone/>
              <a:defRPr sz="1400"/>
            </a:lvl5pPr>
          </a:lstStyle>
          <a:p>
            <a:pPr lvl="0"/>
            <a:r>
              <a:rPr lang="en-US" dirty="0"/>
              <a:t>Click to edit Source </a:t>
            </a:r>
          </a:p>
        </p:txBody>
      </p:sp>
      <p:sp>
        <p:nvSpPr>
          <p:cNvPr id="2" name="Slide Number Placeholder 1"/>
          <p:cNvSpPr>
            <a:spLocks noGrp="1"/>
          </p:cNvSpPr>
          <p:nvPr>
            <p:ph type="sldNum" sz="quarter" idx="24"/>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414148599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2016 MMT Double">
    <p:spTree>
      <p:nvGrpSpPr>
        <p:cNvPr id="1" name=""/>
        <p:cNvGrpSpPr/>
        <p:nvPr/>
      </p:nvGrpSpPr>
      <p:grpSpPr>
        <a:xfrm>
          <a:off x="0" y="0"/>
          <a:ext cx="0" cy="0"/>
          <a:chOff x="0" y="0"/>
          <a:chExt cx="0" cy="0"/>
        </a:xfrm>
      </p:grpSpPr>
      <p:sp>
        <p:nvSpPr>
          <p:cNvPr id="4" name="Title 1"/>
          <p:cNvSpPr>
            <a:spLocks noGrp="1"/>
          </p:cNvSpPr>
          <p:nvPr>
            <p:ph type="title"/>
          </p:nvPr>
        </p:nvSpPr>
        <p:spPr>
          <a:xfrm>
            <a:off x="0" y="57150"/>
            <a:ext cx="9144000" cy="628650"/>
          </a:xfrm>
          <a:prstGeom prst="rect">
            <a:avLst/>
          </a:prstGeom>
        </p:spPr>
        <p:txBody>
          <a:bodyPr anchor="ctr">
            <a:normAutofit/>
          </a:bodyPr>
          <a:lstStyle>
            <a:lvl1pPr algn="ctr">
              <a:lnSpc>
                <a:spcPts val="2400"/>
              </a:lnSpc>
              <a:defRPr sz="2400" b="1">
                <a:solidFill>
                  <a:schemeClr val="tx1"/>
                </a:solidFill>
                <a:effectLst/>
                <a:latin typeface="+mj-lt"/>
              </a:defRPr>
            </a:lvl1pPr>
          </a:lstStyle>
          <a:p>
            <a:r>
              <a:rPr lang="en-US" dirty="0"/>
              <a:t>Click to edit Master title style</a:t>
            </a:r>
          </a:p>
        </p:txBody>
      </p:sp>
      <p:sp>
        <p:nvSpPr>
          <p:cNvPr id="3" name="Chart Placeholder 2"/>
          <p:cNvSpPr>
            <a:spLocks noGrp="1"/>
          </p:cNvSpPr>
          <p:nvPr>
            <p:ph type="chart" sz="quarter" idx="13"/>
          </p:nvPr>
        </p:nvSpPr>
        <p:spPr>
          <a:xfrm>
            <a:off x="152400" y="1123950"/>
            <a:ext cx="4343400" cy="2514600"/>
          </a:xfrm>
          <a:prstGeom prst="rect">
            <a:avLst/>
          </a:prstGeom>
        </p:spPr>
        <p:txBody>
          <a:bodyPr/>
          <a:lstStyle/>
          <a:p>
            <a:endParaRPr lang="en-US" dirty="0"/>
          </a:p>
        </p:txBody>
      </p:sp>
      <p:sp>
        <p:nvSpPr>
          <p:cNvPr id="6" name="Chart Placeholder 2"/>
          <p:cNvSpPr>
            <a:spLocks noGrp="1"/>
          </p:cNvSpPr>
          <p:nvPr>
            <p:ph type="chart" sz="quarter" idx="14"/>
          </p:nvPr>
        </p:nvSpPr>
        <p:spPr>
          <a:xfrm>
            <a:off x="4648200" y="1123950"/>
            <a:ext cx="4343400" cy="2514600"/>
          </a:xfrm>
          <a:prstGeom prst="rect">
            <a:avLst/>
          </a:prstGeom>
        </p:spPr>
        <p:txBody>
          <a:bodyPr/>
          <a:lstStyle/>
          <a:p>
            <a:endParaRPr lang="en-US"/>
          </a:p>
        </p:txBody>
      </p:sp>
      <p:sp>
        <p:nvSpPr>
          <p:cNvPr id="7" name="TextBox 6"/>
          <p:cNvSpPr txBox="1"/>
          <p:nvPr userDrawn="1"/>
        </p:nvSpPr>
        <p:spPr>
          <a:xfrm>
            <a:off x="1397500" y="862067"/>
            <a:ext cx="1853201" cy="276999"/>
          </a:xfrm>
          <a:prstGeom prst="rect">
            <a:avLst/>
          </a:prstGeom>
          <a:noFill/>
        </p:spPr>
        <p:txBody>
          <a:bodyPr wrap="none" rtlCol="0">
            <a:spAutoFit/>
          </a:bodyPr>
          <a:lstStyle/>
          <a:p>
            <a:pPr algn="ctr" defTabSz="914355"/>
            <a:r>
              <a:rPr lang="en-US" sz="1200" b="1" dirty="0">
                <a:solidFill>
                  <a:srgbClr val="000000"/>
                </a:solidFill>
                <a:cs typeface="Arial" pitchFamily="34" charset="0"/>
              </a:rPr>
              <a:t>12-Month Moving Total</a:t>
            </a:r>
          </a:p>
        </p:txBody>
      </p:sp>
      <p:sp>
        <p:nvSpPr>
          <p:cNvPr id="8" name="TextBox 7"/>
          <p:cNvSpPr txBox="1"/>
          <p:nvPr userDrawn="1"/>
        </p:nvSpPr>
        <p:spPr>
          <a:xfrm>
            <a:off x="5942098" y="867623"/>
            <a:ext cx="1755610" cy="276999"/>
          </a:xfrm>
          <a:prstGeom prst="rect">
            <a:avLst/>
          </a:prstGeom>
          <a:noFill/>
        </p:spPr>
        <p:txBody>
          <a:bodyPr wrap="none" rtlCol="0">
            <a:spAutoFit/>
          </a:bodyPr>
          <a:lstStyle/>
          <a:p>
            <a:pPr algn="ctr" defTabSz="914355"/>
            <a:r>
              <a:rPr lang="en-US" sz="1200" b="1" dirty="0">
                <a:solidFill>
                  <a:srgbClr val="000000"/>
                </a:solidFill>
                <a:cs typeface="Arial" pitchFamily="34" charset="0"/>
              </a:rPr>
              <a:t>12/12 Rate-of-Change</a:t>
            </a:r>
          </a:p>
        </p:txBody>
      </p:sp>
      <p:sp>
        <p:nvSpPr>
          <p:cNvPr id="9" name="TextBox 8"/>
          <p:cNvSpPr txBox="1"/>
          <p:nvPr userDrawn="1"/>
        </p:nvSpPr>
        <p:spPr>
          <a:xfrm>
            <a:off x="5201445" y="679439"/>
            <a:ext cx="3236912" cy="369332"/>
          </a:xfrm>
          <a:prstGeom prst="rect">
            <a:avLst/>
          </a:prstGeom>
          <a:noFill/>
        </p:spPr>
        <p:txBody>
          <a:bodyPr wrap="none" rtlCol="0">
            <a:spAutoFit/>
          </a:bodyPr>
          <a:lstStyle/>
          <a:p>
            <a:pPr algn="ctr" defTabSz="914355"/>
            <a:r>
              <a:rPr lang="en-US" sz="1800" b="1" dirty="0">
                <a:solidFill>
                  <a:srgbClr val="000000"/>
                </a:solidFill>
                <a:cs typeface="Arial" pitchFamily="34" charset="0"/>
              </a:rPr>
              <a:t>Year-over-Year Growth Rate</a:t>
            </a:r>
          </a:p>
        </p:txBody>
      </p:sp>
      <p:sp>
        <p:nvSpPr>
          <p:cNvPr id="10" name="TextBox 9"/>
          <p:cNvSpPr txBox="1"/>
          <p:nvPr userDrawn="1"/>
        </p:nvSpPr>
        <p:spPr>
          <a:xfrm>
            <a:off x="1049676" y="3790950"/>
            <a:ext cx="2548848" cy="830997"/>
          </a:xfrm>
          <a:prstGeom prst="rect">
            <a:avLst/>
          </a:prstGeom>
          <a:noFill/>
        </p:spPr>
        <p:txBody>
          <a:bodyPr wrap="square" rtlCol="0">
            <a:spAutoFit/>
          </a:bodyPr>
          <a:lstStyle/>
          <a:p>
            <a:pPr marL="285736" indent="-285736" defTabSz="914355" fontAlgn="t">
              <a:buFont typeface="Arial" pitchFamily="34" charset="0"/>
              <a:buChar char="•"/>
            </a:pPr>
            <a:r>
              <a:rPr lang="en-US" sz="1600" b="1" dirty="0">
                <a:solidFill>
                  <a:prstClr val="black"/>
                </a:solidFill>
              </a:rPr>
              <a:t>Annual Trend: </a:t>
            </a:r>
          </a:p>
          <a:p>
            <a:pPr marL="285736" indent="-285736" defTabSz="914355" fontAlgn="t">
              <a:buFont typeface="Arial" pitchFamily="34" charset="0"/>
              <a:buChar char="•"/>
            </a:pPr>
            <a:r>
              <a:rPr lang="en-US" sz="1600" b="1" dirty="0">
                <a:solidFill>
                  <a:prstClr val="black"/>
                </a:solidFill>
              </a:rPr>
              <a:t>Phase: </a:t>
            </a:r>
          </a:p>
          <a:p>
            <a:pPr marL="285736" indent="-285736" defTabSz="914355" fontAlgn="t">
              <a:buFont typeface="Arial" pitchFamily="34" charset="0"/>
              <a:buChar char="•"/>
            </a:pPr>
            <a:r>
              <a:rPr lang="en-US" sz="1600" b="1" dirty="0">
                <a:solidFill>
                  <a:prstClr val="black"/>
                </a:solidFill>
              </a:rPr>
              <a:t>Year-over-Year:</a:t>
            </a:r>
            <a:endParaRPr lang="en-US" sz="1800" dirty="0">
              <a:solidFill>
                <a:prstClr val="black"/>
              </a:solidFill>
            </a:endParaRPr>
          </a:p>
        </p:txBody>
      </p:sp>
      <p:grpSp>
        <p:nvGrpSpPr>
          <p:cNvPr id="13" name="Group 4"/>
          <p:cNvGrpSpPr>
            <a:grpSpLocks/>
          </p:cNvGrpSpPr>
          <p:nvPr userDrawn="1"/>
        </p:nvGrpSpPr>
        <p:grpSpPr bwMode="auto">
          <a:xfrm>
            <a:off x="5174328" y="3714750"/>
            <a:ext cx="1702492" cy="742578"/>
            <a:chOff x="113617209" y="111190505"/>
            <a:chExt cx="1766738" cy="1029781"/>
          </a:xfrm>
        </p:grpSpPr>
        <p:sp>
          <p:nvSpPr>
            <p:cNvPr id="14" name="Text Box 5"/>
            <p:cNvSpPr txBox="1">
              <a:spLocks noChangeArrowheads="1"/>
            </p:cNvSpPr>
            <p:nvPr/>
          </p:nvSpPr>
          <p:spPr bwMode="auto">
            <a:xfrm>
              <a:off x="113617209" y="111190505"/>
              <a:ext cx="1766738" cy="1029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txBody>
            <a:bodyPr vert="horz" wrap="square" lIns="36576" tIns="36576" rIns="36576" bIns="36576" numCol="1" anchor="t" anchorCtr="0" compatLnSpc="1">
              <a:prstTxWarp prst="textNoShape">
                <a:avLst/>
              </a:prstTxWarp>
            </a:bodyPr>
            <a:lstStyle/>
            <a:p>
              <a:pPr algn="ctr" defTabSz="914355" fontAlgn="base">
                <a:spcBef>
                  <a:spcPct val="0"/>
                </a:spcBef>
                <a:spcAft>
                  <a:spcPct val="0"/>
                </a:spcAft>
              </a:pPr>
              <a:r>
                <a:rPr lang="en-US" sz="2000" b="1" dirty="0">
                  <a:solidFill>
                    <a:prstClr val="black"/>
                  </a:solidFill>
                  <a:cs typeface="Arial" pitchFamily="34" charset="0"/>
                </a:rPr>
                <a:t>Industry</a:t>
              </a:r>
            </a:p>
            <a:p>
              <a:pPr algn="ctr" defTabSz="914355" fontAlgn="base">
                <a:spcBef>
                  <a:spcPct val="0"/>
                </a:spcBef>
                <a:spcAft>
                  <a:spcPct val="0"/>
                </a:spcAft>
              </a:pPr>
              <a:r>
                <a:rPr lang="en-US" sz="2000" b="1" dirty="0">
                  <a:solidFill>
                    <a:prstClr val="black"/>
                  </a:solidFill>
                  <a:cs typeface="Arial" pitchFamily="34" charset="0"/>
                </a:rPr>
                <a:t>     Outlook</a:t>
              </a:r>
              <a:endParaRPr lang="en-US" sz="1600" dirty="0">
                <a:solidFill>
                  <a:prstClr val="black"/>
                </a:solidFill>
                <a:cs typeface="Arial" pitchFamily="34" charset="0"/>
              </a:endParaRPr>
            </a:p>
          </p:txBody>
        </p:sp>
        <p:pic>
          <p:nvPicPr>
            <p:cNvPr id="15" name="Picture 6" descr="MC90043806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829328" y="111680837"/>
              <a:ext cx="323031" cy="4263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graphicFrame>
        <p:nvGraphicFramePr>
          <p:cNvPr id="16" name="Table 15"/>
          <p:cNvGraphicFramePr>
            <a:graphicFrameLocks noGrp="1"/>
          </p:cNvGraphicFramePr>
          <p:nvPr userDrawn="1">
            <p:extLst/>
          </p:nvPr>
        </p:nvGraphicFramePr>
        <p:xfrm>
          <a:off x="6881857" y="3734546"/>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18770">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2016:</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18770">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2017:</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18770">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2018:</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8" name="Text Placeholder 17"/>
          <p:cNvSpPr>
            <a:spLocks noGrp="1"/>
          </p:cNvSpPr>
          <p:nvPr>
            <p:ph type="body" sz="quarter" idx="16" hasCustomPrompt="1"/>
          </p:nvPr>
        </p:nvSpPr>
        <p:spPr>
          <a:xfrm>
            <a:off x="152400" y="670445"/>
            <a:ext cx="4343400" cy="307975"/>
          </a:xfrm>
          <a:prstGeom prst="rect">
            <a:avLst/>
          </a:prstGeom>
        </p:spPr>
        <p:txBody>
          <a:bodyPr/>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Title</a:t>
            </a:r>
          </a:p>
        </p:txBody>
      </p:sp>
      <p:sp>
        <p:nvSpPr>
          <p:cNvPr id="22" name="Text Placeholder 21"/>
          <p:cNvSpPr>
            <a:spLocks noGrp="1"/>
          </p:cNvSpPr>
          <p:nvPr>
            <p:ph type="body" sz="quarter" idx="17" hasCustomPrompt="1"/>
          </p:nvPr>
        </p:nvSpPr>
        <p:spPr>
          <a:xfrm>
            <a:off x="2819400" y="3775838"/>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178" indent="0">
              <a:buNone/>
              <a:defRPr sz="1600" b="1">
                <a:solidFill>
                  <a:srgbClr val="000000"/>
                </a:solidFill>
                <a:latin typeface="Arial" pitchFamily="34" charset="0"/>
                <a:cs typeface="Arial" pitchFamily="34" charset="0"/>
              </a:defRPr>
            </a:lvl2pPr>
            <a:lvl3pPr marL="914355" indent="0">
              <a:buNone/>
              <a:defRPr sz="1600" b="1">
                <a:solidFill>
                  <a:srgbClr val="000000"/>
                </a:solidFill>
                <a:latin typeface="Arial" pitchFamily="34" charset="0"/>
                <a:cs typeface="Arial" pitchFamily="34" charset="0"/>
              </a:defRPr>
            </a:lvl3pPr>
            <a:lvl4pPr marL="1371532" indent="0">
              <a:buNone/>
              <a:defRPr sz="1600" b="1">
                <a:solidFill>
                  <a:srgbClr val="000000"/>
                </a:solidFill>
                <a:latin typeface="Arial" pitchFamily="34" charset="0"/>
                <a:cs typeface="Arial" pitchFamily="34" charset="0"/>
              </a:defRPr>
            </a:lvl4pPr>
            <a:lvl5pPr marL="1828709" indent="0">
              <a:buNone/>
              <a:defRPr sz="1600" b="1">
                <a:solidFill>
                  <a:srgbClr val="000000"/>
                </a:solidFill>
                <a:latin typeface="Arial" pitchFamily="34" charset="0"/>
                <a:cs typeface="Arial" pitchFamily="34" charset="0"/>
              </a:defRPr>
            </a:lvl5pPr>
          </a:lstStyle>
          <a:p>
            <a:pPr lvl="0"/>
            <a:r>
              <a:rPr lang="en-US" dirty="0"/>
              <a:t>#.#</a:t>
            </a:r>
          </a:p>
        </p:txBody>
      </p:sp>
      <p:sp>
        <p:nvSpPr>
          <p:cNvPr id="23" name="Text Placeholder 21"/>
          <p:cNvSpPr>
            <a:spLocks noGrp="1"/>
          </p:cNvSpPr>
          <p:nvPr>
            <p:ph type="body" sz="quarter" idx="18" hasCustomPrompt="1"/>
          </p:nvPr>
        </p:nvSpPr>
        <p:spPr>
          <a:xfrm>
            <a:off x="2103372" y="4019552"/>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178" indent="0">
              <a:buNone/>
              <a:defRPr sz="1600" b="1">
                <a:solidFill>
                  <a:srgbClr val="000000"/>
                </a:solidFill>
                <a:latin typeface="Arial" pitchFamily="34" charset="0"/>
                <a:cs typeface="Arial" pitchFamily="34" charset="0"/>
              </a:defRPr>
            </a:lvl2pPr>
            <a:lvl3pPr marL="914355" indent="0">
              <a:buNone/>
              <a:defRPr sz="1600" b="1">
                <a:solidFill>
                  <a:srgbClr val="000000"/>
                </a:solidFill>
                <a:latin typeface="Arial" pitchFamily="34" charset="0"/>
                <a:cs typeface="Arial" pitchFamily="34" charset="0"/>
              </a:defRPr>
            </a:lvl3pPr>
            <a:lvl4pPr marL="1371532" indent="0">
              <a:buNone/>
              <a:defRPr sz="1600" b="1">
                <a:solidFill>
                  <a:srgbClr val="000000"/>
                </a:solidFill>
                <a:latin typeface="Arial" pitchFamily="34" charset="0"/>
                <a:cs typeface="Arial" pitchFamily="34" charset="0"/>
              </a:defRPr>
            </a:lvl4pPr>
            <a:lvl5pPr marL="1828709" indent="0">
              <a:buNone/>
              <a:defRPr sz="1600" b="1">
                <a:solidFill>
                  <a:srgbClr val="000000"/>
                </a:solidFill>
                <a:latin typeface="Arial" pitchFamily="34" charset="0"/>
                <a:cs typeface="Arial" pitchFamily="34" charset="0"/>
              </a:defRPr>
            </a:lvl5pPr>
          </a:lstStyle>
          <a:p>
            <a:pPr lvl="0"/>
            <a:r>
              <a:rPr lang="en-US" dirty="0"/>
              <a:t>ABCD</a:t>
            </a:r>
          </a:p>
        </p:txBody>
      </p:sp>
      <p:sp>
        <p:nvSpPr>
          <p:cNvPr id="24" name="Text Placeholder 21"/>
          <p:cNvSpPr>
            <a:spLocks noGrp="1"/>
          </p:cNvSpPr>
          <p:nvPr>
            <p:ph type="body" sz="quarter" idx="19" hasCustomPrompt="1"/>
          </p:nvPr>
        </p:nvSpPr>
        <p:spPr>
          <a:xfrm>
            <a:off x="2949129" y="4270823"/>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178" indent="0">
              <a:buNone/>
              <a:defRPr sz="1600" b="1">
                <a:solidFill>
                  <a:srgbClr val="000000"/>
                </a:solidFill>
                <a:latin typeface="Arial" pitchFamily="34" charset="0"/>
                <a:cs typeface="Arial" pitchFamily="34" charset="0"/>
              </a:defRPr>
            </a:lvl2pPr>
            <a:lvl3pPr marL="914355" indent="0">
              <a:buNone/>
              <a:defRPr sz="1600" b="1">
                <a:solidFill>
                  <a:srgbClr val="000000"/>
                </a:solidFill>
                <a:latin typeface="Arial" pitchFamily="34" charset="0"/>
                <a:cs typeface="Arial" pitchFamily="34" charset="0"/>
              </a:defRPr>
            </a:lvl3pPr>
            <a:lvl4pPr marL="1371532" indent="0">
              <a:buNone/>
              <a:defRPr sz="1600" b="1">
                <a:solidFill>
                  <a:srgbClr val="000000"/>
                </a:solidFill>
                <a:latin typeface="Arial" pitchFamily="34" charset="0"/>
                <a:cs typeface="Arial" pitchFamily="34" charset="0"/>
              </a:defRPr>
            </a:lvl4pPr>
            <a:lvl5pPr marL="1828709" indent="0">
              <a:buNone/>
              <a:defRPr sz="1600" b="1">
                <a:solidFill>
                  <a:srgbClr val="000000"/>
                </a:solidFill>
                <a:latin typeface="Arial" pitchFamily="34" charset="0"/>
                <a:cs typeface="Arial" pitchFamily="34" charset="0"/>
              </a:defRPr>
            </a:lvl5pPr>
          </a:lstStyle>
          <a:p>
            <a:pPr lvl="0"/>
            <a:r>
              <a:rPr lang="en-US" dirty="0"/>
              <a:t>#.#%</a:t>
            </a:r>
          </a:p>
        </p:txBody>
      </p:sp>
      <p:sp>
        <p:nvSpPr>
          <p:cNvPr id="25" name="Text Placeholder 21"/>
          <p:cNvSpPr>
            <a:spLocks noGrp="1"/>
          </p:cNvSpPr>
          <p:nvPr>
            <p:ph type="body" sz="quarter" idx="20" hasCustomPrompt="1"/>
          </p:nvPr>
        </p:nvSpPr>
        <p:spPr>
          <a:xfrm>
            <a:off x="7444929" y="3735042"/>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178" indent="0">
              <a:buNone/>
              <a:defRPr sz="1600" b="1">
                <a:solidFill>
                  <a:srgbClr val="000000"/>
                </a:solidFill>
                <a:latin typeface="Arial" pitchFamily="34" charset="0"/>
                <a:cs typeface="Arial" pitchFamily="34" charset="0"/>
              </a:defRPr>
            </a:lvl2pPr>
            <a:lvl3pPr marL="914355" indent="0">
              <a:buNone/>
              <a:defRPr sz="1600" b="1">
                <a:solidFill>
                  <a:srgbClr val="000000"/>
                </a:solidFill>
                <a:latin typeface="Arial" pitchFamily="34" charset="0"/>
                <a:cs typeface="Arial" pitchFamily="34" charset="0"/>
              </a:defRPr>
            </a:lvl3pPr>
            <a:lvl4pPr marL="1371532" indent="0">
              <a:buNone/>
              <a:defRPr sz="1600" b="1">
                <a:solidFill>
                  <a:srgbClr val="000000"/>
                </a:solidFill>
                <a:latin typeface="Arial" pitchFamily="34" charset="0"/>
                <a:cs typeface="Arial" pitchFamily="34" charset="0"/>
              </a:defRPr>
            </a:lvl4pPr>
            <a:lvl5pPr marL="1828709" indent="0">
              <a:buNone/>
              <a:defRPr sz="1600" b="1">
                <a:solidFill>
                  <a:srgbClr val="000000"/>
                </a:solidFill>
                <a:latin typeface="Arial" pitchFamily="34" charset="0"/>
                <a:cs typeface="Arial" pitchFamily="34" charset="0"/>
              </a:defRPr>
            </a:lvl5pPr>
          </a:lstStyle>
          <a:p>
            <a:pPr lvl="0"/>
            <a:r>
              <a:rPr lang="en-US" dirty="0"/>
              <a:t>#.#%</a:t>
            </a:r>
          </a:p>
        </p:txBody>
      </p:sp>
      <p:sp>
        <p:nvSpPr>
          <p:cNvPr id="26" name="Text Placeholder 21"/>
          <p:cNvSpPr>
            <a:spLocks noGrp="1"/>
          </p:cNvSpPr>
          <p:nvPr>
            <p:ph type="body" sz="quarter" idx="21" hasCustomPrompt="1"/>
          </p:nvPr>
        </p:nvSpPr>
        <p:spPr>
          <a:xfrm>
            <a:off x="7444929" y="4080701"/>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178" indent="0">
              <a:buNone/>
              <a:defRPr sz="1600" b="1">
                <a:solidFill>
                  <a:srgbClr val="000000"/>
                </a:solidFill>
                <a:latin typeface="Arial" pitchFamily="34" charset="0"/>
                <a:cs typeface="Arial" pitchFamily="34" charset="0"/>
              </a:defRPr>
            </a:lvl2pPr>
            <a:lvl3pPr marL="914355" indent="0">
              <a:buNone/>
              <a:defRPr sz="1600" b="1">
                <a:solidFill>
                  <a:srgbClr val="000000"/>
                </a:solidFill>
                <a:latin typeface="Arial" pitchFamily="34" charset="0"/>
                <a:cs typeface="Arial" pitchFamily="34" charset="0"/>
              </a:defRPr>
            </a:lvl3pPr>
            <a:lvl4pPr marL="1371532" indent="0">
              <a:buNone/>
              <a:defRPr sz="1600" b="1">
                <a:solidFill>
                  <a:srgbClr val="000000"/>
                </a:solidFill>
                <a:latin typeface="Arial" pitchFamily="34" charset="0"/>
                <a:cs typeface="Arial" pitchFamily="34" charset="0"/>
              </a:defRPr>
            </a:lvl4pPr>
            <a:lvl5pPr marL="1828709" indent="0">
              <a:buNone/>
              <a:defRPr sz="1600" b="1">
                <a:solidFill>
                  <a:srgbClr val="000000"/>
                </a:solidFill>
                <a:latin typeface="Arial" pitchFamily="34" charset="0"/>
                <a:cs typeface="Arial" pitchFamily="34" charset="0"/>
              </a:defRPr>
            </a:lvl5pPr>
          </a:lstStyle>
          <a:p>
            <a:pPr lvl="0"/>
            <a:r>
              <a:rPr lang="en-US" dirty="0"/>
              <a:t>#.#%</a:t>
            </a:r>
          </a:p>
        </p:txBody>
      </p:sp>
      <p:sp>
        <p:nvSpPr>
          <p:cNvPr id="27" name="Text Placeholder 21"/>
          <p:cNvSpPr>
            <a:spLocks noGrp="1"/>
          </p:cNvSpPr>
          <p:nvPr>
            <p:ph type="body" sz="quarter" idx="22" hasCustomPrompt="1"/>
          </p:nvPr>
        </p:nvSpPr>
        <p:spPr>
          <a:xfrm>
            <a:off x="7444929" y="4425158"/>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178" indent="0">
              <a:buNone/>
              <a:defRPr sz="1600" b="1">
                <a:solidFill>
                  <a:srgbClr val="000000"/>
                </a:solidFill>
                <a:latin typeface="Arial" pitchFamily="34" charset="0"/>
                <a:cs typeface="Arial" pitchFamily="34" charset="0"/>
              </a:defRPr>
            </a:lvl2pPr>
            <a:lvl3pPr marL="914355" indent="0">
              <a:buNone/>
              <a:defRPr sz="1600" b="1">
                <a:solidFill>
                  <a:srgbClr val="000000"/>
                </a:solidFill>
                <a:latin typeface="Arial" pitchFamily="34" charset="0"/>
                <a:cs typeface="Arial" pitchFamily="34" charset="0"/>
              </a:defRPr>
            </a:lvl3pPr>
            <a:lvl4pPr marL="1371532" indent="0">
              <a:buNone/>
              <a:defRPr sz="1600" b="1">
                <a:solidFill>
                  <a:srgbClr val="000000"/>
                </a:solidFill>
                <a:latin typeface="Arial" pitchFamily="34" charset="0"/>
                <a:cs typeface="Arial" pitchFamily="34" charset="0"/>
              </a:defRPr>
            </a:lvl4pPr>
            <a:lvl5pPr marL="1828709" indent="0">
              <a:buNone/>
              <a:defRPr sz="1600" b="1">
                <a:solidFill>
                  <a:srgbClr val="000000"/>
                </a:solidFill>
                <a:latin typeface="Arial" pitchFamily="34" charset="0"/>
                <a:cs typeface="Arial" pitchFamily="34" charset="0"/>
              </a:defRPr>
            </a:lvl5pPr>
          </a:lstStyle>
          <a:p>
            <a:pPr lvl="0"/>
            <a:r>
              <a:rPr lang="en-US" dirty="0"/>
              <a:t>#.#%</a:t>
            </a:r>
          </a:p>
        </p:txBody>
      </p:sp>
      <p:sp>
        <p:nvSpPr>
          <p:cNvPr id="21" name="Content Placeholder 9"/>
          <p:cNvSpPr>
            <a:spLocks noGrp="1"/>
          </p:cNvSpPr>
          <p:nvPr>
            <p:ph sz="quarter" idx="23" hasCustomPrompt="1"/>
          </p:nvPr>
        </p:nvSpPr>
        <p:spPr>
          <a:xfrm>
            <a:off x="4800600" y="4856526"/>
            <a:ext cx="4114800" cy="286974"/>
          </a:xfrm>
          <a:prstGeom prst="rect">
            <a:avLst/>
          </a:prstGeom>
        </p:spPr>
        <p:txBody>
          <a:bodyPr/>
          <a:lstStyle>
            <a:lvl1pPr marL="0" indent="0" algn="r">
              <a:buNone/>
              <a:defRPr sz="1400"/>
            </a:lvl1pPr>
            <a:lvl2pPr marL="457178" indent="0" algn="r">
              <a:buNone/>
              <a:defRPr sz="1400"/>
            </a:lvl2pPr>
            <a:lvl3pPr marL="914355" indent="0" algn="r">
              <a:buNone/>
              <a:defRPr sz="1400"/>
            </a:lvl3pPr>
            <a:lvl4pPr marL="1371532" indent="0" algn="r">
              <a:buNone/>
              <a:defRPr sz="1400"/>
            </a:lvl4pPr>
            <a:lvl5pPr marL="1828709" indent="0" algn="r">
              <a:buNone/>
              <a:defRPr sz="1400"/>
            </a:lvl5pPr>
          </a:lstStyle>
          <a:p>
            <a:pPr lvl="0"/>
            <a:r>
              <a:rPr lang="en-US" dirty="0"/>
              <a:t>Click to edit Source </a:t>
            </a:r>
          </a:p>
        </p:txBody>
      </p:sp>
      <p:sp>
        <p:nvSpPr>
          <p:cNvPr id="2" name="Slide Number Placeholder 1"/>
          <p:cNvSpPr>
            <a:spLocks noGrp="1"/>
          </p:cNvSpPr>
          <p:nvPr>
            <p:ph type="sldNum" sz="quarter" idx="24"/>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380209047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2016 Title Only">
    <p:spTree>
      <p:nvGrpSpPr>
        <p:cNvPr id="1" name=""/>
        <p:cNvGrpSpPr/>
        <p:nvPr/>
      </p:nvGrpSpPr>
      <p:grpSpPr>
        <a:xfrm>
          <a:off x="0" y="0"/>
          <a:ext cx="0" cy="0"/>
          <a:chOff x="0" y="0"/>
          <a:chExt cx="0" cy="0"/>
        </a:xfrm>
      </p:grpSpPr>
      <p:sp>
        <p:nvSpPr>
          <p:cNvPr id="4" name="Title 1"/>
          <p:cNvSpPr>
            <a:spLocks noGrp="1"/>
          </p:cNvSpPr>
          <p:nvPr>
            <p:ph type="title"/>
          </p:nvPr>
        </p:nvSpPr>
        <p:spPr>
          <a:xfrm>
            <a:off x="0" y="57150"/>
            <a:ext cx="9144000" cy="628650"/>
          </a:xfrm>
          <a:prstGeom prst="rect">
            <a:avLst/>
          </a:prstGeom>
        </p:spPr>
        <p:txBody>
          <a:bodyPr anchor="ctr">
            <a:normAutofit/>
          </a:bodyPr>
          <a:lstStyle>
            <a:lvl1pPr algn="ctr">
              <a:lnSpc>
                <a:spcPts val="2400"/>
              </a:lnSpc>
              <a:defRPr sz="2400" b="1">
                <a:solidFill>
                  <a:schemeClr val="tx1"/>
                </a:solidFill>
                <a:effectLst/>
                <a:latin typeface="+mj-lt"/>
              </a:defRPr>
            </a:lvl1pPr>
          </a:lstStyle>
          <a:p>
            <a:r>
              <a:rPr lang="en-US" dirty="0"/>
              <a:t>Click to edit Master title style</a:t>
            </a:r>
          </a:p>
        </p:txBody>
      </p:sp>
      <p:sp>
        <p:nvSpPr>
          <p:cNvPr id="2" name="Slide Number Placeholder 1"/>
          <p:cNvSpPr>
            <a:spLocks noGrp="1"/>
          </p:cNvSpPr>
          <p:nvPr>
            <p:ph type="sldNum" sz="quarter" idx="10"/>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291445109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2016 BLANK w/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31294291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2016 BLANK">
    <p:spTree>
      <p:nvGrpSpPr>
        <p:cNvPr id="1" name=""/>
        <p:cNvGrpSpPr/>
        <p:nvPr/>
      </p:nvGrpSpPr>
      <p:grpSpPr>
        <a:xfrm>
          <a:off x="0" y="0"/>
          <a:ext cx="0" cy="0"/>
          <a:chOff x="0" y="0"/>
          <a:chExt cx="0" cy="0"/>
        </a:xfrm>
      </p:grpSpPr>
      <p:sp>
        <p:nvSpPr>
          <p:cNvPr id="2" name="Rectangle 1"/>
          <p:cNvSpPr/>
          <p:nvPr userDrawn="1"/>
        </p:nvSpPr>
        <p:spPr>
          <a:xfrm>
            <a:off x="0" y="4705350"/>
            <a:ext cx="9144000" cy="438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endParaRPr lang="en-US" sz="1800" dirty="0">
              <a:solidFill>
                <a:srgbClr val="FF0000"/>
              </a:solidFill>
            </a:endParaRPr>
          </a:p>
        </p:txBody>
      </p:sp>
      <p:sp>
        <p:nvSpPr>
          <p:cNvPr id="4" name="Slide Number Placeholder 3"/>
          <p:cNvSpPr>
            <a:spLocks noGrp="1"/>
          </p:cNvSpPr>
          <p:nvPr>
            <p:ph type="sldNum" sz="quarter" idx="10"/>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26840486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019A GDP 18-20">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21" indent="0" algn="ctr">
              <a:buNone/>
              <a:defRPr sz="1400">
                <a:latin typeface="Arial" panose="020B0604020202020204" pitchFamily="34" charset="0"/>
                <a:cs typeface="Arial" panose="020B0604020202020204" pitchFamily="34" charset="0"/>
              </a:defRPr>
            </a:lvl2pPr>
            <a:lvl3pPr marL="914243" indent="0" algn="ctr">
              <a:buNone/>
              <a:defRPr sz="1400">
                <a:latin typeface="Arial" panose="020B0604020202020204" pitchFamily="34" charset="0"/>
                <a:cs typeface="Arial" panose="020B0604020202020204" pitchFamily="34" charset="0"/>
              </a:defRPr>
            </a:lvl3pPr>
            <a:lvl4pPr marL="1371362" indent="0" algn="ctr">
              <a:buNone/>
              <a:defRPr sz="1400">
                <a:latin typeface="Arial" panose="020B0604020202020204" pitchFamily="34" charset="0"/>
                <a:cs typeface="Arial" panose="020B0604020202020204" pitchFamily="34" charset="0"/>
              </a:defRPr>
            </a:lvl4pPr>
            <a:lvl5pPr marL="1828484"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userDrawn="1"/>
        </p:nvSpPr>
        <p:spPr>
          <a:xfrm>
            <a:off x="1322173" y="1071290"/>
            <a:ext cx="2003862" cy="276989"/>
          </a:xfrm>
          <a:prstGeom prst="rect">
            <a:avLst/>
          </a:prstGeom>
          <a:noFill/>
        </p:spPr>
        <p:txBody>
          <a:bodyPr wrap="none" lIns="91430" tIns="45715" rIns="91430" bIns="45715" rtlCol="0">
            <a:spAutoFit/>
          </a:bodyPr>
          <a:lstStyle/>
          <a:p>
            <a:pPr algn="ctr" defTabSz="914243"/>
            <a:r>
              <a:rPr lang="en-US" sz="1200" b="1" dirty="0">
                <a:solidFill>
                  <a:srgbClr val="000000"/>
                </a:solidFill>
                <a:cs typeface="Arial" pitchFamily="34" charset="0"/>
              </a:rPr>
              <a:t>3-Month Moving Average</a:t>
            </a:r>
          </a:p>
        </p:txBody>
      </p:sp>
      <p:sp>
        <p:nvSpPr>
          <p:cNvPr id="12" name="TextBox 11">
            <a:extLst>
              <a:ext uri="{FF2B5EF4-FFF2-40B4-BE49-F238E27FC236}">
                <a16:creationId xmlns:a16="http://schemas.microsoft.com/office/drawing/2014/main" id="{185D8A10-2B50-498B-A3DB-B2A6A124A308}"/>
              </a:ext>
            </a:extLst>
          </p:cNvPr>
          <p:cNvSpPr txBox="1"/>
          <p:nvPr userDrawn="1"/>
        </p:nvSpPr>
        <p:spPr>
          <a:xfrm>
            <a:off x="5984587" y="1076845"/>
            <a:ext cx="1670630" cy="276989"/>
          </a:xfrm>
          <a:prstGeom prst="rect">
            <a:avLst/>
          </a:prstGeom>
          <a:noFill/>
        </p:spPr>
        <p:txBody>
          <a:bodyPr wrap="none" lIns="91430" tIns="45715" rIns="91430" bIns="45715" rtlCol="0">
            <a:spAutoFit/>
          </a:bodyPr>
          <a:lstStyle/>
          <a:p>
            <a:pPr algn="ctr" defTabSz="914243"/>
            <a:r>
              <a:rPr lang="en-US" sz="1200" b="1" dirty="0">
                <a:solidFill>
                  <a:srgbClr val="000000"/>
                </a:solidFill>
                <a:cs typeface="Arial" pitchFamily="34" charset="0"/>
              </a:rPr>
              <a:t>3/12 Rate-of-Change</a:t>
            </a:r>
          </a:p>
        </p:txBody>
      </p:sp>
      <p:sp>
        <p:nvSpPr>
          <p:cNvPr id="13" name="TextBox 12">
            <a:extLst>
              <a:ext uri="{FF2B5EF4-FFF2-40B4-BE49-F238E27FC236}">
                <a16:creationId xmlns:a16="http://schemas.microsoft.com/office/drawing/2014/main" id="{A9D57C76-5872-4BEC-9D1D-83400EDE7D94}"/>
              </a:ext>
            </a:extLst>
          </p:cNvPr>
          <p:cNvSpPr txBox="1"/>
          <p:nvPr userDrawn="1"/>
        </p:nvSpPr>
        <p:spPr>
          <a:xfrm>
            <a:off x="5274457" y="888664"/>
            <a:ext cx="3090891" cy="307766"/>
          </a:xfrm>
          <a:prstGeom prst="rect">
            <a:avLst/>
          </a:prstGeom>
          <a:noFill/>
        </p:spPr>
        <p:txBody>
          <a:bodyPr wrap="none" lIns="91430" tIns="45715" rIns="91430" bIns="45715" rtlCol="0">
            <a:spAutoFit/>
          </a:bodyPr>
          <a:lstStyle/>
          <a:p>
            <a:pPr algn="ctr" defTabSz="914243"/>
            <a:r>
              <a:rPr lang="en-US" sz="1400" b="1" dirty="0">
                <a:solidFill>
                  <a:srgbClr val="000000"/>
                </a:solidFill>
                <a:cs typeface="Arial" pitchFamily="34" charset="0"/>
              </a:rPr>
              <a:t>Quarter-over-Quarter Growth Rate</a:t>
            </a:r>
          </a:p>
        </p:txBody>
      </p:sp>
      <p:sp>
        <p:nvSpPr>
          <p:cNvPr id="14" name="TextBox 13">
            <a:extLst>
              <a:ext uri="{FF2B5EF4-FFF2-40B4-BE49-F238E27FC236}">
                <a16:creationId xmlns:a16="http://schemas.microsoft.com/office/drawing/2014/main" id="{ACA82535-2A6F-4A97-A35F-B6573675E0FC}"/>
              </a:ext>
            </a:extLst>
          </p:cNvPr>
          <p:cNvSpPr txBox="1"/>
          <p:nvPr userDrawn="1"/>
        </p:nvSpPr>
        <p:spPr>
          <a:xfrm>
            <a:off x="1049677" y="3860693"/>
            <a:ext cx="3204272" cy="830987"/>
          </a:xfrm>
          <a:prstGeom prst="rect">
            <a:avLst/>
          </a:prstGeom>
          <a:noFill/>
        </p:spPr>
        <p:txBody>
          <a:bodyPr wrap="square" lIns="91430" tIns="45715" rIns="91430" bIns="45715" rtlCol="0">
            <a:spAutoFit/>
          </a:bodyPr>
          <a:lstStyle/>
          <a:p>
            <a:pPr marL="285701" indent="-285701" defTabSz="914243" fontAlgn="t">
              <a:buFont typeface="Arial" pitchFamily="34" charset="0"/>
              <a:buChar char="•"/>
            </a:pPr>
            <a:r>
              <a:rPr lang="en-US" sz="1600" b="1" dirty="0">
                <a:solidFill>
                  <a:prstClr val="black"/>
                </a:solidFill>
              </a:rPr>
              <a:t>. </a:t>
            </a:r>
          </a:p>
          <a:p>
            <a:pPr marL="285701" indent="-285701" defTabSz="914243" fontAlgn="t">
              <a:buFont typeface="Arial" pitchFamily="34" charset="0"/>
              <a:buChar char="•"/>
            </a:pPr>
            <a:r>
              <a:rPr lang="en-US" sz="1600" b="1" dirty="0">
                <a:solidFill>
                  <a:prstClr val="black"/>
                </a:solidFill>
              </a:rPr>
              <a:t>Phase: </a:t>
            </a:r>
          </a:p>
          <a:p>
            <a:pPr marL="285701" indent="-285701" defTabSz="914243" fontAlgn="t">
              <a:buFont typeface="Arial" pitchFamily="34" charset="0"/>
              <a:buChar char="•"/>
            </a:pPr>
            <a:r>
              <a:rPr lang="en-US" sz="1600" b="1" dirty="0">
                <a:solidFill>
                  <a:prstClr val="black"/>
                </a:solidFill>
              </a:rPr>
              <a:t>Quarter-over-Quarter: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userDrawn="1">
            <p:extLst/>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2018:</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2020:</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3"/>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1351722" y="3845584"/>
            <a:ext cx="2458278" cy="277813"/>
          </a:xfrm>
          <a:prstGeom prst="rect">
            <a:avLst/>
          </a:prstGeom>
          <a:solidFill>
            <a:schemeClr val="bg1"/>
          </a:solidFill>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3537004" y="4340569"/>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4"/>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userDrawn="1"/>
        </p:nvGrpSpPr>
        <p:grpSpPr>
          <a:xfrm>
            <a:off x="5667022" y="3975388"/>
            <a:ext cx="1152880" cy="707886"/>
            <a:chOff x="5395957" y="3946960"/>
            <a:chExt cx="1152880" cy="707885"/>
          </a:xfrm>
        </p:grpSpPr>
        <p:sp>
          <p:nvSpPr>
            <p:cNvPr id="24" name="TextBox 23">
              <a:extLst>
                <a:ext uri="{FF2B5EF4-FFF2-40B4-BE49-F238E27FC236}">
                  <a16:creationId xmlns:a16="http://schemas.microsoft.com/office/drawing/2014/main" id="{6E8AFBDD-6BB9-4101-BD1D-3E4B7A9C2F4C}"/>
                </a:ext>
              </a:extLst>
            </p:cNvPr>
            <p:cNvSpPr txBox="1"/>
            <p:nvPr userDrawn="1"/>
          </p:nvSpPr>
          <p:spPr>
            <a:xfrm>
              <a:off x="5395957" y="3946960"/>
              <a:ext cx="1152880" cy="707885"/>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8" name="Content Placeholder 9">
            <a:extLst>
              <a:ext uri="{FF2B5EF4-FFF2-40B4-BE49-F238E27FC236}">
                <a16:creationId xmlns:a16="http://schemas.microsoft.com/office/drawing/2014/main" id="{03FB26C4-64AB-487F-ADF0-C52156B8FE90}"/>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06" indent="0" algn="r">
              <a:buNone/>
              <a:defRPr sz="1400"/>
            </a:lvl2pPr>
            <a:lvl3pPr marL="914220" indent="0" algn="r">
              <a:buNone/>
              <a:defRPr sz="1400"/>
            </a:lvl3pPr>
            <a:lvl4pPr marL="1371328" indent="0" algn="r">
              <a:buNone/>
              <a:defRPr sz="1400"/>
            </a:lvl4pPr>
            <a:lvl5pPr marL="1828439" indent="0" algn="r">
              <a:buNone/>
              <a:defRPr sz="1400"/>
            </a:lvl5pPr>
          </a:lstStyle>
          <a:p>
            <a:pPr lvl="0"/>
            <a:r>
              <a:rPr lang="en-US" dirty="0"/>
              <a:t>Click to edit Source </a:t>
            </a:r>
          </a:p>
        </p:txBody>
      </p:sp>
    </p:spTree>
    <p:extLst>
      <p:ext uri="{BB962C8B-B14F-4D97-AF65-F5344CB8AC3E}">
        <p14:creationId xmlns:p14="http://schemas.microsoft.com/office/powerpoint/2010/main" val="12446450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016 MMA Double">
    <p:spTree>
      <p:nvGrpSpPr>
        <p:cNvPr id="1" name=""/>
        <p:cNvGrpSpPr/>
        <p:nvPr/>
      </p:nvGrpSpPr>
      <p:grpSpPr>
        <a:xfrm>
          <a:off x="0" y="0"/>
          <a:ext cx="0" cy="0"/>
          <a:chOff x="0" y="0"/>
          <a:chExt cx="0" cy="0"/>
        </a:xfrm>
      </p:grpSpPr>
      <p:sp>
        <p:nvSpPr>
          <p:cNvPr id="4" name="Title 1"/>
          <p:cNvSpPr>
            <a:spLocks noGrp="1"/>
          </p:cNvSpPr>
          <p:nvPr>
            <p:ph type="title"/>
          </p:nvPr>
        </p:nvSpPr>
        <p:spPr>
          <a:xfrm>
            <a:off x="0" y="57150"/>
            <a:ext cx="9144000" cy="628650"/>
          </a:xfrm>
          <a:prstGeom prst="rect">
            <a:avLst/>
          </a:prstGeom>
        </p:spPr>
        <p:txBody>
          <a:bodyPr anchor="ctr">
            <a:normAutofit/>
          </a:bodyPr>
          <a:lstStyle>
            <a:lvl1pPr algn="ctr">
              <a:lnSpc>
                <a:spcPts val="2400"/>
              </a:lnSpc>
              <a:defRPr sz="2400" b="1">
                <a:solidFill>
                  <a:schemeClr val="tx1"/>
                </a:solidFill>
                <a:effectLst/>
                <a:latin typeface="+mj-lt"/>
              </a:defRPr>
            </a:lvl1pPr>
          </a:lstStyle>
          <a:p>
            <a:r>
              <a:rPr lang="en-US" dirty="0"/>
              <a:t>Click to edit Master title style</a:t>
            </a:r>
          </a:p>
        </p:txBody>
      </p:sp>
      <p:sp>
        <p:nvSpPr>
          <p:cNvPr id="3" name="Chart Placeholder 2"/>
          <p:cNvSpPr>
            <a:spLocks noGrp="1"/>
          </p:cNvSpPr>
          <p:nvPr>
            <p:ph type="chart" sz="quarter" idx="13"/>
          </p:nvPr>
        </p:nvSpPr>
        <p:spPr>
          <a:xfrm>
            <a:off x="152400" y="1123950"/>
            <a:ext cx="4343400" cy="2514600"/>
          </a:xfrm>
          <a:prstGeom prst="rect">
            <a:avLst/>
          </a:prstGeom>
        </p:spPr>
        <p:txBody>
          <a:bodyPr/>
          <a:lstStyle/>
          <a:p>
            <a:endParaRPr lang="en-US" dirty="0"/>
          </a:p>
        </p:txBody>
      </p:sp>
      <p:sp>
        <p:nvSpPr>
          <p:cNvPr id="6" name="Chart Placeholder 2"/>
          <p:cNvSpPr>
            <a:spLocks noGrp="1"/>
          </p:cNvSpPr>
          <p:nvPr>
            <p:ph type="chart" sz="quarter" idx="14"/>
          </p:nvPr>
        </p:nvSpPr>
        <p:spPr>
          <a:xfrm>
            <a:off x="4648200" y="1123950"/>
            <a:ext cx="4343400" cy="2514600"/>
          </a:xfrm>
          <a:prstGeom prst="rect">
            <a:avLst/>
          </a:prstGeom>
        </p:spPr>
        <p:txBody>
          <a:bodyPr/>
          <a:lstStyle/>
          <a:p>
            <a:endParaRPr lang="en-US"/>
          </a:p>
        </p:txBody>
      </p:sp>
      <p:sp>
        <p:nvSpPr>
          <p:cNvPr id="7" name="TextBox 6"/>
          <p:cNvSpPr txBox="1"/>
          <p:nvPr userDrawn="1"/>
        </p:nvSpPr>
        <p:spPr>
          <a:xfrm>
            <a:off x="1279680" y="862066"/>
            <a:ext cx="2088842" cy="276999"/>
          </a:xfrm>
          <a:prstGeom prst="rect">
            <a:avLst/>
          </a:prstGeom>
          <a:noFill/>
        </p:spPr>
        <p:txBody>
          <a:bodyPr wrap="none" rtlCol="0">
            <a:spAutoFit/>
          </a:bodyPr>
          <a:lstStyle/>
          <a:p>
            <a:pPr algn="ctr" defTabSz="914378"/>
            <a:r>
              <a:rPr lang="en-US" sz="1200" b="1" dirty="0">
                <a:solidFill>
                  <a:srgbClr val="000000"/>
                </a:solidFill>
                <a:cs typeface="Arial" pitchFamily="34" charset="0"/>
              </a:rPr>
              <a:t>12-Month Moving Average</a:t>
            </a:r>
          </a:p>
        </p:txBody>
      </p:sp>
      <p:sp>
        <p:nvSpPr>
          <p:cNvPr id="8" name="TextBox 7"/>
          <p:cNvSpPr txBox="1"/>
          <p:nvPr userDrawn="1"/>
        </p:nvSpPr>
        <p:spPr>
          <a:xfrm>
            <a:off x="5942096" y="867622"/>
            <a:ext cx="1755610" cy="276999"/>
          </a:xfrm>
          <a:prstGeom prst="rect">
            <a:avLst/>
          </a:prstGeom>
          <a:noFill/>
        </p:spPr>
        <p:txBody>
          <a:bodyPr wrap="none" rtlCol="0">
            <a:spAutoFit/>
          </a:bodyPr>
          <a:lstStyle/>
          <a:p>
            <a:pPr algn="ctr" defTabSz="914378"/>
            <a:r>
              <a:rPr lang="en-US" sz="1200" b="1" dirty="0">
                <a:solidFill>
                  <a:srgbClr val="000000"/>
                </a:solidFill>
                <a:cs typeface="Arial" pitchFamily="34" charset="0"/>
              </a:rPr>
              <a:t>12/12 Rate-of-Change</a:t>
            </a:r>
          </a:p>
        </p:txBody>
      </p:sp>
      <p:sp>
        <p:nvSpPr>
          <p:cNvPr id="9" name="TextBox 8"/>
          <p:cNvSpPr txBox="1"/>
          <p:nvPr userDrawn="1"/>
        </p:nvSpPr>
        <p:spPr>
          <a:xfrm>
            <a:off x="5201445" y="679438"/>
            <a:ext cx="3236912" cy="369332"/>
          </a:xfrm>
          <a:prstGeom prst="rect">
            <a:avLst/>
          </a:prstGeom>
          <a:noFill/>
        </p:spPr>
        <p:txBody>
          <a:bodyPr wrap="none" rtlCol="0">
            <a:spAutoFit/>
          </a:bodyPr>
          <a:lstStyle/>
          <a:p>
            <a:pPr algn="ctr" defTabSz="914378"/>
            <a:r>
              <a:rPr lang="en-US" sz="1800" b="1" dirty="0">
                <a:solidFill>
                  <a:srgbClr val="000000"/>
                </a:solidFill>
                <a:cs typeface="Arial" pitchFamily="34" charset="0"/>
              </a:rPr>
              <a:t>Year-over-Year Growth Rate</a:t>
            </a:r>
          </a:p>
        </p:txBody>
      </p:sp>
      <p:sp>
        <p:nvSpPr>
          <p:cNvPr id="10" name="TextBox 9"/>
          <p:cNvSpPr txBox="1"/>
          <p:nvPr userDrawn="1"/>
        </p:nvSpPr>
        <p:spPr>
          <a:xfrm>
            <a:off x="1049676" y="3790950"/>
            <a:ext cx="2548848" cy="830997"/>
          </a:xfrm>
          <a:prstGeom prst="rect">
            <a:avLst/>
          </a:prstGeom>
          <a:noFill/>
        </p:spPr>
        <p:txBody>
          <a:bodyPr wrap="square" rtlCol="0">
            <a:spAutoFit/>
          </a:bodyPr>
          <a:lstStyle/>
          <a:p>
            <a:pPr marL="285743" indent="-285743" defTabSz="914378" fontAlgn="t">
              <a:buFont typeface="Arial" pitchFamily="34" charset="0"/>
              <a:buChar char="•"/>
            </a:pPr>
            <a:r>
              <a:rPr lang="en-US" sz="1600" b="1" dirty="0">
                <a:solidFill>
                  <a:prstClr val="black"/>
                </a:solidFill>
              </a:rPr>
              <a:t>Annual Trend: </a:t>
            </a:r>
          </a:p>
          <a:p>
            <a:pPr marL="285743" indent="-285743" defTabSz="914378" fontAlgn="t">
              <a:buFont typeface="Arial" pitchFamily="34" charset="0"/>
              <a:buChar char="•"/>
            </a:pPr>
            <a:r>
              <a:rPr lang="en-US" sz="1600" b="1" dirty="0">
                <a:solidFill>
                  <a:prstClr val="black"/>
                </a:solidFill>
              </a:rPr>
              <a:t>Phase: </a:t>
            </a:r>
          </a:p>
          <a:p>
            <a:pPr marL="285743" indent="-285743" defTabSz="914378" fontAlgn="t">
              <a:buFont typeface="Arial" pitchFamily="34" charset="0"/>
              <a:buChar char="•"/>
            </a:pPr>
            <a:r>
              <a:rPr lang="en-US" sz="1600" b="1" dirty="0">
                <a:solidFill>
                  <a:prstClr val="black"/>
                </a:solidFill>
              </a:rPr>
              <a:t>Year-over-Year:</a:t>
            </a:r>
            <a:endParaRPr lang="en-US" sz="1800" dirty="0">
              <a:solidFill>
                <a:prstClr val="black"/>
              </a:solidFill>
            </a:endParaRPr>
          </a:p>
        </p:txBody>
      </p:sp>
      <p:grpSp>
        <p:nvGrpSpPr>
          <p:cNvPr id="13" name="Group 4"/>
          <p:cNvGrpSpPr>
            <a:grpSpLocks/>
          </p:cNvGrpSpPr>
          <p:nvPr userDrawn="1"/>
        </p:nvGrpSpPr>
        <p:grpSpPr bwMode="auto">
          <a:xfrm>
            <a:off x="5174328" y="3714750"/>
            <a:ext cx="1702492" cy="742578"/>
            <a:chOff x="113617209" y="111190505"/>
            <a:chExt cx="1766738" cy="1029781"/>
          </a:xfrm>
        </p:grpSpPr>
        <p:sp>
          <p:nvSpPr>
            <p:cNvPr id="14" name="Text Box 5"/>
            <p:cNvSpPr txBox="1">
              <a:spLocks noChangeArrowheads="1"/>
            </p:cNvSpPr>
            <p:nvPr/>
          </p:nvSpPr>
          <p:spPr bwMode="auto">
            <a:xfrm>
              <a:off x="113617209" y="111190505"/>
              <a:ext cx="1766738" cy="1029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txBody>
            <a:bodyPr vert="horz" wrap="square" lIns="36576" tIns="36576" rIns="36576" bIns="36576" numCol="1" anchor="t" anchorCtr="0" compatLnSpc="1">
              <a:prstTxWarp prst="textNoShape">
                <a:avLst/>
              </a:prstTxWarp>
            </a:bodyPr>
            <a:lstStyle/>
            <a:p>
              <a:pPr algn="ctr" defTabSz="914378" fontAlgn="base">
                <a:spcBef>
                  <a:spcPct val="0"/>
                </a:spcBef>
                <a:spcAft>
                  <a:spcPct val="0"/>
                </a:spcAft>
              </a:pPr>
              <a:r>
                <a:rPr lang="en-US" sz="2000" b="1" dirty="0">
                  <a:solidFill>
                    <a:prstClr val="black"/>
                  </a:solidFill>
                  <a:cs typeface="Arial" pitchFamily="34" charset="0"/>
                </a:rPr>
                <a:t>Industry</a:t>
              </a:r>
            </a:p>
            <a:p>
              <a:pPr algn="ctr" defTabSz="914378" fontAlgn="base">
                <a:spcBef>
                  <a:spcPct val="0"/>
                </a:spcBef>
                <a:spcAft>
                  <a:spcPct val="0"/>
                </a:spcAft>
              </a:pPr>
              <a:r>
                <a:rPr lang="en-US" sz="2000" b="1" dirty="0">
                  <a:solidFill>
                    <a:prstClr val="black"/>
                  </a:solidFill>
                  <a:cs typeface="Arial" pitchFamily="34" charset="0"/>
                </a:rPr>
                <a:t>     Outlook</a:t>
              </a:r>
              <a:endParaRPr lang="en-US" sz="1600" dirty="0">
                <a:solidFill>
                  <a:prstClr val="black"/>
                </a:solidFill>
                <a:cs typeface="Arial" pitchFamily="34" charset="0"/>
              </a:endParaRPr>
            </a:p>
          </p:txBody>
        </p:sp>
        <p:pic>
          <p:nvPicPr>
            <p:cNvPr id="15" name="Picture 6" descr="MC90043806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829328" y="111680837"/>
              <a:ext cx="323031" cy="4263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graphicFrame>
        <p:nvGraphicFramePr>
          <p:cNvPr id="16" name="Table 15"/>
          <p:cNvGraphicFramePr>
            <a:graphicFrameLocks noGrp="1"/>
          </p:cNvGraphicFramePr>
          <p:nvPr userDrawn="1">
            <p:extLst/>
          </p:nvPr>
        </p:nvGraphicFramePr>
        <p:xfrm>
          <a:off x="6881857" y="3734546"/>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18770">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2016:</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18770">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2017:</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18770">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2018:</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8" name="Text Placeholder 17"/>
          <p:cNvSpPr>
            <a:spLocks noGrp="1"/>
          </p:cNvSpPr>
          <p:nvPr>
            <p:ph type="body" sz="quarter" idx="16" hasCustomPrompt="1"/>
          </p:nvPr>
        </p:nvSpPr>
        <p:spPr>
          <a:xfrm>
            <a:off x="152400" y="670444"/>
            <a:ext cx="4343400" cy="307975"/>
          </a:xfrm>
          <a:prstGeom prst="rect">
            <a:avLst/>
          </a:prstGeom>
        </p:spPr>
        <p:txBody>
          <a:bodyPr/>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Title</a:t>
            </a:r>
          </a:p>
        </p:txBody>
      </p:sp>
      <p:sp>
        <p:nvSpPr>
          <p:cNvPr id="22" name="Text Placeholder 21"/>
          <p:cNvSpPr>
            <a:spLocks noGrp="1"/>
          </p:cNvSpPr>
          <p:nvPr>
            <p:ph type="body" sz="quarter" idx="17" hasCustomPrompt="1"/>
          </p:nvPr>
        </p:nvSpPr>
        <p:spPr>
          <a:xfrm>
            <a:off x="2819400" y="3775837"/>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189" indent="0">
              <a:buNone/>
              <a:defRPr sz="1600" b="1">
                <a:solidFill>
                  <a:srgbClr val="000000"/>
                </a:solidFill>
                <a:latin typeface="Arial" pitchFamily="34" charset="0"/>
                <a:cs typeface="Arial" pitchFamily="34" charset="0"/>
              </a:defRPr>
            </a:lvl2pPr>
            <a:lvl3pPr marL="914378" indent="0">
              <a:buNone/>
              <a:defRPr sz="1600" b="1">
                <a:solidFill>
                  <a:srgbClr val="000000"/>
                </a:solidFill>
                <a:latin typeface="Arial" pitchFamily="34" charset="0"/>
                <a:cs typeface="Arial" pitchFamily="34" charset="0"/>
              </a:defRPr>
            </a:lvl3pPr>
            <a:lvl4pPr marL="1371566" indent="0">
              <a:buNone/>
              <a:defRPr sz="1600" b="1">
                <a:solidFill>
                  <a:srgbClr val="000000"/>
                </a:solidFill>
                <a:latin typeface="Arial" pitchFamily="34" charset="0"/>
                <a:cs typeface="Arial" pitchFamily="34" charset="0"/>
              </a:defRPr>
            </a:lvl4pPr>
            <a:lvl5pPr marL="1828754" indent="0">
              <a:buNone/>
              <a:defRPr sz="1600" b="1">
                <a:solidFill>
                  <a:srgbClr val="000000"/>
                </a:solidFill>
                <a:latin typeface="Arial" pitchFamily="34" charset="0"/>
                <a:cs typeface="Arial" pitchFamily="34" charset="0"/>
              </a:defRPr>
            </a:lvl5pPr>
          </a:lstStyle>
          <a:p>
            <a:pPr lvl="0"/>
            <a:r>
              <a:rPr lang="en-US" dirty="0"/>
              <a:t>#.#</a:t>
            </a:r>
          </a:p>
        </p:txBody>
      </p:sp>
      <p:sp>
        <p:nvSpPr>
          <p:cNvPr id="23" name="Text Placeholder 21"/>
          <p:cNvSpPr>
            <a:spLocks noGrp="1"/>
          </p:cNvSpPr>
          <p:nvPr>
            <p:ph type="body" sz="quarter" idx="18" hasCustomPrompt="1"/>
          </p:nvPr>
        </p:nvSpPr>
        <p:spPr>
          <a:xfrm>
            <a:off x="2103372" y="4019551"/>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189" indent="0">
              <a:buNone/>
              <a:defRPr sz="1600" b="1">
                <a:solidFill>
                  <a:srgbClr val="000000"/>
                </a:solidFill>
                <a:latin typeface="Arial" pitchFamily="34" charset="0"/>
                <a:cs typeface="Arial" pitchFamily="34" charset="0"/>
              </a:defRPr>
            </a:lvl2pPr>
            <a:lvl3pPr marL="914378" indent="0">
              <a:buNone/>
              <a:defRPr sz="1600" b="1">
                <a:solidFill>
                  <a:srgbClr val="000000"/>
                </a:solidFill>
                <a:latin typeface="Arial" pitchFamily="34" charset="0"/>
                <a:cs typeface="Arial" pitchFamily="34" charset="0"/>
              </a:defRPr>
            </a:lvl3pPr>
            <a:lvl4pPr marL="1371566" indent="0">
              <a:buNone/>
              <a:defRPr sz="1600" b="1">
                <a:solidFill>
                  <a:srgbClr val="000000"/>
                </a:solidFill>
                <a:latin typeface="Arial" pitchFamily="34" charset="0"/>
                <a:cs typeface="Arial" pitchFamily="34" charset="0"/>
              </a:defRPr>
            </a:lvl4pPr>
            <a:lvl5pPr marL="1828754" indent="0">
              <a:buNone/>
              <a:defRPr sz="1600" b="1">
                <a:solidFill>
                  <a:srgbClr val="000000"/>
                </a:solidFill>
                <a:latin typeface="Arial" pitchFamily="34" charset="0"/>
                <a:cs typeface="Arial" pitchFamily="34" charset="0"/>
              </a:defRPr>
            </a:lvl5pPr>
          </a:lstStyle>
          <a:p>
            <a:pPr lvl="0"/>
            <a:r>
              <a:rPr lang="en-US" dirty="0"/>
              <a:t>ABCD</a:t>
            </a:r>
          </a:p>
        </p:txBody>
      </p:sp>
      <p:sp>
        <p:nvSpPr>
          <p:cNvPr id="24" name="Text Placeholder 21"/>
          <p:cNvSpPr>
            <a:spLocks noGrp="1"/>
          </p:cNvSpPr>
          <p:nvPr>
            <p:ph type="body" sz="quarter" idx="19" hasCustomPrompt="1"/>
          </p:nvPr>
        </p:nvSpPr>
        <p:spPr>
          <a:xfrm>
            <a:off x="2949129" y="4270822"/>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189" indent="0">
              <a:buNone/>
              <a:defRPr sz="1600" b="1">
                <a:solidFill>
                  <a:srgbClr val="000000"/>
                </a:solidFill>
                <a:latin typeface="Arial" pitchFamily="34" charset="0"/>
                <a:cs typeface="Arial" pitchFamily="34" charset="0"/>
              </a:defRPr>
            </a:lvl2pPr>
            <a:lvl3pPr marL="914378" indent="0">
              <a:buNone/>
              <a:defRPr sz="1600" b="1">
                <a:solidFill>
                  <a:srgbClr val="000000"/>
                </a:solidFill>
                <a:latin typeface="Arial" pitchFamily="34" charset="0"/>
                <a:cs typeface="Arial" pitchFamily="34" charset="0"/>
              </a:defRPr>
            </a:lvl3pPr>
            <a:lvl4pPr marL="1371566" indent="0">
              <a:buNone/>
              <a:defRPr sz="1600" b="1">
                <a:solidFill>
                  <a:srgbClr val="000000"/>
                </a:solidFill>
                <a:latin typeface="Arial" pitchFamily="34" charset="0"/>
                <a:cs typeface="Arial" pitchFamily="34" charset="0"/>
              </a:defRPr>
            </a:lvl4pPr>
            <a:lvl5pPr marL="1828754" indent="0">
              <a:buNone/>
              <a:defRPr sz="1600" b="1">
                <a:solidFill>
                  <a:srgbClr val="000000"/>
                </a:solidFill>
                <a:latin typeface="Arial" pitchFamily="34" charset="0"/>
                <a:cs typeface="Arial" pitchFamily="34" charset="0"/>
              </a:defRPr>
            </a:lvl5pPr>
          </a:lstStyle>
          <a:p>
            <a:pPr lvl="0"/>
            <a:r>
              <a:rPr lang="en-US" dirty="0"/>
              <a:t>#.#%</a:t>
            </a:r>
          </a:p>
        </p:txBody>
      </p:sp>
      <p:sp>
        <p:nvSpPr>
          <p:cNvPr id="25" name="Text Placeholder 21"/>
          <p:cNvSpPr>
            <a:spLocks noGrp="1"/>
          </p:cNvSpPr>
          <p:nvPr>
            <p:ph type="body" sz="quarter" idx="20" hasCustomPrompt="1"/>
          </p:nvPr>
        </p:nvSpPr>
        <p:spPr>
          <a:xfrm>
            <a:off x="7444929" y="3735041"/>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189" indent="0">
              <a:buNone/>
              <a:defRPr sz="1600" b="1">
                <a:solidFill>
                  <a:srgbClr val="000000"/>
                </a:solidFill>
                <a:latin typeface="Arial" pitchFamily="34" charset="0"/>
                <a:cs typeface="Arial" pitchFamily="34" charset="0"/>
              </a:defRPr>
            </a:lvl2pPr>
            <a:lvl3pPr marL="914378" indent="0">
              <a:buNone/>
              <a:defRPr sz="1600" b="1">
                <a:solidFill>
                  <a:srgbClr val="000000"/>
                </a:solidFill>
                <a:latin typeface="Arial" pitchFamily="34" charset="0"/>
                <a:cs typeface="Arial" pitchFamily="34" charset="0"/>
              </a:defRPr>
            </a:lvl3pPr>
            <a:lvl4pPr marL="1371566" indent="0">
              <a:buNone/>
              <a:defRPr sz="1600" b="1">
                <a:solidFill>
                  <a:srgbClr val="000000"/>
                </a:solidFill>
                <a:latin typeface="Arial" pitchFamily="34" charset="0"/>
                <a:cs typeface="Arial" pitchFamily="34" charset="0"/>
              </a:defRPr>
            </a:lvl4pPr>
            <a:lvl5pPr marL="1828754" indent="0">
              <a:buNone/>
              <a:defRPr sz="1600" b="1">
                <a:solidFill>
                  <a:srgbClr val="000000"/>
                </a:solidFill>
                <a:latin typeface="Arial" pitchFamily="34" charset="0"/>
                <a:cs typeface="Arial" pitchFamily="34" charset="0"/>
              </a:defRPr>
            </a:lvl5pPr>
          </a:lstStyle>
          <a:p>
            <a:pPr lvl="0"/>
            <a:r>
              <a:rPr lang="en-US" dirty="0"/>
              <a:t>#.#%</a:t>
            </a:r>
          </a:p>
        </p:txBody>
      </p:sp>
      <p:sp>
        <p:nvSpPr>
          <p:cNvPr id="26" name="Text Placeholder 21"/>
          <p:cNvSpPr>
            <a:spLocks noGrp="1"/>
          </p:cNvSpPr>
          <p:nvPr>
            <p:ph type="body" sz="quarter" idx="21" hasCustomPrompt="1"/>
          </p:nvPr>
        </p:nvSpPr>
        <p:spPr>
          <a:xfrm>
            <a:off x="7444929" y="4080700"/>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189" indent="0">
              <a:buNone/>
              <a:defRPr sz="1600" b="1">
                <a:solidFill>
                  <a:srgbClr val="000000"/>
                </a:solidFill>
                <a:latin typeface="Arial" pitchFamily="34" charset="0"/>
                <a:cs typeface="Arial" pitchFamily="34" charset="0"/>
              </a:defRPr>
            </a:lvl2pPr>
            <a:lvl3pPr marL="914378" indent="0">
              <a:buNone/>
              <a:defRPr sz="1600" b="1">
                <a:solidFill>
                  <a:srgbClr val="000000"/>
                </a:solidFill>
                <a:latin typeface="Arial" pitchFamily="34" charset="0"/>
                <a:cs typeface="Arial" pitchFamily="34" charset="0"/>
              </a:defRPr>
            </a:lvl3pPr>
            <a:lvl4pPr marL="1371566" indent="0">
              <a:buNone/>
              <a:defRPr sz="1600" b="1">
                <a:solidFill>
                  <a:srgbClr val="000000"/>
                </a:solidFill>
                <a:latin typeface="Arial" pitchFamily="34" charset="0"/>
                <a:cs typeface="Arial" pitchFamily="34" charset="0"/>
              </a:defRPr>
            </a:lvl4pPr>
            <a:lvl5pPr marL="1828754" indent="0">
              <a:buNone/>
              <a:defRPr sz="1600" b="1">
                <a:solidFill>
                  <a:srgbClr val="000000"/>
                </a:solidFill>
                <a:latin typeface="Arial" pitchFamily="34" charset="0"/>
                <a:cs typeface="Arial" pitchFamily="34" charset="0"/>
              </a:defRPr>
            </a:lvl5pPr>
          </a:lstStyle>
          <a:p>
            <a:pPr lvl="0"/>
            <a:r>
              <a:rPr lang="en-US" dirty="0"/>
              <a:t>#.#%</a:t>
            </a:r>
          </a:p>
        </p:txBody>
      </p:sp>
      <p:sp>
        <p:nvSpPr>
          <p:cNvPr id="27" name="Text Placeholder 21"/>
          <p:cNvSpPr>
            <a:spLocks noGrp="1"/>
          </p:cNvSpPr>
          <p:nvPr>
            <p:ph type="body" sz="quarter" idx="22" hasCustomPrompt="1"/>
          </p:nvPr>
        </p:nvSpPr>
        <p:spPr>
          <a:xfrm>
            <a:off x="7444929" y="4425157"/>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189" indent="0">
              <a:buNone/>
              <a:defRPr sz="1600" b="1">
                <a:solidFill>
                  <a:srgbClr val="000000"/>
                </a:solidFill>
                <a:latin typeface="Arial" pitchFamily="34" charset="0"/>
                <a:cs typeface="Arial" pitchFamily="34" charset="0"/>
              </a:defRPr>
            </a:lvl2pPr>
            <a:lvl3pPr marL="914378" indent="0">
              <a:buNone/>
              <a:defRPr sz="1600" b="1">
                <a:solidFill>
                  <a:srgbClr val="000000"/>
                </a:solidFill>
                <a:latin typeface="Arial" pitchFamily="34" charset="0"/>
                <a:cs typeface="Arial" pitchFamily="34" charset="0"/>
              </a:defRPr>
            </a:lvl3pPr>
            <a:lvl4pPr marL="1371566" indent="0">
              <a:buNone/>
              <a:defRPr sz="1600" b="1">
                <a:solidFill>
                  <a:srgbClr val="000000"/>
                </a:solidFill>
                <a:latin typeface="Arial" pitchFamily="34" charset="0"/>
                <a:cs typeface="Arial" pitchFamily="34" charset="0"/>
              </a:defRPr>
            </a:lvl4pPr>
            <a:lvl5pPr marL="1828754" indent="0">
              <a:buNone/>
              <a:defRPr sz="1600" b="1">
                <a:solidFill>
                  <a:srgbClr val="000000"/>
                </a:solidFill>
                <a:latin typeface="Arial" pitchFamily="34" charset="0"/>
                <a:cs typeface="Arial" pitchFamily="34" charset="0"/>
              </a:defRPr>
            </a:lvl5pPr>
          </a:lstStyle>
          <a:p>
            <a:pPr lvl="0"/>
            <a:r>
              <a:rPr lang="en-US" dirty="0"/>
              <a:t>#.#%</a:t>
            </a:r>
          </a:p>
        </p:txBody>
      </p:sp>
      <p:sp>
        <p:nvSpPr>
          <p:cNvPr id="21" name="Content Placeholder 9"/>
          <p:cNvSpPr>
            <a:spLocks noGrp="1"/>
          </p:cNvSpPr>
          <p:nvPr>
            <p:ph sz="quarter" idx="23" hasCustomPrompt="1"/>
          </p:nvPr>
        </p:nvSpPr>
        <p:spPr>
          <a:xfrm>
            <a:off x="4800600" y="4856526"/>
            <a:ext cx="4114800" cy="286974"/>
          </a:xfrm>
          <a:prstGeom prst="rect">
            <a:avLst/>
          </a:prstGeom>
        </p:spPr>
        <p:txBody>
          <a:bodyPr/>
          <a:lstStyle>
            <a:lvl1pPr marL="0" indent="0" algn="r">
              <a:buNone/>
              <a:defRPr sz="1400"/>
            </a:lvl1pPr>
            <a:lvl2pPr marL="457189" indent="0" algn="r">
              <a:buNone/>
              <a:defRPr sz="1400"/>
            </a:lvl2pPr>
            <a:lvl3pPr marL="914378" indent="0" algn="r">
              <a:buNone/>
              <a:defRPr sz="1400"/>
            </a:lvl3pPr>
            <a:lvl4pPr marL="1371566" indent="0" algn="r">
              <a:buNone/>
              <a:defRPr sz="1400"/>
            </a:lvl4pPr>
            <a:lvl5pPr marL="1828754" indent="0" algn="r">
              <a:buNone/>
              <a:defRPr sz="1400"/>
            </a:lvl5pPr>
          </a:lstStyle>
          <a:p>
            <a:pPr lvl="0"/>
            <a:r>
              <a:rPr lang="en-US" dirty="0"/>
              <a:t>Click to edit Source </a:t>
            </a:r>
          </a:p>
        </p:txBody>
      </p:sp>
      <p:sp>
        <p:nvSpPr>
          <p:cNvPr id="2" name="Slide Number Placeholder 1"/>
          <p:cNvSpPr>
            <a:spLocks noGrp="1"/>
          </p:cNvSpPr>
          <p:nvPr>
            <p:ph type="sldNum" sz="quarter" idx="24"/>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14542881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19A GDP 19-21">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21" indent="0" algn="ctr">
              <a:buNone/>
              <a:defRPr sz="1400">
                <a:latin typeface="Arial" panose="020B0604020202020204" pitchFamily="34" charset="0"/>
                <a:cs typeface="Arial" panose="020B0604020202020204" pitchFamily="34" charset="0"/>
              </a:defRPr>
            </a:lvl2pPr>
            <a:lvl3pPr marL="914243" indent="0" algn="ctr">
              <a:buNone/>
              <a:defRPr sz="1400">
                <a:latin typeface="Arial" panose="020B0604020202020204" pitchFamily="34" charset="0"/>
                <a:cs typeface="Arial" panose="020B0604020202020204" pitchFamily="34" charset="0"/>
              </a:defRPr>
            </a:lvl3pPr>
            <a:lvl4pPr marL="1371362" indent="0" algn="ctr">
              <a:buNone/>
              <a:defRPr sz="1400">
                <a:latin typeface="Arial" panose="020B0604020202020204" pitchFamily="34" charset="0"/>
                <a:cs typeface="Arial" panose="020B0604020202020204" pitchFamily="34" charset="0"/>
              </a:defRPr>
            </a:lvl4pPr>
            <a:lvl5pPr marL="1828484"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userDrawn="1"/>
        </p:nvSpPr>
        <p:spPr>
          <a:xfrm>
            <a:off x="1322173" y="1071290"/>
            <a:ext cx="2003862" cy="276989"/>
          </a:xfrm>
          <a:prstGeom prst="rect">
            <a:avLst/>
          </a:prstGeom>
          <a:noFill/>
        </p:spPr>
        <p:txBody>
          <a:bodyPr wrap="none" lIns="91430" tIns="45715" rIns="91430" bIns="45715" rtlCol="0">
            <a:spAutoFit/>
          </a:bodyPr>
          <a:lstStyle/>
          <a:p>
            <a:pPr algn="ctr" defTabSz="914243"/>
            <a:r>
              <a:rPr lang="en-US" sz="1200" b="1" dirty="0">
                <a:solidFill>
                  <a:srgbClr val="000000"/>
                </a:solidFill>
                <a:cs typeface="Arial" pitchFamily="34" charset="0"/>
              </a:rPr>
              <a:t>3-Month Moving Average</a:t>
            </a:r>
          </a:p>
        </p:txBody>
      </p:sp>
      <p:sp>
        <p:nvSpPr>
          <p:cNvPr id="12" name="TextBox 11">
            <a:extLst>
              <a:ext uri="{FF2B5EF4-FFF2-40B4-BE49-F238E27FC236}">
                <a16:creationId xmlns:a16="http://schemas.microsoft.com/office/drawing/2014/main" id="{185D8A10-2B50-498B-A3DB-B2A6A124A308}"/>
              </a:ext>
            </a:extLst>
          </p:cNvPr>
          <p:cNvSpPr txBox="1"/>
          <p:nvPr userDrawn="1"/>
        </p:nvSpPr>
        <p:spPr>
          <a:xfrm>
            <a:off x="5984587" y="1076845"/>
            <a:ext cx="1670630" cy="276989"/>
          </a:xfrm>
          <a:prstGeom prst="rect">
            <a:avLst/>
          </a:prstGeom>
          <a:noFill/>
        </p:spPr>
        <p:txBody>
          <a:bodyPr wrap="none" lIns="91430" tIns="45715" rIns="91430" bIns="45715" rtlCol="0">
            <a:spAutoFit/>
          </a:bodyPr>
          <a:lstStyle/>
          <a:p>
            <a:pPr algn="ctr" defTabSz="914243"/>
            <a:r>
              <a:rPr lang="en-US" sz="1200" b="1" dirty="0">
                <a:solidFill>
                  <a:srgbClr val="000000"/>
                </a:solidFill>
                <a:cs typeface="Arial" pitchFamily="34" charset="0"/>
              </a:rPr>
              <a:t>3/12 Rate-of-Change</a:t>
            </a:r>
          </a:p>
        </p:txBody>
      </p:sp>
      <p:sp>
        <p:nvSpPr>
          <p:cNvPr id="13" name="TextBox 12">
            <a:extLst>
              <a:ext uri="{FF2B5EF4-FFF2-40B4-BE49-F238E27FC236}">
                <a16:creationId xmlns:a16="http://schemas.microsoft.com/office/drawing/2014/main" id="{A9D57C76-5872-4BEC-9D1D-83400EDE7D94}"/>
              </a:ext>
            </a:extLst>
          </p:cNvPr>
          <p:cNvSpPr txBox="1"/>
          <p:nvPr userDrawn="1"/>
        </p:nvSpPr>
        <p:spPr>
          <a:xfrm>
            <a:off x="5274457" y="888664"/>
            <a:ext cx="3090891" cy="307766"/>
          </a:xfrm>
          <a:prstGeom prst="rect">
            <a:avLst/>
          </a:prstGeom>
          <a:noFill/>
        </p:spPr>
        <p:txBody>
          <a:bodyPr wrap="none" lIns="91430" tIns="45715" rIns="91430" bIns="45715" rtlCol="0">
            <a:spAutoFit/>
          </a:bodyPr>
          <a:lstStyle/>
          <a:p>
            <a:pPr algn="ctr" defTabSz="914243"/>
            <a:r>
              <a:rPr lang="en-US" sz="1400" b="1" dirty="0">
                <a:solidFill>
                  <a:srgbClr val="000000"/>
                </a:solidFill>
                <a:cs typeface="Arial" pitchFamily="34" charset="0"/>
              </a:rPr>
              <a:t>Quarter-over-Quarter Growth Rate</a:t>
            </a:r>
          </a:p>
        </p:txBody>
      </p:sp>
      <p:sp>
        <p:nvSpPr>
          <p:cNvPr id="14" name="TextBox 13">
            <a:extLst>
              <a:ext uri="{FF2B5EF4-FFF2-40B4-BE49-F238E27FC236}">
                <a16:creationId xmlns:a16="http://schemas.microsoft.com/office/drawing/2014/main" id="{ACA82535-2A6F-4A97-A35F-B6573675E0FC}"/>
              </a:ext>
            </a:extLst>
          </p:cNvPr>
          <p:cNvSpPr txBox="1"/>
          <p:nvPr userDrawn="1"/>
        </p:nvSpPr>
        <p:spPr>
          <a:xfrm>
            <a:off x="1049677" y="3860693"/>
            <a:ext cx="3204272" cy="830987"/>
          </a:xfrm>
          <a:prstGeom prst="rect">
            <a:avLst/>
          </a:prstGeom>
          <a:noFill/>
        </p:spPr>
        <p:txBody>
          <a:bodyPr wrap="square" lIns="91430" tIns="45715" rIns="91430" bIns="45715" rtlCol="0">
            <a:spAutoFit/>
          </a:bodyPr>
          <a:lstStyle/>
          <a:p>
            <a:pPr marL="285701" indent="-285701" defTabSz="914243" fontAlgn="t">
              <a:buFont typeface="Arial" pitchFamily="34" charset="0"/>
              <a:buChar char="•"/>
            </a:pPr>
            <a:r>
              <a:rPr lang="en-US" sz="1600" b="1" dirty="0">
                <a:solidFill>
                  <a:prstClr val="black"/>
                </a:solidFill>
              </a:rPr>
              <a:t>. </a:t>
            </a:r>
          </a:p>
          <a:p>
            <a:pPr marL="285701" indent="-285701" defTabSz="914243" fontAlgn="t">
              <a:buFont typeface="Arial" pitchFamily="34" charset="0"/>
              <a:buChar char="•"/>
            </a:pPr>
            <a:r>
              <a:rPr lang="en-US" sz="1600" b="1" dirty="0">
                <a:solidFill>
                  <a:prstClr val="black"/>
                </a:solidFill>
              </a:rPr>
              <a:t>Phase: </a:t>
            </a:r>
          </a:p>
          <a:p>
            <a:pPr marL="285701" indent="-285701" defTabSz="914243" fontAlgn="t">
              <a:buFont typeface="Arial" pitchFamily="34" charset="0"/>
              <a:buChar char="•"/>
            </a:pPr>
            <a:r>
              <a:rPr lang="en-US" sz="1600" b="1" dirty="0">
                <a:solidFill>
                  <a:prstClr val="black"/>
                </a:solidFill>
              </a:rPr>
              <a:t>Quarter-over-Quarter: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userDrawn="1">
            <p:extLst/>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2021:</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3"/>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1351722" y="3845584"/>
            <a:ext cx="2458278" cy="277813"/>
          </a:xfrm>
          <a:prstGeom prst="rect">
            <a:avLst/>
          </a:prstGeom>
          <a:solidFill>
            <a:schemeClr val="bg1"/>
          </a:solidFill>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3537004" y="4340569"/>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4"/>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userDrawn="1"/>
        </p:nvGrpSpPr>
        <p:grpSpPr>
          <a:xfrm>
            <a:off x="5667022" y="3975388"/>
            <a:ext cx="1152880" cy="707886"/>
            <a:chOff x="5395957" y="3946960"/>
            <a:chExt cx="1152880" cy="707885"/>
          </a:xfrm>
        </p:grpSpPr>
        <p:sp>
          <p:nvSpPr>
            <p:cNvPr id="24" name="TextBox 23">
              <a:extLst>
                <a:ext uri="{FF2B5EF4-FFF2-40B4-BE49-F238E27FC236}">
                  <a16:creationId xmlns:a16="http://schemas.microsoft.com/office/drawing/2014/main" id="{6E8AFBDD-6BB9-4101-BD1D-3E4B7A9C2F4C}"/>
                </a:ext>
              </a:extLst>
            </p:cNvPr>
            <p:cNvSpPr txBox="1"/>
            <p:nvPr userDrawn="1"/>
          </p:nvSpPr>
          <p:spPr>
            <a:xfrm>
              <a:off x="5395957" y="3946960"/>
              <a:ext cx="1152880" cy="707885"/>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6" name="Content Placeholder 9">
            <a:extLst>
              <a:ext uri="{FF2B5EF4-FFF2-40B4-BE49-F238E27FC236}">
                <a16:creationId xmlns:a16="http://schemas.microsoft.com/office/drawing/2014/main" id="{A791A911-CAFC-4CAF-B7F4-977999B8B972}"/>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06" indent="0" algn="r">
              <a:buNone/>
              <a:defRPr sz="1400"/>
            </a:lvl2pPr>
            <a:lvl3pPr marL="914220" indent="0" algn="r">
              <a:buNone/>
              <a:defRPr sz="1400"/>
            </a:lvl3pPr>
            <a:lvl4pPr marL="1371328" indent="0" algn="r">
              <a:buNone/>
              <a:defRPr sz="1400"/>
            </a:lvl4pPr>
            <a:lvl5pPr marL="1828439" indent="0" algn="r">
              <a:buNone/>
              <a:defRPr sz="1400"/>
            </a:lvl5pPr>
          </a:lstStyle>
          <a:p>
            <a:pPr lvl="0"/>
            <a:r>
              <a:rPr lang="en-US" dirty="0"/>
              <a:t>Click to edit Source </a:t>
            </a:r>
          </a:p>
        </p:txBody>
      </p:sp>
    </p:spTree>
    <p:extLst>
      <p:ext uri="{BB962C8B-B14F-4D97-AF65-F5344CB8AC3E}">
        <p14:creationId xmlns:p14="http://schemas.microsoft.com/office/powerpoint/2010/main" val="2600314255"/>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19A MMT Double 18-20">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21" indent="0" algn="ctr">
              <a:buNone/>
              <a:defRPr sz="1400">
                <a:latin typeface="Arial" panose="020B0604020202020204" pitchFamily="34" charset="0"/>
                <a:cs typeface="Arial" panose="020B0604020202020204" pitchFamily="34" charset="0"/>
              </a:defRPr>
            </a:lvl2pPr>
            <a:lvl3pPr marL="914243" indent="0" algn="ctr">
              <a:buNone/>
              <a:defRPr sz="1400">
                <a:latin typeface="Arial" panose="020B0604020202020204" pitchFamily="34" charset="0"/>
                <a:cs typeface="Arial" panose="020B0604020202020204" pitchFamily="34" charset="0"/>
              </a:defRPr>
            </a:lvl3pPr>
            <a:lvl4pPr marL="1371362" indent="0" algn="ctr">
              <a:buNone/>
              <a:defRPr sz="1400">
                <a:latin typeface="Arial" panose="020B0604020202020204" pitchFamily="34" charset="0"/>
                <a:cs typeface="Arial" panose="020B0604020202020204" pitchFamily="34" charset="0"/>
              </a:defRPr>
            </a:lvl4pPr>
            <a:lvl5pPr marL="1828484"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userDrawn="1"/>
        </p:nvSpPr>
        <p:spPr>
          <a:xfrm>
            <a:off x="1397517" y="1071290"/>
            <a:ext cx="1853179" cy="276989"/>
          </a:xfrm>
          <a:prstGeom prst="rect">
            <a:avLst/>
          </a:prstGeom>
          <a:noFill/>
        </p:spPr>
        <p:txBody>
          <a:bodyPr wrap="none" lIns="91430" tIns="45715" rIns="91430" bIns="45715" rtlCol="0">
            <a:spAutoFit/>
          </a:bodyPr>
          <a:lstStyle/>
          <a:p>
            <a:pPr algn="ctr" defTabSz="914243"/>
            <a:r>
              <a:rPr lang="en-US" sz="1200" b="1" dirty="0">
                <a:solidFill>
                  <a:srgbClr val="000000"/>
                </a:solidFill>
                <a:cs typeface="Arial" pitchFamily="34" charset="0"/>
              </a:rPr>
              <a:t>12-Month Moving Total</a:t>
            </a:r>
          </a:p>
        </p:txBody>
      </p:sp>
      <p:sp>
        <p:nvSpPr>
          <p:cNvPr id="12" name="TextBox 11">
            <a:extLst>
              <a:ext uri="{FF2B5EF4-FFF2-40B4-BE49-F238E27FC236}">
                <a16:creationId xmlns:a16="http://schemas.microsoft.com/office/drawing/2014/main" id="{185D8A10-2B50-498B-A3DB-B2A6A124A308}"/>
              </a:ext>
            </a:extLst>
          </p:cNvPr>
          <p:cNvSpPr txBox="1"/>
          <p:nvPr userDrawn="1"/>
        </p:nvSpPr>
        <p:spPr>
          <a:xfrm>
            <a:off x="5942108" y="1076845"/>
            <a:ext cx="1755589" cy="276989"/>
          </a:xfrm>
          <a:prstGeom prst="rect">
            <a:avLst/>
          </a:prstGeom>
          <a:noFill/>
        </p:spPr>
        <p:txBody>
          <a:bodyPr wrap="none" lIns="91430" tIns="45715" rIns="91430" bIns="45715" rtlCol="0">
            <a:spAutoFit/>
          </a:bodyPr>
          <a:lstStyle/>
          <a:p>
            <a:pPr algn="ctr" defTabSz="914243"/>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userDrawn="1"/>
        </p:nvSpPr>
        <p:spPr>
          <a:xfrm>
            <a:off x="5542413" y="888664"/>
            <a:ext cx="2554975" cy="307766"/>
          </a:xfrm>
          <a:prstGeom prst="rect">
            <a:avLst/>
          </a:prstGeom>
          <a:noFill/>
        </p:spPr>
        <p:txBody>
          <a:bodyPr wrap="none" lIns="91430" tIns="45715" rIns="91430" bIns="45715" rtlCol="0">
            <a:spAutoFit/>
          </a:bodyPr>
          <a:lstStyle/>
          <a:p>
            <a:pPr algn="ctr" defTabSz="914243"/>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userDrawn="1"/>
        </p:nvSpPr>
        <p:spPr>
          <a:xfrm>
            <a:off x="1049676" y="3860693"/>
            <a:ext cx="2548848" cy="830987"/>
          </a:xfrm>
          <a:prstGeom prst="rect">
            <a:avLst/>
          </a:prstGeom>
          <a:noFill/>
        </p:spPr>
        <p:txBody>
          <a:bodyPr wrap="square" lIns="91430" tIns="45715" rIns="91430" bIns="45715" rtlCol="0">
            <a:spAutoFit/>
          </a:bodyPr>
          <a:lstStyle/>
          <a:p>
            <a:pPr marL="285701" indent="-285701" defTabSz="914243" fontAlgn="t">
              <a:buFont typeface="Arial" pitchFamily="34" charset="0"/>
              <a:buChar char="•"/>
            </a:pPr>
            <a:r>
              <a:rPr lang="en-US" sz="1600" b="1" dirty="0">
                <a:solidFill>
                  <a:prstClr val="black"/>
                </a:solidFill>
              </a:rPr>
              <a:t>Annual Trend: </a:t>
            </a:r>
          </a:p>
          <a:p>
            <a:pPr marL="285701" indent="-285701" defTabSz="914243" fontAlgn="t">
              <a:buFont typeface="Arial" pitchFamily="34" charset="0"/>
              <a:buChar char="•"/>
            </a:pPr>
            <a:r>
              <a:rPr lang="en-US" sz="1600" b="1" dirty="0">
                <a:solidFill>
                  <a:prstClr val="black"/>
                </a:solidFill>
              </a:rPr>
              <a:t>Phase: </a:t>
            </a:r>
          </a:p>
          <a:p>
            <a:pPr marL="285701" indent="-285701" defTabSz="914243"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userDrawn="1">
            <p:extLst/>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2018:</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2020:</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3"/>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4"/>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9"/>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4"/>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userDrawn="1"/>
        </p:nvGrpSpPr>
        <p:grpSpPr>
          <a:xfrm>
            <a:off x="5667022" y="3975388"/>
            <a:ext cx="1152880" cy="707886"/>
            <a:chOff x="5395957" y="3946960"/>
            <a:chExt cx="1152880" cy="707885"/>
          </a:xfrm>
        </p:grpSpPr>
        <p:sp>
          <p:nvSpPr>
            <p:cNvPr id="24" name="TextBox 23">
              <a:extLst>
                <a:ext uri="{FF2B5EF4-FFF2-40B4-BE49-F238E27FC236}">
                  <a16:creationId xmlns:a16="http://schemas.microsoft.com/office/drawing/2014/main" id="{6E8AFBDD-6BB9-4101-BD1D-3E4B7A9C2F4C}"/>
                </a:ext>
              </a:extLst>
            </p:cNvPr>
            <p:cNvSpPr txBox="1"/>
            <p:nvPr userDrawn="1"/>
          </p:nvSpPr>
          <p:spPr>
            <a:xfrm>
              <a:off x="5395957" y="3946960"/>
              <a:ext cx="1152880" cy="707885"/>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5FAD4CA2-7606-4B8A-A0FE-63610F04576A}"/>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06" indent="0" algn="r">
              <a:buNone/>
              <a:defRPr sz="1400"/>
            </a:lvl2pPr>
            <a:lvl3pPr marL="914220" indent="0" algn="r">
              <a:buNone/>
              <a:defRPr sz="1400"/>
            </a:lvl3pPr>
            <a:lvl4pPr marL="1371328" indent="0" algn="r">
              <a:buNone/>
              <a:defRPr sz="1400"/>
            </a:lvl4pPr>
            <a:lvl5pPr marL="1828439" indent="0" algn="r">
              <a:buNone/>
              <a:defRPr sz="1400"/>
            </a:lvl5pPr>
          </a:lstStyle>
          <a:p>
            <a:pPr lvl="0"/>
            <a:r>
              <a:rPr lang="en-US" dirty="0"/>
              <a:t>Click to edit Source </a:t>
            </a:r>
          </a:p>
        </p:txBody>
      </p:sp>
    </p:spTree>
    <p:extLst>
      <p:ext uri="{BB962C8B-B14F-4D97-AF65-F5344CB8AC3E}">
        <p14:creationId xmlns:p14="http://schemas.microsoft.com/office/powerpoint/2010/main" val="2023260061"/>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19A MMT Double 19-21">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21" indent="0" algn="ctr">
              <a:buNone/>
              <a:defRPr sz="1400">
                <a:latin typeface="Arial" panose="020B0604020202020204" pitchFamily="34" charset="0"/>
                <a:cs typeface="Arial" panose="020B0604020202020204" pitchFamily="34" charset="0"/>
              </a:defRPr>
            </a:lvl2pPr>
            <a:lvl3pPr marL="914243" indent="0" algn="ctr">
              <a:buNone/>
              <a:defRPr sz="1400">
                <a:latin typeface="Arial" panose="020B0604020202020204" pitchFamily="34" charset="0"/>
                <a:cs typeface="Arial" panose="020B0604020202020204" pitchFamily="34" charset="0"/>
              </a:defRPr>
            </a:lvl3pPr>
            <a:lvl4pPr marL="1371362" indent="0" algn="ctr">
              <a:buNone/>
              <a:defRPr sz="1400">
                <a:latin typeface="Arial" panose="020B0604020202020204" pitchFamily="34" charset="0"/>
                <a:cs typeface="Arial" panose="020B0604020202020204" pitchFamily="34" charset="0"/>
              </a:defRPr>
            </a:lvl4pPr>
            <a:lvl5pPr marL="1828484"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userDrawn="1"/>
        </p:nvSpPr>
        <p:spPr>
          <a:xfrm>
            <a:off x="1397517" y="1071290"/>
            <a:ext cx="1853179" cy="276989"/>
          </a:xfrm>
          <a:prstGeom prst="rect">
            <a:avLst/>
          </a:prstGeom>
          <a:noFill/>
        </p:spPr>
        <p:txBody>
          <a:bodyPr wrap="none" lIns="91430" tIns="45715" rIns="91430" bIns="45715" rtlCol="0">
            <a:spAutoFit/>
          </a:bodyPr>
          <a:lstStyle/>
          <a:p>
            <a:pPr algn="ctr" defTabSz="914243"/>
            <a:r>
              <a:rPr lang="en-US" sz="1200" b="1" dirty="0">
                <a:solidFill>
                  <a:srgbClr val="000000"/>
                </a:solidFill>
                <a:cs typeface="Arial" pitchFamily="34" charset="0"/>
              </a:rPr>
              <a:t>12-Month Moving Total</a:t>
            </a:r>
          </a:p>
        </p:txBody>
      </p:sp>
      <p:sp>
        <p:nvSpPr>
          <p:cNvPr id="12" name="TextBox 11">
            <a:extLst>
              <a:ext uri="{FF2B5EF4-FFF2-40B4-BE49-F238E27FC236}">
                <a16:creationId xmlns:a16="http://schemas.microsoft.com/office/drawing/2014/main" id="{185D8A10-2B50-498B-A3DB-B2A6A124A308}"/>
              </a:ext>
            </a:extLst>
          </p:cNvPr>
          <p:cNvSpPr txBox="1"/>
          <p:nvPr userDrawn="1"/>
        </p:nvSpPr>
        <p:spPr>
          <a:xfrm>
            <a:off x="5942108" y="1076845"/>
            <a:ext cx="1755589" cy="276989"/>
          </a:xfrm>
          <a:prstGeom prst="rect">
            <a:avLst/>
          </a:prstGeom>
          <a:noFill/>
        </p:spPr>
        <p:txBody>
          <a:bodyPr wrap="none" lIns="91430" tIns="45715" rIns="91430" bIns="45715" rtlCol="0">
            <a:spAutoFit/>
          </a:bodyPr>
          <a:lstStyle/>
          <a:p>
            <a:pPr algn="ctr" defTabSz="914243"/>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userDrawn="1"/>
        </p:nvSpPr>
        <p:spPr>
          <a:xfrm>
            <a:off x="5542413" y="888664"/>
            <a:ext cx="2554975" cy="307766"/>
          </a:xfrm>
          <a:prstGeom prst="rect">
            <a:avLst/>
          </a:prstGeom>
          <a:noFill/>
        </p:spPr>
        <p:txBody>
          <a:bodyPr wrap="none" lIns="91430" tIns="45715" rIns="91430" bIns="45715" rtlCol="0">
            <a:spAutoFit/>
          </a:bodyPr>
          <a:lstStyle/>
          <a:p>
            <a:pPr algn="ctr" defTabSz="914243"/>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userDrawn="1"/>
        </p:nvSpPr>
        <p:spPr>
          <a:xfrm>
            <a:off x="1049676" y="3860693"/>
            <a:ext cx="2548848" cy="830987"/>
          </a:xfrm>
          <a:prstGeom prst="rect">
            <a:avLst/>
          </a:prstGeom>
          <a:noFill/>
        </p:spPr>
        <p:txBody>
          <a:bodyPr wrap="square" lIns="91430" tIns="45715" rIns="91430" bIns="45715" rtlCol="0">
            <a:spAutoFit/>
          </a:bodyPr>
          <a:lstStyle/>
          <a:p>
            <a:pPr marL="285701" indent="-285701" defTabSz="914243" fontAlgn="t">
              <a:buFont typeface="Arial" pitchFamily="34" charset="0"/>
              <a:buChar char="•"/>
            </a:pPr>
            <a:r>
              <a:rPr lang="en-US" sz="1600" b="1" dirty="0">
                <a:solidFill>
                  <a:prstClr val="black"/>
                </a:solidFill>
              </a:rPr>
              <a:t>Annual Trend: </a:t>
            </a:r>
          </a:p>
          <a:p>
            <a:pPr marL="285701" indent="-285701" defTabSz="914243" fontAlgn="t">
              <a:buFont typeface="Arial" pitchFamily="34" charset="0"/>
              <a:buChar char="•"/>
            </a:pPr>
            <a:r>
              <a:rPr lang="en-US" sz="1600" b="1" dirty="0">
                <a:solidFill>
                  <a:prstClr val="black"/>
                </a:solidFill>
              </a:rPr>
              <a:t>Phase: </a:t>
            </a:r>
          </a:p>
          <a:p>
            <a:pPr marL="285701" indent="-285701" defTabSz="914243"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userDrawn="1">
            <p:extLst/>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2021:</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3"/>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4"/>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9"/>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4"/>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userDrawn="1"/>
        </p:nvGrpSpPr>
        <p:grpSpPr>
          <a:xfrm>
            <a:off x="5667022" y="3975388"/>
            <a:ext cx="1152880" cy="707886"/>
            <a:chOff x="5395957" y="3946960"/>
            <a:chExt cx="1152880" cy="707885"/>
          </a:xfrm>
        </p:grpSpPr>
        <p:sp>
          <p:nvSpPr>
            <p:cNvPr id="24" name="TextBox 23">
              <a:extLst>
                <a:ext uri="{FF2B5EF4-FFF2-40B4-BE49-F238E27FC236}">
                  <a16:creationId xmlns:a16="http://schemas.microsoft.com/office/drawing/2014/main" id="{6E8AFBDD-6BB9-4101-BD1D-3E4B7A9C2F4C}"/>
                </a:ext>
              </a:extLst>
            </p:cNvPr>
            <p:cNvSpPr txBox="1"/>
            <p:nvPr userDrawn="1"/>
          </p:nvSpPr>
          <p:spPr>
            <a:xfrm>
              <a:off x="5395957" y="3946960"/>
              <a:ext cx="1152880" cy="707885"/>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96BB862B-4E91-4B79-A169-D19DBD60D534}"/>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06" indent="0" algn="r">
              <a:buNone/>
              <a:defRPr sz="1400"/>
            </a:lvl2pPr>
            <a:lvl3pPr marL="914220" indent="0" algn="r">
              <a:buNone/>
              <a:defRPr sz="1400"/>
            </a:lvl3pPr>
            <a:lvl4pPr marL="1371328" indent="0" algn="r">
              <a:buNone/>
              <a:defRPr sz="1400"/>
            </a:lvl4pPr>
            <a:lvl5pPr marL="1828439" indent="0" algn="r">
              <a:buNone/>
              <a:defRPr sz="1400"/>
            </a:lvl5pPr>
          </a:lstStyle>
          <a:p>
            <a:pPr lvl="0"/>
            <a:r>
              <a:rPr lang="en-US" dirty="0"/>
              <a:t>Click to edit Source </a:t>
            </a:r>
          </a:p>
        </p:txBody>
      </p:sp>
    </p:spTree>
    <p:extLst>
      <p:ext uri="{BB962C8B-B14F-4D97-AF65-F5344CB8AC3E}">
        <p14:creationId xmlns:p14="http://schemas.microsoft.com/office/powerpoint/2010/main" val="3527250309"/>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19A CHART - MESSAGE &amp;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lgn="ctr">
              <a:lnSpc>
                <a:spcPts val="2400"/>
              </a:lnSpc>
              <a:defRPr sz="2400" b="1">
                <a:solidFill>
                  <a:schemeClr val="tx1"/>
                </a:solidFill>
                <a:effectLst/>
                <a:latin typeface="+mj-lt"/>
              </a:defRPr>
            </a:lvl1pPr>
          </a:lstStyle>
          <a:p>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
        <p:nvSpPr>
          <p:cNvPr id="7" name="Chart Placeholder 4"/>
          <p:cNvSpPr>
            <a:spLocks noGrp="1"/>
          </p:cNvSpPr>
          <p:nvPr>
            <p:ph type="chart" sz="quarter" idx="16"/>
          </p:nvPr>
        </p:nvSpPr>
        <p:spPr>
          <a:xfrm>
            <a:off x="151075" y="811032"/>
            <a:ext cx="8841850" cy="3818117"/>
          </a:xfrm>
          <a:prstGeom prst="rect">
            <a:avLst/>
          </a:prstGeom>
        </p:spPr>
        <p:txBody>
          <a:bodyPr lIns="91430" tIns="45715" rIns="91430" bIns="45715"/>
          <a:lstStyle>
            <a:lvl1pPr>
              <a:defRPr>
                <a:solidFill>
                  <a:schemeClr val="accent1"/>
                </a:solidFill>
              </a:defRPr>
            </a:lvl1pPr>
          </a:lstStyle>
          <a:p>
            <a:r>
              <a:rPr lang="en-US"/>
              <a:t>Click icon to add chart</a:t>
            </a:r>
          </a:p>
        </p:txBody>
      </p:sp>
      <p:sp>
        <p:nvSpPr>
          <p:cNvPr id="12" name="Content Placeholder 9">
            <a:extLst>
              <a:ext uri="{FF2B5EF4-FFF2-40B4-BE49-F238E27FC236}">
                <a16:creationId xmlns:a16="http://schemas.microsoft.com/office/drawing/2014/main" id="{43BB6886-23D1-4AD4-A149-7CB22707AEEB}"/>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4F306051-0DA4-439C-BACD-B77E9F507DB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4061091380"/>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019A CHART -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lgn="ctr">
              <a:lnSpc>
                <a:spcPts val="2400"/>
              </a:lnSpc>
              <a:defRPr sz="2400" b="1">
                <a:solidFill>
                  <a:schemeClr val="tx1"/>
                </a:solidFill>
                <a:effectLst/>
                <a:latin typeface="+mj-lt"/>
              </a:defRPr>
            </a:lvl1pPr>
          </a:lstStyle>
          <a:p>
            <a:r>
              <a:rPr lang="en-US" dirty="0"/>
              <a:t>Click to Edit Title</a:t>
            </a:r>
          </a:p>
        </p:txBody>
      </p:sp>
      <p:sp>
        <p:nvSpPr>
          <p:cNvPr id="7" name="Chart Placeholder 4"/>
          <p:cNvSpPr>
            <a:spLocks noGrp="1"/>
          </p:cNvSpPr>
          <p:nvPr>
            <p:ph type="chart" sz="quarter" idx="16"/>
          </p:nvPr>
        </p:nvSpPr>
        <p:spPr>
          <a:xfrm>
            <a:off x="151075" y="811032"/>
            <a:ext cx="8841850" cy="3818117"/>
          </a:xfrm>
          <a:prstGeom prst="rect">
            <a:avLst/>
          </a:prstGeom>
        </p:spPr>
        <p:txBody>
          <a:bodyPr lIns="91430" tIns="45715" rIns="91430" bIns="45715"/>
          <a:lstStyle>
            <a:lvl1pPr>
              <a:defRPr>
                <a:solidFill>
                  <a:schemeClr val="accent1"/>
                </a:solidFill>
              </a:defRPr>
            </a:lvl1pPr>
          </a:lstStyle>
          <a:p>
            <a:r>
              <a:rPr lang="en-US"/>
              <a:t>Click icon to add chart</a:t>
            </a:r>
          </a:p>
        </p:txBody>
      </p:sp>
      <p:sp>
        <p:nvSpPr>
          <p:cNvPr id="12" name="Content Placeholder 9">
            <a:extLst>
              <a:ext uri="{FF2B5EF4-FFF2-40B4-BE49-F238E27FC236}">
                <a16:creationId xmlns:a16="http://schemas.microsoft.com/office/drawing/2014/main" id="{43BB6886-23D1-4AD4-A149-7CB22707AEEB}"/>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4F306051-0DA4-439C-BACD-B77E9F507DB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1420075577"/>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019A Standard - MESSAGE &amp;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
        <p:nvSpPr>
          <p:cNvPr id="12" name="Content Placeholder 9">
            <a:extLst>
              <a:ext uri="{FF2B5EF4-FFF2-40B4-BE49-F238E27FC236}">
                <a16:creationId xmlns:a16="http://schemas.microsoft.com/office/drawing/2014/main" id="{88ADF5E2-DC22-46B2-B3FB-78629B515A0F}"/>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DBC5CAE5-B59A-4DBC-92B1-CE334CFC961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1069312359"/>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019A Standard -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Title</a:t>
            </a:r>
          </a:p>
        </p:txBody>
      </p:sp>
      <p:sp>
        <p:nvSpPr>
          <p:cNvPr id="12" name="Content Placeholder 9">
            <a:extLst>
              <a:ext uri="{FF2B5EF4-FFF2-40B4-BE49-F238E27FC236}">
                <a16:creationId xmlns:a16="http://schemas.microsoft.com/office/drawing/2014/main" id="{88ADF5E2-DC22-46B2-B3FB-78629B515A0F}"/>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DBC5CAE5-B59A-4DBC-92B1-CE334CFC961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4279125594"/>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019A Source Only - MESSAGE &amp;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
        <p:nvSpPr>
          <p:cNvPr id="7" name="Content Placeholder 9">
            <a:extLst>
              <a:ext uri="{FF2B5EF4-FFF2-40B4-BE49-F238E27FC236}">
                <a16:creationId xmlns:a16="http://schemas.microsoft.com/office/drawing/2014/main" id="{77683FCD-1542-4FF5-AE08-9140F2007320}"/>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2800354823"/>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019A Source Only -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Title</a:t>
            </a:r>
          </a:p>
        </p:txBody>
      </p:sp>
      <p:sp>
        <p:nvSpPr>
          <p:cNvPr id="7" name="Content Placeholder 9">
            <a:extLst>
              <a:ext uri="{FF2B5EF4-FFF2-40B4-BE49-F238E27FC236}">
                <a16:creationId xmlns:a16="http://schemas.microsoft.com/office/drawing/2014/main" id="{77683FCD-1542-4FF5-AE08-9140F2007320}"/>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549533526"/>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019A MESSAGE &amp; Title - NO NOT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Tree>
    <p:extLst>
      <p:ext uri="{BB962C8B-B14F-4D97-AF65-F5344CB8AC3E}">
        <p14:creationId xmlns:p14="http://schemas.microsoft.com/office/powerpoint/2010/main" val="306012348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016 MMT Double">
    <p:spTree>
      <p:nvGrpSpPr>
        <p:cNvPr id="1" name=""/>
        <p:cNvGrpSpPr/>
        <p:nvPr/>
      </p:nvGrpSpPr>
      <p:grpSpPr>
        <a:xfrm>
          <a:off x="0" y="0"/>
          <a:ext cx="0" cy="0"/>
          <a:chOff x="0" y="0"/>
          <a:chExt cx="0" cy="0"/>
        </a:xfrm>
      </p:grpSpPr>
      <p:sp>
        <p:nvSpPr>
          <p:cNvPr id="4" name="Title 1"/>
          <p:cNvSpPr>
            <a:spLocks noGrp="1"/>
          </p:cNvSpPr>
          <p:nvPr>
            <p:ph type="title"/>
          </p:nvPr>
        </p:nvSpPr>
        <p:spPr>
          <a:xfrm>
            <a:off x="0" y="57150"/>
            <a:ext cx="9144000" cy="628650"/>
          </a:xfrm>
          <a:prstGeom prst="rect">
            <a:avLst/>
          </a:prstGeom>
        </p:spPr>
        <p:txBody>
          <a:bodyPr anchor="ctr">
            <a:normAutofit/>
          </a:bodyPr>
          <a:lstStyle>
            <a:lvl1pPr algn="ctr">
              <a:lnSpc>
                <a:spcPts val="2400"/>
              </a:lnSpc>
              <a:defRPr sz="2400" b="1">
                <a:solidFill>
                  <a:schemeClr val="tx1"/>
                </a:solidFill>
                <a:effectLst/>
                <a:latin typeface="+mj-lt"/>
              </a:defRPr>
            </a:lvl1pPr>
          </a:lstStyle>
          <a:p>
            <a:r>
              <a:rPr lang="en-US" dirty="0"/>
              <a:t>Click to edit Master title style</a:t>
            </a:r>
          </a:p>
        </p:txBody>
      </p:sp>
      <p:sp>
        <p:nvSpPr>
          <p:cNvPr id="3" name="Chart Placeholder 2"/>
          <p:cNvSpPr>
            <a:spLocks noGrp="1"/>
          </p:cNvSpPr>
          <p:nvPr>
            <p:ph type="chart" sz="quarter" idx="13"/>
          </p:nvPr>
        </p:nvSpPr>
        <p:spPr>
          <a:xfrm>
            <a:off x="152400" y="1123950"/>
            <a:ext cx="4343400" cy="2514600"/>
          </a:xfrm>
          <a:prstGeom prst="rect">
            <a:avLst/>
          </a:prstGeom>
        </p:spPr>
        <p:txBody>
          <a:bodyPr/>
          <a:lstStyle/>
          <a:p>
            <a:endParaRPr lang="en-US" dirty="0"/>
          </a:p>
        </p:txBody>
      </p:sp>
      <p:sp>
        <p:nvSpPr>
          <p:cNvPr id="6" name="Chart Placeholder 2"/>
          <p:cNvSpPr>
            <a:spLocks noGrp="1"/>
          </p:cNvSpPr>
          <p:nvPr>
            <p:ph type="chart" sz="quarter" idx="14"/>
          </p:nvPr>
        </p:nvSpPr>
        <p:spPr>
          <a:xfrm>
            <a:off x="4648200" y="1123950"/>
            <a:ext cx="4343400" cy="2514600"/>
          </a:xfrm>
          <a:prstGeom prst="rect">
            <a:avLst/>
          </a:prstGeom>
        </p:spPr>
        <p:txBody>
          <a:bodyPr/>
          <a:lstStyle/>
          <a:p>
            <a:endParaRPr lang="en-US"/>
          </a:p>
        </p:txBody>
      </p:sp>
      <p:sp>
        <p:nvSpPr>
          <p:cNvPr id="7" name="TextBox 6"/>
          <p:cNvSpPr txBox="1"/>
          <p:nvPr userDrawn="1"/>
        </p:nvSpPr>
        <p:spPr>
          <a:xfrm>
            <a:off x="1397500" y="862066"/>
            <a:ext cx="1853201" cy="276999"/>
          </a:xfrm>
          <a:prstGeom prst="rect">
            <a:avLst/>
          </a:prstGeom>
          <a:noFill/>
        </p:spPr>
        <p:txBody>
          <a:bodyPr wrap="none" rtlCol="0">
            <a:spAutoFit/>
          </a:bodyPr>
          <a:lstStyle/>
          <a:p>
            <a:pPr algn="ctr" defTabSz="914378"/>
            <a:r>
              <a:rPr lang="en-US" sz="1200" b="1" dirty="0">
                <a:solidFill>
                  <a:srgbClr val="000000"/>
                </a:solidFill>
                <a:cs typeface="Arial" pitchFamily="34" charset="0"/>
              </a:rPr>
              <a:t>12-Month Moving Total</a:t>
            </a:r>
          </a:p>
        </p:txBody>
      </p:sp>
      <p:sp>
        <p:nvSpPr>
          <p:cNvPr id="8" name="TextBox 7"/>
          <p:cNvSpPr txBox="1"/>
          <p:nvPr userDrawn="1"/>
        </p:nvSpPr>
        <p:spPr>
          <a:xfrm>
            <a:off x="5942096" y="867622"/>
            <a:ext cx="1755610" cy="276999"/>
          </a:xfrm>
          <a:prstGeom prst="rect">
            <a:avLst/>
          </a:prstGeom>
          <a:noFill/>
        </p:spPr>
        <p:txBody>
          <a:bodyPr wrap="none" rtlCol="0">
            <a:spAutoFit/>
          </a:bodyPr>
          <a:lstStyle/>
          <a:p>
            <a:pPr algn="ctr" defTabSz="914378"/>
            <a:r>
              <a:rPr lang="en-US" sz="1200" b="1" dirty="0">
                <a:solidFill>
                  <a:srgbClr val="000000"/>
                </a:solidFill>
                <a:cs typeface="Arial" pitchFamily="34" charset="0"/>
              </a:rPr>
              <a:t>12/12 Rate-of-Change</a:t>
            </a:r>
          </a:p>
        </p:txBody>
      </p:sp>
      <p:sp>
        <p:nvSpPr>
          <p:cNvPr id="9" name="TextBox 8"/>
          <p:cNvSpPr txBox="1"/>
          <p:nvPr userDrawn="1"/>
        </p:nvSpPr>
        <p:spPr>
          <a:xfrm>
            <a:off x="5201445" y="679438"/>
            <a:ext cx="3236912" cy="369332"/>
          </a:xfrm>
          <a:prstGeom prst="rect">
            <a:avLst/>
          </a:prstGeom>
          <a:noFill/>
        </p:spPr>
        <p:txBody>
          <a:bodyPr wrap="none" rtlCol="0">
            <a:spAutoFit/>
          </a:bodyPr>
          <a:lstStyle/>
          <a:p>
            <a:pPr algn="ctr" defTabSz="914378"/>
            <a:r>
              <a:rPr lang="en-US" sz="1800" b="1" dirty="0">
                <a:solidFill>
                  <a:srgbClr val="000000"/>
                </a:solidFill>
                <a:cs typeface="Arial" pitchFamily="34" charset="0"/>
              </a:rPr>
              <a:t>Year-over-Year Growth Rate</a:t>
            </a:r>
          </a:p>
        </p:txBody>
      </p:sp>
      <p:sp>
        <p:nvSpPr>
          <p:cNvPr id="10" name="TextBox 9"/>
          <p:cNvSpPr txBox="1"/>
          <p:nvPr userDrawn="1"/>
        </p:nvSpPr>
        <p:spPr>
          <a:xfrm>
            <a:off x="1049676" y="3790950"/>
            <a:ext cx="2548848" cy="830997"/>
          </a:xfrm>
          <a:prstGeom prst="rect">
            <a:avLst/>
          </a:prstGeom>
          <a:noFill/>
        </p:spPr>
        <p:txBody>
          <a:bodyPr wrap="square" rtlCol="0">
            <a:spAutoFit/>
          </a:bodyPr>
          <a:lstStyle/>
          <a:p>
            <a:pPr marL="285743" indent="-285743" defTabSz="914378" fontAlgn="t">
              <a:buFont typeface="Arial" pitchFamily="34" charset="0"/>
              <a:buChar char="•"/>
            </a:pPr>
            <a:r>
              <a:rPr lang="en-US" sz="1600" b="1" dirty="0">
                <a:solidFill>
                  <a:prstClr val="black"/>
                </a:solidFill>
              </a:rPr>
              <a:t>Annual Trend: </a:t>
            </a:r>
          </a:p>
          <a:p>
            <a:pPr marL="285743" indent="-285743" defTabSz="914378" fontAlgn="t">
              <a:buFont typeface="Arial" pitchFamily="34" charset="0"/>
              <a:buChar char="•"/>
            </a:pPr>
            <a:r>
              <a:rPr lang="en-US" sz="1600" b="1" dirty="0">
                <a:solidFill>
                  <a:prstClr val="black"/>
                </a:solidFill>
              </a:rPr>
              <a:t>Phase: </a:t>
            </a:r>
          </a:p>
          <a:p>
            <a:pPr marL="285743" indent="-285743" defTabSz="914378" fontAlgn="t">
              <a:buFont typeface="Arial" pitchFamily="34" charset="0"/>
              <a:buChar char="•"/>
            </a:pPr>
            <a:r>
              <a:rPr lang="en-US" sz="1600" b="1" dirty="0">
                <a:solidFill>
                  <a:prstClr val="black"/>
                </a:solidFill>
              </a:rPr>
              <a:t>Year-over-Year:</a:t>
            </a:r>
            <a:endParaRPr lang="en-US" sz="1800" dirty="0">
              <a:solidFill>
                <a:prstClr val="black"/>
              </a:solidFill>
            </a:endParaRPr>
          </a:p>
        </p:txBody>
      </p:sp>
      <p:grpSp>
        <p:nvGrpSpPr>
          <p:cNvPr id="13" name="Group 4"/>
          <p:cNvGrpSpPr>
            <a:grpSpLocks/>
          </p:cNvGrpSpPr>
          <p:nvPr userDrawn="1"/>
        </p:nvGrpSpPr>
        <p:grpSpPr bwMode="auto">
          <a:xfrm>
            <a:off x="5174328" y="3714750"/>
            <a:ext cx="1702492" cy="742578"/>
            <a:chOff x="113617209" y="111190505"/>
            <a:chExt cx="1766738" cy="1029781"/>
          </a:xfrm>
        </p:grpSpPr>
        <p:sp>
          <p:nvSpPr>
            <p:cNvPr id="14" name="Text Box 5"/>
            <p:cNvSpPr txBox="1">
              <a:spLocks noChangeArrowheads="1"/>
            </p:cNvSpPr>
            <p:nvPr/>
          </p:nvSpPr>
          <p:spPr bwMode="auto">
            <a:xfrm>
              <a:off x="113617209" y="111190505"/>
              <a:ext cx="1766738" cy="1029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txBody>
            <a:bodyPr vert="horz" wrap="square" lIns="36576" tIns="36576" rIns="36576" bIns="36576" numCol="1" anchor="t" anchorCtr="0" compatLnSpc="1">
              <a:prstTxWarp prst="textNoShape">
                <a:avLst/>
              </a:prstTxWarp>
            </a:bodyPr>
            <a:lstStyle/>
            <a:p>
              <a:pPr algn="ctr" defTabSz="914378" fontAlgn="base">
                <a:spcBef>
                  <a:spcPct val="0"/>
                </a:spcBef>
                <a:spcAft>
                  <a:spcPct val="0"/>
                </a:spcAft>
              </a:pPr>
              <a:r>
                <a:rPr lang="en-US" sz="2000" b="1" dirty="0">
                  <a:solidFill>
                    <a:prstClr val="black"/>
                  </a:solidFill>
                  <a:cs typeface="Arial" pitchFamily="34" charset="0"/>
                </a:rPr>
                <a:t>Industry</a:t>
              </a:r>
            </a:p>
            <a:p>
              <a:pPr algn="ctr" defTabSz="914378" fontAlgn="base">
                <a:spcBef>
                  <a:spcPct val="0"/>
                </a:spcBef>
                <a:spcAft>
                  <a:spcPct val="0"/>
                </a:spcAft>
              </a:pPr>
              <a:r>
                <a:rPr lang="en-US" sz="2000" b="1" dirty="0">
                  <a:solidFill>
                    <a:prstClr val="black"/>
                  </a:solidFill>
                  <a:cs typeface="Arial" pitchFamily="34" charset="0"/>
                </a:rPr>
                <a:t>     Outlook</a:t>
              </a:r>
              <a:endParaRPr lang="en-US" sz="1600" dirty="0">
                <a:solidFill>
                  <a:prstClr val="black"/>
                </a:solidFill>
                <a:cs typeface="Arial" pitchFamily="34" charset="0"/>
              </a:endParaRPr>
            </a:p>
          </p:txBody>
        </p:sp>
        <p:pic>
          <p:nvPicPr>
            <p:cNvPr id="15" name="Picture 6" descr="MC90043806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829328" y="111680837"/>
              <a:ext cx="323031" cy="4263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graphicFrame>
        <p:nvGraphicFramePr>
          <p:cNvPr id="16" name="Table 15"/>
          <p:cNvGraphicFramePr>
            <a:graphicFrameLocks noGrp="1"/>
          </p:cNvGraphicFramePr>
          <p:nvPr userDrawn="1">
            <p:extLst/>
          </p:nvPr>
        </p:nvGraphicFramePr>
        <p:xfrm>
          <a:off x="6881857" y="3734546"/>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18770">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2016:</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18770">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2017:</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18770">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2018:</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8" name="Text Placeholder 17"/>
          <p:cNvSpPr>
            <a:spLocks noGrp="1"/>
          </p:cNvSpPr>
          <p:nvPr>
            <p:ph type="body" sz="quarter" idx="16" hasCustomPrompt="1"/>
          </p:nvPr>
        </p:nvSpPr>
        <p:spPr>
          <a:xfrm>
            <a:off x="152400" y="670444"/>
            <a:ext cx="4343400" cy="307975"/>
          </a:xfrm>
          <a:prstGeom prst="rect">
            <a:avLst/>
          </a:prstGeom>
        </p:spPr>
        <p:txBody>
          <a:bodyPr/>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Title</a:t>
            </a:r>
          </a:p>
        </p:txBody>
      </p:sp>
      <p:sp>
        <p:nvSpPr>
          <p:cNvPr id="22" name="Text Placeholder 21"/>
          <p:cNvSpPr>
            <a:spLocks noGrp="1"/>
          </p:cNvSpPr>
          <p:nvPr>
            <p:ph type="body" sz="quarter" idx="17" hasCustomPrompt="1"/>
          </p:nvPr>
        </p:nvSpPr>
        <p:spPr>
          <a:xfrm>
            <a:off x="2819400" y="3775837"/>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189" indent="0">
              <a:buNone/>
              <a:defRPr sz="1600" b="1">
                <a:solidFill>
                  <a:srgbClr val="000000"/>
                </a:solidFill>
                <a:latin typeface="Arial" pitchFamily="34" charset="0"/>
                <a:cs typeface="Arial" pitchFamily="34" charset="0"/>
              </a:defRPr>
            </a:lvl2pPr>
            <a:lvl3pPr marL="914378" indent="0">
              <a:buNone/>
              <a:defRPr sz="1600" b="1">
                <a:solidFill>
                  <a:srgbClr val="000000"/>
                </a:solidFill>
                <a:latin typeface="Arial" pitchFamily="34" charset="0"/>
                <a:cs typeface="Arial" pitchFamily="34" charset="0"/>
              </a:defRPr>
            </a:lvl3pPr>
            <a:lvl4pPr marL="1371566" indent="0">
              <a:buNone/>
              <a:defRPr sz="1600" b="1">
                <a:solidFill>
                  <a:srgbClr val="000000"/>
                </a:solidFill>
                <a:latin typeface="Arial" pitchFamily="34" charset="0"/>
                <a:cs typeface="Arial" pitchFamily="34" charset="0"/>
              </a:defRPr>
            </a:lvl4pPr>
            <a:lvl5pPr marL="1828754" indent="0">
              <a:buNone/>
              <a:defRPr sz="1600" b="1">
                <a:solidFill>
                  <a:srgbClr val="000000"/>
                </a:solidFill>
                <a:latin typeface="Arial" pitchFamily="34" charset="0"/>
                <a:cs typeface="Arial" pitchFamily="34" charset="0"/>
              </a:defRPr>
            </a:lvl5pPr>
          </a:lstStyle>
          <a:p>
            <a:pPr lvl="0"/>
            <a:r>
              <a:rPr lang="en-US" dirty="0"/>
              <a:t>#.#</a:t>
            </a:r>
          </a:p>
        </p:txBody>
      </p:sp>
      <p:sp>
        <p:nvSpPr>
          <p:cNvPr id="23" name="Text Placeholder 21"/>
          <p:cNvSpPr>
            <a:spLocks noGrp="1"/>
          </p:cNvSpPr>
          <p:nvPr>
            <p:ph type="body" sz="quarter" idx="18" hasCustomPrompt="1"/>
          </p:nvPr>
        </p:nvSpPr>
        <p:spPr>
          <a:xfrm>
            <a:off x="2103372" y="4019551"/>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189" indent="0">
              <a:buNone/>
              <a:defRPr sz="1600" b="1">
                <a:solidFill>
                  <a:srgbClr val="000000"/>
                </a:solidFill>
                <a:latin typeface="Arial" pitchFamily="34" charset="0"/>
                <a:cs typeface="Arial" pitchFamily="34" charset="0"/>
              </a:defRPr>
            </a:lvl2pPr>
            <a:lvl3pPr marL="914378" indent="0">
              <a:buNone/>
              <a:defRPr sz="1600" b="1">
                <a:solidFill>
                  <a:srgbClr val="000000"/>
                </a:solidFill>
                <a:latin typeface="Arial" pitchFamily="34" charset="0"/>
                <a:cs typeface="Arial" pitchFamily="34" charset="0"/>
              </a:defRPr>
            </a:lvl3pPr>
            <a:lvl4pPr marL="1371566" indent="0">
              <a:buNone/>
              <a:defRPr sz="1600" b="1">
                <a:solidFill>
                  <a:srgbClr val="000000"/>
                </a:solidFill>
                <a:latin typeface="Arial" pitchFamily="34" charset="0"/>
                <a:cs typeface="Arial" pitchFamily="34" charset="0"/>
              </a:defRPr>
            </a:lvl4pPr>
            <a:lvl5pPr marL="1828754" indent="0">
              <a:buNone/>
              <a:defRPr sz="1600" b="1">
                <a:solidFill>
                  <a:srgbClr val="000000"/>
                </a:solidFill>
                <a:latin typeface="Arial" pitchFamily="34" charset="0"/>
                <a:cs typeface="Arial" pitchFamily="34" charset="0"/>
              </a:defRPr>
            </a:lvl5pPr>
          </a:lstStyle>
          <a:p>
            <a:pPr lvl="0"/>
            <a:r>
              <a:rPr lang="en-US" dirty="0"/>
              <a:t>ABCD</a:t>
            </a:r>
          </a:p>
        </p:txBody>
      </p:sp>
      <p:sp>
        <p:nvSpPr>
          <p:cNvPr id="24" name="Text Placeholder 21"/>
          <p:cNvSpPr>
            <a:spLocks noGrp="1"/>
          </p:cNvSpPr>
          <p:nvPr>
            <p:ph type="body" sz="quarter" idx="19" hasCustomPrompt="1"/>
          </p:nvPr>
        </p:nvSpPr>
        <p:spPr>
          <a:xfrm>
            <a:off x="2949129" y="4270822"/>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189" indent="0">
              <a:buNone/>
              <a:defRPr sz="1600" b="1">
                <a:solidFill>
                  <a:srgbClr val="000000"/>
                </a:solidFill>
                <a:latin typeface="Arial" pitchFamily="34" charset="0"/>
                <a:cs typeface="Arial" pitchFamily="34" charset="0"/>
              </a:defRPr>
            </a:lvl2pPr>
            <a:lvl3pPr marL="914378" indent="0">
              <a:buNone/>
              <a:defRPr sz="1600" b="1">
                <a:solidFill>
                  <a:srgbClr val="000000"/>
                </a:solidFill>
                <a:latin typeface="Arial" pitchFamily="34" charset="0"/>
                <a:cs typeface="Arial" pitchFamily="34" charset="0"/>
              </a:defRPr>
            </a:lvl3pPr>
            <a:lvl4pPr marL="1371566" indent="0">
              <a:buNone/>
              <a:defRPr sz="1600" b="1">
                <a:solidFill>
                  <a:srgbClr val="000000"/>
                </a:solidFill>
                <a:latin typeface="Arial" pitchFamily="34" charset="0"/>
                <a:cs typeface="Arial" pitchFamily="34" charset="0"/>
              </a:defRPr>
            </a:lvl4pPr>
            <a:lvl5pPr marL="1828754" indent="0">
              <a:buNone/>
              <a:defRPr sz="1600" b="1">
                <a:solidFill>
                  <a:srgbClr val="000000"/>
                </a:solidFill>
                <a:latin typeface="Arial" pitchFamily="34" charset="0"/>
                <a:cs typeface="Arial" pitchFamily="34" charset="0"/>
              </a:defRPr>
            </a:lvl5pPr>
          </a:lstStyle>
          <a:p>
            <a:pPr lvl="0"/>
            <a:r>
              <a:rPr lang="en-US" dirty="0"/>
              <a:t>#.#%</a:t>
            </a:r>
          </a:p>
        </p:txBody>
      </p:sp>
      <p:sp>
        <p:nvSpPr>
          <p:cNvPr id="25" name="Text Placeholder 21"/>
          <p:cNvSpPr>
            <a:spLocks noGrp="1"/>
          </p:cNvSpPr>
          <p:nvPr>
            <p:ph type="body" sz="quarter" idx="20" hasCustomPrompt="1"/>
          </p:nvPr>
        </p:nvSpPr>
        <p:spPr>
          <a:xfrm>
            <a:off x="7444929" y="3735041"/>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189" indent="0">
              <a:buNone/>
              <a:defRPr sz="1600" b="1">
                <a:solidFill>
                  <a:srgbClr val="000000"/>
                </a:solidFill>
                <a:latin typeface="Arial" pitchFamily="34" charset="0"/>
                <a:cs typeface="Arial" pitchFamily="34" charset="0"/>
              </a:defRPr>
            </a:lvl2pPr>
            <a:lvl3pPr marL="914378" indent="0">
              <a:buNone/>
              <a:defRPr sz="1600" b="1">
                <a:solidFill>
                  <a:srgbClr val="000000"/>
                </a:solidFill>
                <a:latin typeface="Arial" pitchFamily="34" charset="0"/>
                <a:cs typeface="Arial" pitchFamily="34" charset="0"/>
              </a:defRPr>
            </a:lvl3pPr>
            <a:lvl4pPr marL="1371566" indent="0">
              <a:buNone/>
              <a:defRPr sz="1600" b="1">
                <a:solidFill>
                  <a:srgbClr val="000000"/>
                </a:solidFill>
                <a:latin typeface="Arial" pitchFamily="34" charset="0"/>
                <a:cs typeface="Arial" pitchFamily="34" charset="0"/>
              </a:defRPr>
            </a:lvl4pPr>
            <a:lvl5pPr marL="1828754" indent="0">
              <a:buNone/>
              <a:defRPr sz="1600" b="1">
                <a:solidFill>
                  <a:srgbClr val="000000"/>
                </a:solidFill>
                <a:latin typeface="Arial" pitchFamily="34" charset="0"/>
                <a:cs typeface="Arial" pitchFamily="34" charset="0"/>
              </a:defRPr>
            </a:lvl5pPr>
          </a:lstStyle>
          <a:p>
            <a:pPr lvl="0"/>
            <a:r>
              <a:rPr lang="en-US" dirty="0"/>
              <a:t>#.#%</a:t>
            </a:r>
          </a:p>
        </p:txBody>
      </p:sp>
      <p:sp>
        <p:nvSpPr>
          <p:cNvPr id="26" name="Text Placeholder 21"/>
          <p:cNvSpPr>
            <a:spLocks noGrp="1"/>
          </p:cNvSpPr>
          <p:nvPr>
            <p:ph type="body" sz="quarter" idx="21" hasCustomPrompt="1"/>
          </p:nvPr>
        </p:nvSpPr>
        <p:spPr>
          <a:xfrm>
            <a:off x="7444929" y="4080700"/>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189" indent="0">
              <a:buNone/>
              <a:defRPr sz="1600" b="1">
                <a:solidFill>
                  <a:srgbClr val="000000"/>
                </a:solidFill>
                <a:latin typeface="Arial" pitchFamily="34" charset="0"/>
                <a:cs typeface="Arial" pitchFamily="34" charset="0"/>
              </a:defRPr>
            </a:lvl2pPr>
            <a:lvl3pPr marL="914378" indent="0">
              <a:buNone/>
              <a:defRPr sz="1600" b="1">
                <a:solidFill>
                  <a:srgbClr val="000000"/>
                </a:solidFill>
                <a:latin typeface="Arial" pitchFamily="34" charset="0"/>
                <a:cs typeface="Arial" pitchFamily="34" charset="0"/>
              </a:defRPr>
            </a:lvl3pPr>
            <a:lvl4pPr marL="1371566" indent="0">
              <a:buNone/>
              <a:defRPr sz="1600" b="1">
                <a:solidFill>
                  <a:srgbClr val="000000"/>
                </a:solidFill>
                <a:latin typeface="Arial" pitchFamily="34" charset="0"/>
                <a:cs typeface="Arial" pitchFamily="34" charset="0"/>
              </a:defRPr>
            </a:lvl4pPr>
            <a:lvl5pPr marL="1828754" indent="0">
              <a:buNone/>
              <a:defRPr sz="1600" b="1">
                <a:solidFill>
                  <a:srgbClr val="000000"/>
                </a:solidFill>
                <a:latin typeface="Arial" pitchFamily="34" charset="0"/>
                <a:cs typeface="Arial" pitchFamily="34" charset="0"/>
              </a:defRPr>
            </a:lvl5pPr>
          </a:lstStyle>
          <a:p>
            <a:pPr lvl="0"/>
            <a:r>
              <a:rPr lang="en-US" dirty="0"/>
              <a:t>#.#%</a:t>
            </a:r>
          </a:p>
        </p:txBody>
      </p:sp>
      <p:sp>
        <p:nvSpPr>
          <p:cNvPr id="27" name="Text Placeholder 21"/>
          <p:cNvSpPr>
            <a:spLocks noGrp="1"/>
          </p:cNvSpPr>
          <p:nvPr>
            <p:ph type="body" sz="quarter" idx="22" hasCustomPrompt="1"/>
          </p:nvPr>
        </p:nvSpPr>
        <p:spPr>
          <a:xfrm>
            <a:off x="7444929" y="4425157"/>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189" indent="0">
              <a:buNone/>
              <a:defRPr sz="1600" b="1">
                <a:solidFill>
                  <a:srgbClr val="000000"/>
                </a:solidFill>
                <a:latin typeface="Arial" pitchFamily="34" charset="0"/>
                <a:cs typeface="Arial" pitchFamily="34" charset="0"/>
              </a:defRPr>
            </a:lvl2pPr>
            <a:lvl3pPr marL="914378" indent="0">
              <a:buNone/>
              <a:defRPr sz="1600" b="1">
                <a:solidFill>
                  <a:srgbClr val="000000"/>
                </a:solidFill>
                <a:latin typeface="Arial" pitchFamily="34" charset="0"/>
                <a:cs typeface="Arial" pitchFamily="34" charset="0"/>
              </a:defRPr>
            </a:lvl3pPr>
            <a:lvl4pPr marL="1371566" indent="0">
              <a:buNone/>
              <a:defRPr sz="1600" b="1">
                <a:solidFill>
                  <a:srgbClr val="000000"/>
                </a:solidFill>
                <a:latin typeface="Arial" pitchFamily="34" charset="0"/>
                <a:cs typeface="Arial" pitchFamily="34" charset="0"/>
              </a:defRPr>
            </a:lvl4pPr>
            <a:lvl5pPr marL="1828754" indent="0">
              <a:buNone/>
              <a:defRPr sz="1600" b="1">
                <a:solidFill>
                  <a:srgbClr val="000000"/>
                </a:solidFill>
                <a:latin typeface="Arial" pitchFamily="34" charset="0"/>
                <a:cs typeface="Arial" pitchFamily="34" charset="0"/>
              </a:defRPr>
            </a:lvl5pPr>
          </a:lstStyle>
          <a:p>
            <a:pPr lvl="0"/>
            <a:r>
              <a:rPr lang="en-US" dirty="0"/>
              <a:t>#.#%</a:t>
            </a:r>
          </a:p>
        </p:txBody>
      </p:sp>
      <p:sp>
        <p:nvSpPr>
          <p:cNvPr id="21" name="Content Placeholder 9"/>
          <p:cNvSpPr>
            <a:spLocks noGrp="1"/>
          </p:cNvSpPr>
          <p:nvPr>
            <p:ph sz="quarter" idx="23" hasCustomPrompt="1"/>
          </p:nvPr>
        </p:nvSpPr>
        <p:spPr>
          <a:xfrm>
            <a:off x="4800600" y="4856526"/>
            <a:ext cx="4114800" cy="286974"/>
          </a:xfrm>
          <a:prstGeom prst="rect">
            <a:avLst/>
          </a:prstGeom>
        </p:spPr>
        <p:txBody>
          <a:bodyPr/>
          <a:lstStyle>
            <a:lvl1pPr marL="0" indent="0" algn="r">
              <a:buNone/>
              <a:defRPr sz="1400"/>
            </a:lvl1pPr>
            <a:lvl2pPr marL="457189" indent="0" algn="r">
              <a:buNone/>
              <a:defRPr sz="1400"/>
            </a:lvl2pPr>
            <a:lvl3pPr marL="914378" indent="0" algn="r">
              <a:buNone/>
              <a:defRPr sz="1400"/>
            </a:lvl3pPr>
            <a:lvl4pPr marL="1371566" indent="0" algn="r">
              <a:buNone/>
              <a:defRPr sz="1400"/>
            </a:lvl4pPr>
            <a:lvl5pPr marL="1828754" indent="0" algn="r">
              <a:buNone/>
              <a:defRPr sz="1400"/>
            </a:lvl5pPr>
          </a:lstStyle>
          <a:p>
            <a:pPr lvl="0"/>
            <a:r>
              <a:rPr lang="en-US" dirty="0"/>
              <a:t>Click to edit Source </a:t>
            </a:r>
          </a:p>
        </p:txBody>
      </p:sp>
      <p:sp>
        <p:nvSpPr>
          <p:cNvPr id="2" name="Slide Number Placeholder 1"/>
          <p:cNvSpPr>
            <a:spLocks noGrp="1"/>
          </p:cNvSpPr>
          <p:nvPr>
            <p:ph type="sldNum" sz="quarter" idx="24"/>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5545364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019A Title Only - NO NOT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Title</a:t>
            </a:r>
          </a:p>
        </p:txBody>
      </p:sp>
    </p:spTree>
    <p:extLst>
      <p:ext uri="{BB962C8B-B14F-4D97-AF65-F5344CB8AC3E}">
        <p14:creationId xmlns:p14="http://schemas.microsoft.com/office/powerpoint/2010/main" val="1684511636"/>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019A NO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1549496"/>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019A 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9BA657-C29F-4FE9-A07E-8CD0D0D33B20}"/>
              </a:ext>
            </a:extLst>
          </p:cNvPr>
          <p:cNvSpPr/>
          <p:nvPr userDrawn="1"/>
        </p:nvSpPr>
        <p:spPr>
          <a:xfrm>
            <a:off x="0" y="4659464"/>
            <a:ext cx="9144000" cy="476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5465534"/>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019A MMA Double 18-20">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userDrawn="1"/>
        </p:nvSpPr>
        <p:spPr>
          <a:xfrm>
            <a:off x="1279693" y="1071290"/>
            <a:ext cx="2088821"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12-Month Moving Average</a:t>
            </a:r>
          </a:p>
        </p:txBody>
      </p:sp>
      <p:sp>
        <p:nvSpPr>
          <p:cNvPr id="12" name="TextBox 11">
            <a:extLst>
              <a:ext uri="{FF2B5EF4-FFF2-40B4-BE49-F238E27FC236}">
                <a16:creationId xmlns:a16="http://schemas.microsoft.com/office/drawing/2014/main" id="{185D8A10-2B50-498B-A3DB-B2A6A124A308}"/>
              </a:ext>
            </a:extLst>
          </p:cNvPr>
          <p:cNvSpPr txBox="1"/>
          <p:nvPr userDrawn="1"/>
        </p:nvSpPr>
        <p:spPr>
          <a:xfrm>
            <a:off x="5942107" y="1076845"/>
            <a:ext cx="1755589"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userDrawn="1"/>
        </p:nvSpPr>
        <p:spPr>
          <a:xfrm>
            <a:off x="5542413" y="888664"/>
            <a:ext cx="2554975"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userDrawn="1"/>
        </p:nvSpPr>
        <p:spPr>
          <a:xfrm>
            <a:off x="1049676" y="3860693"/>
            <a:ext cx="2548848"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Annual Trend: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userDrawn="1">
            <p:extLst/>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2018:</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2020:</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userDrawn="1"/>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userDrawn="1"/>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D0365D10-E233-48CC-AEE8-C140DC4E0CC2}"/>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3048491985"/>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019A MMA Double 19-21">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userDrawn="1"/>
        </p:nvSpPr>
        <p:spPr>
          <a:xfrm>
            <a:off x="1279693" y="1071290"/>
            <a:ext cx="2088821"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12-Month Moving Average</a:t>
            </a:r>
          </a:p>
        </p:txBody>
      </p:sp>
      <p:sp>
        <p:nvSpPr>
          <p:cNvPr id="12" name="TextBox 11">
            <a:extLst>
              <a:ext uri="{FF2B5EF4-FFF2-40B4-BE49-F238E27FC236}">
                <a16:creationId xmlns:a16="http://schemas.microsoft.com/office/drawing/2014/main" id="{185D8A10-2B50-498B-A3DB-B2A6A124A308}"/>
              </a:ext>
            </a:extLst>
          </p:cNvPr>
          <p:cNvSpPr txBox="1"/>
          <p:nvPr userDrawn="1"/>
        </p:nvSpPr>
        <p:spPr>
          <a:xfrm>
            <a:off x="5942107" y="1076845"/>
            <a:ext cx="1755589"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userDrawn="1"/>
        </p:nvSpPr>
        <p:spPr>
          <a:xfrm>
            <a:off x="5542413" y="888664"/>
            <a:ext cx="2554975"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userDrawn="1"/>
        </p:nvSpPr>
        <p:spPr>
          <a:xfrm>
            <a:off x="1049676" y="3860693"/>
            <a:ext cx="2548848"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Annual Trend: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userDrawn="1">
            <p:extLst/>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2021:</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userDrawn="1"/>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userDrawn="1"/>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CA2AFCD6-9D9A-455F-B9E9-D30560274E17}"/>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3278695760"/>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019A GDP 18-20">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userDrawn="1"/>
        </p:nvSpPr>
        <p:spPr>
          <a:xfrm>
            <a:off x="1322171" y="1071290"/>
            <a:ext cx="2003863"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3-Month Moving Average</a:t>
            </a:r>
          </a:p>
        </p:txBody>
      </p:sp>
      <p:sp>
        <p:nvSpPr>
          <p:cNvPr id="12" name="TextBox 11">
            <a:extLst>
              <a:ext uri="{FF2B5EF4-FFF2-40B4-BE49-F238E27FC236}">
                <a16:creationId xmlns:a16="http://schemas.microsoft.com/office/drawing/2014/main" id="{185D8A10-2B50-498B-A3DB-B2A6A124A308}"/>
              </a:ext>
            </a:extLst>
          </p:cNvPr>
          <p:cNvSpPr txBox="1"/>
          <p:nvPr userDrawn="1"/>
        </p:nvSpPr>
        <p:spPr>
          <a:xfrm>
            <a:off x="5984586" y="1076845"/>
            <a:ext cx="1670630"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3/12 Rate-of-Change</a:t>
            </a:r>
          </a:p>
        </p:txBody>
      </p:sp>
      <p:sp>
        <p:nvSpPr>
          <p:cNvPr id="13" name="TextBox 12">
            <a:extLst>
              <a:ext uri="{FF2B5EF4-FFF2-40B4-BE49-F238E27FC236}">
                <a16:creationId xmlns:a16="http://schemas.microsoft.com/office/drawing/2014/main" id="{A9D57C76-5872-4BEC-9D1D-83400EDE7D94}"/>
              </a:ext>
            </a:extLst>
          </p:cNvPr>
          <p:cNvSpPr txBox="1"/>
          <p:nvPr userDrawn="1"/>
        </p:nvSpPr>
        <p:spPr>
          <a:xfrm>
            <a:off x="5274456" y="888664"/>
            <a:ext cx="3090891"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Quarter-over-Quarter Growth Rate</a:t>
            </a:r>
          </a:p>
        </p:txBody>
      </p:sp>
      <p:sp>
        <p:nvSpPr>
          <p:cNvPr id="14" name="TextBox 13">
            <a:extLst>
              <a:ext uri="{FF2B5EF4-FFF2-40B4-BE49-F238E27FC236}">
                <a16:creationId xmlns:a16="http://schemas.microsoft.com/office/drawing/2014/main" id="{ACA82535-2A6F-4A97-A35F-B6573675E0FC}"/>
              </a:ext>
            </a:extLst>
          </p:cNvPr>
          <p:cNvSpPr txBox="1"/>
          <p:nvPr userDrawn="1"/>
        </p:nvSpPr>
        <p:spPr>
          <a:xfrm>
            <a:off x="1049676" y="3860693"/>
            <a:ext cx="3204272"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Quarter-over-Quarter: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userDrawn="1">
            <p:extLst/>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2018:</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2020:</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1351722" y="3845583"/>
            <a:ext cx="2458278" cy="277813"/>
          </a:xfrm>
          <a:prstGeom prst="rect">
            <a:avLst/>
          </a:prstGeom>
          <a:solidFill>
            <a:schemeClr val="bg1"/>
          </a:solidFill>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3537004"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userDrawn="1"/>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userDrawn="1"/>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8" name="Content Placeholder 9">
            <a:extLst>
              <a:ext uri="{FF2B5EF4-FFF2-40B4-BE49-F238E27FC236}">
                <a16:creationId xmlns:a16="http://schemas.microsoft.com/office/drawing/2014/main" id="{03FB26C4-64AB-487F-ADF0-C52156B8FE90}"/>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427773275"/>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019A GDP 19-21">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userDrawn="1"/>
        </p:nvSpPr>
        <p:spPr>
          <a:xfrm>
            <a:off x="1322171" y="1071290"/>
            <a:ext cx="2003863"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3-Month Moving Average</a:t>
            </a:r>
          </a:p>
        </p:txBody>
      </p:sp>
      <p:sp>
        <p:nvSpPr>
          <p:cNvPr id="12" name="TextBox 11">
            <a:extLst>
              <a:ext uri="{FF2B5EF4-FFF2-40B4-BE49-F238E27FC236}">
                <a16:creationId xmlns:a16="http://schemas.microsoft.com/office/drawing/2014/main" id="{185D8A10-2B50-498B-A3DB-B2A6A124A308}"/>
              </a:ext>
            </a:extLst>
          </p:cNvPr>
          <p:cNvSpPr txBox="1"/>
          <p:nvPr userDrawn="1"/>
        </p:nvSpPr>
        <p:spPr>
          <a:xfrm>
            <a:off x="5984586" y="1076845"/>
            <a:ext cx="1670630"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3/12 Rate-of-Change</a:t>
            </a:r>
          </a:p>
        </p:txBody>
      </p:sp>
      <p:sp>
        <p:nvSpPr>
          <p:cNvPr id="13" name="TextBox 12">
            <a:extLst>
              <a:ext uri="{FF2B5EF4-FFF2-40B4-BE49-F238E27FC236}">
                <a16:creationId xmlns:a16="http://schemas.microsoft.com/office/drawing/2014/main" id="{A9D57C76-5872-4BEC-9D1D-83400EDE7D94}"/>
              </a:ext>
            </a:extLst>
          </p:cNvPr>
          <p:cNvSpPr txBox="1"/>
          <p:nvPr userDrawn="1"/>
        </p:nvSpPr>
        <p:spPr>
          <a:xfrm>
            <a:off x="5274456" y="888664"/>
            <a:ext cx="3090891"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Quarter-over-Quarter Growth Rate</a:t>
            </a:r>
          </a:p>
        </p:txBody>
      </p:sp>
      <p:sp>
        <p:nvSpPr>
          <p:cNvPr id="14" name="TextBox 13">
            <a:extLst>
              <a:ext uri="{FF2B5EF4-FFF2-40B4-BE49-F238E27FC236}">
                <a16:creationId xmlns:a16="http://schemas.microsoft.com/office/drawing/2014/main" id="{ACA82535-2A6F-4A97-A35F-B6573675E0FC}"/>
              </a:ext>
            </a:extLst>
          </p:cNvPr>
          <p:cNvSpPr txBox="1"/>
          <p:nvPr userDrawn="1"/>
        </p:nvSpPr>
        <p:spPr>
          <a:xfrm>
            <a:off x="1049676" y="3860693"/>
            <a:ext cx="3204272"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Quarter-over-Quarter: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userDrawn="1">
            <p:extLst/>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2021:</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1351722" y="3845583"/>
            <a:ext cx="2458278" cy="277813"/>
          </a:xfrm>
          <a:prstGeom prst="rect">
            <a:avLst/>
          </a:prstGeom>
          <a:solidFill>
            <a:schemeClr val="bg1"/>
          </a:solidFill>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3537004"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userDrawn="1"/>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userDrawn="1"/>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6" name="Content Placeholder 9">
            <a:extLst>
              <a:ext uri="{FF2B5EF4-FFF2-40B4-BE49-F238E27FC236}">
                <a16:creationId xmlns:a16="http://schemas.microsoft.com/office/drawing/2014/main" id="{A791A911-CAFC-4CAF-B7F4-977999B8B972}"/>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715061222"/>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019A MMT Double 18-20">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userDrawn="1"/>
        </p:nvSpPr>
        <p:spPr>
          <a:xfrm>
            <a:off x="1397515" y="1071290"/>
            <a:ext cx="1853180"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12-Month Moving Total</a:t>
            </a:r>
          </a:p>
        </p:txBody>
      </p:sp>
      <p:sp>
        <p:nvSpPr>
          <p:cNvPr id="12" name="TextBox 11">
            <a:extLst>
              <a:ext uri="{FF2B5EF4-FFF2-40B4-BE49-F238E27FC236}">
                <a16:creationId xmlns:a16="http://schemas.microsoft.com/office/drawing/2014/main" id="{185D8A10-2B50-498B-A3DB-B2A6A124A308}"/>
              </a:ext>
            </a:extLst>
          </p:cNvPr>
          <p:cNvSpPr txBox="1"/>
          <p:nvPr userDrawn="1"/>
        </p:nvSpPr>
        <p:spPr>
          <a:xfrm>
            <a:off x="5942107" y="1076845"/>
            <a:ext cx="1755589"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userDrawn="1"/>
        </p:nvSpPr>
        <p:spPr>
          <a:xfrm>
            <a:off x="5542413" y="888664"/>
            <a:ext cx="2554975"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userDrawn="1"/>
        </p:nvSpPr>
        <p:spPr>
          <a:xfrm>
            <a:off x="1049676" y="3860693"/>
            <a:ext cx="2548848"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Annual Trend: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userDrawn="1">
            <p:extLst/>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2018:</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2020:</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userDrawn="1"/>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userDrawn="1"/>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5FAD4CA2-7606-4B8A-A0FE-63610F04576A}"/>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1221653708"/>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019A MMT Double 19-21">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userDrawn="1"/>
        </p:nvSpPr>
        <p:spPr>
          <a:xfrm>
            <a:off x="1397515" y="1071290"/>
            <a:ext cx="1853180"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12-Month Moving Total</a:t>
            </a:r>
          </a:p>
        </p:txBody>
      </p:sp>
      <p:sp>
        <p:nvSpPr>
          <p:cNvPr id="12" name="TextBox 11">
            <a:extLst>
              <a:ext uri="{FF2B5EF4-FFF2-40B4-BE49-F238E27FC236}">
                <a16:creationId xmlns:a16="http://schemas.microsoft.com/office/drawing/2014/main" id="{185D8A10-2B50-498B-A3DB-B2A6A124A308}"/>
              </a:ext>
            </a:extLst>
          </p:cNvPr>
          <p:cNvSpPr txBox="1"/>
          <p:nvPr userDrawn="1"/>
        </p:nvSpPr>
        <p:spPr>
          <a:xfrm>
            <a:off x="5942107" y="1076845"/>
            <a:ext cx="1755589"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userDrawn="1"/>
        </p:nvSpPr>
        <p:spPr>
          <a:xfrm>
            <a:off x="5542413" y="888664"/>
            <a:ext cx="2554975"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userDrawn="1"/>
        </p:nvSpPr>
        <p:spPr>
          <a:xfrm>
            <a:off x="1049676" y="3860693"/>
            <a:ext cx="2548848"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Annual Trend: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userDrawn="1">
            <p:extLst/>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2021:</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userDrawn="1"/>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userDrawn="1"/>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96BB862B-4E91-4B79-A169-D19DBD60D534}"/>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3685187019"/>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019A CHART - MESSAGE &amp;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lgn="ctr">
              <a:lnSpc>
                <a:spcPts val="2400"/>
              </a:lnSpc>
              <a:defRPr sz="2400" b="1">
                <a:solidFill>
                  <a:schemeClr val="tx1"/>
                </a:solidFill>
                <a:effectLst/>
                <a:latin typeface="+mj-lt"/>
              </a:defRPr>
            </a:lvl1pPr>
          </a:lstStyle>
          <a:p>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
        <p:nvSpPr>
          <p:cNvPr id="7" name="Chart Placeholder 4"/>
          <p:cNvSpPr>
            <a:spLocks noGrp="1"/>
          </p:cNvSpPr>
          <p:nvPr>
            <p:ph type="chart" sz="quarter" idx="16"/>
          </p:nvPr>
        </p:nvSpPr>
        <p:spPr>
          <a:xfrm>
            <a:off x="151075" y="811032"/>
            <a:ext cx="8841850" cy="3818117"/>
          </a:xfrm>
          <a:prstGeom prst="rect">
            <a:avLst/>
          </a:prstGeom>
        </p:spPr>
        <p:txBody>
          <a:bodyPr lIns="91430" tIns="45715" rIns="91430" bIns="45715"/>
          <a:lstStyle>
            <a:lvl1pPr>
              <a:defRPr>
                <a:solidFill>
                  <a:schemeClr val="accent1"/>
                </a:solidFill>
              </a:defRPr>
            </a:lvl1pPr>
          </a:lstStyle>
          <a:p>
            <a:r>
              <a:rPr lang="en-US"/>
              <a:t>Click icon to add chart</a:t>
            </a:r>
          </a:p>
        </p:txBody>
      </p:sp>
      <p:sp>
        <p:nvSpPr>
          <p:cNvPr id="12" name="Content Placeholder 9">
            <a:extLst>
              <a:ext uri="{FF2B5EF4-FFF2-40B4-BE49-F238E27FC236}">
                <a16:creationId xmlns:a16="http://schemas.microsoft.com/office/drawing/2014/main" id="{43BB6886-23D1-4AD4-A149-7CB22707AEEB}"/>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4F306051-0DA4-439C-BACD-B77E9F507DB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236366949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16 Title Only">
    <p:spTree>
      <p:nvGrpSpPr>
        <p:cNvPr id="1" name=""/>
        <p:cNvGrpSpPr/>
        <p:nvPr/>
      </p:nvGrpSpPr>
      <p:grpSpPr>
        <a:xfrm>
          <a:off x="0" y="0"/>
          <a:ext cx="0" cy="0"/>
          <a:chOff x="0" y="0"/>
          <a:chExt cx="0" cy="0"/>
        </a:xfrm>
      </p:grpSpPr>
      <p:sp>
        <p:nvSpPr>
          <p:cNvPr id="4" name="Title 1"/>
          <p:cNvSpPr>
            <a:spLocks noGrp="1"/>
          </p:cNvSpPr>
          <p:nvPr>
            <p:ph type="title"/>
          </p:nvPr>
        </p:nvSpPr>
        <p:spPr>
          <a:xfrm>
            <a:off x="0" y="57150"/>
            <a:ext cx="9144000" cy="628650"/>
          </a:xfrm>
          <a:prstGeom prst="rect">
            <a:avLst/>
          </a:prstGeom>
        </p:spPr>
        <p:txBody>
          <a:bodyPr anchor="ctr">
            <a:normAutofit/>
          </a:bodyPr>
          <a:lstStyle>
            <a:lvl1pPr algn="ctr">
              <a:lnSpc>
                <a:spcPts val="2400"/>
              </a:lnSpc>
              <a:defRPr sz="2400" b="1">
                <a:solidFill>
                  <a:schemeClr val="tx1"/>
                </a:solidFill>
                <a:effectLst/>
                <a:latin typeface="+mj-lt"/>
              </a:defRPr>
            </a:lvl1pPr>
          </a:lstStyle>
          <a:p>
            <a:r>
              <a:rPr lang="en-US" dirty="0"/>
              <a:t>Click to edit Master title style</a:t>
            </a:r>
          </a:p>
        </p:txBody>
      </p:sp>
      <p:sp>
        <p:nvSpPr>
          <p:cNvPr id="2" name="Slide Number Placeholder 1"/>
          <p:cNvSpPr>
            <a:spLocks noGrp="1"/>
          </p:cNvSpPr>
          <p:nvPr>
            <p:ph type="sldNum" sz="quarter" idx="10"/>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40067416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019A CHART -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lgn="ctr">
              <a:lnSpc>
                <a:spcPts val="2400"/>
              </a:lnSpc>
              <a:defRPr sz="2400" b="1">
                <a:solidFill>
                  <a:schemeClr val="tx1"/>
                </a:solidFill>
                <a:effectLst/>
                <a:latin typeface="+mj-lt"/>
              </a:defRPr>
            </a:lvl1pPr>
          </a:lstStyle>
          <a:p>
            <a:r>
              <a:rPr lang="en-US" dirty="0"/>
              <a:t>Click to Edit Title</a:t>
            </a:r>
          </a:p>
        </p:txBody>
      </p:sp>
      <p:sp>
        <p:nvSpPr>
          <p:cNvPr id="7" name="Chart Placeholder 4"/>
          <p:cNvSpPr>
            <a:spLocks noGrp="1"/>
          </p:cNvSpPr>
          <p:nvPr>
            <p:ph type="chart" sz="quarter" idx="16"/>
          </p:nvPr>
        </p:nvSpPr>
        <p:spPr>
          <a:xfrm>
            <a:off x="151075" y="811032"/>
            <a:ext cx="8841850" cy="3818117"/>
          </a:xfrm>
          <a:prstGeom prst="rect">
            <a:avLst/>
          </a:prstGeom>
        </p:spPr>
        <p:txBody>
          <a:bodyPr lIns="91430" tIns="45715" rIns="91430" bIns="45715"/>
          <a:lstStyle>
            <a:lvl1pPr>
              <a:defRPr>
                <a:solidFill>
                  <a:schemeClr val="accent1"/>
                </a:solidFill>
              </a:defRPr>
            </a:lvl1pPr>
          </a:lstStyle>
          <a:p>
            <a:r>
              <a:rPr lang="en-US"/>
              <a:t>Click icon to add chart</a:t>
            </a:r>
          </a:p>
        </p:txBody>
      </p:sp>
      <p:sp>
        <p:nvSpPr>
          <p:cNvPr id="12" name="Content Placeholder 9">
            <a:extLst>
              <a:ext uri="{FF2B5EF4-FFF2-40B4-BE49-F238E27FC236}">
                <a16:creationId xmlns:a16="http://schemas.microsoft.com/office/drawing/2014/main" id="{43BB6886-23D1-4AD4-A149-7CB22707AEEB}"/>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4F306051-0DA4-439C-BACD-B77E9F507DB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131470882"/>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019A Standard - MESSAGE &amp;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
        <p:nvSpPr>
          <p:cNvPr id="12" name="Content Placeholder 9">
            <a:extLst>
              <a:ext uri="{FF2B5EF4-FFF2-40B4-BE49-F238E27FC236}">
                <a16:creationId xmlns:a16="http://schemas.microsoft.com/office/drawing/2014/main" id="{88ADF5E2-DC22-46B2-B3FB-78629B515A0F}"/>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DBC5CAE5-B59A-4DBC-92B1-CE334CFC961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3603408164"/>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019A Standard -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Title</a:t>
            </a:r>
          </a:p>
        </p:txBody>
      </p:sp>
      <p:sp>
        <p:nvSpPr>
          <p:cNvPr id="12" name="Content Placeholder 9">
            <a:extLst>
              <a:ext uri="{FF2B5EF4-FFF2-40B4-BE49-F238E27FC236}">
                <a16:creationId xmlns:a16="http://schemas.microsoft.com/office/drawing/2014/main" id="{88ADF5E2-DC22-46B2-B3FB-78629B515A0F}"/>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DBC5CAE5-B59A-4DBC-92B1-CE334CFC961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1200240245"/>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019A Source Only - MESSAGE &amp;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
        <p:nvSpPr>
          <p:cNvPr id="7" name="Content Placeholder 9">
            <a:extLst>
              <a:ext uri="{FF2B5EF4-FFF2-40B4-BE49-F238E27FC236}">
                <a16:creationId xmlns:a16="http://schemas.microsoft.com/office/drawing/2014/main" id="{77683FCD-1542-4FF5-AE08-9140F2007320}"/>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1872283471"/>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019A Source Only -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Title</a:t>
            </a:r>
          </a:p>
        </p:txBody>
      </p:sp>
      <p:sp>
        <p:nvSpPr>
          <p:cNvPr id="7" name="Content Placeholder 9">
            <a:extLst>
              <a:ext uri="{FF2B5EF4-FFF2-40B4-BE49-F238E27FC236}">
                <a16:creationId xmlns:a16="http://schemas.microsoft.com/office/drawing/2014/main" id="{77683FCD-1542-4FF5-AE08-9140F2007320}"/>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2319315822"/>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019A MESSAGE &amp; Title - NO NOT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Tree>
    <p:extLst>
      <p:ext uri="{BB962C8B-B14F-4D97-AF65-F5344CB8AC3E}">
        <p14:creationId xmlns:p14="http://schemas.microsoft.com/office/powerpoint/2010/main" val="3834513602"/>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019A Title Only - NO NOT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Title</a:t>
            </a:r>
          </a:p>
        </p:txBody>
      </p:sp>
    </p:spTree>
    <p:extLst>
      <p:ext uri="{BB962C8B-B14F-4D97-AF65-F5344CB8AC3E}">
        <p14:creationId xmlns:p14="http://schemas.microsoft.com/office/powerpoint/2010/main" val="503894343"/>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019A NO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6870854"/>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019A 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9BA657-C29F-4FE9-A07E-8CD0D0D33B20}"/>
              </a:ext>
            </a:extLst>
          </p:cNvPr>
          <p:cNvSpPr/>
          <p:nvPr userDrawn="1"/>
        </p:nvSpPr>
        <p:spPr>
          <a:xfrm>
            <a:off x="0" y="4659464"/>
            <a:ext cx="9144000" cy="476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167927"/>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019A MMA Double 18-20">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userDrawn="1"/>
        </p:nvSpPr>
        <p:spPr>
          <a:xfrm>
            <a:off x="1279693" y="1071290"/>
            <a:ext cx="2088821"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12-Month Moving Average</a:t>
            </a:r>
          </a:p>
        </p:txBody>
      </p:sp>
      <p:sp>
        <p:nvSpPr>
          <p:cNvPr id="12" name="TextBox 11">
            <a:extLst>
              <a:ext uri="{FF2B5EF4-FFF2-40B4-BE49-F238E27FC236}">
                <a16:creationId xmlns:a16="http://schemas.microsoft.com/office/drawing/2014/main" id="{185D8A10-2B50-498B-A3DB-B2A6A124A308}"/>
              </a:ext>
            </a:extLst>
          </p:cNvPr>
          <p:cNvSpPr txBox="1"/>
          <p:nvPr userDrawn="1"/>
        </p:nvSpPr>
        <p:spPr>
          <a:xfrm>
            <a:off x="5942107" y="1076845"/>
            <a:ext cx="1755589"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userDrawn="1"/>
        </p:nvSpPr>
        <p:spPr>
          <a:xfrm>
            <a:off x="5542413" y="888664"/>
            <a:ext cx="2554975"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userDrawn="1"/>
        </p:nvSpPr>
        <p:spPr>
          <a:xfrm>
            <a:off x="1049676" y="3860693"/>
            <a:ext cx="2548848"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Annual Trend: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userDrawn="1">
            <p:extLst/>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2018:</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2020:</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userDrawn="1"/>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userDrawn="1"/>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D0365D10-E233-48CC-AEE8-C140DC4E0CC2}"/>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113436637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016 BLANK w/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7393031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019A MMA Double 19-21">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userDrawn="1"/>
        </p:nvSpPr>
        <p:spPr>
          <a:xfrm>
            <a:off x="1279693" y="1071290"/>
            <a:ext cx="2088821"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12-Month Moving Average</a:t>
            </a:r>
          </a:p>
        </p:txBody>
      </p:sp>
      <p:sp>
        <p:nvSpPr>
          <p:cNvPr id="12" name="TextBox 11">
            <a:extLst>
              <a:ext uri="{FF2B5EF4-FFF2-40B4-BE49-F238E27FC236}">
                <a16:creationId xmlns:a16="http://schemas.microsoft.com/office/drawing/2014/main" id="{185D8A10-2B50-498B-A3DB-B2A6A124A308}"/>
              </a:ext>
            </a:extLst>
          </p:cNvPr>
          <p:cNvSpPr txBox="1"/>
          <p:nvPr userDrawn="1"/>
        </p:nvSpPr>
        <p:spPr>
          <a:xfrm>
            <a:off x="5942107" y="1076845"/>
            <a:ext cx="1755589"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userDrawn="1"/>
        </p:nvSpPr>
        <p:spPr>
          <a:xfrm>
            <a:off x="5542413" y="888664"/>
            <a:ext cx="2554975"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userDrawn="1"/>
        </p:nvSpPr>
        <p:spPr>
          <a:xfrm>
            <a:off x="1049676" y="3860693"/>
            <a:ext cx="2548848"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Annual Trend: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userDrawn="1">
            <p:extLst/>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2021:</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userDrawn="1"/>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userDrawn="1"/>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CA2AFCD6-9D9A-455F-B9E9-D30560274E17}"/>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3052001506"/>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019A GDP 18-20">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userDrawn="1"/>
        </p:nvSpPr>
        <p:spPr>
          <a:xfrm>
            <a:off x="1322171" y="1071290"/>
            <a:ext cx="2003863"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3-Month Moving Average</a:t>
            </a:r>
          </a:p>
        </p:txBody>
      </p:sp>
      <p:sp>
        <p:nvSpPr>
          <p:cNvPr id="12" name="TextBox 11">
            <a:extLst>
              <a:ext uri="{FF2B5EF4-FFF2-40B4-BE49-F238E27FC236}">
                <a16:creationId xmlns:a16="http://schemas.microsoft.com/office/drawing/2014/main" id="{185D8A10-2B50-498B-A3DB-B2A6A124A308}"/>
              </a:ext>
            </a:extLst>
          </p:cNvPr>
          <p:cNvSpPr txBox="1"/>
          <p:nvPr userDrawn="1"/>
        </p:nvSpPr>
        <p:spPr>
          <a:xfrm>
            <a:off x="5984586" y="1076845"/>
            <a:ext cx="1670630"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3/12 Rate-of-Change</a:t>
            </a:r>
          </a:p>
        </p:txBody>
      </p:sp>
      <p:sp>
        <p:nvSpPr>
          <p:cNvPr id="13" name="TextBox 12">
            <a:extLst>
              <a:ext uri="{FF2B5EF4-FFF2-40B4-BE49-F238E27FC236}">
                <a16:creationId xmlns:a16="http://schemas.microsoft.com/office/drawing/2014/main" id="{A9D57C76-5872-4BEC-9D1D-83400EDE7D94}"/>
              </a:ext>
            </a:extLst>
          </p:cNvPr>
          <p:cNvSpPr txBox="1"/>
          <p:nvPr userDrawn="1"/>
        </p:nvSpPr>
        <p:spPr>
          <a:xfrm>
            <a:off x="5274456" y="888664"/>
            <a:ext cx="3090891"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Quarter-over-Quarter Growth Rate</a:t>
            </a:r>
          </a:p>
        </p:txBody>
      </p:sp>
      <p:sp>
        <p:nvSpPr>
          <p:cNvPr id="14" name="TextBox 13">
            <a:extLst>
              <a:ext uri="{FF2B5EF4-FFF2-40B4-BE49-F238E27FC236}">
                <a16:creationId xmlns:a16="http://schemas.microsoft.com/office/drawing/2014/main" id="{ACA82535-2A6F-4A97-A35F-B6573675E0FC}"/>
              </a:ext>
            </a:extLst>
          </p:cNvPr>
          <p:cNvSpPr txBox="1"/>
          <p:nvPr userDrawn="1"/>
        </p:nvSpPr>
        <p:spPr>
          <a:xfrm>
            <a:off x="1049676" y="3860693"/>
            <a:ext cx="3204272"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Quarter-over-Quarter: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userDrawn="1">
            <p:extLst/>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2018:</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2020:</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1351722" y="3845583"/>
            <a:ext cx="2458278" cy="277813"/>
          </a:xfrm>
          <a:prstGeom prst="rect">
            <a:avLst/>
          </a:prstGeom>
          <a:solidFill>
            <a:schemeClr val="bg1"/>
          </a:solidFill>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3537004"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userDrawn="1"/>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userDrawn="1"/>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8" name="Content Placeholder 9">
            <a:extLst>
              <a:ext uri="{FF2B5EF4-FFF2-40B4-BE49-F238E27FC236}">
                <a16:creationId xmlns:a16="http://schemas.microsoft.com/office/drawing/2014/main" id="{03FB26C4-64AB-487F-ADF0-C52156B8FE90}"/>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652108157"/>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019A GDP 19-21">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userDrawn="1"/>
        </p:nvSpPr>
        <p:spPr>
          <a:xfrm>
            <a:off x="1322171" y="1071290"/>
            <a:ext cx="2003863"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3-Month Moving Average</a:t>
            </a:r>
          </a:p>
        </p:txBody>
      </p:sp>
      <p:sp>
        <p:nvSpPr>
          <p:cNvPr id="12" name="TextBox 11">
            <a:extLst>
              <a:ext uri="{FF2B5EF4-FFF2-40B4-BE49-F238E27FC236}">
                <a16:creationId xmlns:a16="http://schemas.microsoft.com/office/drawing/2014/main" id="{185D8A10-2B50-498B-A3DB-B2A6A124A308}"/>
              </a:ext>
            </a:extLst>
          </p:cNvPr>
          <p:cNvSpPr txBox="1"/>
          <p:nvPr userDrawn="1"/>
        </p:nvSpPr>
        <p:spPr>
          <a:xfrm>
            <a:off x="5984586" y="1076845"/>
            <a:ext cx="1670630"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3/12 Rate-of-Change</a:t>
            </a:r>
          </a:p>
        </p:txBody>
      </p:sp>
      <p:sp>
        <p:nvSpPr>
          <p:cNvPr id="13" name="TextBox 12">
            <a:extLst>
              <a:ext uri="{FF2B5EF4-FFF2-40B4-BE49-F238E27FC236}">
                <a16:creationId xmlns:a16="http://schemas.microsoft.com/office/drawing/2014/main" id="{A9D57C76-5872-4BEC-9D1D-83400EDE7D94}"/>
              </a:ext>
            </a:extLst>
          </p:cNvPr>
          <p:cNvSpPr txBox="1"/>
          <p:nvPr userDrawn="1"/>
        </p:nvSpPr>
        <p:spPr>
          <a:xfrm>
            <a:off x="5274456" y="888664"/>
            <a:ext cx="3090891"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Quarter-over-Quarter Growth Rate</a:t>
            </a:r>
          </a:p>
        </p:txBody>
      </p:sp>
      <p:sp>
        <p:nvSpPr>
          <p:cNvPr id="14" name="TextBox 13">
            <a:extLst>
              <a:ext uri="{FF2B5EF4-FFF2-40B4-BE49-F238E27FC236}">
                <a16:creationId xmlns:a16="http://schemas.microsoft.com/office/drawing/2014/main" id="{ACA82535-2A6F-4A97-A35F-B6573675E0FC}"/>
              </a:ext>
            </a:extLst>
          </p:cNvPr>
          <p:cNvSpPr txBox="1"/>
          <p:nvPr userDrawn="1"/>
        </p:nvSpPr>
        <p:spPr>
          <a:xfrm>
            <a:off x="1049676" y="3860693"/>
            <a:ext cx="3204272"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Quarter-over-Quarter: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userDrawn="1">
            <p:extLst/>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2021:</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1351722" y="3845583"/>
            <a:ext cx="2458278" cy="277813"/>
          </a:xfrm>
          <a:prstGeom prst="rect">
            <a:avLst/>
          </a:prstGeom>
          <a:solidFill>
            <a:schemeClr val="bg1"/>
          </a:solidFill>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3537004"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userDrawn="1"/>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userDrawn="1"/>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6" name="Content Placeholder 9">
            <a:extLst>
              <a:ext uri="{FF2B5EF4-FFF2-40B4-BE49-F238E27FC236}">
                <a16:creationId xmlns:a16="http://schemas.microsoft.com/office/drawing/2014/main" id="{A791A911-CAFC-4CAF-B7F4-977999B8B972}"/>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3530139900"/>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019A MMT Double 18-20">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userDrawn="1"/>
        </p:nvSpPr>
        <p:spPr>
          <a:xfrm>
            <a:off x="1397515" y="1071290"/>
            <a:ext cx="1853180"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12-Month Moving Total</a:t>
            </a:r>
          </a:p>
        </p:txBody>
      </p:sp>
      <p:sp>
        <p:nvSpPr>
          <p:cNvPr id="12" name="TextBox 11">
            <a:extLst>
              <a:ext uri="{FF2B5EF4-FFF2-40B4-BE49-F238E27FC236}">
                <a16:creationId xmlns:a16="http://schemas.microsoft.com/office/drawing/2014/main" id="{185D8A10-2B50-498B-A3DB-B2A6A124A308}"/>
              </a:ext>
            </a:extLst>
          </p:cNvPr>
          <p:cNvSpPr txBox="1"/>
          <p:nvPr userDrawn="1"/>
        </p:nvSpPr>
        <p:spPr>
          <a:xfrm>
            <a:off x="5942107" y="1076845"/>
            <a:ext cx="1755589"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userDrawn="1"/>
        </p:nvSpPr>
        <p:spPr>
          <a:xfrm>
            <a:off x="5542413" y="888664"/>
            <a:ext cx="2554975"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userDrawn="1"/>
        </p:nvSpPr>
        <p:spPr>
          <a:xfrm>
            <a:off x="1049676" y="3860693"/>
            <a:ext cx="2548848"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Annual Trend: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userDrawn="1">
            <p:extLst/>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2018:</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2020:</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userDrawn="1"/>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userDrawn="1"/>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5FAD4CA2-7606-4B8A-A0FE-63610F04576A}"/>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2010629576"/>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019A MMT Double 19-21">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userDrawn="1"/>
        </p:nvSpPr>
        <p:spPr>
          <a:xfrm>
            <a:off x="1397515" y="1071290"/>
            <a:ext cx="1853180"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12-Month Moving Total</a:t>
            </a:r>
          </a:p>
        </p:txBody>
      </p:sp>
      <p:sp>
        <p:nvSpPr>
          <p:cNvPr id="12" name="TextBox 11">
            <a:extLst>
              <a:ext uri="{FF2B5EF4-FFF2-40B4-BE49-F238E27FC236}">
                <a16:creationId xmlns:a16="http://schemas.microsoft.com/office/drawing/2014/main" id="{185D8A10-2B50-498B-A3DB-B2A6A124A308}"/>
              </a:ext>
            </a:extLst>
          </p:cNvPr>
          <p:cNvSpPr txBox="1"/>
          <p:nvPr userDrawn="1"/>
        </p:nvSpPr>
        <p:spPr>
          <a:xfrm>
            <a:off x="5942107" y="1076845"/>
            <a:ext cx="1755589"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userDrawn="1"/>
        </p:nvSpPr>
        <p:spPr>
          <a:xfrm>
            <a:off x="5542413" y="888664"/>
            <a:ext cx="2554975"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userDrawn="1"/>
        </p:nvSpPr>
        <p:spPr>
          <a:xfrm>
            <a:off x="1049676" y="3860693"/>
            <a:ext cx="2548848"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Annual Trend: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userDrawn="1">
            <p:extLst/>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2021:</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userDrawn="1"/>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userDrawn="1"/>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96BB862B-4E91-4B79-A169-D19DBD60D534}"/>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760031897"/>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019A CHART - MESSAGE &amp;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lgn="ctr">
              <a:lnSpc>
                <a:spcPts val="2400"/>
              </a:lnSpc>
              <a:defRPr sz="2400" b="1">
                <a:solidFill>
                  <a:schemeClr val="tx1"/>
                </a:solidFill>
                <a:effectLst/>
                <a:latin typeface="+mj-lt"/>
              </a:defRPr>
            </a:lvl1pPr>
          </a:lstStyle>
          <a:p>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21" indent="0" algn="ctr">
              <a:buNone/>
              <a:defRPr sz="1400">
                <a:latin typeface="Arial" panose="020B0604020202020204" pitchFamily="34" charset="0"/>
                <a:cs typeface="Arial" panose="020B0604020202020204" pitchFamily="34" charset="0"/>
              </a:defRPr>
            </a:lvl2pPr>
            <a:lvl3pPr marL="914243" indent="0" algn="ctr">
              <a:buNone/>
              <a:defRPr sz="1400">
                <a:latin typeface="Arial" panose="020B0604020202020204" pitchFamily="34" charset="0"/>
                <a:cs typeface="Arial" panose="020B0604020202020204" pitchFamily="34" charset="0"/>
              </a:defRPr>
            </a:lvl3pPr>
            <a:lvl4pPr marL="1371362" indent="0" algn="ctr">
              <a:buNone/>
              <a:defRPr sz="1400">
                <a:latin typeface="Arial" panose="020B0604020202020204" pitchFamily="34" charset="0"/>
                <a:cs typeface="Arial" panose="020B0604020202020204" pitchFamily="34" charset="0"/>
              </a:defRPr>
            </a:lvl4pPr>
            <a:lvl5pPr marL="1828484"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
        <p:nvSpPr>
          <p:cNvPr id="7" name="Chart Placeholder 4"/>
          <p:cNvSpPr>
            <a:spLocks noGrp="1"/>
          </p:cNvSpPr>
          <p:nvPr>
            <p:ph type="chart" sz="quarter" idx="16"/>
          </p:nvPr>
        </p:nvSpPr>
        <p:spPr>
          <a:xfrm>
            <a:off x="151076" y="811033"/>
            <a:ext cx="8841850" cy="3818117"/>
          </a:xfrm>
          <a:prstGeom prst="rect">
            <a:avLst/>
          </a:prstGeom>
        </p:spPr>
        <p:txBody>
          <a:bodyPr lIns="91430" tIns="45715" rIns="91430" bIns="45715"/>
          <a:lstStyle>
            <a:lvl1pPr>
              <a:defRPr>
                <a:solidFill>
                  <a:schemeClr val="accent1"/>
                </a:solidFill>
              </a:defRPr>
            </a:lvl1pPr>
          </a:lstStyle>
          <a:p>
            <a:r>
              <a:rPr lang="en-US"/>
              <a:t>Click icon to add chart</a:t>
            </a:r>
          </a:p>
        </p:txBody>
      </p:sp>
      <p:sp>
        <p:nvSpPr>
          <p:cNvPr id="12" name="Content Placeholder 9">
            <a:extLst>
              <a:ext uri="{FF2B5EF4-FFF2-40B4-BE49-F238E27FC236}">
                <a16:creationId xmlns:a16="http://schemas.microsoft.com/office/drawing/2014/main" id="{43BB6886-23D1-4AD4-A149-7CB22707AEEB}"/>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06" indent="0" algn="r">
              <a:buNone/>
              <a:defRPr sz="1400"/>
            </a:lvl2pPr>
            <a:lvl3pPr marL="914220" indent="0" algn="r">
              <a:buNone/>
              <a:defRPr sz="1400"/>
            </a:lvl3pPr>
            <a:lvl4pPr marL="1371328" indent="0" algn="r">
              <a:buNone/>
              <a:defRPr sz="1400"/>
            </a:lvl4pPr>
            <a:lvl5pPr marL="1828439"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4F306051-0DA4-439C-BACD-B77E9F507DB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2855929313"/>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019A CHART -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lgn="ctr">
              <a:lnSpc>
                <a:spcPts val="2400"/>
              </a:lnSpc>
              <a:defRPr sz="2400" b="1">
                <a:solidFill>
                  <a:schemeClr val="tx1"/>
                </a:solidFill>
                <a:effectLst/>
                <a:latin typeface="+mj-lt"/>
              </a:defRPr>
            </a:lvl1pPr>
          </a:lstStyle>
          <a:p>
            <a:r>
              <a:rPr lang="en-US" dirty="0"/>
              <a:t>Click to Edit Title</a:t>
            </a:r>
          </a:p>
        </p:txBody>
      </p:sp>
      <p:sp>
        <p:nvSpPr>
          <p:cNvPr id="7" name="Chart Placeholder 4"/>
          <p:cNvSpPr>
            <a:spLocks noGrp="1"/>
          </p:cNvSpPr>
          <p:nvPr>
            <p:ph type="chart" sz="quarter" idx="16"/>
          </p:nvPr>
        </p:nvSpPr>
        <p:spPr>
          <a:xfrm>
            <a:off x="151076" y="811033"/>
            <a:ext cx="8841850" cy="3818117"/>
          </a:xfrm>
          <a:prstGeom prst="rect">
            <a:avLst/>
          </a:prstGeom>
        </p:spPr>
        <p:txBody>
          <a:bodyPr lIns="91430" tIns="45715" rIns="91430" bIns="45715"/>
          <a:lstStyle>
            <a:lvl1pPr>
              <a:defRPr>
                <a:solidFill>
                  <a:schemeClr val="accent1"/>
                </a:solidFill>
              </a:defRPr>
            </a:lvl1pPr>
          </a:lstStyle>
          <a:p>
            <a:r>
              <a:rPr lang="en-US"/>
              <a:t>Click icon to add chart</a:t>
            </a:r>
          </a:p>
        </p:txBody>
      </p:sp>
      <p:sp>
        <p:nvSpPr>
          <p:cNvPr id="12" name="Content Placeholder 9">
            <a:extLst>
              <a:ext uri="{FF2B5EF4-FFF2-40B4-BE49-F238E27FC236}">
                <a16:creationId xmlns:a16="http://schemas.microsoft.com/office/drawing/2014/main" id="{43BB6886-23D1-4AD4-A149-7CB22707AEEB}"/>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06" indent="0" algn="r">
              <a:buNone/>
              <a:defRPr sz="1400"/>
            </a:lvl2pPr>
            <a:lvl3pPr marL="914220" indent="0" algn="r">
              <a:buNone/>
              <a:defRPr sz="1400"/>
            </a:lvl3pPr>
            <a:lvl4pPr marL="1371328" indent="0" algn="r">
              <a:buNone/>
              <a:defRPr sz="1400"/>
            </a:lvl4pPr>
            <a:lvl5pPr marL="1828439"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4F306051-0DA4-439C-BACD-B77E9F507DB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2791812306"/>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019A Standard - MESSAGE &amp;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21" indent="0" algn="ctr">
              <a:buNone/>
              <a:defRPr sz="1400">
                <a:latin typeface="Arial" panose="020B0604020202020204" pitchFamily="34" charset="0"/>
                <a:cs typeface="Arial" panose="020B0604020202020204" pitchFamily="34" charset="0"/>
              </a:defRPr>
            </a:lvl2pPr>
            <a:lvl3pPr marL="914243" indent="0" algn="ctr">
              <a:buNone/>
              <a:defRPr sz="1400">
                <a:latin typeface="Arial" panose="020B0604020202020204" pitchFamily="34" charset="0"/>
                <a:cs typeface="Arial" panose="020B0604020202020204" pitchFamily="34" charset="0"/>
              </a:defRPr>
            </a:lvl3pPr>
            <a:lvl4pPr marL="1371362" indent="0" algn="ctr">
              <a:buNone/>
              <a:defRPr sz="1400">
                <a:latin typeface="Arial" panose="020B0604020202020204" pitchFamily="34" charset="0"/>
                <a:cs typeface="Arial" panose="020B0604020202020204" pitchFamily="34" charset="0"/>
              </a:defRPr>
            </a:lvl4pPr>
            <a:lvl5pPr marL="1828484"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
        <p:nvSpPr>
          <p:cNvPr id="12" name="Content Placeholder 9">
            <a:extLst>
              <a:ext uri="{FF2B5EF4-FFF2-40B4-BE49-F238E27FC236}">
                <a16:creationId xmlns:a16="http://schemas.microsoft.com/office/drawing/2014/main" id="{88ADF5E2-DC22-46B2-B3FB-78629B515A0F}"/>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06" indent="0" algn="r">
              <a:buNone/>
              <a:defRPr sz="1400"/>
            </a:lvl2pPr>
            <a:lvl3pPr marL="914220" indent="0" algn="r">
              <a:buNone/>
              <a:defRPr sz="1400"/>
            </a:lvl3pPr>
            <a:lvl4pPr marL="1371328" indent="0" algn="r">
              <a:buNone/>
              <a:defRPr sz="1400"/>
            </a:lvl4pPr>
            <a:lvl5pPr marL="1828439"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DBC5CAE5-B59A-4DBC-92B1-CE334CFC961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743302501"/>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019A Standard -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Title</a:t>
            </a:r>
          </a:p>
        </p:txBody>
      </p:sp>
      <p:sp>
        <p:nvSpPr>
          <p:cNvPr id="12" name="Content Placeholder 9">
            <a:extLst>
              <a:ext uri="{FF2B5EF4-FFF2-40B4-BE49-F238E27FC236}">
                <a16:creationId xmlns:a16="http://schemas.microsoft.com/office/drawing/2014/main" id="{88ADF5E2-DC22-46B2-B3FB-78629B515A0F}"/>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06" indent="0" algn="r">
              <a:buNone/>
              <a:defRPr sz="1400"/>
            </a:lvl2pPr>
            <a:lvl3pPr marL="914220" indent="0" algn="r">
              <a:buNone/>
              <a:defRPr sz="1400"/>
            </a:lvl3pPr>
            <a:lvl4pPr marL="1371328" indent="0" algn="r">
              <a:buNone/>
              <a:defRPr sz="1400"/>
            </a:lvl4pPr>
            <a:lvl5pPr marL="1828439"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DBC5CAE5-B59A-4DBC-92B1-CE334CFC961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1055902001"/>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019A Source Only - MESSAGE &amp;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21" indent="0" algn="ctr">
              <a:buNone/>
              <a:defRPr sz="1400">
                <a:latin typeface="Arial" panose="020B0604020202020204" pitchFamily="34" charset="0"/>
                <a:cs typeface="Arial" panose="020B0604020202020204" pitchFamily="34" charset="0"/>
              </a:defRPr>
            </a:lvl2pPr>
            <a:lvl3pPr marL="914243" indent="0" algn="ctr">
              <a:buNone/>
              <a:defRPr sz="1400">
                <a:latin typeface="Arial" panose="020B0604020202020204" pitchFamily="34" charset="0"/>
                <a:cs typeface="Arial" panose="020B0604020202020204" pitchFamily="34" charset="0"/>
              </a:defRPr>
            </a:lvl3pPr>
            <a:lvl4pPr marL="1371362" indent="0" algn="ctr">
              <a:buNone/>
              <a:defRPr sz="1400">
                <a:latin typeface="Arial" panose="020B0604020202020204" pitchFamily="34" charset="0"/>
                <a:cs typeface="Arial" panose="020B0604020202020204" pitchFamily="34" charset="0"/>
              </a:defRPr>
            </a:lvl4pPr>
            <a:lvl5pPr marL="1828484"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
        <p:nvSpPr>
          <p:cNvPr id="7" name="Content Placeholder 9">
            <a:extLst>
              <a:ext uri="{FF2B5EF4-FFF2-40B4-BE49-F238E27FC236}">
                <a16:creationId xmlns:a16="http://schemas.microsoft.com/office/drawing/2014/main" id="{77683FCD-1542-4FF5-AE08-9140F2007320}"/>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06" indent="0" algn="r">
              <a:buNone/>
              <a:defRPr sz="1400"/>
            </a:lvl2pPr>
            <a:lvl3pPr marL="914220" indent="0" algn="r">
              <a:buNone/>
              <a:defRPr sz="1400"/>
            </a:lvl3pPr>
            <a:lvl4pPr marL="1371328" indent="0" algn="r">
              <a:buNone/>
              <a:defRPr sz="1400"/>
            </a:lvl4pPr>
            <a:lvl5pPr marL="1828439" indent="0" algn="r">
              <a:buNone/>
              <a:defRPr sz="1400"/>
            </a:lvl5pPr>
          </a:lstStyle>
          <a:p>
            <a:pPr lvl="0"/>
            <a:r>
              <a:rPr lang="en-US" dirty="0"/>
              <a:t>Click to edit Source </a:t>
            </a:r>
          </a:p>
        </p:txBody>
      </p:sp>
    </p:spTree>
    <p:extLst>
      <p:ext uri="{BB962C8B-B14F-4D97-AF65-F5344CB8AC3E}">
        <p14:creationId xmlns:p14="http://schemas.microsoft.com/office/powerpoint/2010/main" val="410019162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016 BLANK">
    <p:spTree>
      <p:nvGrpSpPr>
        <p:cNvPr id="1" name=""/>
        <p:cNvGrpSpPr/>
        <p:nvPr/>
      </p:nvGrpSpPr>
      <p:grpSpPr>
        <a:xfrm>
          <a:off x="0" y="0"/>
          <a:ext cx="0" cy="0"/>
          <a:chOff x="0" y="0"/>
          <a:chExt cx="0" cy="0"/>
        </a:xfrm>
      </p:grpSpPr>
      <p:sp>
        <p:nvSpPr>
          <p:cNvPr id="2" name="Rectangle 1"/>
          <p:cNvSpPr/>
          <p:nvPr userDrawn="1"/>
        </p:nvSpPr>
        <p:spPr>
          <a:xfrm>
            <a:off x="0" y="4705350"/>
            <a:ext cx="9144000" cy="438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800" dirty="0">
              <a:solidFill>
                <a:srgbClr val="FF0000"/>
              </a:solidFill>
            </a:endParaRPr>
          </a:p>
        </p:txBody>
      </p:sp>
      <p:sp>
        <p:nvSpPr>
          <p:cNvPr id="4" name="Slide Number Placeholder 3"/>
          <p:cNvSpPr>
            <a:spLocks noGrp="1"/>
          </p:cNvSpPr>
          <p:nvPr>
            <p:ph type="sldNum" sz="quarter" idx="10"/>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35358844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019A Source Only -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Title</a:t>
            </a:r>
          </a:p>
        </p:txBody>
      </p:sp>
      <p:sp>
        <p:nvSpPr>
          <p:cNvPr id="7" name="Content Placeholder 9">
            <a:extLst>
              <a:ext uri="{FF2B5EF4-FFF2-40B4-BE49-F238E27FC236}">
                <a16:creationId xmlns:a16="http://schemas.microsoft.com/office/drawing/2014/main" id="{77683FCD-1542-4FF5-AE08-9140F2007320}"/>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06" indent="0" algn="r">
              <a:buNone/>
              <a:defRPr sz="1400"/>
            </a:lvl2pPr>
            <a:lvl3pPr marL="914220" indent="0" algn="r">
              <a:buNone/>
              <a:defRPr sz="1400"/>
            </a:lvl3pPr>
            <a:lvl4pPr marL="1371328" indent="0" algn="r">
              <a:buNone/>
              <a:defRPr sz="1400"/>
            </a:lvl4pPr>
            <a:lvl5pPr marL="1828439" indent="0" algn="r">
              <a:buNone/>
              <a:defRPr sz="1400"/>
            </a:lvl5pPr>
          </a:lstStyle>
          <a:p>
            <a:pPr lvl="0"/>
            <a:r>
              <a:rPr lang="en-US" dirty="0"/>
              <a:t>Click to edit Source </a:t>
            </a:r>
          </a:p>
        </p:txBody>
      </p:sp>
    </p:spTree>
    <p:extLst>
      <p:ext uri="{BB962C8B-B14F-4D97-AF65-F5344CB8AC3E}">
        <p14:creationId xmlns:p14="http://schemas.microsoft.com/office/powerpoint/2010/main" val="2506938300"/>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019A MESSAGE &amp; Title - NO NOT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21" indent="0" algn="ctr">
              <a:buNone/>
              <a:defRPr sz="1400">
                <a:latin typeface="Arial" panose="020B0604020202020204" pitchFamily="34" charset="0"/>
                <a:cs typeface="Arial" panose="020B0604020202020204" pitchFamily="34" charset="0"/>
              </a:defRPr>
            </a:lvl2pPr>
            <a:lvl3pPr marL="914243" indent="0" algn="ctr">
              <a:buNone/>
              <a:defRPr sz="1400">
                <a:latin typeface="Arial" panose="020B0604020202020204" pitchFamily="34" charset="0"/>
                <a:cs typeface="Arial" panose="020B0604020202020204" pitchFamily="34" charset="0"/>
              </a:defRPr>
            </a:lvl3pPr>
            <a:lvl4pPr marL="1371362" indent="0" algn="ctr">
              <a:buNone/>
              <a:defRPr sz="1400">
                <a:latin typeface="Arial" panose="020B0604020202020204" pitchFamily="34" charset="0"/>
                <a:cs typeface="Arial" panose="020B0604020202020204" pitchFamily="34" charset="0"/>
              </a:defRPr>
            </a:lvl4pPr>
            <a:lvl5pPr marL="1828484"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Tree>
    <p:extLst>
      <p:ext uri="{BB962C8B-B14F-4D97-AF65-F5344CB8AC3E}">
        <p14:creationId xmlns:p14="http://schemas.microsoft.com/office/powerpoint/2010/main" val="3637438886"/>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019A Title Only - NO NOT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Title</a:t>
            </a:r>
          </a:p>
        </p:txBody>
      </p:sp>
    </p:spTree>
    <p:extLst>
      <p:ext uri="{BB962C8B-B14F-4D97-AF65-F5344CB8AC3E}">
        <p14:creationId xmlns:p14="http://schemas.microsoft.com/office/powerpoint/2010/main" val="3529194468"/>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019A NO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68714869"/>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019A 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9BA657-C29F-4FE9-A07E-8CD0D0D33B20}"/>
              </a:ext>
            </a:extLst>
          </p:cNvPr>
          <p:cNvSpPr/>
          <p:nvPr userDrawn="1"/>
        </p:nvSpPr>
        <p:spPr>
          <a:xfrm>
            <a:off x="0" y="4659465"/>
            <a:ext cx="9144000" cy="476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470464171"/>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019A MMA Double 18-20">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21" indent="0" algn="ctr">
              <a:buNone/>
              <a:defRPr sz="1400">
                <a:latin typeface="Arial" panose="020B0604020202020204" pitchFamily="34" charset="0"/>
                <a:cs typeface="Arial" panose="020B0604020202020204" pitchFamily="34" charset="0"/>
              </a:defRPr>
            </a:lvl2pPr>
            <a:lvl3pPr marL="914243" indent="0" algn="ctr">
              <a:buNone/>
              <a:defRPr sz="1400">
                <a:latin typeface="Arial" panose="020B0604020202020204" pitchFamily="34" charset="0"/>
                <a:cs typeface="Arial" panose="020B0604020202020204" pitchFamily="34" charset="0"/>
              </a:defRPr>
            </a:lvl3pPr>
            <a:lvl4pPr marL="1371362" indent="0" algn="ctr">
              <a:buNone/>
              <a:defRPr sz="1400">
                <a:latin typeface="Arial" panose="020B0604020202020204" pitchFamily="34" charset="0"/>
                <a:cs typeface="Arial" panose="020B0604020202020204" pitchFamily="34" charset="0"/>
              </a:defRPr>
            </a:lvl4pPr>
            <a:lvl5pPr marL="1828484"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userDrawn="1"/>
        </p:nvSpPr>
        <p:spPr>
          <a:xfrm>
            <a:off x="1279694" y="1071290"/>
            <a:ext cx="2088821" cy="276989"/>
          </a:xfrm>
          <a:prstGeom prst="rect">
            <a:avLst/>
          </a:prstGeom>
          <a:noFill/>
        </p:spPr>
        <p:txBody>
          <a:bodyPr wrap="none" lIns="91430" tIns="45715" rIns="91430" bIns="45715" rtlCol="0">
            <a:spAutoFit/>
          </a:bodyPr>
          <a:lstStyle/>
          <a:p>
            <a:pPr algn="ctr" defTabSz="914243"/>
            <a:r>
              <a:rPr lang="en-US" sz="1200" b="1" dirty="0">
                <a:solidFill>
                  <a:srgbClr val="000000"/>
                </a:solidFill>
                <a:cs typeface="Arial" pitchFamily="34" charset="0"/>
              </a:rPr>
              <a:t>12-Month Moving Average</a:t>
            </a:r>
          </a:p>
        </p:txBody>
      </p:sp>
      <p:sp>
        <p:nvSpPr>
          <p:cNvPr id="12" name="TextBox 11">
            <a:extLst>
              <a:ext uri="{FF2B5EF4-FFF2-40B4-BE49-F238E27FC236}">
                <a16:creationId xmlns:a16="http://schemas.microsoft.com/office/drawing/2014/main" id="{185D8A10-2B50-498B-A3DB-B2A6A124A308}"/>
              </a:ext>
            </a:extLst>
          </p:cNvPr>
          <p:cNvSpPr txBox="1"/>
          <p:nvPr userDrawn="1"/>
        </p:nvSpPr>
        <p:spPr>
          <a:xfrm>
            <a:off x="5942108" y="1076845"/>
            <a:ext cx="1755589" cy="276989"/>
          </a:xfrm>
          <a:prstGeom prst="rect">
            <a:avLst/>
          </a:prstGeom>
          <a:noFill/>
        </p:spPr>
        <p:txBody>
          <a:bodyPr wrap="none" lIns="91430" tIns="45715" rIns="91430" bIns="45715" rtlCol="0">
            <a:spAutoFit/>
          </a:bodyPr>
          <a:lstStyle/>
          <a:p>
            <a:pPr algn="ctr" defTabSz="914243"/>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userDrawn="1"/>
        </p:nvSpPr>
        <p:spPr>
          <a:xfrm>
            <a:off x="5542413" y="888664"/>
            <a:ext cx="2554975" cy="307766"/>
          </a:xfrm>
          <a:prstGeom prst="rect">
            <a:avLst/>
          </a:prstGeom>
          <a:noFill/>
        </p:spPr>
        <p:txBody>
          <a:bodyPr wrap="none" lIns="91430" tIns="45715" rIns="91430" bIns="45715" rtlCol="0">
            <a:spAutoFit/>
          </a:bodyPr>
          <a:lstStyle/>
          <a:p>
            <a:pPr algn="ctr" defTabSz="914243"/>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userDrawn="1"/>
        </p:nvSpPr>
        <p:spPr>
          <a:xfrm>
            <a:off x="1049676" y="3860693"/>
            <a:ext cx="2548848" cy="830987"/>
          </a:xfrm>
          <a:prstGeom prst="rect">
            <a:avLst/>
          </a:prstGeom>
          <a:noFill/>
        </p:spPr>
        <p:txBody>
          <a:bodyPr wrap="square" lIns="91430" tIns="45715" rIns="91430" bIns="45715" rtlCol="0">
            <a:spAutoFit/>
          </a:bodyPr>
          <a:lstStyle/>
          <a:p>
            <a:pPr marL="285701" indent="-285701" defTabSz="914243" fontAlgn="t">
              <a:buFont typeface="Arial" pitchFamily="34" charset="0"/>
              <a:buChar char="•"/>
            </a:pPr>
            <a:r>
              <a:rPr lang="en-US" sz="1600" b="1" dirty="0">
                <a:solidFill>
                  <a:prstClr val="black"/>
                </a:solidFill>
              </a:rPr>
              <a:t>Annual Trend: </a:t>
            </a:r>
          </a:p>
          <a:p>
            <a:pPr marL="285701" indent="-285701" defTabSz="914243" fontAlgn="t">
              <a:buFont typeface="Arial" pitchFamily="34" charset="0"/>
              <a:buChar char="•"/>
            </a:pPr>
            <a:r>
              <a:rPr lang="en-US" sz="1600" b="1" dirty="0">
                <a:solidFill>
                  <a:prstClr val="black"/>
                </a:solidFill>
              </a:rPr>
              <a:t>Phase: </a:t>
            </a:r>
          </a:p>
          <a:p>
            <a:pPr marL="285701" indent="-285701" defTabSz="914243"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userDrawn="1">
            <p:extLst/>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2018:</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2020:</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3"/>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4"/>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9"/>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4"/>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userDrawn="1"/>
        </p:nvGrpSpPr>
        <p:grpSpPr>
          <a:xfrm>
            <a:off x="5667022" y="3975388"/>
            <a:ext cx="1152880" cy="707886"/>
            <a:chOff x="5395957" y="3946960"/>
            <a:chExt cx="1152880" cy="707885"/>
          </a:xfrm>
        </p:grpSpPr>
        <p:sp>
          <p:nvSpPr>
            <p:cNvPr id="24" name="TextBox 23">
              <a:extLst>
                <a:ext uri="{FF2B5EF4-FFF2-40B4-BE49-F238E27FC236}">
                  <a16:creationId xmlns:a16="http://schemas.microsoft.com/office/drawing/2014/main" id="{6E8AFBDD-6BB9-4101-BD1D-3E4B7A9C2F4C}"/>
                </a:ext>
              </a:extLst>
            </p:cNvPr>
            <p:cNvSpPr txBox="1"/>
            <p:nvPr userDrawn="1"/>
          </p:nvSpPr>
          <p:spPr>
            <a:xfrm>
              <a:off x="5395957" y="3946960"/>
              <a:ext cx="1152880" cy="707885"/>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D0365D10-E233-48CC-AEE8-C140DC4E0CC2}"/>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06" indent="0" algn="r">
              <a:buNone/>
              <a:defRPr sz="1400"/>
            </a:lvl2pPr>
            <a:lvl3pPr marL="914220" indent="0" algn="r">
              <a:buNone/>
              <a:defRPr sz="1400"/>
            </a:lvl3pPr>
            <a:lvl4pPr marL="1371328" indent="0" algn="r">
              <a:buNone/>
              <a:defRPr sz="1400"/>
            </a:lvl4pPr>
            <a:lvl5pPr marL="1828439" indent="0" algn="r">
              <a:buNone/>
              <a:defRPr sz="1400"/>
            </a:lvl5pPr>
          </a:lstStyle>
          <a:p>
            <a:pPr lvl="0"/>
            <a:r>
              <a:rPr lang="en-US" dirty="0"/>
              <a:t>Click to edit Source </a:t>
            </a:r>
          </a:p>
        </p:txBody>
      </p:sp>
    </p:spTree>
    <p:extLst>
      <p:ext uri="{BB962C8B-B14F-4D97-AF65-F5344CB8AC3E}">
        <p14:creationId xmlns:p14="http://schemas.microsoft.com/office/powerpoint/2010/main" val="241791874"/>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019A MMA Double 19-21">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21" indent="0" algn="ctr">
              <a:buNone/>
              <a:defRPr sz="1400">
                <a:latin typeface="Arial" panose="020B0604020202020204" pitchFamily="34" charset="0"/>
                <a:cs typeface="Arial" panose="020B0604020202020204" pitchFamily="34" charset="0"/>
              </a:defRPr>
            </a:lvl2pPr>
            <a:lvl3pPr marL="914243" indent="0" algn="ctr">
              <a:buNone/>
              <a:defRPr sz="1400">
                <a:latin typeface="Arial" panose="020B0604020202020204" pitchFamily="34" charset="0"/>
                <a:cs typeface="Arial" panose="020B0604020202020204" pitchFamily="34" charset="0"/>
              </a:defRPr>
            </a:lvl3pPr>
            <a:lvl4pPr marL="1371362" indent="0" algn="ctr">
              <a:buNone/>
              <a:defRPr sz="1400">
                <a:latin typeface="Arial" panose="020B0604020202020204" pitchFamily="34" charset="0"/>
                <a:cs typeface="Arial" panose="020B0604020202020204" pitchFamily="34" charset="0"/>
              </a:defRPr>
            </a:lvl4pPr>
            <a:lvl5pPr marL="1828484"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userDrawn="1"/>
        </p:nvSpPr>
        <p:spPr>
          <a:xfrm>
            <a:off x="1279694" y="1071290"/>
            <a:ext cx="2088821" cy="276989"/>
          </a:xfrm>
          <a:prstGeom prst="rect">
            <a:avLst/>
          </a:prstGeom>
          <a:noFill/>
        </p:spPr>
        <p:txBody>
          <a:bodyPr wrap="none" lIns="91430" tIns="45715" rIns="91430" bIns="45715" rtlCol="0">
            <a:spAutoFit/>
          </a:bodyPr>
          <a:lstStyle/>
          <a:p>
            <a:pPr algn="ctr" defTabSz="914243"/>
            <a:r>
              <a:rPr lang="en-US" sz="1200" b="1" dirty="0">
                <a:solidFill>
                  <a:srgbClr val="000000"/>
                </a:solidFill>
                <a:cs typeface="Arial" pitchFamily="34" charset="0"/>
              </a:rPr>
              <a:t>12-Month Moving Average</a:t>
            </a:r>
          </a:p>
        </p:txBody>
      </p:sp>
      <p:sp>
        <p:nvSpPr>
          <p:cNvPr id="12" name="TextBox 11">
            <a:extLst>
              <a:ext uri="{FF2B5EF4-FFF2-40B4-BE49-F238E27FC236}">
                <a16:creationId xmlns:a16="http://schemas.microsoft.com/office/drawing/2014/main" id="{185D8A10-2B50-498B-A3DB-B2A6A124A308}"/>
              </a:ext>
            </a:extLst>
          </p:cNvPr>
          <p:cNvSpPr txBox="1"/>
          <p:nvPr userDrawn="1"/>
        </p:nvSpPr>
        <p:spPr>
          <a:xfrm>
            <a:off x="5942108" y="1076845"/>
            <a:ext cx="1755589" cy="276989"/>
          </a:xfrm>
          <a:prstGeom prst="rect">
            <a:avLst/>
          </a:prstGeom>
          <a:noFill/>
        </p:spPr>
        <p:txBody>
          <a:bodyPr wrap="none" lIns="91430" tIns="45715" rIns="91430" bIns="45715" rtlCol="0">
            <a:spAutoFit/>
          </a:bodyPr>
          <a:lstStyle/>
          <a:p>
            <a:pPr algn="ctr" defTabSz="914243"/>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userDrawn="1"/>
        </p:nvSpPr>
        <p:spPr>
          <a:xfrm>
            <a:off x="5542413" y="888664"/>
            <a:ext cx="2554975" cy="307766"/>
          </a:xfrm>
          <a:prstGeom prst="rect">
            <a:avLst/>
          </a:prstGeom>
          <a:noFill/>
        </p:spPr>
        <p:txBody>
          <a:bodyPr wrap="none" lIns="91430" tIns="45715" rIns="91430" bIns="45715" rtlCol="0">
            <a:spAutoFit/>
          </a:bodyPr>
          <a:lstStyle/>
          <a:p>
            <a:pPr algn="ctr" defTabSz="914243"/>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userDrawn="1"/>
        </p:nvSpPr>
        <p:spPr>
          <a:xfrm>
            <a:off x="1049676" y="3860693"/>
            <a:ext cx="2548848" cy="830987"/>
          </a:xfrm>
          <a:prstGeom prst="rect">
            <a:avLst/>
          </a:prstGeom>
          <a:noFill/>
        </p:spPr>
        <p:txBody>
          <a:bodyPr wrap="square" lIns="91430" tIns="45715" rIns="91430" bIns="45715" rtlCol="0">
            <a:spAutoFit/>
          </a:bodyPr>
          <a:lstStyle/>
          <a:p>
            <a:pPr marL="285701" indent="-285701" defTabSz="914243" fontAlgn="t">
              <a:buFont typeface="Arial" pitchFamily="34" charset="0"/>
              <a:buChar char="•"/>
            </a:pPr>
            <a:r>
              <a:rPr lang="en-US" sz="1600" b="1" dirty="0">
                <a:solidFill>
                  <a:prstClr val="black"/>
                </a:solidFill>
              </a:rPr>
              <a:t>Annual Trend: </a:t>
            </a:r>
          </a:p>
          <a:p>
            <a:pPr marL="285701" indent="-285701" defTabSz="914243" fontAlgn="t">
              <a:buFont typeface="Arial" pitchFamily="34" charset="0"/>
              <a:buChar char="•"/>
            </a:pPr>
            <a:r>
              <a:rPr lang="en-US" sz="1600" b="1" dirty="0">
                <a:solidFill>
                  <a:prstClr val="black"/>
                </a:solidFill>
              </a:rPr>
              <a:t>Phase: </a:t>
            </a:r>
          </a:p>
          <a:p>
            <a:pPr marL="285701" indent="-285701" defTabSz="914243"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userDrawn="1">
            <p:extLst/>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2021:</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3"/>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4"/>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9"/>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4"/>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userDrawn="1"/>
        </p:nvGrpSpPr>
        <p:grpSpPr>
          <a:xfrm>
            <a:off x="5667022" y="3975388"/>
            <a:ext cx="1152880" cy="707886"/>
            <a:chOff x="5395957" y="3946960"/>
            <a:chExt cx="1152880" cy="707885"/>
          </a:xfrm>
        </p:grpSpPr>
        <p:sp>
          <p:nvSpPr>
            <p:cNvPr id="24" name="TextBox 23">
              <a:extLst>
                <a:ext uri="{FF2B5EF4-FFF2-40B4-BE49-F238E27FC236}">
                  <a16:creationId xmlns:a16="http://schemas.microsoft.com/office/drawing/2014/main" id="{6E8AFBDD-6BB9-4101-BD1D-3E4B7A9C2F4C}"/>
                </a:ext>
              </a:extLst>
            </p:cNvPr>
            <p:cNvSpPr txBox="1"/>
            <p:nvPr userDrawn="1"/>
          </p:nvSpPr>
          <p:spPr>
            <a:xfrm>
              <a:off x="5395957" y="3946960"/>
              <a:ext cx="1152880" cy="707885"/>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CA2AFCD6-9D9A-455F-B9E9-D30560274E17}"/>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06" indent="0" algn="r">
              <a:buNone/>
              <a:defRPr sz="1400"/>
            </a:lvl2pPr>
            <a:lvl3pPr marL="914220" indent="0" algn="r">
              <a:buNone/>
              <a:defRPr sz="1400"/>
            </a:lvl3pPr>
            <a:lvl4pPr marL="1371328" indent="0" algn="r">
              <a:buNone/>
              <a:defRPr sz="1400"/>
            </a:lvl4pPr>
            <a:lvl5pPr marL="1828439" indent="0" algn="r">
              <a:buNone/>
              <a:defRPr sz="1400"/>
            </a:lvl5pPr>
          </a:lstStyle>
          <a:p>
            <a:pPr lvl="0"/>
            <a:r>
              <a:rPr lang="en-US" dirty="0"/>
              <a:t>Click to edit Source </a:t>
            </a:r>
          </a:p>
        </p:txBody>
      </p:sp>
    </p:spTree>
    <p:extLst>
      <p:ext uri="{BB962C8B-B14F-4D97-AF65-F5344CB8AC3E}">
        <p14:creationId xmlns:p14="http://schemas.microsoft.com/office/powerpoint/2010/main" val="1537699812"/>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019A GDP 18-20">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21" indent="0" algn="ctr">
              <a:buNone/>
              <a:defRPr sz="1400">
                <a:latin typeface="Arial" panose="020B0604020202020204" pitchFamily="34" charset="0"/>
                <a:cs typeface="Arial" panose="020B0604020202020204" pitchFamily="34" charset="0"/>
              </a:defRPr>
            </a:lvl2pPr>
            <a:lvl3pPr marL="914243" indent="0" algn="ctr">
              <a:buNone/>
              <a:defRPr sz="1400">
                <a:latin typeface="Arial" panose="020B0604020202020204" pitchFamily="34" charset="0"/>
                <a:cs typeface="Arial" panose="020B0604020202020204" pitchFamily="34" charset="0"/>
              </a:defRPr>
            </a:lvl3pPr>
            <a:lvl4pPr marL="1371362" indent="0" algn="ctr">
              <a:buNone/>
              <a:defRPr sz="1400">
                <a:latin typeface="Arial" panose="020B0604020202020204" pitchFamily="34" charset="0"/>
                <a:cs typeface="Arial" panose="020B0604020202020204" pitchFamily="34" charset="0"/>
              </a:defRPr>
            </a:lvl4pPr>
            <a:lvl5pPr marL="1828484"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userDrawn="1"/>
        </p:nvSpPr>
        <p:spPr>
          <a:xfrm>
            <a:off x="1322173" y="1071290"/>
            <a:ext cx="2003862" cy="276989"/>
          </a:xfrm>
          <a:prstGeom prst="rect">
            <a:avLst/>
          </a:prstGeom>
          <a:noFill/>
        </p:spPr>
        <p:txBody>
          <a:bodyPr wrap="none" lIns="91430" tIns="45715" rIns="91430" bIns="45715" rtlCol="0">
            <a:spAutoFit/>
          </a:bodyPr>
          <a:lstStyle/>
          <a:p>
            <a:pPr algn="ctr" defTabSz="914243"/>
            <a:r>
              <a:rPr lang="en-US" sz="1200" b="1" dirty="0">
                <a:solidFill>
                  <a:srgbClr val="000000"/>
                </a:solidFill>
                <a:cs typeface="Arial" pitchFamily="34" charset="0"/>
              </a:rPr>
              <a:t>3-Month Moving Average</a:t>
            </a:r>
          </a:p>
        </p:txBody>
      </p:sp>
      <p:sp>
        <p:nvSpPr>
          <p:cNvPr id="12" name="TextBox 11">
            <a:extLst>
              <a:ext uri="{FF2B5EF4-FFF2-40B4-BE49-F238E27FC236}">
                <a16:creationId xmlns:a16="http://schemas.microsoft.com/office/drawing/2014/main" id="{185D8A10-2B50-498B-A3DB-B2A6A124A308}"/>
              </a:ext>
            </a:extLst>
          </p:cNvPr>
          <p:cNvSpPr txBox="1"/>
          <p:nvPr userDrawn="1"/>
        </p:nvSpPr>
        <p:spPr>
          <a:xfrm>
            <a:off x="5984587" y="1076845"/>
            <a:ext cx="1670630" cy="276989"/>
          </a:xfrm>
          <a:prstGeom prst="rect">
            <a:avLst/>
          </a:prstGeom>
          <a:noFill/>
        </p:spPr>
        <p:txBody>
          <a:bodyPr wrap="none" lIns="91430" tIns="45715" rIns="91430" bIns="45715" rtlCol="0">
            <a:spAutoFit/>
          </a:bodyPr>
          <a:lstStyle/>
          <a:p>
            <a:pPr algn="ctr" defTabSz="914243"/>
            <a:r>
              <a:rPr lang="en-US" sz="1200" b="1" dirty="0">
                <a:solidFill>
                  <a:srgbClr val="000000"/>
                </a:solidFill>
                <a:cs typeface="Arial" pitchFamily="34" charset="0"/>
              </a:rPr>
              <a:t>3/12 Rate-of-Change</a:t>
            </a:r>
          </a:p>
        </p:txBody>
      </p:sp>
      <p:sp>
        <p:nvSpPr>
          <p:cNvPr id="13" name="TextBox 12">
            <a:extLst>
              <a:ext uri="{FF2B5EF4-FFF2-40B4-BE49-F238E27FC236}">
                <a16:creationId xmlns:a16="http://schemas.microsoft.com/office/drawing/2014/main" id="{A9D57C76-5872-4BEC-9D1D-83400EDE7D94}"/>
              </a:ext>
            </a:extLst>
          </p:cNvPr>
          <p:cNvSpPr txBox="1"/>
          <p:nvPr userDrawn="1"/>
        </p:nvSpPr>
        <p:spPr>
          <a:xfrm>
            <a:off x="5274457" y="888664"/>
            <a:ext cx="3090891" cy="307766"/>
          </a:xfrm>
          <a:prstGeom prst="rect">
            <a:avLst/>
          </a:prstGeom>
          <a:noFill/>
        </p:spPr>
        <p:txBody>
          <a:bodyPr wrap="none" lIns="91430" tIns="45715" rIns="91430" bIns="45715" rtlCol="0">
            <a:spAutoFit/>
          </a:bodyPr>
          <a:lstStyle/>
          <a:p>
            <a:pPr algn="ctr" defTabSz="914243"/>
            <a:r>
              <a:rPr lang="en-US" sz="1400" b="1" dirty="0">
                <a:solidFill>
                  <a:srgbClr val="000000"/>
                </a:solidFill>
                <a:cs typeface="Arial" pitchFamily="34" charset="0"/>
              </a:rPr>
              <a:t>Quarter-over-Quarter Growth Rate</a:t>
            </a:r>
          </a:p>
        </p:txBody>
      </p:sp>
      <p:sp>
        <p:nvSpPr>
          <p:cNvPr id="14" name="TextBox 13">
            <a:extLst>
              <a:ext uri="{FF2B5EF4-FFF2-40B4-BE49-F238E27FC236}">
                <a16:creationId xmlns:a16="http://schemas.microsoft.com/office/drawing/2014/main" id="{ACA82535-2A6F-4A97-A35F-B6573675E0FC}"/>
              </a:ext>
            </a:extLst>
          </p:cNvPr>
          <p:cNvSpPr txBox="1"/>
          <p:nvPr userDrawn="1"/>
        </p:nvSpPr>
        <p:spPr>
          <a:xfrm>
            <a:off x="1049677" y="3860693"/>
            <a:ext cx="3204272" cy="830987"/>
          </a:xfrm>
          <a:prstGeom prst="rect">
            <a:avLst/>
          </a:prstGeom>
          <a:noFill/>
        </p:spPr>
        <p:txBody>
          <a:bodyPr wrap="square" lIns="91430" tIns="45715" rIns="91430" bIns="45715" rtlCol="0">
            <a:spAutoFit/>
          </a:bodyPr>
          <a:lstStyle/>
          <a:p>
            <a:pPr marL="285701" indent="-285701" defTabSz="914243" fontAlgn="t">
              <a:buFont typeface="Arial" pitchFamily="34" charset="0"/>
              <a:buChar char="•"/>
            </a:pPr>
            <a:r>
              <a:rPr lang="en-US" sz="1600" b="1" dirty="0">
                <a:solidFill>
                  <a:prstClr val="black"/>
                </a:solidFill>
              </a:rPr>
              <a:t>. </a:t>
            </a:r>
          </a:p>
          <a:p>
            <a:pPr marL="285701" indent="-285701" defTabSz="914243" fontAlgn="t">
              <a:buFont typeface="Arial" pitchFamily="34" charset="0"/>
              <a:buChar char="•"/>
            </a:pPr>
            <a:r>
              <a:rPr lang="en-US" sz="1600" b="1" dirty="0">
                <a:solidFill>
                  <a:prstClr val="black"/>
                </a:solidFill>
              </a:rPr>
              <a:t>Phase: </a:t>
            </a:r>
          </a:p>
          <a:p>
            <a:pPr marL="285701" indent="-285701" defTabSz="914243" fontAlgn="t">
              <a:buFont typeface="Arial" pitchFamily="34" charset="0"/>
              <a:buChar char="•"/>
            </a:pPr>
            <a:r>
              <a:rPr lang="en-US" sz="1600" b="1" dirty="0">
                <a:solidFill>
                  <a:prstClr val="black"/>
                </a:solidFill>
              </a:rPr>
              <a:t>Quarter-over-Quarter: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userDrawn="1">
            <p:extLst/>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2018:</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2020:</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3"/>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1351722" y="3845584"/>
            <a:ext cx="2458278" cy="277813"/>
          </a:xfrm>
          <a:prstGeom prst="rect">
            <a:avLst/>
          </a:prstGeom>
          <a:solidFill>
            <a:schemeClr val="bg1"/>
          </a:solidFill>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3537004" y="4340569"/>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4"/>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userDrawn="1"/>
        </p:nvGrpSpPr>
        <p:grpSpPr>
          <a:xfrm>
            <a:off x="5667022" y="3975388"/>
            <a:ext cx="1152880" cy="707886"/>
            <a:chOff x="5395957" y="3946960"/>
            <a:chExt cx="1152880" cy="707885"/>
          </a:xfrm>
        </p:grpSpPr>
        <p:sp>
          <p:nvSpPr>
            <p:cNvPr id="24" name="TextBox 23">
              <a:extLst>
                <a:ext uri="{FF2B5EF4-FFF2-40B4-BE49-F238E27FC236}">
                  <a16:creationId xmlns:a16="http://schemas.microsoft.com/office/drawing/2014/main" id="{6E8AFBDD-6BB9-4101-BD1D-3E4B7A9C2F4C}"/>
                </a:ext>
              </a:extLst>
            </p:cNvPr>
            <p:cNvSpPr txBox="1"/>
            <p:nvPr userDrawn="1"/>
          </p:nvSpPr>
          <p:spPr>
            <a:xfrm>
              <a:off x="5395957" y="3946960"/>
              <a:ext cx="1152880" cy="707885"/>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8" name="Content Placeholder 9">
            <a:extLst>
              <a:ext uri="{FF2B5EF4-FFF2-40B4-BE49-F238E27FC236}">
                <a16:creationId xmlns:a16="http://schemas.microsoft.com/office/drawing/2014/main" id="{03FB26C4-64AB-487F-ADF0-C52156B8FE90}"/>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06" indent="0" algn="r">
              <a:buNone/>
              <a:defRPr sz="1400"/>
            </a:lvl2pPr>
            <a:lvl3pPr marL="914220" indent="0" algn="r">
              <a:buNone/>
              <a:defRPr sz="1400"/>
            </a:lvl3pPr>
            <a:lvl4pPr marL="1371328" indent="0" algn="r">
              <a:buNone/>
              <a:defRPr sz="1400"/>
            </a:lvl4pPr>
            <a:lvl5pPr marL="1828439" indent="0" algn="r">
              <a:buNone/>
              <a:defRPr sz="1400"/>
            </a:lvl5pPr>
          </a:lstStyle>
          <a:p>
            <a:pPr lvl="0"/>
            <a:r>
              <a:rPr lang="en-US" dirty="0"/>
              <a:t>Click to edit Source </a:t>
            </a:r>
          </a:p>
        </p:txBody>
      </p:sp>
    </p:spTree>
    <p:extLst>
      <p:ext uri="{BB962C8B-B14F-4D97-AF65-F5344CB8AC3E}">
        <p14:creationId xmlns:p14="http://schemas.microsoft.com/office/powerpoint/2010/main" val="2373665365"/>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019A GDP 19-21">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21" indent="0" algn="ctr">
              <a:buNone/>
              <a:defRPr sz="1400">
                <a:latin typeface="Arial" panose="020B0604020202020204" pitchFamily="34" charset="0"/>
                <a:cs typeface="Arial" panose="020B0604020202020204" pitchFamily="34" charset="0"/>
              </a:defRPr>
            </a:lvl2pPr>
            <a:lvl3pPr marL="914243" indent="0" algn="ctr">
              <a:buNone/>
              <a:defRPr sz="1400">
                <a:latin typeface="Arial" panose="020B0604020202020204" pitchFamily="34" charset="0"/>
                <a:cs typeface="Arial" panose="020B0604020202020204" pitchFamily="34" charset="0"/>
              </a:defRPr>
            </a:lvl3pPr>
            <a:lvl4pPr marL="1371362" indent="0" algn="ctr">
              <a:buNone/>
              <a:defRPr sz="1400">
                <a:latin typeface="Arial" panose="020B0604020202020204" pitchFamily="34" charset="0"/>
                <a:cs typeface="Arial" panose="020B0604020202020204" pitchFamily="34" charset="0"/>
              </a:defRPr>
            </a:lvl4pPr>
            <a:lvl5pPr marL="1828484"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userDrawn="1"/>
        </p:nvSpPr>
        <p:spPr>
          <a:xfrm>
            <a:off x="1322173" y="1071290"/>
            <a:ext cx="2003862" cy="276989"/>
          </a:xfrm>
          <a:prstGeom prst="rect">
            <a:avLst/>
          </a:prstGeom>
          <a:noFill/>
        </p:spPr>
        <p:txBody>
          <a:bodyPr wrap="none" lIns="91430" tIns="45715" rIns="91430" bIns="45715" rtlCol="0">
            <a:spAutoFit/>
          </a:bodyPr>
          <a:lstStyle/>
          <a:p>
            <a:pPr algn="ctr" defTabSz="914243"/>
            <a:r>
              <a:rPr lang="en-US" sz="1200" b="1" dirty="0">
                <a:solidFill>
                  <a:srgbClr val="000000"/>
                </a:solidFill>
                <a:cs typeface="Arial" pitchFamily="34" charset="0"/>
              </a:rPr>
              <a:t>3-Month Moving Average</a:t>
            </a:r>
          </a:p>
        </p:txBody>
      </p:sp>
      <p:sp>
        <p:nvSpPr>
          <p:cNvPr id="12" name="TextBox 11">
            <a:extLst>
              <a:ext uri="{FF2B5EF4-FFF2-40B4-BE49-F238E27FC236}">
                <a16:creationId xmlns:a16="http://schemas.microsoft.com/office/drawing/2014/main" id="{185D8A10-2B50-498B-A3DB-B2A6A124A308}"/>
              </a:ext>
            </a:extLst>
          </p:cNvPr>
          <p:cNvSpPr txBox="1"/>
          <p:nvPr userDrawn="1"/>
        </p:nvSpPr>
        <p:spPr>
          <a:xfrm>
            <a:off x="5984587" y="1076845"/>
            <a:ext cx="1670630" cy="276989"/>
          </a:xfrm>
          <a:prstGeom prst="rect">
            <a:avLst/>
          </a:prstGeom>
          <a:noFill/>
        </p:spPr>
        <p:txBody>
          <a:bodyPr wrap="none" lIns="91430" tIns="45715" rIns="91430" bIns="45715" rtlCol="0">
            <a:spAutoFit/>
          </a:bodyPr>
          <a:lstStyle/>
          <a:p>
            <a:pPr algn="ctr" defTabSz="914243"/>
            <a:r>
              <a:rPr lang="en-US" sz="1200" b="1" dirty="0">
                <a:solidFill>
                  <a:srgbClr val="000000"/>
                </a:solidFill>
                <a:cs typeface="Arial" pitchFamily="34" charset="0"/>
              </a:rPr>
              <a:t>3/12 Rate-of-Change</a:t>
            </a:r>
          </a:p>
        </p:txBody>
      </p:sp>
      <p:sp>
        <p:nvSpPr>
          <p:cNvPr id="13" name="TextBox 12">
            <a:extLst>
              <a:ext uri="{FF2B5EF4-FFF2-40B4-BE49-F238E27FC236}">
                <a16:creationId xmlns:a16="http://schemas.microsoft.com/office/drawing/2014/main" id="{A9D57C76-5872-4BEC-9D1D-83400EDE7D94}"/>
              </a:ext>
            </a:extLst>
          </p:cNvPr>
          <p:cNvSpPr txBox="1"/>
          <p:nvPr userDrawn="1"/>
        </p:nvSpPr>
        <p:spPr>
          <a:xfrm>
            <a:off x="5274457" y="888664"/>
            <a:ext cx="3090891" cy="307766"/>
          </a:xfrm>
          <a:prstGeom prst="rect">
            <a:avLst/>
          </a:prstGeom>
          <a:noFill/>
        </p:spPr>
        <p:txBody>
          <a:bodyPr wrap="none" lIns="91430" tIns="45715" rIns="91430" bIns="45715" rtlCol="0">
            <a:spAutoFit/>
          </a:bodyPr>
          <a:lstStyle/>
          <a:p>
            <a:pPr algn="ctr" defTabSz="914243"/>
            <a:r>
              <a:rPr lang="en-US" sz="1400" b="1" dirty="0">
                <a:solidFill>
                  <a:srgbClr val="000000"/>
                </a:solidFill>
                <a:cs typeface="Arial" pitchFamily="34" charset="0"/>
              </a:rPr>
              <a:t>Quarter-over-Quarter Growth Rate</a:t>
            </a:r>
          </a:p>
        </p:txBody>
      </p:sp>
      <p:sp>
        <p:nvSpPr>
          <p:cNvPr id="14" name="TextBox 13">
            <a:extLst>
              <a:ext uri="{FF2B5EF4-FFF2-40B4-BE49-F238E27FC236}">
                <a16:creationId xmlns:a16="http://schemas.microsoft.com/office/drawing/2014/main" id="{ACA82535-2A6F-4A97-A35F-B6573675E0FC}"/>
              </a:ext>
            </a:extLst>
          </p:cNvPr>
          <p:cNvSpPr txBox="1"/>
          <p:nvPr userDrawn="1"/>
        </p:nvSpPr>
        <p:spPr>
          <a:xfrm>
            <a:off x="1049677" y="3860693"/>
            <a:ext cx="3204272" cy="830987"/>
          </a:xfrm>
          <a:prstGeom prst="rect">
            <a:avLst/>
          </a:prstGeom>
          <a:noFill/>
        </p:spPr>
        <p:txBody>
          <a:bodyPr wrap="square" lIns="91430" tIns="45715" rIns="91430" bIns="45715" rtlCol="0">
            <a:spAutoFit/>
          </a:bodyPr>
          <a:lstStyle/>
          <a:p>
            <a:pPr marL="285701" indent="-285701" defTabSz="914243" fontAlgn="t">
              <a:buFont typeface="Arial" pitchFamily="34" charset="0"/>
              <a:buChar char="•"/>
            </a:pPr>
            <a:r>
              <a:rPr lang="en-US" sz="1600" b="1" dirty="0">
                <a:solidFill>
                  <a:prstClr val="black"/>
                </a:solidFill>
              </a:rPr>
              <a:t>. </a:t>
            </a:r>
          </a:p>
          <a:p>
            <a:pPr marL="285701" indent="-285701" defTabSz="914243" fontAlgn="t">
              <a:buFont typeface="Arial" pitchFamily="34" charset="0"/>
              <a:buChar char="•"/>
            </a:pPr>
            <a:r>
              <a:rPr lang="en-US" sz="1600" b="1" dirty="0">
                <a:solidFill>
                  <a:prstClr val="black"/>
                </a:solidFill>
              </a:rPr>
              <a:t>Phase: </a:t>
            </a:r>
          </a:p>
          <a:p>
            <a:pPr marL="285701" indent="-285701" defTabSz="914243" fontAlgn="t">
              <a:buFont typeface="Arial" pitchFamily="34" charset="0"/>
              <a:buChar char="•"/>
            </a:pPr>
            <a:r>
              <a:rPr lang="en-US" sz="1600" b="1" dirty="0">
                <a:solidFill>
                  <a:prstClr val="black"/>
                </a:solidFill>
              </a:rPr>
              <a:t>Quarter-over-Quarter: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userDrawn="1">
            <p:extLst/>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2021:</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3"/>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1351722" y="3845584"/>
            <a:ext cx="2458278" cy="277813"/>
          </a:xfrm>
          <a:prstGeom prst="rect">
            <a:avLst/>
          </a:prstGeom>
          <a:solidFill>
            <a:schemeClr val="bg1"/>
          </a:solidFill>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3537004" y="4340569"/>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4"/>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userDrawn="1"/>
        </p:nvGrpSpPr>
        <p:grpSpPr>
          <a:xfrm>
            <a:off x="5667022" y="3975388"/>
            <a:ext cx="1152880" cy="707886"/>
            <a:chOff x="5395957" y="3946960"/>
            <a:chExt cx="1152880" cy="707885"/>
          </a:xfrm>
        </p:grpSpPr>
        <p:sp>
          <p:nvSpPr>
            <p:cNvPr id="24" name="TextBox 23">
              <a:extLst>
                <a:ext uri="{FF2B5EF4-FFF2-40B4-BE49-F238E27FC236}">
                  <a16:creationId xmlns:a16="http://schemas.microsoft.com/office/drawing/2014/main" id="{6E8AFBDD-6BB9-4101-BD1D-3E4B7A9C2F4C}"/>
                </a:ext>
              </a:extLst>
            </p:cNvPr>
            <p:cNvSpPr txBox="1"/>
            <p:nvPr userDrawn="1"/>
          </p:nvSpPr>
          <p:spPr>
            <a:xfrm>
              <a:off x="5395957" y="3946960"/>
              <a:ext cx="1152880" cy="707885"/>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6" name="Content Placeholder 9">
            <a:extLst>
              <a:ext uri="{FF2B5EF4-FFF2-40B4-BE49-F238E27FC236}">
                <a16:creationId xmlns:a16="http://schemas.microsoft.com/office/drawing/2014/main" id="{A791A911-CAFC-4CAF-B7F4-977999B8B972}"/>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06" indent="0" algn="r">
              <a:buNone/>
              <a:defRPr sz="1400"/>
            </a:lvl2pPr>
            <a:lvl3pPr marL="914220" indent="0" algn="r">
              <a:buNone/>
              <a:defRPr sz="1400"/>
            </a:lvl3pPr>
            <a:lvl4pPr marL="1371328" indent="0" algn="r">
              <a:buNone/>
              <a:defRPr sz="1400"/>
            </a:lvl4pPr>
            <a:lvl5pPr marL="1828439" indent="0" algn="r">
              <a:buNone/>
              <a:defRPr sz="1400"/>
            </a:lvl5pPr>
          </a:lstStyle>
          <a:p>
            <a:pPr lvl="0"/>
            <a:r>
              <a:rPr lang="en-US" dirty="0"/>
              <a:t>Click to edit Source </a:t>
            </a:r>
          </a:p>
        </p:txBody>
      </p:sp>
    </p:spTree>
    <p:extLst>
      <p:ext uri="{BB962C8B-B14F-4D97-AF65-F5344CB8AC3E}">
        <p14:creationId xmlns:p14="http://schemas.microsoft.com/office/powerpoint/2010/main" val="3815750593"/>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019A MMT Double 18-20">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21" indent="0" algn="ctr">
              <a:buNone/>
              <a:defRPr sz="1400">
                <a:latin typeface="Arial" panose="020B0604020202020204" pitchFamily="34" charset="0"/>
                <a:cs typeface="Arial" panose="020B0604020202020204" pitchFamily="34" charset="0"/>
              </a:defRPr>
            </a:lvl2pPr>
            <a:lvl3pPr marL="914243" indent="0" algn="ctr">
              <a:buNone/>
              <a:defRPr sz="1400">
                <a:latin typeface="Arial" panose="020B0604020202020204" pitchFamily="34" charset="0"/>
                <a:cs typeface="Arial" panose="020B0604020202020204" pitchFamily="34" charset="0"/>
              </a:defRPr>
            </a:lvl3pPr>
            <a:lvl4pPr marL="1371362" indent="0" algn="ctr">
              <a:buNone/>
              <a:defRPr sz="1400">
                <a:latin typeface="Arial" panose="020B0604020202020204" pitchFamily="34" charset="0"/>
                <a:cs typeface="Arial" panose="020B0604020202020204" pitchFamily="34" charset="0"/>
              </a:defRPr>
            </a:lvl4pPr>
            <a:lvl5pPr marL="1828484"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userDrawn="1"/>
        </p:nvSpPr>
        <p:spPr>
          <a:xfrm>
            <a:off x="1397517" y="1071290"/>
            <a:ext cx="1853179" cy="276989"/>
          </a:xfrm>
          <a:prstGeom prst="rect">
            <a:avLst/>
          </a:prstGeom>
          <a:noFill/>
        </p:spPr>
        <p:txBody>
          <a:bodyPr wrap="none" lIns="91430" tIns="45715" rIns="91430" bIns="45715" rtlCol="0">
            <a:spAutoFit/>
          </a:bodyPr>
          <a:lstStyle/>
          <a:p>
            <a:pPr algn="ctr" defTabSz="914243"/>
            <a:r>
              <a:rPr lang="en-US" sz="1200" b="1" dirty="0">
                <a:solidFill>
                  <a:srgbClr val="000000"/>
                </a:solidFill>
                <a:cs typeface="Arial" pitchFamily="34" charset="0"/>
              </a:rPr>
              <a:t>12-Month Moving Total</a:t>
            </a:r>
          </a:p>
        </p:txBody>
      </p:sp>
      <p:sp>
        <p:nvSpPr>
          <p:cNvPr id="12" name="TextBox 11">
            <a:extLst>
              <a:ext uri="{FF2B5EF4-FFF2-40B4-BE49-F238E27FC236}">
                <a16:creationId xmlns:a16="http://schemas.microsoft.com/office/drawing/2014/main" id="{185D8A10-2B50-498B-A3DB-B2A6A124A308}"/>
              </a:ext>
            </a:extLst>
          </p:cNvPr>
          <p:cNvSpPr txBox="1"/>
          <p:nvPr userDrawn="1"/>
        </p:nvSpPr>
        <p:spPr>
          <a:xfrm>
            <a:off x="5942108" y="1076845"/>
            <a:ext cx="1755589" cy="276989"/>
          </a:xfrm>
          <a:prstGeom prst="rect">
            <a:avLst/>
          </a:prstGeom>
          <a:noFill/>
        </p:spPr>
        <p:txBody>
          <a:bodyPr wrap="none" lIns="91430" tIns="45715" rIns="91430" bIns="45715" rtlCol="0">
            <a:spAutoFit/>
          </a:bodyPr>
          <a:lstStyle/>
          <a:p>
            <a:pPr algn="ctr" defTabSz="914243"/>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userDrawn="1"/>
        </p:nvSpPr>
        <p:spPr>
          <a:xfrm>
            <a:off x="5542413" y="888664"/>
            <a:ext cx="2554975" cy="307766"/>
          </a:xfrm>
          <a:prstGeom prst="rect">
            <a:avLst/>
          </a:prstGeom>
          <a:noFill/>
        </p:spPr>
        <p:txBody>
          <a:bodyPr wrap="none" lIns="91430" tIns="45715" rIns="91430" bIns="45715" rtlCol="0">
            <a:spAutoFit/>
          </a:bodyPr>
          <a:lstStyle/>
          <a:p>
            <a:pPr algn="ctr" defTabSz="914243"/>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userDrawn="1"/>
        </p:nvSpPr>
        <p:spPr>
          <a:xfrm>
            <a:off x="1049676" y="3860693"/>
            <a:ext cx="2548848" cy="830987"/>
          </a:xfrm>
          <a:prstGeom prst="rect">
            <a:avLst/>
          </a:prstGeom>
          <a:noFill/>
        </p:spPr>
        <p:txBody>
          <a:bodyPr wrap="square" lIns="91430" tIns="45715" rIns="91430" bIns="45715" rtlCol="0">
            <a:spAutoFit/>
          </a:bodyPr>
          <a:lstStyle/>
          <a:p>
            <a:pPr marL="285701" indent="-285701" defTabSz="914243" fontAlgn="t">
              <a:buFont typeface="Arial" pitchFamily="34" charset="0"/>
              <a:buChar char="•"/>
            </a:pPr>
            <a:r>
              <a:rPr lang="en-US" sz="1600" b="1" dirty="0">
                <a:solidFill>
                  <a:prstClr val="black"/>
                </a:solidFill>
              </a:rPr>
              <a:t>Annual Trend: </a:t>
            </a:r>
          </a:p>
          <a:p>
            <a:pPr marL="285701" indent="-285701" defTabSz="914243" fontAlgn="t">
              <a:buFont typeface="Arial" pitchFamily="34" charset="0"/>
              <a:buChar char="•"/>
            </a:pPr>
            <a:r>
              <a:rPr lang="en-US" sz="1600" b="1" dirty="0">
                <a:solidFill>
                  <a:prstClr val="black"/>
                </a:solidFill>
              </a:rPr>
              <a:t>Phase: </a:t>
            </a:r>
          </a:p>
          <a:p>
            <a:pPr marL="285701" indent="-285701" defTabSz="914243"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userDrawn="1">
            <p:extLst/>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2018:</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2020:</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3"/>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4"/>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9"/>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4"/>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userDrawn="1"/>
        </p:nvGrpSpPr>
        <p:grpSpPr>
          <a:xfrm>
            <a:off x="5667022" y="3975388"/>
            <a:ext cx="1152880" cy="707886"/>
            <a:chOff x="5395957" y="3946960"/>
            <a:chExt cx="1152880" cy="707885"/>
          </a:xfrm>
        </p:grpSpPr>
        <p:sp>
          <p:nvSpPr>
            <p:cNvPr id="24" name="TextBox 23">
              <a:extLst>
                <a:ext uri="{FF2B5EF4-FFF2-40B4-BE49-F238E27FC236}">
                  <a16:creationId xmlns:a16="http://schemas.microsoft.com/office/drawing/2014/main" id="{6E8AFBDD-6BB9-4101-BD1D-3E4B7A9C2F4C}"/>
                </a:ext>
              </a:extLst>
            </p:cNvPr>
            <p:cNvSpPr txBox="1"/>
            <p:nvPr userDrawn="1"/>
          </p:nvSpPr>
          <p:spPr>
            <a:xfrm>
              <a:off x="5395957" y="3946960"/>
              <a:ext cx="1152880" cy="707885"/>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5FAD4CA2-7606-4B8A-A0FE-63610F04576A}"/>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06" indent="0" algn="r">
              <a:buNone/>
              <a:defRPr sz="1400"/>
            </a:lvl2pPr>
            <a:lvl3pPr marL="914220" indent="0" algn="r">
              <a:buNone/>
              <a:defRPr sz="1400"/>
            </a:lvl3pPr>
            <a:lvl4pPr marL="1371328" indent="0" algn="r">
              <a:buNone/>
              <a:defRPr sz="1400"/>
            </a:lvl4pPr>
            <a:lvl5pPr marL="1828439" indent="0" algn="r">
              <a:buNone/>
              <a:defRPr sz="1400"/>
            </a:lvl5pPr>
          </a:lstStyle>
          <a:p>
            <a:pPr lvl="0"/>
            <a:r>
              <a:rPr lang="en-US" dirty="0"/>
              <a:t>Click to edit Source </a:t>
            </a:r>
          </a:p>
        </p:txBody>
      </p:sp>
    </p:spTree>
    <p:extLst>
      <p:ext uri="{BB962C8B-B14F-4D97-AF65-F5344CB8AC3E}">
        <p14:creationId xmlns:p14="http://schemas.microsoft.com/office/powerpoint/2010/main" val="196796820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019A CHART - MESSAGE &amp;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lgn="ctr">
              <a:lnSpc>
                <a:spcPts val="2400"/>
              </a:lnSpc>
              <a:defRPr sz="2400" b="1">
                <a:solidFill>
                  <a:schemeClr val="tx1"/>
                </a:solidFill>
                <a:effectLst/>
                <a:latin typeface="+mj-lt"/>
              </a:defRPr>
            </a:lvl1pPr>
          </a:lstStyle>
          <a:p>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21" indent="0" algn="ctr">
              <a:buNone/>
              <a:defRPr sz="1400">
                <a:latin typeface="Arial" panose="020B0604020202020204" pitchFamily="34" charset="0"/>
                <a:cs typeface="Arial" panose="020B0604020202020204" pitchFamily="34" charset="0"/>
              </a:defRPr>
            </a:lvl2pPr>
            <a:lvl3pPr marL="914243" indent="0" algn="ctr">
              <a:buNone/>
              <a:defRPr sz="1400">
                <a:latin typeface="Arial" panose="020B0604020202020204" pitchFamily="34" charset="0"/>
                <a:cs typeface="Arial" panose="020B0604020202020204" pitchFamily="34" charset="0"/>
              </a:defRPr>
            </a:lvl3pPr>
            <a:lvl4pPr marL="1371362" indent="0" algn="ctr">
              <a:buNone/>
              <a:defRPr sz="1400">
                <a:latin typeface="Arial" panose="020B0604020202020204" pitchFamily="34" charset="0"/>
                <a:cs typeface="Arial" panose="020B0604020202020204" pitchFamily="34" charset="0"/>
              </a:defRPr>
            </a:lvl4pPr>
            <a:lvl5pPr marL="1828484"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
        <p:nvSpPr>
          <p:cNvPr id="7" name="Chart Placeholder 4"/>
          <p:cNvSpPr>
            <a:spLocks noGrp="1"/>
          </p:cNvSpPr>
          <p:nvPr>
            <p:ph type="chart" sz="quarter" idx="16"/>
          </p:nvPr>
        </p:nvSpPr>
        <p:spPr>
          <a:xfrm>
            <a:off x="151076" y="811033"/>
            <a:ext cx="8841850" cy="3818117"/>
          </a:xfrm>
          <a:prstGeom prst="rect">
            <a:avLst/>
          </a:prstGeom>
        </p:spPr>
        <p:txBody>
          <a:bodyPr lIns="91430" tIns="45715" rIns="91430" bIns="45715"/>
          <a:lstStyle>
            <a:lvl1pPr>
              <a:defRPr>
                <a:solidFill>
                  <a:schemeClr val="accent1"/>
                </a:solidFill>
              </a:defRPr>
            </a:lvl1pPr>
          </a:lstStyle>
          <a:p>
            <a:r>
              <a:rPr lang="en-US"/>
              <a:t>Click icon to add chart</a:t>
            </a:r>
          </a:p>
        </p:txBody>
      </p:sp>
      <p:sp>
        <p:nvSpPr>
          <p:cNvPr id="12" name="Content Placeholder 9">
            <a:extLst>
              <a:ext uri="{FF2B5EF4-FFF2-40B4-BE49-F238E27FC236}">
                <a16:creationId xmlns:a16="http://schemas.microsoft.com/office/drawing/2014/main" id="{43BB6886-23D1-4AD4-A149-7CB22707AEEB}"/>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06" indent="0" algn="r">
              <a:buNone/>
              <a:defRPr sz="1400"/>
            </a:lvl2pPr>
            <a:lvl3pPr marL="914220" indent="0" algn="r">
              <a:buNone/>
              <a:defRPr sz="1400"/>
            </a:lvl3pPr>
            <a:lvl4pPr marL="1371328" indent="0" algn="r">
              <a:buNone/>
              <a:defRPr sz="1400"/>
            </a:lvl4pPr>
            <a:lvl5pPr marL="1828439"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4F306051-0DA4-439C-BACD-B77E9F507DB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712674162"/>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019A MMT Double 19-21">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21" indent="0" algn="ctr">
              <a:buNone/>
              <a:defRPr sz="1400">
                <a:latin typeface="Arial" panose="020B0604020202020204" pitchFamily="34" charset="0"/>
                <a:cs typeface="Arial" panose="020B0604020202020204" pitchFamily="34" charset="0"/>
              </a:defRPr>
            </a:lvl2pPr>
            <a:lvl3pPr marL="914243" indent="0" algn="ctr">
              <a:buNone/>
              <a:defRPr sz="1400">
                <a:latin typeface="Arial" panose="020B0604020202020204" pitchFamily="34" charset="0"/>
                <a:cs typeface="Arial" panose="020B0604020202020204" pitchFamily="34" charset="0"/>
              </a:defRPr>
            </a:lvl3pPr>
            <a:lvl4pPr marL="1371362" indent="0" algn="ctr">
              <a:buNone/>
              <a:defRPr sz="1400">
                <a:latin typeface="Arial" panose="020B0604020202020204" pitchFamily="34" charset="0"/>
                <a:cs typeface="Arial" panose="020B0604020202020204" pitchFamily="34" charset="0"/>
              </a:defRPr>
            </a:lvl4pPr>
            <a:lvl5pPr marL="1828484"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userDrawn="1"/>
        </p:nvSpPr>
        <p:spPr>
          <a:xfrm>
            <a:off x="1397517" y="1071290"/>
            <a:ext cx="1853179" cy="276989"/>
          </a:xfrm>
          <a:prstGeom prst="rect">
            <a:avLst/>
          </a:prstGeom>
          <a:noFill/>
        </p:spPr>
        <p:txBody>
          <a:bodyPr wrap="none" lIns="91430" tIns="45715" rIns="91430" bIns="45715" rtlCol="0">
            <a:spAutoFit/>
          </a:bodyPr>
          <a:lstStyle/>
          <a:p>
            <a:pPr algn="ctr" defTabSz="914243"/>
            <a:r>
              <a:rPr lang="en-US" sz="1200" b="1" dirty="0">
                <a:solidFill>
                  <a:srgbClr val="000000"/>
                </a:solidFill>
                <a:cs typeface="Arial" pitchFamily="34" charset="0"/>
              </a:rPr>
              <a:t>12-Month Moving Total</a:t>
            </a:r>
          </a:p>
        </p:txBody>
      </p:sp>
      <p:sp>
        <p:nvSpPr>
          <p:cNvPr id="12" name="TextBox 11">
            <a:extLst>
              <a:ext uri="{FF2B5EF4-FFF2-40B4-BE49-F238E27FC236}">
                <a16:creationId xmlns:a16="http://schemas.microsoft.com/office/drawing/2014/main" id="{185D8A10-2B50-498B-A3DB-B2A6A124A308}"/>
              </a:ext>
            </a:extLst>
          </p:cNvPr>
          <p:cNvSpPr txBox="1"/>
          <p:nvPr userDrawn="1"/>
        </p:nvSpPr>
        <p:spPr>
          <a:xfrm>
            <a:off x="5942108" y="1076845"/>
            <a:ext cx="1755589" cy="276989"/>
          </a:xfrm>
          <a:prstGeom prst="rect">
            <a:avLst/>
          </a:prstGeom>
          <a:noFill/>
        </p:spPr>
        <p:txBody>
          <a:bodyPr wrap="none" lIns="91430" tIns="45715" rIns="91430" bIns="45715" rtlCol="0">
            <a:spAutoFit/>
          </a:bodyPr>
          <a:lstStyle/>
          <a:p>
            <a:pPr algn="ctr" defTabSz="914243"/>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userDrawn="1"/>
        </p:nvSpPr>
        <p:spPr>
          <a:xfrm>
            <a:off x="5542413" y="888664"/>
            <a:ext cx="2554975" cy="307766"/>
          </a:xfrm>
          <a:prstGeom prst="rect">
            <a:avLst/>
          </a:prstGeom>
          <a:noFill/>
        </p:spPr>
        <p:txBody>
          <a:bodyPr wrap="none" lIns="91430" tIns="45715" rIns="91430" bIns="45715" rtlCol="0">
            <a:spAutoFit/>
          </a:bodyPr>
          <a:lstStyle/>
          <a:p>
            <a:pPr algn="ctr" defTabSz="914243"/>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userDrawn="1"/>
        </p:nvSpPr>
        <p:spPr>
          <a:xfrm>
            <a:off x="1049676" y="3860693"/>
            <a:ext cx="2548848" cy="830987"/>
          </a:xfrm>
          <a:prstGeom prst="rect">
            <a:avLst/>
          </a:prstGeom>
          <a:noFill/>
        </p:spPr>
        <p:txBody>
          <a:bodyPr wrap="square" lIns="91430" tIns="45715" rIns="91430" bIns="45715" rtlCol="0">
            <a:spAutoFit/>
          </a:bodyPr>
          <a:lstStyle/>
          <a:p>
            <a:pPr marL="285701" indent="-285701" defTabSz="914243" fontAlgn="t">
              <a:buFont typeface="Arial" pitchFamily="34" charset="0"/>
              <a:buChar char="•"/>
            </a:pPr>
            <a:r>
              <a:rPr lang="en-US" sz="1600" b="1" dirty="0">
                <a:solidFill>
                  <a:prstClr val="black"/>
                </a:solidFill>
              </a:rPr>
              <a:t>Annual Trend: </a:t>
            </a:r>
          </a:p>
          <a:p>
            <a:pPr marL="285701" indent="-285701" defTabSz="914243" fontAlgn="t">
              <a:buFont typeface="Arial" pitchFamily="34" charset="0"/>
              <a:buChar char="•"/>
            </a:pPr>
            <a:r>
              <a:rPr lang="en-US" sz="1600" b="1" dirty="0">
                <a:solidFill>
                  <a:prstClr val="black"/>
                </a:solidFill>
              </a:rPr>
              <a:t>Phase: </a:t>
            </a:r>
          </a:p>
          <a:p>
            <a:pPr marL="285701" indent="-285701" defTabSz="914243"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userDrawn="1">
            <p:extLst/>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2021:</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3"/>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4"/>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9"/>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4"/>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userDrawn="1"/>
        </p:nvGrpSpPr>
        <p:grpSpPr>
          <a:xfrm>
            <a:off x="5667022" y="3975388"/>
            <a:ext cx="1152880" cy="707886"/>
            <a:chOff x="5395957" y="3946960"/>
            <a:chExt cx="1152880" cy="707885"/>
          </a:xfrm>
        </p:grpSpPr>
        <p:sp>
          <p:nvSpPr>
            <p:cNvPr id="24" name="TextBox 23">
              <a:extLst>
                <a:ext uri="{FF2B5EF4-FFF2-40B4-BE49-F238E27FC236}">
                  <a16:creationId xmlns:a16="http://schemas.microsoft.com/office/drawing/2014/main" id="{6E8AFBDD-6BB9-4101-BD1D-3E4B7A9C2F4C}"/>
                </a:ext>
              </a:extLst>
            </p:cNvPr>
            <p:cNvSpPr txBox="1"/>
            <p:nvPr userDrawn="1"/>
          </p:nvSpPr>
          <p:spPr>
            <a:xfrm>
              <a:off x="5395957" y="3946960"/>
              <a:ext cx="1152880" cy="707885"/>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96BB862B-4E91-4B79-A169-D19DBD60D534}"/>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06" indent="0" algn="r">
              <a:buNone/>
              <a:defRPr sz="1400"/>
            </a:lvl2pPr>
            <a:lvl3pPr marL="914220" indent="0" algn="r">
              <a:buNone/>
              <a:defRPr sz="1400"/>
            </a:lvl3pPr>
            <a:lvl4pPr marL="1371328" indent="0" algn="r">
              <a:buNone/>
              <a:defRPr sz="1400"/>
            </a:lvl4pPr>
            <a:lvl5pPr marL="1828439" indent="0" algn="r">
              <a:buNone/>
              <a:defRPr sz="1400"/>
            </a:lvl5pPr>
          </a:lstStyle>
          <a:p>
            <a:pPr lvl="0"/>
            <a:r>
              <a:rPr lang="en-US" dirty="0"/>
              <a:t>Click to edit Source </a:t>
            </a:r>
          </a:p>
        </p:txBody>
      </p:sp>
    </p:spTree>
    <p:extLst>
      <p:ext uri="{BB962C8B-B14F-4D97-AF65-F5344CB8AC3E}">
        <p14:creationId xmlns:p14="http://schemas.microsoft.com/office/powerpoint/2010/main" val="1650430898"/>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2019A CHART - MESSAGE &amp;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lgn="ctr">
              <a:lnSpc>
                <a:spcPts val="2400"/>
              </a:lnSpc>
              <a:defRPr sz="2400" b="1">
                <a:solidFill>
                  <a:schemeClr val="tx1"/>
                </a:solidFill>
                <a:effectLst/>
                <a:latin typeface="+mj-lt"/>
              </a:defRPr>
            </a:lvl1pPr>
          </a:lstStyle>
          <a:p>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
        <p:nvSpPr>
          <p:cNvPr id="7" name="Chart Placeholder 4"/>
          <p:cNvSpPr>
            <a:spLocks noGrp="1"/>
          </p:cNvSpPr>
          <p:nvPr>
            <p:ph type="chart" sz="quarter" idx="16"/>
          </p:nvPr>
        </p:nvSpPr>
        <p:spPr>
          <a:xfrm>
            <a:off x="151075" y="811032"/>
            <a:ext cx="8841850" cy="3818117"/>
          </a:xfrm>
          <a:prstGeom prst="rect">
            <a:avLst/>
          </a:prstGeom>
        </p:spPr>
        <p:txBody>
          <a:bodyPr lIns="91430" tIns="45715" rIns="91430" bIns="45715"/>
          <a:lstStyle>
            <a:lvl1pPr>
              <a:defRPr>
                <a:solidFill>
                  <a:schemeClr val="accent1"/>
                </a:solidFill>
              </a:defRPr>
            </a:lvl1pPr>
          </a:lstStyle>
          <a:p>
            <a:r>
              <a:rPr lang="en-US"/>
              <a:t>Click icon to add chart</a:t>
            </a:r>
          </a:p>
        </p:txBody>
      </p:sp>
      <p:sp>
        <p:nvSpPr>
          <p:cNvPr id="12" name="Content Placeholder 9">
            <a:extLst>
              <a:ext uri="{FF2B5EF4-FFF2-40B4-BE49-F238E27FC236}">
                <a16:creationId xmlns:a16="http://schemas.microsoft.com/office/drawing/2014/main" id="{43BB6886-23D1-4AD4-A149-7CB22707AEEB}"/>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4F306051-0DA4-439C-BACD-B77E9F507DB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1168270159"/>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2019A CHART -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lgn="ctr">
              <a:lnSpc>
                <a:spcPts val="2400"/>
              </a:lnSpc>
              <a:defRPr sz="2400" b="1">
                <a:solidFill>
                  <a:schemeClr val="tx1"/>
                </a:solidFill>
                <a:effectLst/>
                <a:latin typeface="+mj-lt"/>
              </a:defRPr>
            </a:lvl1pPr>
          </a:lstStyle>
          <a:p>
            <a:r>
              <a:rPr lang="en-US" dirty="0"/>
              <a:t>Click to Edit Title</a:t>
            </a:r>
          </a:p>
        </p:txBody>
      </p:sp>
      <p:sp>
        <p:nvSpPr>
          <p:cNvPr id="7" name="Chart Placeholder 4"/>
          <p:cNvSpPr>
            <a:spLocks noGrp="1"/>
          </p:cNvSpPr>
          <p:nvPr>
            <p:ph type="chart" sz="quarter" idx="16"/>
          </p:nvPr>
        </p:nvSpPr>
        <p:spPr>
          <a:xfrm>
            <a:off x="151075" y="811032"/>
            <a:ext cx="8841850" cy="3818117"/>
          </a:xfrm>
          <a:prstGeom prst="rect">
            <a:avLst/>
          </a:prstGeom>
        </p:spPr>
        <p:txBody>
          <a:bodyPr lIns="91430" tIns="45715" rIns="91430" bIns="45715"/>
          <a:lstStyle>
            <a:lvl1pPr>
              <a:defRPr>
                <a:solidFill>
                  <a:schemeClr val="accent1"/>
                </a:solidFill>
              </a:defRPr>
            </a:lvl1pPr>
          </a:lstStyle>
          <a:p>
            <a:r>
              <a:rPr lang="en-US"/>
              <a:t>Click icon to add chart</a:t>
            </a:r>
          </a:p>
        </p:txBody>
      </p:sp>
      <p:sp>
        <p:nvSpPr>
          <p:cNvPr id="12" name="Content Placeholder 9">
            <a:extLst>
              <a:ext uri="{FF2B5EF4-FFF2-40B4-BE49-F238E27FC236}">
                <a16:creationId xmlns:a16="http://schemas.microsoft.com/office/drawing/2014/main" id="{43BB6886-23D1-4AD4-A149-7CB22707AEEB}"/>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4F306051-0DA4-439C-BACD-B77E9F507DB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2903821823"/>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2019A Standard - MESSAGE &amp;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
        <p:nvSpPr>
          <p:cNvPr id="12" name="Content Placeholder 9">
            <a:extLst>
              <a:ext uri="{FF2B5EF4-FFF2-40B4-BE49-F238E27FC236}">
                <a16:creationId xmlns:a16="http://schemas.microsoft.com/office/drawing/2014/main" id="{88ADF5E2-DC22-46B2-B3FB-78629B515A0F}"/>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DBC5CAE5-B59A-4DBC-92B1-CE334CFC961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2367909433"/>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2019A Standard -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Title</a:t>
            </a:r>
          </a:p>
        </p:txBody>
      </p:sp>
      <p:sp>
        <p:nvSpPr>
          <p:cNvPr id="12" name="Content Placeholder 9">
            <a:extLst>
              <a:ext uri="{FF2B5EF4-FFF2-40B4-BE49-F238E27FC236}">
                <a16:creationId xmlns:a16="http://schemas.microsoft.com/office/drawing/2014/main" id="{88ADF5E2-DC22-46B2-B3FB-78629B515A0F}"/>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DBC5CAE5-B59A-4DBC-92B1-CE334CFC961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922453355"/>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2019A Source Only - MESSAGE &amp;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
        <p:nvSpPr>
          <p:cNvPr id="7" name="Content Placeholder 9">
            <a:extLst>
              <a:ext uri="{FF2B5EF4-FFF2-40B4-BE49-F238E27FC236}">
                <a16:creationId xmlns:a16="http://schemas.microsoft.com/office/drawing/2014/main" id="{77683FCD-1542-4FF5-AE08-9140F2007320}"/>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1116186473"/>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2019A Source Only -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Title</a:t>
            </a:r>
          </a:p>
        </p:txBody>
      </p:sp>
      <p:sp>
        <p:nvSpPr>
          <p:cNvPr id="7" name="Content Placeholder 9">
            <a:extLst>
              <a:ext uri="{FF2B5EF4-FFF2-40B4-BE49-F238E27FC236}">
                <a16:creationId xmlns:a16="http://schemas.microsoft.com/office/drawing/2014/main" id="{77683FCD-1542-4FF5-AE08-9140F2007320}"/>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4233317452"/>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2019A MESSAGE &amp; Title - NO NOT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Tree>
    <p:extLst>
      <p:ext uri="{BB962C8B-B14F-4D97-AF65-F5344CB8AC3E}">
        <p14:creationId xmlns:p14="http://schemas.microsoft.com/office/powerpoint/2010/main" val="3631280906"/>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2019A Title Only - NO NOT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Title</a:t>
            </a:r>
          </a:p>
        </p:txBody>
      </p:sp>
    </p:spTree>
    <p:extLst>
      <p:ext uri="{BB962C8B-B14F-4D97-AF65-F5344CB8AC3E}">
        <p14:creationId xmlns:p14="http://schemas.microsoft.com/office/powerpoint/2010/main" val="4271097913"/>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2019A NO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665554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019A CHART -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lgn="ctr">
              <a:lnSpc>
                <a:spcPts val="2400"/>
              </a:lnSpc>
              <a:defRPr sz="2400" b="1">
                <a:solidFill>
                  <a:schemeClr val="tx1"/>
                </a:solidFill>
                <a:effectLst/>
                <a:latin typeface="+mj-lt"/>
              </a:defRPr>
            </a:lvl1pPr>
          </a:lstStyle>
          <a:p>
            <a:r>
              <a:rPr lang="en-US" dirty="0"/>
              <a:t>Click to Edit Title</a:t>
            </a:r>
          </a:p>
        </p:txBody>
      </p:sp>
      <p:sp>
        <p:nvSpPr>
          <p:cNvPr id="7" name="Chart Placeholder 4"/>
          <p:cNvSpPr>
            <a:spLocks noGrp="1"/>
          </p:cNvSpPr>
          <p:nvPr>
            <p:ph type="chart" sz="quarter" idx="16"/>
          </p:nvPr>
        </p:nvSpPr>
        <p:spPr>
          <a:xfrm>
            <a:off x="151076" y="811033"/>
            <a:ext cx="8841850" cy="3818117"/>
          </a:xfrm>
          <a:prstGeom prst="rect">
            <a:avLst/>
          </a:prstGeom>
        </p:spPr>
        <p:txBody>
          <a:bodyPr lIns="91430" tIns="45715" rIns="91430" bIns="45715"/>
          <a:lstStyle>
            <a:lvl1pPr>
              <a:defRPr>
                <a:solidFill>
                  <a:schemeClr val="accent1"/>
                </a:solidFill>
              </a:defRPr>
            </a:lvl1pPr>
          </a:lstStyle>
          <a:p>
            <a:r>
              <a:rPr lang="en-US"/>
              <a:t>Click icon to add chart</a:t>
            </a:r>
          </a:p>
        </p:txBody>
      </p:sp>
      <p:sp>
        <p:nvSpPr>
          <p:cNvPr id="12" name="Content Placeholder 9">
            <a:extLst>
              <a:ext uri="{FF2B5EF4-FFF2-40B4-BE49-F238E27FC236}">
                <a16:creationId xmlns:a16="http://schemas.microsoft.com/office/drawing/2014/main" id="{43BB6886-23D1-4AD4-A149-7CB22707AEEB}"/>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06" indent="0" algn="r">
              <a:buNone/>
              <a:defRPr sz="1400"/>
            </a:lvl2pPr>
            <a:lvl3pPr marL="914220" indent="0" algn="r">
              <a:buNone/>
              <a:defRPr sz="1400"/>
            </a:lvl3pPr>
            <a:lvl4pPr marL="1371328" indent="0" algn="r">
              <a:buNone/>
              <a:defRPr sz="1400"/>
            </a:lvl4pPr>
            <a:lvl5pPr marL="1828439"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4F306051-0DA4-439C-BACD-B77E9F507DB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3088031446"/>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2019A 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9BA657-C29F-4FE9-A07E-8CD0D0D33B20}"/>
              </a:ext>
            </a:extLst>
          </p:cNvPr>
          <p:cNvSpPr/>
          <p:nvPr/>
        </p:nvSpPr>
        <p:spPr>
          <a:xfrm>
            <a:off x="0" y="4659464"/>
            <a:ext cx="9144000" cy="476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5396758"/>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2019A MMA Double 18-20">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p:nvSpPr>
        <p:spPr>
          <a:xfrm>
            <a:off x="1279693" y="1071290"/>
            <a:ext cx="2088821"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12-Month Moving Average</a:t>
            </a:r>
          </a:p>
        </p:txBody>
      </p:sp>
      <p:sp>
        <p:nvSpPr>
          <p:cNvPr id="12" name="TextBox 11">
            <a:extLst>
              <a:ext uri="{FF2B5EF4-FFF2-40B4-BE49-F238E27FC236}">
                <a16:creationId xmlns:a16="http://schemas.microsoft.com/office/drawing/2014/main" id="{185D8A10-2B50-498B-A3DB-B2A6A124A308}"/>
              </a:ext>
            </a:extLst>
          </p:cNvPr>
          <p:cNvSpPr txBox="1"/>
          <p:nvPr/>
        </p:nvSpPr>
        <p:spPr>
          <a:xfrm>
            <a:off x="5942107" y="1076845"/>
            <a:ext cx="1755589"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p:nvSpPr>
        <p:spPr>
          <a:xfrm>
            <a:off x="5542413" y="888664"/>
            <a:ext cx="2554975"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p:nvSpPr>
        <p:spPr>
          <a:xfrm>
            <a:off x="1049676" y="3860693"/>
            <a:ext cx="2548848"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Annual Trend: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p:extLst/>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2018:</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2020:</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D0365D10-E233-48CC-AEE8-C140DC4E0CC2}"/>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2533017044"/>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2019A MMA Double 19-21">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p:nvSpPr>
        <p:spPr>
          <a:xfrm>
            <a:off x="1279693" y="1071290"/>
            <a:ext cx="2088821"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12-Month Moving Average</a:t>
            </a:r>
          </a:p>
        </p:txBody>
      </p:sp>
      <p:sp>
        <p:nvSpPr>
          <p:cNvPr id="12" name="TextBox 11">
            <a:extLst>
              <a:ext uri="{FF2B5EF4-FFF2-40B4-BE49-F238E27FC236}">
                <a16:creationId xmlns:a16="http://schemas.microsoft.com/office/drawing/2014/main" id="{185D8A10-2B50-498B-A3DB-B2A6A124A308}"/>
              </a:ext>
            </a:extLst>
          </p:cNvPr>
          <p:cNvSpPr txBox="1"/>
          <p:nvPr/>
        </p:nvSpPr>
        <p:spPr>
          <a:xfrm>
            <a:off x="5942107" y="1076845"/>
            <a:ext cx="1755589"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p:nvSpPr>
        <p:spPr>
          <a:xfrm>
            <a:off x="5542413" y="888664"/>
            <a:ext cx="2554975"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p:nvSpPr>
        <p:spPr>
          <a:xfrm>
            <a:off x="1049676" y="3860693"/>
            <a:ext cx="2548848"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Annual Trend: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p:extLst/>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2021:</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CA2AFCD6-9D9A-455F-B9E9-D30560274E17}"/>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3882911243"/>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2019A GDP 18-20">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p:nvSpPr>
        <p:spPr>
          <a:xfrm>
            <a:off x="1322171" y="1071290"/>
            <a:ext cx="2003863"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3-Month Moving Average</a:t>
            </a:r>
          </a:p>
        </p:txBody>
      </p:sp>
      <p:sp>
        <p:nvSpPr>
          <p:cNvPr id="12" name="TextBox 11">
            <a:extLst>
              <a:ext uri="{FF2B5EF4-FFF2-40B4-BE49-F238E27FC236}">
                <a16:creationId xmlns:a16="http://schemas.microsoft.com/office/drawing/2014/main" id="{185D8A10-2B50-498B-A3DB-B2A6A124A308}"/>
              </a:ext>
            </a:extLst>
          </p:cNvPr>
          <p:cNvSpPr txBox="1"/>
          <p:nvPr/>
        </p:nvSpPr>
        <p:spPr>
          <a:xfrm>
            <a:off x="5984586" y="1076845"/>
            <a:ext cx="1670630"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3/12 Rate-of-Change</a:t>
            </a:r>
          </a:p>
        </p:txBody>
      </p:sp>
      <p:sp>
        <p:nvSpPr>
          <p:cNvPr id="13" name="TextBox 12">
            <a:extLst>
              <a:ext uri="{FF2B5EF4-FFF2-40B4-BE49-F238E27FC236}">
                <a16:creationId xmlns:a16="http://schemas.microsoft.com/office/drawing/2014/main" id="{A9D57C76-5872-4BEC-9D1D-83400EDE7D94}"/>
              </a:ext>
            </a:extLst>
          </p:cNvPr>
          <p:cNvSpPr txBox="1"/>
          <p:nvPr/>
        </p:nvSpPr>
        <p:spPr>
          <a:xfrm>
            <a:off x="5274456" y="888664"/>
            <a:ext cx="3090891"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Quarter-over-Quarter Growth Rate</a:t>
            </a:r>
          </a:p>
        </p:txBody>
      </p:sp>
      <p:sp>
        <p:nvSpPr>
          <p:cNvPr id="14" name="TextBox 13">
            <a:extLst>
              <a:ext uri="{FF2B5EF4-FFF2-40B4-BE49-F238E27FC236}">
                <a16:creationId xmlns:a16="http://schemas.microsoft.com/office/drawing/2014/main" id="{ACA82535-2A6F-4A97-A35F-B6573675E0FC}"/>
              </a:ext>
            </a:extLst>
          </p:cNvPr>
          <p:cNvSpPr txBox="1"/>
          <p:nvPr/>
        </p:nvSpPr>
        <p:spPr>
          <a:xfrm>
            <a:off x="1049676" y="3860693"/>
            <a:ext cx="3204272"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Quarter-over-Quarter: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p:extLst/>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2018:</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2020:</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1351722" y="3845583"/>
            <a:ext cx="2458278" cy="277813"/>
          </a:xfrm>
          <a:prstGeom prst="rect">
            <a:avLst/>
          </a:prstGeom>
          <a:solidFill>
            <a:schemeClr val="bg1"/>
          </a:solidFill>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3537004"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8" name="Content Placeholder 9">
            <a:extLst>
              <a:ext uri="{FF2B5EF4-FFF2-40B4-BE49-F238E27FC236}">
                <a16:creationId xmlns:a16="http://schemas.microsoft.com/office/drawing/2014/main" id="{03FB26C4-64AB-487F-ADF0-C52156B8FE90}"/>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3398827409"/>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2019A GDP 19-21">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p:nvSpPr>
        <p:spPr>
          <a:xfrm>
            <a:off x="1322171" y="1071290"/>
            <a:ext cx="2003863"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3-Month Moving Average</a:t>
            </a:r>
          </a:p>
        </p:txBody>
      </p:sp>
      <p:sp>
        <p:nvSpPr>
          <p:cNvPr id="12" name="TextBox 11">
            <a:extLst>
              <a:ext uri="{FF2B5EF4-FFF2-40B4-BE49-F238E27FC236}">
                <a16:creationId xmlns:a16="http://schemas.microsoft.com/office/drawing/2014/main" id="{185D8A10-2B50-498B-A3DB-B2A6A124A308}"/>
              </a:ext>
            </a:extLst>
          </p:cNvPr>
          <p:cNvSpPr txBox="1"/>
          <p:nvPr/>
        </p:nvSpPr>
        <p:spPr>
          <a:xfrm>
            <a:off x="5984586" y="1076845"/>
            <a:ext cx="1670630"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3/12 Rate-of-Change</a:t>
            </a:r>
          </a:p>
        </p:txBody>
      </p:sp>
      <p:sp>
        <p:nvSpPr>
          <p:cNvPr id="13" name="TextBox 12">
            <a:extLst>
              <a:ext uri="{FF2B5EF4-FFF2-40B4-BE49-F238E27FC236}">
                <a16:creationId xmlns:a16="http://schemas.microsoft.com/office/drawing/2014/main" id="{A9D57C76-5872-4BEC-9D1D-83400EDE7D94}"/>
              </a:ext>
            </a:extLst>
          </p:cNvPr>
          <p:cNvSpPr txBox="1"/>
          <p:nvPr/>
        </p:nvSpPr>
        <p:spPr>
          <a:xfrm>
            <a:off x="5274456" y="888664"/>
            <a:ext cx="3090891"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Quarter-over-Quarter Growth Rate</a:t>
            </a:r>
          </a:p>
        </p:txBody>
      </p:sp>
      <p:sp>
        <p:nvSpPr>
          <p:cNvPr id="14" name="TextBox 13">
            <a:extLst>
              <a:ext uri="{FF2B5EF4-FFF2-40B4-BE49-F238E27FC236}">
                <a16:creationId xmlns:a16="http://schemas.microsoft.com/office/drawing/2014/main" id="{ACA82535-2A6F-4A97-A35F-B6573675E0FC}"/>
              </a:ext>
            </a:extLst>
          </p:cNvPr>
          <p:cNvSpPr txBox="1"/>
          <p:nvPr/>
        </p:nvSpPr>
        <p:spPr>
          <a:xfrm>
            <a:off x="1049676" y="3860693"/>
            <a:ext cx="3204272"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Quarter-over-Quarter: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p:extLst/>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2021:</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1351722" y="3845583"/>
            <a:ext cx="2458278" cy="277813"/>
          </a:xfrm>
          <a:prstGeom prst="rect">
            <a:avLst/>
          </a:prstGeom>
          <a:solidFill>
            <a:schemeClr val="bg1"/>
          </a:solidFill>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3537004"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6" name="Content Placeholder 9">
            <a:extLst>
              <a:ext uri="{FF2B5EF4-FFF2-40B4-BE49-F238E27FC236}">
                <a16:creationId xmlns:a16="http://schemas.microsoft.com/office/drawing/2014/main" id="{A791A911-CAFC-4CAF-B7F4-977999B8B972}"/>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2079383990"/>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2019A MMT Double 18-20">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p:nvSpPr>
        <p:spPr>
          <a:xfrm>
            <a:off x="1397515" y="1071290"/>
            <a:ext cx="1853180"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12-Month Moving Total</a:t>
            </a:r>
          </a:p>
        </p:txBody>
      </p:sp>
      <p:sp>
        <p:nvSpPr>
          <p:cNvPr id="12" name="TextBox 11">
            <a:extLst>
              <a:ext uri="{FF2B5EF4-FFF2-40B4-BE49-F238E27FC236}">
                <a16:creationId xmlns:a16="http://schemas.microsoft.com/office/drawing/2014/main" id="{185D8A10-2B50-498B-A3DB-B2A6A124A308}"/>
              </a:ext>
            </a:extLst>
          </p:cNvPr>
          <p:cNvSpPr txBox="1"/>
          <p:nvPr/>
        </p:nvSpPr>
        <p:spPr>
          <a:xfrm>
            <a:off x="5942107" y="1076845"/>
            <a:ext cx="1755589"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p:nvSpPr>
        <p:spPr>
          <a:xfrm>
            <a:off x="5542413" y="888664"/>
            <a:ext cx="2554975"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p:nvSpPr>
        <p:spPr>
          <a:xfrm>
            <a:off x="1049676" y="3860693"/>
            <a:ext cx="2548848"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Annual Trend: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p:extLst/>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2018:</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2020:</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5FAD4CA2-7606-4B8A-A0FE-63610F04576A}"/>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4119451522"/>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2019A MMT Double 19-21">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p:nvSpPr>
        <p:spPr>
          <a:xfrm>
            <a:off x="1397515" y="1071290"/>
            <a:ext cx="1853180"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12-Month Moving Total</a:t>
            </a:r>
          </a:p>
        </p:txBody>
      </p:sp>
      <p:sp>
        <p:nvSpPr>
          <p:cNvPr id="12" name="TextBox 11">
            <a:extLst>
              <a:ext uri="{FF2B5EF4-FFF2-40B4-BE49-F238E27FC236}">
                <a16:creationId xmlns:a16="http://schemas.microsoft.com/office/drawing/2014/main" id="{185D8A10-2B50-498B-A3DB-B2A6A124A308}"/>
              </a:ext>
            </a:extLst>
          </p:cNvPr>
          <p:cNvSpPr txBox="1"/>
          <p:nvPr/>
        </p:nvSpPr>
        <p:spPr>
          <a:xfrm>
            <a:off x="5942107" y="1076845"/>
            <a:ext cx="1755589"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p:nvSpPr>
        <p:spPr>
          <a:xfrm>
            <a:off x="5542413" y="888664"/>
            <a:ext cx="2554975"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p:nvSpPr>
        <p:spPr>
          <a:xfrm>
            <a:off x="1049676" y="3860693"/>
            <a:ext cx="2548848"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Annual Trend: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p:extLst/>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2021:</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96BB862B-4E91-4B79-A169-D19DBD60D534}"/>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100555661"/>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019A CHART - MESSAGE &amp;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lgn="ctr">
              <a:lnSpc>
                <a:spcPts val="2400"/>
              </a:lnSpc>
              <a:defRPr sz="2400" b="1">
                <a:solidFill>
                  <a:schemeClr val="tx1"/>
                </a:solidFill>
                <a:effectLst/>
                <a:latin typeface="+mj-lt"/>
              </a:defRPr>
            </a:lvl1pPr>
          </a:lstStyle>
          <a:p>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
        <p:nvSpPr>
          <p:cNvPr id="7" name="Chart Placeholder 4"/>
          <p:cNvSpPr>
            <a:spLocks noGrp="1"/>
          </p:cNvSpPr>
          <p:nvPr>
            <p:ph type="chart" sz="quarter" idx="16"/>
          </p:nvPr>
        </p:nvSpPr>
        <p:spPr>
          <a:xfrm>
            <a:off x="151075" y="811032"/>
            <a:ext cx="8841850" cy="3818117"/>
          </a:xfrm>
          <a:prstGeom prst="rect">
            <a:avLst/>
          </a:prstGeom>
        </p:spPr>
        <p:txBody>
          <a:bodyPr lIns="91430" tIns="45715" rIns="91430" bIns="45715"/>
          <a:lstStyle>
            <a:lvl1pPr>
              <a:defRPr>
                <a:solidFill>
                  <a:schemeClr val="accent1"/>
                </a:solidFill>
              </a:defRPr>
            </a:lvl1pPr>
          </a:lstStyle>
          <a:p>
            <a:r>
              <a:rPr lang="en-US"/>
              <a:t>Click icon to add chart</a:t>
            </a:r>
          </a:p>
        </p:txBody>
      </p:sp>
      <p:sp>
        <p:nvSpPr>
          <p:cNvPr id="12" name="Content Placeholder 9">
            <a:extLst>
              <a:ext uri="{FF2B5EF4-FFF2-40B4-BE49-F238E27FC236}">
                <a16:creationId xmlns:a16="http://schemas.microsoft.com/office/drawing/2014/main" id="{43BB6886-23D1-4AD4-A149-7CB22707AEEB}"/>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4F306051-0DA4-439C-BACD-B77E9F507DB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1353771225"/>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019A CHART -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lgn="ctr">
              <a:lnSpc>
                <a:spcPts val="2400"/>
              </a:lnSpc>
              <a:defRPr sz="2400" b="1">
                <a:solidFill>
                  <a:schemeClr val="tx1"/>
                </a:solidFill>
                <a:effectLst/>
                <a:latin typeface="+mj-lt"/>
              </a:defRPr>
            </a:lvl1pPr>
          </a:lstStyle>
          <a:p>
            <a:r>
              <a:rPr lang="en-US" dirty="0"/>
              <a:t>Click to Edit Title</a:t>
            </a:r>
          </a:p>
        </p:txBody>
      </p:sp>
      <p:sp>
        <p:nvSpPr>
          <p:cNvPr id="7" name="Chart Placeholder 4"/>
          <p:cNvSpPr>
            <a:spLocks noGrp="1"/>
          </p:cNvSpPr>
          <p:nvPr>
            <p:ph type="chart" sz="quarter" idx="16"/>
          </p:nvPr>
        </p:nvSpPr>
        <p:spPr>
          <a:xfrm>
            <a:off x="151075" y="811032"/>
            <a:ext cx="8841850" cy="3818117"/>
          </a:xfrm>
          <a:prstGeom prst="rect">
            <a:avLst/>
          </a:prstGeom>
        </p:spPr>
        <p:txBody>
          <a:bodyPr lIns="91430" tIns="45715" rIns="91430" bIns="45715"/>
          <a:lstStyle>
            <a:lvl1pPr>
              <a:defRPr>
                <a:solidFill>
                  <a:schemeClr val="accent1"/>
                </a:solidFill>
              </a:defRPr>
            </a:lvl1pPr>
          </a:lstStyle>
          <a:p>
            <a:r>
              <a:rPr lang="en-US"/>
              <a:t>Click icon to add chart</a:t>
            </a:r>
          </a:p>
        </p:txBody>
      </p:sp>
      <p:sp>
        <p:nvSpPr>
          <p:cNvPr id="12" name="Content Placeholder 9">
            <a:extLst>
              <a:ext uri="{FF2B5EF4-FFF2-40B4-BE49-F238E27FC236}">
                <a16:creationId xmlns:a16="http://schemas.microsoft.com/office/drawing/2014/main" id="{43BB6886-23D1-4AD4-A149-7CB22707AEEB}"/>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4F306051-0DA4-439C-BACD-B77E9F507DB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2431545313"/>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019A Standard - MESSAGE &amp;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
        <p:nvSpPr>
          <p:cNvPr id="12" name="Content Placeholder 9">
            <a:extLst>
              <a:ext uri="{FF2B5EF4-FFF2-40B4-BE49-F238E27FC236}">
                <a16:creationId xmlns:a16="http://schemas.microsoft.com/office/drawing/2014/main" id="{88ADF5E2-DC22-46B2-B3FB-78629B515A0F}"/>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DBC5CAE5-B59A-4DBC-92B1-CE334CFC961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129064877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019A Standard - MESSAGE &amp;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21" indent="0" algn="ctr">
              <a:buNone/>
              <a:defRPr sz="1400">
                <a:latin typeface="Arial" panose="020B0604020202020204" pitchFamily="34" charset="0"/>
                <a:cs typeface="Arial" panose="020B0604020202020204" pitchFamily="34" charset="0"/>
              </a:defRPr>
            </a:lvl2pPr>
            <a:lvl3pPr marL="914243" indent="0" algn="ctr">
              <a:buNone/>
              <a:defRPr sz="1400">
                <a:latin typeface="Arial" panose="020B0604020202020204" pitchFamily="34" charset="0"/>
                <a:cs typeface="Arial" panose="020B0604020202020204" pitchFamily="34" charset="0"/>
              </a:defRPr>
            </a:lvl3pPr>
            <a:lvl4pPr marL="1371362" indent="0" algn="ctr">
              <a:buNone/>
              <a:defRPr sz="1400">
                <a:latin typeface="Arial" panose="020B0604020202020204" pitchFamily="34" charset="0"/>
                <a:cs typeface="Arial" panose="020B0604020202020204" pitchFamily="34" charset="0"/>
              </a:defRPr>
            </a:lvl4pPr>
            <a:lvl5pPr marL="1828484"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
        <p:nvSpPr>
          <p:cNvPr id="12" name="Content Placeholder 9">
            <a:extLst>
              <a:ext uri="{FF2B5EF4-FFF2-40B4-BE49-F238E27FC236}">
                <a16:creationId xmlns:a16="http://schemas.microsoft.com/office/drawing/2014/main" id="{88ADF5E2-DC22-46B2-B3FB-78629B515A0F}"/>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06" indent="0" algn="r">
              <a:buNone/>
              <a:defRPr sz="1400"/>
            </a:lvl2pPr>
            <a:lvl3pPr marL="914220" indent="0" algn="r">
              <a:buNone/>
              <a:defRPr sz="1400"/>
            </a:lvl3pPr>
            <a:lvl4pPr marL="1371328" indent="0" algn="r">
              <a:buNone/>
              <a:defRPr sz="1400"/>
            </a:lvl4pPr>
            <a:lvl5pPr marL="1828439"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DBC5CAE5-B59A-4DBC-92B1-CE334CFC961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429667397"/>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019A Standard -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Title</a:t>
            </a:r>
          </a:p>
        </p:txBody>
      </p:sp>
      <p:sp>
        <p:nvSpPr>
          <p:cNvPr id="12" name="Content Placeholder 9">
            <a:extLst>
              <a:ext uri="{FF2B5EF4-FFF2-40B4-BE49-F238E27FC236}">
                <a16:creationId xmlns:a16="http://schemas.microsoft.com/office/drawing/2014/main" id="{88ADF5E2-DC22-46B2-B3FB-78629B515A0F}"/>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DBC5CAE5-B59A-4DBC-92B1-CE334CFC961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3608938057"/>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019A Source Only - MESSAGE &amp;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
        <p:nvSpPr>
          <p:cNvPr id="7" name="Content Placeholder 9">
            <a:extLst>
              <a:ext uri="{FF2B5EF4-FFF2-40B4-BE49-F238E27FC236}">
                <a16:creationId xmlns:a16="http://schemas.microsoft.com/office/drawing/2014/main" id="{77683FCD-1542-4FF5-AE08-9140F2007320}"/>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1726218464"/>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019A Source Only -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Title</a:t>
            </a:r>
          </a:p>
        </p:txBody>
      </p:sp>
      <p:sp>
        <p:nvSpPr>
          <p:cNvPr id="7" name="Content Placeholder 9">
            <a:extLst>
              <a:ext uri="{FF2B5EF4-FFF2-40B4-BE49-F238E27FC236}">
                <a16:creationId xmlns:a16="http://schemas.microsoft.com/office/drawing/2014/main" id="{77683FCD-1542-4FF5-AE08-9140F2007320}"/>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3252128485"/>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019A MESSAGE &amp; Title - NO NOT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Tree>
    <p:extLst>
      <p:ext uri="{BB962C8B-B14F-4D97-AF65-F5344CB8AC3E}">
        <p14:creationId xmlns:p14="http://schemas.microsoft.com/office/powerpoint/2010/main" val="1572952786"/>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019A Title Only - NO NOT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Title</a:t>
            </a:r>
          </a:p>
        </p:txBody>
      </p:sp>
    </p:spTree>
    <p:extLst>
      <p:ext uri="{BB962C8B-B14F-4D97-AF65-F5344CB8AC3E}">
        <p14:creationId xmlns:p14="http://schemas.microsoft.com/office/powerpoint/2010/main" val="695844552"/>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019A NO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94167008"/>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019A 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9BA657-C29F-4FE9-A07E-8CD0D0D33B20}"/>
              </a:ext>
            </a:extLst>
          </p:cNvPr>
          <p:cNvSpPr/>
          <p:nvPr userDrawn="1"/>
        </p:nvSpPr>
        <p:spPr>
          <a:xfrm>
            <a:off x="0" y="4659464"/>
            <a:ext cx="9144000" cy="476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985428"/>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019A MMA Double 18-20">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userDrawn="1"/>
        </p:nvSpPr>
        <p:spPr>
          <a:xfrm>
            <a:off x="1279693" y="1071290"/>
            <a:ext cx="2088821"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12-Month Moving Average</a:t>
            </a:r>
          </a:p>
        </p:txBody>
      </p:sp>
      <p:sp>
        <p:nvSpPr>
          <p:cNvPr id="12" name="TextBox 11">
            <a:extLst>
              <a:ext uri="{FF2B5EF4-FFF2-40B4-BE49-F238E27FC236}">
                <a16:creationId xmlns:a16="http://schemas.microsoft.com/office/drawing/2014/main" id="{185D8A10-2B50-498B-A3DB-B2A6A124A308}"/>
              </a:ext>
            </a:extLst>
          </p:cNvPr>
          <p:cNvSpPr txBox="1"/>
          <p:nvPr userDrawn="1"/>
        </p:nvSpPr>
        <p:spPr>
          <a:xfrm>
            <a:off x="5942107" y="1076845"/>
            <a:ext cx="1755589"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userDrawn="1"/>
        </p:nvSpPr>
        <p:spPr>
          <a:xfrm>
            <a:off x="5542413" y="888664"/>
            <a:ext cx="2554975"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userDrawn="1"/>
        </p:nvSpPr>
        <p:spPr>
          <a:xfrm>
            <a:off x="1049676" y="3860693"/>
            <a:ext cx="2548848"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Annual Trend: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userDrawn="1">
            <p:extLst/>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2018:</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2020:</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userDrawn="1"/>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userDrawn="1"/>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D0365D10-E233-48CC-AEE8-C140DC4E0CC2}"/>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4238406779"/>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019A MMA Double 19-21">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userDrawn="1"/>
        </p:nvSpPr>
        <p:spPr>
          <a:xfrm>
            <a:off x="1279693" y="1071290"/>
            <a:ext cx="2088821"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12-Month Moving Average</a:t>
            </a:r>
          </a:p>
        </p:txBody>
      </p:sp>
      <p:sp>
        <p:nvSpPr>
          <p:cNvPr id="12" name="TextBox 11">
            <a:extLst>
              <a:ext uri="{FF2B5EF4-FFF2-40B4-BE49-F238E27FC236}">
                <a16:creationId xmlns:a16="http://schemas.microsoft.com/office/drawing/2014/main" id="{185D8A10-2B50-498B-A3DB-B2A6A124A308}"/>
              </a:ext>
            </a:extLst>
          </p:cNvPr>
          <p:cNvSpPr txBox="1"/>
          <p:nvPr userDrawn="1"/>
        </p:nvSpPr>
        <p:spPr>
          <a:xfrm>
            <a:off x="5942107" y="1076845"/>
            <a:ext cx="1755589"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userDrawn="1"/>
        </p:nvSpPr>
        <p:spPr>
          <a:xfrm>
            <a:off x="5542413" y="888664"/>
            <a:ext cx="2554975"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userDrawn="1"/>
        </p:nvSpPr>
        <p:spPr>
          <a:xfrm>
            <a:off x="1049676" y="3860693"/>
            <a:ext cx="2548848"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Annual Trend: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userDrawn="1">
            <p:extLst/>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2021:</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userDrawn="1"/>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userDrawn="1"/>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CA2AFCD6-9D9A-455F-B9E9-D30560274E17}"/>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3560287294"/>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019A GDP 18-20">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userDrawn="1"/>
        </p:nvSpPr>
        <p:spPr>
          <a:xfrm>
            <a:off x="1322171" y="1071290"/>
            <a:ext cx="2003863"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3-Month Moving Average</a:t>
            </a:r>
          </a:p>
        </p:txBody>
      </p:sp>
      <p:sp>
        <p:nvSpPr>
          <p:cNvPr id="12" name="TextBox 11">
            <a:extLst>
              <a:ext uri="{FF2B5EF4-FFF2-40B4-BE49-F238E27FC236}">
                <a16:creationId xmlns:a16="http://schemas.microsoft.com/office/drawing/2014/main" id="{185D8A10-2B50-498B-A3DB-B2A6A124A308}"/>
              </a:ext>
            </a:extLst>
          </p:cNvPr>
          <p:cNvSpPr txBox="1"/>
          <p:nvPr userDrawn="1"/>
        </p:nvSpPr>
        <p:spPr>
          <a:xfrm>
            <a:off x="5984586" y="1076845"/>
            <a:ext cx="1670630"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3/12 Rate-of-Change</a:t>
            </a:r>
          </a:p>
        </p:txBody>
      </p:sp>
      <p:sp>
        <p:nvSpPr>
          <p:cNvPr id="13" name="TextBox 12">
            <a:extLst>
              <a:ext uri="{FF2B5EF4-FFF2-40B4-BE49-F238E27FC236}">
                <a16:creationId xmlns:a16="http://schemas.microsoft.com/office/drawing/2014/main" id="{A9D57C76-5872-4BEC-9D1D-83400EDE7D94}"/>
              </a:ext>
            </a:extLst>
          </p:cNvPr>
          <p:cNvSpPr txBox="1"/>
          <p:nvPr userDrawn="1"/>
        </p:nvSpPr>
        <p:spPr>
          <a:xfrm>
            <a:off x="5274456" y="888664"/>
            <a:ext cx="3090891"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Quarter-over-Quarter Growth Rate</a:t>
            </a:r>
          </a:p>
        </p:txBody>
      </p:sp>
      <p:sp>
        <p:nvSpPr>
          <p:cNvPr id="14" name="TextBox 13">
            <a:extLst>
              <a:ext uri="{FF2B5EF4-FFF2-40B4-BE49-F238E27FC236}">
                <a16:creationId xmlns:a16="http://schemas.microsoft.com/office/drawing/2014/main" id="{ACA82535-2A6F-4A97-A35F-B6573675E0FC}"/>
              </a:ext>
            </a:extLst>
          </p:cNvPr>
          <p:cNvSpPr txBox="1"/>
          <p:nvPr userDrawn="1"/>
        </p:nvSpPr>
        <p:spPr>
          <a:xfrm>
            <a:off x="1049676" y="3860693"/>
            <a:ext cx="3204272"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Quarter-over-Quarter: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userDrawn="1">
            <p:extLst/>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2018:</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2020:</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1351722" y="3845583"/>
            <a:ext cx="2458278" cy="277813"/>
          </a:xfrm>
          <a:prstGeom prst="rect">
            <a:avLst/>
          </a:prstGeom>
          <a:solidFill>
            <a:schemeClr val="bg1"/>
          </a:solidFill>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3537004"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userDrawn="1"/>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userDrawn="1"/>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8" name="Content Placeholder 9">
            <a:extLst>
              <a:ext uri="{FF2B5EF4-FFF2-40B4-BE49-F238E27FC236}">
                <a16:creationId xmlns:a16="http://schemas.microsoft.com/office/drawing/2014/main" id="{03FB26C4-64AB-487F-ADF0-C52156B8FE90}"/>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334505293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18" Type="http://schemas.openxmlformats.org/officeDocument/2006/relationships/image" Target="../media/image1.jpeg"/><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17" Type="http://schemas.openxmlformats.org/officeDocument/2006/relationships/theme" Target="../theme/theme10.xml"/><Relationship Id="rId2" Type="http://schemas.openxmlformats.org/officeDocument/2006/relationships/slideLayout" Target="../slideLayouts/slideLayout125.xml"/><Relationship Id="rId16" Type="http://schemas.openxmlformats.org/officeDocument/2006/relationships/slideLayout" Target="../slideLayouts/slideLayout139.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5" Type="http://schemas.openxmlformats.org/officeDocument/2006/relationships/slideLayout" Target="../slideLayouts/slideLayout13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slideLayout" Target="../slideLayouts/slideLayout152.xml"/><Relationship Id="rId18" Type="http://schemas.openxmlformats.org/officeDocument/2006/relationships/slideLayout" Target="../slideLayouts/slideLayout157.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slideLayout" Target="../slideLayouts/slideLayout151.xml"/><Relationship Id="rId17" Type="http://schemas.openxmlformats.org/officeDocument/2006/relationships/slideLayout" Target="../slideLayouts/slideLayout156.xml"/><Relationship Id="rId2" Type="http://schemas.openxmlformats.org/officeDocument/2006/relationships/slideLayout" Target="../slideLayouts/slideLayout141.xml"/><Relationship Id="rId16" Type="http://schemas.openxmlformats.org/officeDocument/2006/relationships/slideLayout" Target="../slideLayouts/slideLayout155.xml"/><Relationship Id="rId20" Type="http://schemas.openxmlformats.org/officeDocument/2006/relationships/image" Target="../media/image1.jpeg"/><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5" Type="http://schemas.openxmlformats.org/officeDocument/2006/relationships/slideLayout" Target="../slideLayouts/slideLayout154.xml"/><Relationship Id="rId10" Type="http://schemas.openxmlformats.org/officeDocument/2006/relationships/slideLayout" Target="../slideLayouts/slideLayout149.xml"/><Relationship Id="rId19" Type="http://schemas.openxmlformats.org/officeDocument/2006/relationships/theme" Target="../theme/theme11.xml"/><Relationship Id="rId4" Type="http://schemas.openxmlformats.org/officeDocument/2006/relationships/slideLayout" Target="../slideLayouts/slideLayout143.xml"/><Relationship Id="rId9" Type="http://schemas.openxmlformats.org/officeDocument/2006/relationships/slideLayout" Target="../slideLayouts/slideLayout148.xml"/><Relationship Id="rId14" Type="http://schemas.openxmlformats.org/officeDocument/2006/relationships/slideLayout" Target="../slideLayouts/slideLayout15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slideLayout" Target="../slideLayouts/slideLayout170.xml"/><Relationship Id="rId18" Type="http://schemas.openxmlformats.org/officeDocument/2006/relationships/image" Target="../media/image1.jpe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slideLayout" Target="../slideLayouts/slideLayout169.xml"/><Relationship Id="rId17" Type="http://schemas.openxmlformats.org/officeDocument/2006/relationships/theme" Target="../theme/theme12.xml"/><Relationship Id="rId2" Type="http://schemas.openxmlformats.org/officeDocument/2006/relationships/slideLayout" Target="../slideLayouts/slideLayout159.xml"/><Relationship Id="rId16" Type="http://schemas.openxmlformats.org/officeDocument/2006/relationships/slideLayout" Target="../slideLayouts/slideLayout173.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5" Type="http://schemas.openxmlformats.org/officeDocument/2006/relationships/slideLayout" Target="../slideLayouts/slideLayout17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 Id="rId14" Type="http://schemas.openxmlformats.org/officeDocument/2006/relationships/slideLayout" Target="../slideLayouts/slideLayout17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81.xml"/><Relationship Id="rId3" Type="http://schemas.openxmlformats.org/officeDocument/2006/relationships/slideLayout" Target="../slideLayouts/slideLayout176.xml"/><Relationship Id="rId7" Type="http://schemas.openxmlformats.org/officeDocument/2006/relationships/slideLayout" Target="../slideLayouts/slideLayout180.xml"/><Relationship Id="rId2" Type="http://schemas.openxmlformats.org/officeDocument/2006/relationships/slideLayout" Target="../slideLayouts/slideLayout175.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5" Type="http://schemas.openxmlformats.org/officeDocument/2006/relationships/slideLayout" Target="../slideLayouts/slideLayout178.xml"/><Relationship Id="rId10" Type="http://schemas.openxmlformats.org/officeDocument/2006/relationships/image" Target="../media/image1.jpeg"/><Relationship Id="rId4" Type="http://schemas.openxmlformats.org/officeDocument/2006/relationships/slideLayout" Target="../slideLayouts/slideLayout177.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84.xml"/><Relationship Id="rId7" Type="http://schemas.openxmlformats.org/officeDocument/2006/relationships/theme" Target="../theme/theme14.xml"/><Relationship Id="rId2" Type="http://schemas.openxmlformats.org/officeDocument/2006/relationships/slideLayout" Target="../slideLayouts/slideLayout183.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5" Type="http://schemas.openxmlformats.org/officeDocument/2006/relationships/slideLayout" Target="../slideLayouts/slideLayout186.xml"/><Relationship Id="rId4" Type="http://schemas.openxmlformats.org/officeDocument/2006/relationships/slideLayout" Target="../slideLayouts/slideLayout18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image" Target="../media/image1.jpe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theme" Target="../theme/theme2.xml"/><Relationship Id="rId2" Type="http://schemas.openxmlformats.org/officeDocument/2006/relationships/slideLayout" Target="../slideLayouts/slideLayout8.xml"/><Relationship Id="rId16" Type="http://schemas.openxmlformats.org/officeDocument/2006/relationships/slideLayout" Target="../slideLayouts/slideLayout2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image" Target="../media/image1.jpe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theme" Target="../theme/theme4.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image" Target="../media/image1.jpe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theme" Target="../theme/theme5.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image" Target="../media/image1.jpe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theme" Target="../theme/theme6.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18" Type="http://schemas.openxmlformats.org/officeDocument/2006/relationships/image" Target="../media/image1.jpeg"/><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17" Type="http://schemas.openxmlformats.org/officeDocument/2006/relationships/theme" Target="../theme/theme7.xml"/><Relationship Id="rId2" Type="http://schemas.openxmlformats.org/officeDocument/2006/relationships/slideLayout" Target="../slideLayouts/slideLayout88.xml"/><Relationship Id="rId16" Type="http://schemas.openxmlformats.org/officeDocument/2006/relationships/slideLayout" Target="../slideLayouts/slideLayout102.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5" Type="http://schemas.openxmlformats.org/officeDocument/2006/relationships/slideLayout" Target="../slideLayouts/slideLayout107.xml"/><Relationship Id="rId4" Type="http://schemas.openxmlformats.org/officeDocument/2006/relationships/slideLayout" Target="../slideLayouts/slideLayout106.xml"/><Relationship Id="rId9"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6" Type="http://schemas.openxmlformats.org/officeDocument/2006/relationships/image" Target="../media/image1.jpeg"/><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theme" Target="../theme/theme9.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Straight Connector 7"/>
          <p:cNvCxnSpPr/>
          <p:nvPr userDrawn="1"/>
        </p:nvCxnSpPr>
        <p:spPr>
          <a:xfrm>
            <a:off x="0" y="4897141"/>
            <a:ext cx="914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874293" y="4781726"/>
            <a:ext cx="1487908" cy="230832"/>
          </a:xfrm>
          <a:prstGeom prst="rect">
            <a:avLst/>
          </a:prstGeom>
          <a:solidFill>
            <a:schemeClr val="bg1"/>
          </a:solidFill>
        </p:spPr>
        <p:txBody>
          <a:bodyPr wrap="none" rtlCol="0">
            <a:spAutoFit/>
          </a:bodyPr>
          <a:lstStyle/>
          <a:p>
            <a:pPr algn="ctr" defTabSz="914378"/>
            <a:r>
              <a:rPr lang="en-US" sz="900" b="1" i="1" dirty="0">
                <a:solidFill>
                  <a:srgbClr val="386092"/>
                </a:solidFill>
                <a:latin typeface="Arial Narrow" panose="020B0606020202030204" pitchFamily="34" charset="0"/>
              </a:rPr>
              <a:t>First in Forecasts Since 1948</a:t>
            </a:r>
          </a:p>
        </p:txBody>
      </p:sp>
      <p:pic>
        <p:nvPicPr>
          <p:cNvPr id="2" name="Picture 2" descr="W:\ITRDATA\SALES AND MARKETING\Promotional Items\ITR Economics logo.jp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52400" y="4800600"/>
            <a:ext cx="762000" cy="2857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
          </p:nvPr>
        </p:nvSpPr>
        <p:spPr>
          <a:xfrm>
            <a:off x="8686800" y="4943476"/>
            <a:ext cx="457200" cy="176211"/>
          </a:xfrm>
          <a:prstGeom prst="rect">
            <a:avLst/>
          </a:prstGeom>
        </p:spPr>
        <p:txBody>
          <a:bodyPr vert="horz" lIns="91440" tIns="45720" rIns="91440" bIns="45720" rtlCol="0" anchor="ctr"/>
          <a:lstStyle>
            <a:lvl1pPr algn="r">
              <a:defRPr sz="800">
                <a:solidFill>
                  <a:schemeClr val="bg1">
                    <a:lumMod val="65000"/>
                  </a:schemeClr>
                </a:solidFill>
                <a:latin typeface="Arial" panose="020B0604020202020204" pitchFamily="34" charset="0"/>
                <a:cs typeface="Arial" panose="020B0604020202020204" pitchFamily="34" charset="0"/>
              </a:defRPr>
            </a:lvl1pPr>
          </a:lstStyle>
          <a:p>
            <a:pPr defTabSz="914378"/>
            <a:fld id="{28F1CC7A-8A4F-438C-9FA2-9C1B7A854DBA}" type="slidenum">
              <a:rPr lang="en-US" smtClean="0">
                <a:solidFill>
                  <a:prstClr val="white">
                    <a:lumMod val="65000"/>
                  </a:prstClr>
                </a:solidFill>
              </a:rPr>
              <a:pPr defTabSz="914378"/>
              <a:t>‹#›</a:t>
            </a:fld>
            <a:endParaRPr lang="en-US">
              <a:solidFill>
                <a:prstClr val="white">
                  <a:lumMod val="65000"/>
                </a:prstClr>
              </a:solidFill>
            </a:endParaRPr>
          </a:p>
        </p:txBody>
      </p:sp>
    </p:spTree>
    <p:extLst>
      <p:ext uri="{BB962C8B-B14F-4D97-AF65-F5344CB8AC3E}">
        <p14:creationId xmlns:p14="http://schemas.microsoft.com/office/powerpoint/2010/main" val="12002259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lgn="ctr" defTabSz="914378" rtl="0" eaLnBrk="1" latinLnBrk="0" hangingPunct="1">
        <a:spcBef>
          <a:spcPct val="0"/>
        </a:spcBef>
        <a:buNone/>
        <a:defRPr sz="2800" kern="1200">
          <a:solidFill>
            <a:schemeClr val="accent1">
              <a:lumMod val="75000"/>
            </a:schemeClr>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Straight Connector 7"/>
          <p:cNvCxnSpPr/>
          <p:nvPr/>
        </p:nvCxnSpPr>
        <p:spPr>
          <a:xfrm>
            <a:off x="0" y="4897141"/>
            <a:ext cx="914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74303" y="4781726"/>
            <a:ext cx="1487888" cy="230822"/>
          </a:xfrm>
          <a:prstGeom prst="rect">
            <a:avLst/>
          </a:prstGeom>
          <a:solidFill>
            <a:schemeClr val="bg1"/>
          </a:solidFill>
        </p:spPr>
        <p:txBody>
          <a:bodyPr wrap="none" lIns="91430" tIns="45715" rIns="91430" bIns="45715" rtlCol="0">
            <a:spAutoFit/>
          </a:bodyPr>
          <a:lstStyle/>
          <a:p>
            <a:pPr algn="ctr" defTabSz="914243"/>
            <a:r>
              <a:rPr lang="en-US" sz="900" b="1" i="1" dirty="0">
                <a:solidFill>
                  <a:srgbClr val="386092"/>
                </a:solidFill>
                <a:latin typeface="Arial Narrow" panose="020B0606020202030204" pitchFamily="34" charset="0"/>
              </a:rPr>
              <a:t>First in Forecasts Since 1948</a:t>
            </a:r>
          </a:p>
        </p:txBody>
      </p:sp>
      <p:pic>
        <p:nvPicPr>
          <p:cNvPr id="2" name="Picture 2" descr="W:\ITRDATA\SALES AND MARKETING\Promotional Items\ITR Economics logo.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52400" y="4800600"/>
            <a:ext cx="762000" cy="28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767782"/>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Lst>
  <p:hf sldNum="0" hdr="0" ftr="0" dt="0"/>
  <p:txStyles>
    <p:titleStyle>
      <a:lvl1pPr algn="ctr" defTabSz="914243" rtl="0" eaLnBrk="1" latinLnBrk="0" hangingPunct="1">
        <a:spcBef>
          <a:spcPct val="0"/>
        </a:spcBef>
        <a:buNone/>
        <a:defRPr sz="2800" kern="1200">
          <a:solidFill>
            <a:schemeClr val="accent1">
              <a:lumMod val="75000"/>
            </a:schemeClr>
          </a:solidFill>
          <a:latin typeface="+mj-lt"/>
          <a:ea typeface="+mj-ea"/>
          <a:cs typeface="+mj-cs"/>
        </a:defRPr>
      </a:lvl1pPr>
    </p:titleStyle>
    <p:bodyStyle>
      <a:lvl1pPr marL="342839" indent="-342839" algn="l" defTabSz="91424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23" indent="-285701" algn="l" defTabSz="91424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01" indent="-228558" algn="l" defTabSz="91424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920" indent="-228558" algn="l" defTabSz="91424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42" indent="-228558" algn="l" defTabSz="91424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59" indent="-228558" algn="l" defTabSz="91424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82" indent="-228558" algn="l" defTabSz="91424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02" indent="-228558" algn="l" defTabSz="91424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21" indent="-228558" algn="l" defTabSz="91424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43" rtl="0" eaLnBrk="1" latinLnBrk="0" hangingPunct="1">
        <a:defRPr sz="1800" kern="1200">
          <a:solidFill>
            <a:schemeClr val="tx1"/>
          </a:solidFill>
          <a:latin typeface="+mn-lt"/>
          <a:ea typeface="+mn-ea"/>
          <a:cs typeface="+mn-cs"/>
        </a:defRPr>
      </a:lvl1pPr>
      <a:lvl2pPr marL="457118" algn="l" defTabSz="914243" rtl="0" eaLnBrk="1" latinLnBrk="0" hangingPunct="1">
        <a:defRPr sz="1800" kern="1200">
          <a:solidFill>
            <a:schemeClr val="tx1"/>
          </a:solidFill>
          <a:latin typeface="+mn-lt"/>
          <a:ea typeface="+mn-ea"/>
          <a:cs typeface="+mn-cs"/>
        </a:defRPr>
      </a:lvl2pPr>
      <a:lvl3pPr marL="914243" algn="l" defTabSz="914243" rtl="0" eaLnBrk="1" latinLnBrk="0" hangingPunct="1">
        <a:defRPr sz="1800" kern="1200">
          <a:solidFill>
            <a:schemeClr val="tx1"/>
          </a:solidFill>
          <a:latin typeface="+mn-lt"/>
          <a:ea typeface="+mn-ea"/>
          <a:cs typeface="+mn-cs"/>
        </a:defRPr>
      </a:lvl3pPr>
      <a:lvl4pPr marL="1371362" algn="l" defTabSz="914243" rtl="0" eaLnBrk="1" latinLnBrk="0" hangingPunct="1">
        <a:defRPr sz="1800" kern="1200">
          <a:solidFill>
            <a:schemeClr val="tx1"/>
          </a:solidFill>
          <a:latin typeface="+mn-lt"/>
          <a:ea typeface="+mn-ea"/>
          <a:cs typeface="+mn-cs"/>
        </a:defRPr>
      </a:lvl4pPr>
      <a:lvl5pPr marL="1828484" algn="l" defTabSz="914243" rtl="0" eaLnBrk="1" latinLnBrk="0" hangingPunct="1">
        <a:defRPr sz="1800" kern="1200">
          <a:solidFill>
            <a:schemeClr val="tx1"/>
          </a:solidFill>
          <a:latin typeface="+mn-lt"/>
          <a:ea typeface="+mn-ea"/>
          <a:cs typeface="+mn-cs"/>
        </a:defRPr>
      </a:lvl5pPr>
      <a:lvl6pPr marL="2285601" algn="l" defTabSz="914243" rtl="0" eaLnBrk="1" latinLnBrk="0" hangingPunct="1">
        <a:defRPr sz="1800" kern="1200">
          <a:solidFill>
            <a:schemeClr val="tx1"/>
          </a:solidFill>
          <a:latin typeface="+mn-lt"/>
          <a:ea typeface="+mn-ea"/>
          <a:cs typeface="+mn-cs"/>
        </a:defRPr>
      </a:lvl6pPr>
      <a:lvl7pPr marL="2742719" algn="l" defTabSz="914243" rtl="0" eaLnBrk="1" latinLnBrk="0" hangingPunct="1">
        <a:defRPr sz="1800" kern="1200">
          <a:solidFill>
            <a:schemeClr val="tx1"/>
          </a:solidFill>
          <a:latin typeface="+mn-lt"/>
          <a:ea typeface="+mn-ea"/>
          <a:cs typeface="+mn-cs"/>
        </a:defRPr>
      </a:lvl7pPr>
      <a:lvl8pPr marL="3199840" algn="l" defTabSz="914243" rtl="0" eaLnBrk="1" latinLnBrk="0" hangingPunct="1">
        <a:defRPr sz="1800" kern="1200">
          <a:solidFill>
            <a:schemeClr val="tx1"/>
          </a:solidFill>
          <a:latin typeface="+mn-lt"/>
          <a:ea typeface="+mn-ea"/>
          <a:cs typeface="+mn-cs"/>
        </a:defRPr>
      </a:lvl8pPr>
      <a:lvl9pPr marL="3656960" algn="l" defTabSz="914243"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Straight Connector 7"/>
          <p:cNvCxnSpPr/>
          <p:nvPr userDrawn="1"/>
        </p:nvCxnSpPr>
        <p:spPr>
          <a:xfrm>
            <a:off x="0" y="4897141"/>
            <a:ext cx="914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874293" y="4781726"/>
            <a:ext cx="1487908" cy="230832"/>
          </a:xfrm>
          <a:prstGeom prst="rect">
            <a:avLst/>
          </a:prstGeom>
          <a:solidFill>
            <a:schemeClr val="bg1"/>
          </a:solidFill>
        </p:spPr>
        <p:txBody>
          <a:bodyPr wrap="none" rtlCol="0">
            <a:spAutoFit/>
          </a:bodyPr>
          <a:lstStyle/>
          <a:p>
            <a:pPr algn="ctr"/>
            <a:r>
              <a:rPr lang="en-US" sz="900" b="1" i="1" dirty="0">
                <a:solidFill>
                  <a:srgbClr val="386092"/>
                </a:solidFill>
                <a:latin typeface="Arial Narrow" panose="020B0606020202030204" pitchFamily="34" charset="0"/>
              </a:rPr>
              <a:t>First in Forecasts Since 1948</a:t>
            </a:r>
          </a:p>
        </p:txBody>
      </p:sp>
      <p:pic>
        <p:nvPicPr>
          <p:cNvPr id="2" name="Picture 2" descr="W:\ITRDATA\SALES AND MARKETING\Promotional Items\ITR Economics logo.jpg"/>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152400" y="4800600"/>
            <a:ext cx="762000" cy="2857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
          </p:nvPr>
        </p:nvSpPr>
        <p:spPr>
          <a:xfrm>
            <a:off x="8686800" y="4943476"/>
            <a:ext cx="457200" cy="176211"/>
          </a:xfrm>
          <a:prstGeom prst="rect">
            <a:avLst/>
          </a:prstGeom>
        </p:spPr>
        <p:txBody>
          <a:bodyPr vert="horz" lIns="91440" tIns="45720" rIns="91440" bIns="45720" rtlCol="0" anchor="ctr"/>
          <a:lstStyle>
            <a:lvl1pPr algn="r">
              <a:defRPr sz="800">
                <a:solidFill>
                  <a:schemeClr val="bg1">
                    <a:lumMod val="65000"/>
                  </a:schemeClr>
                </a:solidFill>
                <a:latin typeface="Arial" panose="020B0604020202020204" pitchFamily="34" charset="0"/>
                <a:cs typeface="Arial" panose="020B0604020202020204" pitchFamily="34" charset="0"/>
              </a:defRPr>
            </a:lvl1pPr>
          </a:lstStyle>
          <a:p>
            <a:fld id="{28F1CC7A-8A4F-438C-9FA2-9C1B7A854DBA}" type="slidenum">
              <a:rPr lang="en-US">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1023781732"/>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 id="2147483884" r:id="rId17"/>
    <p:sldLayoutId id="2147483885" r:id="rId18"/>
  </p:sldLayoutIdLst>
  <p:hf hdr="0" ftr="0" dt="0"/>
  <p:txStyles>
    <p:titleStyle>
      <a:lvl1pPr algn="ctr" defTabSz="914378" rtl="0" eaLnBrk="1" latinLnBrk="0" hangingPunct="1">
        <a:spcBef>
          <a:spcPct val="0"/>
        </a:spcBef>
        <a:buNone/>
        <a:defRPr sz="2800" kern="1200">
          <a:solidFill>
            <a:schemeClr val="accent1">
              <a:lumMod val="75000"/>
            </a:schemeClr>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Straight Connector 7"/>
          <p:cNvCxnSpPr/>
          <p:nvPr/>
        </p:nvCxnSpPr>
        <p:spPr>
          <a:xfrm>
            <a:off x="0" y="4897141"/>
            <a:ext cx="914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74303" y="4781726"/>
            <a:ext cx="1487888" cy="230822"/>
          </a:xfrm>
          <a:prstGeom prst="rect">
            <a:avLst/>
          </a:prstGeom>
          <a:solidFill>
            <a:schemeClr val="bg1"/>
          </a:solidFill>
        </p:spPr>
        <p:txBody>
          <a:bodyPr wrap="none" lIns="91430" tIns="45715" rIns="91430" bIns="45715" rtlCol="0">
            <a:spAutoFit/>
          </a:bodyPr>
          <a:lstStyle/>
          <a:p>
            <a:pPr algn="ctr" defTabSz="914220"/>
            <a:r>
              <a:rPr lang="en-US" sz="900" b="1" i="1" dirty="0">
                <a:solidFill>
                  <a:srgbClr val="386092"/>
                </a:solidFill>
                <a:latin typeface="Arial Narrow" panose="020B0606020202030204" pitchFamily="34" charset="0"/>
              </a:rPr>
              <a:t>First in Forecasts Since 1948</a:t>
            </a:r>
          </a:p>
        </p:txBody>
      </p:sp>
      <p:pic>
        <p:nvPicPr>
          <p:cNvPr id="2" name="Picture 2" descr="W:\ITRDATA\SALES AND MARKETING\Promotional Items\ITR Economics logo.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52400" y="4800600"/>
            <a:ext cx="762000" cy="28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694246"/>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 id="2147483899" r:id="rId13"/>
    <p:sldLayoutId id="2147483900" r:id="rId14"/>
    <p:sldLayoutId id="2147483901" r:id="rId15"/>
    <p:sldLayoutId id="2147483902" r:id="rId16"/>
  </p:sldLayoutIdLst>
  <p:hf sldNum="0" hdr="0" ftr="0" dt="0"/>
  <p:txStyles>
    <p:titleStyle>
      <a:lvl1pPr algn="ctr" defTabSz="914220" rtl="0" eaLnBrk="1" latinLnBrk="0" hangingPunct="1">
        <a:spcBef>
          <a:spcPct val="0"/>
        </a:spcBef>
        <a:buNone/>
        <a:defRPr sz="2800" kern="1200">
          <a:solidFill>
            <a:schemeClr val="accent1">
              <a:lumMod val="75000"/>
            </a:schemeClr>
          </a:solidFill>
          <a:latin typeface="+mj-lt"/>
          <a:ea typeface="+mj-ea"/>
          <a:cs typeface="+mj-cs"/>
        </a:defRPr>
      </a:lvl1pPr>
    </p:titleStyle>
    <p:bodyStyle>
      <a:lvl1pPr marL="342830" indent="-342830" algn="l" defTabSz="91422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05" indent="-285694" algn="l" defTabSz="91422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73" indent="-228552" algn="l" defTabSz="91422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880" indent="-228552" algn="l" defTabSz="91422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991" indent="-228552" algn="l" defTabSz="91422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096" indent="-228552" algn="l" defTabSz="91422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08" indent="-228552" algn="l" defTabSz="91422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16" indent="-228552" algn="l" defTabSz="91422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424" indent="-228552" algn="l" defTabSz="91422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20" rtl="0" eaLnBrk="1" latinLnBrk="0" hangingPunct="1">
        <a:defRPr sz="1800" kern="1200">
          <a:solidFill>
            <a:schemeClr val="tx1"/>
          </a:solidFill>
          <a:latin typeface="+mn-lt"/>
          <a:ea typeface="+mn-ea"/>
          <a:cs typeface="+mn-cs"/>
        </a:defRPr>
      </a:lvl1pPr>
      <a:lvl2pPr marL="457106" algn="l" defTabSz="914220" rtl="0" eaLnBrk="1" latinLnBrk="0" hangingPunct="1">
        <a:defRPr sz="1800" kern="1200">
          <a:solidFill>
            <a:schemeClr val="tx1"/>
          </a:solidFill>
          <a:latin typeface="+mn-lt"/>
          <a:ea typeface="+mn-ea"/>
          <a:cs typeface="+mn-cs"/>
        </a:defRPr>
      </a:lvl2pPr>
      <a:lvl3pPr marL="914220" algn="l" defTabSz="914220" rtl="0" eaLnBrk="1" latinLnBrk="0" hangingPunct="1">
        <a:defRPr sz="1800" kern="1200">
          <a:solidFill>
            <a:schemeClr val="tx1"/>
          </a:solidFill>
          <a:latin typeface="+mn-lt"/>
          <a:ea typeface="+mn-ea"/>
          <a:cs typeface="+mn-cs"/>
        </a:defRPr>
      </a:lvl3pPr>
      <a:lvl4pPr marL="1371328" algn="l" defTabSz="914220" rtl="0" eaLnBrk="1" latinLnBrk="0" hangingPunct="1">
        <a:defRPr sz="1800" kern="1200">
          <a:solidFill>
            <a:schemeClr val="tx1"/>
          </a:solidFill>
          <a:latin typeface="+mn-lt"/>
          <a:ea typeface="+mn-ea"/>
          <a:cs typeface="+mn-cs"/>
        </a:defRPr>
      </a:lvl4pPr>
      <a:lvl5pPr marL="1828439" algn="l" defTabSz="914220" rtl="0" eaLnBrk="1" latinLnBrk="0" hangingPunct="1">
        <a:defRPr sz="1800" kern="1200">
          <a:solidFill>
            <a:schemeClr val="tx1"/>
          </a:solidFill>
          <a:latin typeface="+mn-lt"/>
          <a:ea typeface="+mn-ea"/>
          <a:cs typeface="+mn-cs"/>
        </a:defRPr>
      </a:lvl5pPr>
      <a:lvl6pPr marL="2285544" algn="l" defTabSz="914220" rtl="0" eaLnBrk="1" latinLnBrk="0" hangingPunct="1">
        <a:defRPr sz="1800" kern="1200">
          <a:solidFill>
            <a:schemeClr val="tx1"/>
          </a:solidFill>
          <a:latin typeface="+mn-lt"/>
          <a:ea typeface="+mn-ea"/>
          <a:cs typeface="+mn-cs"/>
        </a:defRPr>
      </a:lvl6pPr>
      <a:lvl7pPr marL="2742650" algn="l" defTabSz="914220" rtl="0" eaLnBrk="1" latinLnBrk="0" hangingPunct="1">
        <a:defRPr sz="1800" kern="1200">
          <a:solidFill>
            <a:schemeClr val="tx1"/>
          </a:solidFill>
          <a:latin typeface="+mn-lt"/>
          <a:ea typeface="+mn-ea"/>
          <a:cs typeface="+mn-cs"/>
        </a:defRPr>
      </a:lvl7pPr>
      <a:lvl8pPr marL="3199760" algn="l" defTabSz="914220" rtl="0" eaLnBrk="1" latinLnBrk="0" hangingPunct="1">
        <a:defRPr sz="1800" kern="1200">
          <a:solidFill>
            <a:schemeClr val="tx1"/>
          </a:solidFill>
          <a:latin typeface="+mn-lt"/>
          <a:ea typeface="+mn-ea"/>
          <a:cs typeface="+mn-cs"/>
        </a:defRPr>
      </a:lvl8pPr>
      <a:lvl9pPr marL="3656869" algn="l" defTabSz="91422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Straight Connector 7"/>
          <p:cNvCxnSpPr/>
          <p:nvPr userDrawn="1"/>
        </p:nvCxnSpPr>
        <p:spPr>
          <a:xfrm>
            <a:off x="0" y="4897141"/>
            <a:ext cx="914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874293" y="4781726"/>
            <a:ext cx="1487908" cy="230832"/>
          </a:xfrm>
          <a:prstGeom prst="rect">
            <a:avLst/>
          </a:prstGeom>
          <a:solidFill>
            <a:schemeClr val="bg1"/>
          </a:solidFill>
        </p:spPr>
        <p:txBody>
          <a:bodyPr wrap="none" rtlCol="0">
            <a:spAutoFit/>
          </a:bodyPr>
          <a:lstStyle/>
          <a:p>
            <a:pPr algn="ctr"/>
            <a:r>
              <a:rPr lang="en-US" sz="900" b="1" i="1" dirty="0">
                <a:solidFill>
                  <a:srgbClr val="386092"/>
                </a:solidFill>
                <a:latin typeface="Arial Narrow" panose="020B0606020202030204" pitchFamily="34" charset="0"/>
              </a:rPr>
              <a:t>First in Forecasts Since 1948</a:t>
            </a:r>
          </a:p>
        </p:txBody>
      </p:sp>
      <p:pic>
        <p:nvPicPr>
          <p:cNvPr id="2" name="Picture 2" descr="W:\ITRDATA\SALES AND MARKETING\Promotional Items\ITR Economics logo.jpg"/>
          <p:cNvPicPr>
            <a:picLocks noChangeAspect="1" noChangeArrowheads="1"/>
          </p:cNvPicPr>
          <p:nvPr userDrawn="1"/>
        </p:nvPicPr>
        <p:blipFill>
          <a:blip r:embed="rId10" cstate="print">
            <a:extLst>
              <a:ext uri="{28A0092B-C50C-407E-A947-70E740481C1C}">
                <a14:useLocalDpi xmlns:a14="http://schemas.microsoft.com/office/drawing/2010/main"/>
              </a:ext>
            </a:extLst>
          </a:blip>
          <a:srcRect/>
          <a:stretch>
            <a:fillRect/>
          </a:stretch>
        </p:blipFill>
        <p:spPr bwMode="auto">
          <a:xfrm>
            <a:off x="152400" y="4800600"/>
            <a:ext cx="762000" cy="2857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
          </p:nvPr>
        </p:nvSpPr>
        <p:spPr>
          <a:xfrm>
            <a:off x="8686800" y="4943476"/>
            <a:ext cx="457200" cy="176211"/>
          </a:xfrm>
          <a:prstGeom prst="rect">
            <a:avLst/>
          </a:prstGeom>
        </p:spPr>
        <p:txBody>
          <a:bodyPr vert="horz" lIns="91440" tIns="45720" rIns="91440" bIns="45720" rtlCol="0" anchor="ctr"/>
          <a:lstStyle>
            <a:lvl1pPr algn="r">
              <a:defRPr sz="800">
                <a:solidFill>
                  <a:schemeClr val="bg1">
                    <a:lumMod val="65000"/>
                  </a:schemeClr>
                </a:solidFill>
                <a:latin typeface="Arial" panose="020B0604020202020204" pitchFamily="34" charset="0"/>
                <a:cs typeface="Arial" panose="020B0604020202020204" pitchFamily="34" charset="0"/>
              </a:defRPr>
            </a:lvl1pPr>
          </a:lstStyle>
          <a:p>
            <a:fld id="{28F1CC7A-8A4F-438C-9FA2-9C1B7A854DBA}" type="slidenum">
              <a:rPr lang="en-US">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658571307"/>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Lst>
  <p:hf hdr="0" ftr="0" dt="0"/>
  <p:txStyles>
    <p:titleStyle>
      <a:lvl1pPr algn="ctr" defTabSz="914378" rtl="0" eaLnBrk="1" latinLnBrk="0" hangingPunct="1">
        <a:spcBef>
          <a:spcPct val="0"/>
        </a:spcBef>
        <a:buNone/>
        <a:defRPr sz="2800" kern="1200">
          <a:solidFill>
            <a:schemeClr val="accent1">
              <a:lumMod val="75000"/>
            </a:schemeClr>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Straight Connector 7"/>
          <p:cNvCxnSpPr/>
          <p:nvPr userDrawn="1"/>
        </p:nvCxnSpPr>
        <p:spPr>
          <a:xfrm>
            <a:off x="0" y="4897141"/>
            <a:ext cx="914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874295" y="4781726"/>
            <a:ext cx="1487908" cy="230832"/>
          </a:xfrm>
          <a:prstGeom prst="rect">
            <a:avLst/>
          </a:prstGeom>
          <a:solidFill>
            <a:schemeClr val="bg1"/>
          </a:solidFill>
        </p:spPr>
        <p:txBody>
          <a:bodyPr wrap="none" rtlCol="0">
            <a:spAutoFit/>
          </a:bodyPr>
          <a:lstStyle/>
          <a:p>
            <a:pPr algn="ctr" defTabSz="914355"/>
            <a:r>
              <a:rPr lang="en-US" sz="900" b="1" i="1" dirty="0">
                <a:solidFill>
                  <a:srgbClr val="386092"/>
                </a:solidFill>
                <a:latin typeface="Arial Narrow" panose="020B0606020202030204" pitchFamily="34" charset="0"/>
              </a:rPr>
              <a:t>First in Forecasts Since 1948</a:t>
            </a:r>
          </a:p>
        </p:txBody>
      </p:sp>
      <p:pic>
        <p:nvPicPr>
          <p:cNvPr id="2" name="Picture 2" descr="W:\ITRDATA\SALES AND MARKETING\Promotional Items\ITR Economics logo.jp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52400" y="4800600"/>
            <a:ext cx="762000" cy="2857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
          </p:nvPr>
        </p:nvSpPr>
        <p:spPr>
          <a:xfrm>
            <a:off x="8686800" y="4943477"/>
            <a:ext cx="457200" cy="176211"/>
          </a:xfrm>
          <a:prstGeom prst="rect">
            <a:avLst/>
          </a:prstGeom>
        </p:spPr>
        <p:txBody>
          <a:bodyPr vert="horz" lIns="91440" tIns="45720" rIns="91440" bIns="45720" rtlCol="0" anchor="ctr"/>
          <a:lstStyle>
            <a:lvl1pPr algn="r">
              <a:defRPr sz="800">
                <a:solidFill>
                  <a:schemeClr val="bg1">
                    <a:lumMod val="65000"/>
                  </a:schemeClr>
                </a:solidFill>
                <a:latin typeface="Arial" panose="020B0604020202020204" pitchFamily="34" charset="0"/>
                <a:cs typeface="Arial" panose="020B0604020202020204" pitchFamily="34" charset="0"/>
              </a:defRPr>
            </a:lvl1pPr>
          </a:lstStyle>
          <a:p>
            <a:pPr defTabSz="914355"/>
            <a:fld id="{28F1CC7A-8A4F-438C-9FA2-9C1B7A854DBA}" type="slidenum">
              <a:rPr lang="en-US" smtClean="0">
                <a:solidFill>
                  <a:prstClr val="white">
                    <a:lumMod val="65000"/>
                  </a:prstClr>
                </a:solidFill>
              </a:rPr>
              <a:pPr defTabSz="914355"/>
              <a:t>‹#›</a:t>
            </a:fld>
            <a:endParaRPr lang="en-US">
              <a:solidFill>
                <a:prstClr val="white">
                  <a:lumMod val="65000"/>
                </a:prstClr>
              </a:solidFill>
            </a:endParaRPr>
          </a:p>
        </p:txBody>
      </p:sp>
    </p:spTree>
    <p:extLst>
      <p:ext uri="{BB962C8B-B14F-4D97-AF65-F5344CB8AC3E}">
        <p14:creationId xmlns:p14="http://schemas.microsoft.com/office/powerpoint/2010/main" val="420642488"/>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Lst>
  <p:hf hdr="0" ftr="0" dt="0"/>
  <p:txStyles>
    <p:titleStyle>
      <a:lvl1pPr algn="ctr" defTabSz="914355" rtl="0" eaLnBrk="1" latinLnBrk="0" hangingPunct="1">
        <a:spcBef>
          <a:spcPct val="0"/>
        </a:spcBef>
        <a:buNone/>
        <a:defRPr sz="2800" kern="1200">
          <a:solidFill>
            <a:schemeClr val="accent1">
              <a:lumMod val="75000"/>
            </a:schemeClr>
          </a:solidFill>
          <a:latin typeface="+mj-lt"/>
          <a:ea typeface="+mj-ea"/>
          <a:cs typeface="+mj-cs"/>
        </a:defRPr>
      </a:lvl1pPr>
    </p:titleStyle>
    <p:bodyStyle>
      <a:lvl1pPr marL="342884" indent="-342884" algn="l" defTabSz="91435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Straight Connector 7"/>
          <p:cNvCxnSpPr/>
          <p:nvPr/>
        </p:nvCxnSpPr>
        <p:spPr>
          <a:xfrm>
            <a:off x="0" y="4897141"/>
            <a:ext cx="914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74303" y="4781726"/>
            <a:ext cx="1487888" cy="230822"/>
          </a:xfrm>
          <a:prstGeom prst="rect">
            <a:avLst/>
          </a:prstGeom>
          <a:solidFill>
            <a:schemeClr val="bg1"/>
          </a:solidFill>
        </p:spPr>
        <p:txBody>
          <a:bodyPr wrap="none" lIns="91430" tIns="45715" rIns="91430" bIns="45715" rtlCol="0">
            <a:spAutoFit/>
          </a:bodyPr>
          <a:lstStyle/>
          <a:p>
            <a:pPr algn="ctr" defTabSz="914243"/>
            <a:r>
              <a:rPr lang="en-US" sz="900" b="1" i="1" dirty="0">
                <a:solidFill>
                  <a:srgbClr val="386092"/>
                </a:solidFill>
                <a:latin typeface="Arial Narrow" panose="020B0606020202030204" pitchFamily="34" charset="0"/>
              </a:rPr>
              <a:t>First in Forecasts Since 1948</a:t>
            </a:r>
          </a:p>
        </p:txBody>
      </p:sp>
      <p:pic>
        <p:nvPicPr>
          <p:cNvPr id="2" name="Picture 2" descr="W:\ITRDATA\SALES AND MARKETING\Promotional Items\ITR Economics logo.jpg"/>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152400" y="4800600"/>
            <a:ext cx="762000" cy="28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26557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Lst>
  <p:hf sldNum="0" hdr="0" ftr="0" dt="0"/>
  <p:txStyles>
    <p:titleStyle>
      <a:lvl1pPr algn="ctr" defTabSz="914243" rtl="0" eaLnBrk="1" latinLnBrk="0" hangingPunct="1">
        <a:spcBef>
          <a:spcPct val="0"/>
        </a:spcBef>
        <a:buNone/>
        <a:defRPr sz="2800" kern="1200">
          <a:solidFill>
            <a:schemeClr val="accent1">
              <a:lumMod val="75000"/>
            </a:schemeClr>
          </a:solidFill>
          <a:latin typeface="+mj-lt"/>
          <a:ea typeface="+mj-ea"/>
          <a:cs typeface="+mj-cs"/>
        </a:defRPr>
      </a:lvl1pPr>
    </p:titleStyle>
    <p:bodyStyle>
      <a:lvl1pPr marL="342839" indent="-342839" algn="l" defTabSz="91424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23" indent="-285701" algn="l" defTabSz="91424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01" indent="-228558" algn="l" defTabSz="91424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920" indent="-228558" algn="l" defTabSz="91424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42" indent="-228558" algn="l" defTabSz="91424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59" indent="-228558" algn="l" defTabSz="91424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82" indent="-228558" algn="l" defTabSz="91424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02" indent="-228558" algn="l" defTabSz="91424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21" indent="-228558" algn="l" defTabSz="91424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43" rtl="0" eaLnBrk="1" latinLnBrk="0" hangingPunct="1">
        <a:defRPr sz="1800" kern="1200">
          <a:solidFill>
            <a:schemeClr val="tx1"/>
          </a:solidFill>
          <a:latin typeface="+mn-lt"/>
          <a:ea typeface="+mn-ea"/>
          <a:cs typeface="+mn-cs"/>
        </a:defRPr>
      </a:lvl1pPr>
      <a:lvl2pPr marL="457118" algn="l" defTabSz="914243" rtl="0" eaLnBrk="1" latinLnBrk="0" hangingPunct="1">
        <a:defRPr sz="1800" kern="1200">
          <a:solidFill>
            <a:schemeClr val="tx1"/>
          </a:solidFill>
          <a:latin typeface="+mn-lt"/>
          <a:ea typeface="+mn-ea"/>
          <a:cs typeface="+mn-cs"/>
        </a:defRPr>
      </a:lvl2pPr>
      <a:lvl3pPr marL="914243" algn="l" defTabSz="914243" rtl="0" eaLnBrk="1" latinLnBrk="0" hangingPunct="1">
        <a:defRPr sz="1800" kern="1200">
          <a:solidFill>
            <a:schemeClr val="tx1"/>
          </a:solidFill>
          <a:latin typeface="+mn-lt"/>
          <a:ea typeface="+mn-ea"/>
          <a:cs typeface="+mn-cs"/>
        </a:defRPr>
      </a:lvl3pPr>
      <a:lvl4pPr marL="1371362" algn="l" defTabSz="914243" rtl="0" eaLnBrk="1" latinLnBrk="0" hangingPunct="1">
        <a:defRPr sz="1800" kern="1200">
          <a:solidFill>
            <a:schemeClr val="tx1"/>
          </a:solidFill>
          <a:latin typeface="+mn-lt"/>
          <a:ea typeface="+mn-ea"/>
          <a:cs typeface="+mn-cs"/>
        </a:defRPr>
      </a:lvl4pPr>
      <a:lvl5pPr marL="1828484" algn="l" defTabSz="914243" rtl="0" eaLnBrk="1" latinLnBrk="0" hangingPunct="1">
        <a:defRPr sz="1800" kern="1200">
          <a:solidFill>
            <a:schemeClr val="tx1"/>
          </a:solidFill>
          <a:latin typeface="+mn-lt"/>
          <a:ea typeface="+mn-ea"/>
          <a:cs typeface="+mn-cs"/>
        </a:defRPr>
      </a:lvl5pPr>
      <a:lvl6pPr marL="2285601" algn="l" defTabSz="914243" rtl="0" eaLnBrk="1" latinLnBrk="0" hangingPunct="1">
        <a:defRPr sz="1800" kern="1200">
          <a:solidFill>
            <a:schemeClr val="tx1"/>
          </a:solidFill>
          <a:latin typeface="+mn-lt"/>
          <a:ea typeface="+mn-ea"/>
          <a:cs typeface="+mn-cs"/>
        </a:defRPr>
      </a:lvl6pPr>
      <a:lvl7pPr marL="2742719" algn="l" defTabSz="914243" rtl="0" eaLnBrk="1" latinLnBrk="0" hangingPunct="1">
        <a:defRPr sz="1800" kern="1200">
          <a:solidFill>
            <a:schemeClr val="tx1"/>
          </a:solidFill>
          <a:latin typeface="+mn-lt"/>
          <a:ea typeface="+mn-ea"/>
          <a:cs typeface="+mn-cs"/>
        </a:defRPr>
      </a:lvl7pPr>
      <a:lvl8pPr marL="3199840" algn="l" defTabSz="914243" rtl="0" eaLnBrk="1" latinLnBrk="0" hangingPunct="1">
        <a:defRPr sz="1800" kern="1200">
          <a:solidFill>
            <a:schemeClr val="tx1"/>
          </a:solidFill>
          <a:latin typeface="+mn-lt"/>
          <a:ea typeface="+mn-ea"/>
          <a:cs typeface="+mn-cs"/>
        </a:defRPr>
      </a:lvl8pPr>
      <a:lvl9pPr marL="3656960" algn="l" defTabSz="91424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Straight Connector 7"/>
          <p:cNvCxnSpPr/>
          <p:nvPr/>
        </p:nvCxnSpPr>
        <p:spPr>
          <a:xfrm>
            <a:off x="0" y="4897141"/>
            <a:ext cx="914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74303" y="4781726"/>
            <a:ext cx="1487888" cy="230822"/>
          </a:xfrm>
          <a:prstGeom prst="rect">
            <a:avLst/>
          </a:prstGeom>
          <a:solidFill>
            <a:schemeClr val="bg1"/>
          </a:solidFill>
        </p:spPr>
        <p:txBody>
          <a:bodyPr wrap="none" lIns="91430" tIns="45715" rIns="91430" bIns="45715" rtlCol="0">
            <a:spAutoFit/>
          </a:bodyPr>
          <a:lstStyle/>
          <a:p>
            <a:pPr algn="ctr" defTabSz="914265"/>
            <a:r>
              <a:rPr lang="en-US" sz="900" b="1" i="1" dirty="0">
                <a:solidFill>
                  <a:srgbClr val="386092"/>
                </a:solidFill>
                <a:latin typeface="Arial Narrow" panose="020B0606020202030204" pitchFamily="34" charset="0"/>
              </a:rPr>
              <a:t>First in Forecasts Since 1948</a:t>
            </a:r>
          </a:p>
        </p:txBody>
      </p:sp>
      <p:pic>
        <p:nvPicPr>
          <p:cNvPr id="2" name="Picture 2" descr="W:\ITRDATA\SALES AND MARKETING\Promotional Items\ITR Economics logo.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52400" y="4800600"/>
            <a:ext cx="762000" cy="28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52682"/>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Lst>
  <p:hf sldNum="0" hdr="0" ftr="0" dt="0"/>
  <p:txStyles>
    <p:titleStyle>
      <a:lvl1pPr algn="ctr" defTabSz="914265" rtl="0" eaLnBrk="1" latinLnBrk="0" hangingPunct="1">
        <a:spcBef>
          <a:spcPct val="0"/>
        </a:spcBef>
        <a:buNone/>
        <a:defRPr sz="2800" kern="1200">
          <a:solidFill>
            <a:schemeClr val="accent1">
              <a:lumMod val="75000"/>
            </a:schemeClr>
          </a:solidFill>
          <a:latin typeface="+mj-lt"/>
          <a:ea typeface="+mj-ea"/>
          <a:cs typeface="+mj-cs"/>
        </a:defRPr>
      </a:lvl1pPr>
    </p:titleStyle>
    <p:bodyStyle>
      <a:lvl1pPr marL="342848" indent="-342848" algn="l" defTabSz="9142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41" indent="-285708" algn="l" defTabSz="9142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30" indent="-228564" algn="l" defTabSz="9142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960"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93"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222"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56"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87"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618"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65" rtl="0" eaLnBrk="1" latinLnBrk="0" hangingPunct="1">
        <a:defRPr sz="1800" kern="1200">
          <a:solidFill>
            <a:schemeClr val="tx1"/>
          </a:solidFill>
          <a:latin typeface="+mn-lt"/>
          <a:ea typeface="+mn-ea"/>
          <a:cs typeface="+mn-cs"/>
        </a:defRPr>
      </a:lvl1pPr>
      <a:lvl2pPr marL="457130" algn="l" defTabSz="914265" rtl="0" eaLnBrk="1" latinLnBrk="0" hangingPunct="1">
        <a:defRPr sz="1800" kern="1200">
          <a:solidFill>
            <a:schemeClr val="tx1"/>
          </a:solidFill>
          <a:latin typeface="+mn-lt"/>
          <a:ea typeface="+mn-ea"/>
          <a:cs typeface="+mn-cs"/>
        </a:defRPr>
      </a:lvl2pPr>
      <a:lvl3pPr marL="914265" algn="l" defTabSz="914265" rtl="0" eaLnBrk="1" latinLnBrk="0" hangingPunct="1">
        <a:defRPr sz="1800" kern="1200">
          <a:solidFill>
            <a:schemeClr val="tx1"/>
          </a:solidFill>
          <a:latin typeface="+mn-lt"/>
          <a:ea typeface="+mn-ea"/>
          <a:cs typeface="+mn-cs"/>
        </a:defRPr>
      </a:lvl3pPr>
      <a:lvl4pPr marL="1371396" algn="l" defTabSz="914265" rtl="0" eaLnBrk="1" latinLnBrk="0" hangingPunct="1">
        <a:defRPr sz="1800" kern="1200">
          <a:solidFill>
            <a:schemeClr val="tx1"/>
          </a:solidFill>
          <a:latin typeface="+mn-lt"/>
          <a:ea typeface="+mn-ea"/>
          <a:cs typeface="+mn-cs"/>
        </a:defRPr>
      </a:lvl4pPr>
      <a:lvl5pPr marL="1828529" algn="l" defTabSz="914265" rtl="0" eaLnBrk="1" latinLnBrk="0" hangingPunct="1">
        <a:defRPr sz="1800" kern="1200">
          <a:solidFill>
            <a:schemeClr val="tx1"/>
          </a:solidFill>
          <a:latin typeface="+mn-lt"/>
          <a:ea typeface="+mn-ea"/>
          <a:cs typeface="+mn-cs"/>
        </a:defRPr>
      </a:lvl5pPr>
      <a:lvl6pPr marL="2285658" algn="l" defTabSz="914265" rtl="0" eaLnBrk="1" latinLnBrk="0" hangingPunct="1">
        <a:defRPr sz="1800" kern="1200">
          <a:solidFill>
            <a:schemeClr val="tx1"/>
          </a:solidFill>
          <a:latin typeface="+mn-lt"/>
          <a:ea typeface="+mn-ea"/>
          <a:cs typeface="+mn-cs"/>
        </a:defRPr>
      </a:lvl6pPr>
      <a:lvl7pPr marL="2742788" algn="l" defTabSz="914265" rtl="0" eaLnBrk="1" latinLnBrk="0" hangingPunct="1">
        <a:defRPr sz="1800" kern="1200">
          <a:solidFill>
            <a:schemeClr val="tx1"/>
          </a:solidFill>
          <a:latin typeface="+mn-lt"/>
          <a:ea typeface="+mn-ea"/>
          <a:cs typeface="+mn-cs"/>
        </a:defRPr>
      </a:lvl7pPr>
      <a:lvl8pPr marL="3199920" algn="l" defTabSz="914265" rtl="0" eaLnBrk="1" latinLnBrk="0" hangingPunct="1">
        <a:defRPr sz="1800" kern="1200">
          <a:solidFill>
            <a:schemeClr val="tx1"/>
          </a:solidFill>
          <a:latin typeface="+mn-lt"/>
          <a:ea typeface="+mn-ea"/>
          <a:cs typeface="+mn-cs"/>
        </a:defRPr>
      </a:lvl8pPr>
      <a:lvl9pPr marL="3657052" algn="l" defTabSz="91426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Straight Connector 7"/>
          <p:cNvCxnSpPr/>
          <p:nvPr/>
        </p:nvCxnSpPr>
        <p:spPr>
          <a:xfrm>
            <a:off x="0" y="4897141"/>
            <a:ext cx="914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74303" y="4781726"/>
            <a:ext cx="1487888" cy="230822"/>
          </a:xfrm>
          <a:prstGeom prst="rect">
            <a:avLst/>
          </a:prstGeom>
          <a:solidFill>
            <a:schemeClr val="bg1"/>
          </a:solidFill>
        </p:spPr>
        <p:txBody>
          <a:bodyPr wrap="none" lIns="91430" tIns="45715" rIns="91430" bIns="45715" rtlCol="0">
            <a:spAutoFit/>
          </a:bodyPr>
          <a:lstStyle/>
          <a:p>
            <a:pPr algn="ctr" defTabSz="914265"/>
            <a:r>
              <a:rPr lang="en-US" sz="900" b="1" i="1" dirty="0">
                <a:solidFill>
                  <a:srgbClr val="386092"/>
                </a:solidFill>
                <a:latin typeface="Arial Narrow" panose="020B0606020202030204" pitchFamily="34" charset="0"/>
              </a:rPr>
              <a:t>First in Forecasts Since 1948</a:t>
            </a:r>
          </a:p>
        </p:txBody>
      </p:sp>
      <p:pic>
        <p:nvPicPr>
          <p:cNvPr id="2" name="Picture 2" descr="W:\ITRDATA\SALES AND MARKETING\Promotional Items\ITR Economics logo.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52400" y="4800600"/>
            <a:ext cx="762000" cy="28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084524"/>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Lst>
  <p:hf sldNum="0" hdr="0" ftr="0" dt="0"/>
  <p:txStyles>
    <p:titleStyle>
      <a:lvl1pPr algn="ctr" defTabSz="914265" rtl="0" eaLnBrk="1" latinLnBrk="0" hangingPunct="1">
        <a:spcBef>
          <a:spcPct val="0"/>
        </a:spcBef>
        <a:buNone/>
        <a:defRPr sz="2800" kern="1200">
          <a:solidFill>
            <a:schemeClr val="accent1">
              <a:lumMod val="75000"/>
            </a:schemeClr>
          </a:solidFill>
          <a:latin typeface="+mj-lt"/>
          <a:ea typeface="+mj-ea"/>
          <a:cs typeface="+mj-cs"/>
        </a:defRPr>
      </a:lvl1pPr>
    </p:titleStyle>
    <p:bodyStyle>
      <a:lvl1pPr marL="342848" indent="-342848" algn="l" defTabSz="9142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41" indent="-285708" algn="l" defTabSz="9142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30" indent="-228564" algn="l" defTabSz="9142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960"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93"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222"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56"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87"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618"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65" rtl="0" eaLnBrk="1" latinLnBrk="0" hangingPunct="1">
        <a:defRPr sz="1800" kern="1200">
          <a:solidFill>
            <a:schemeClr val="tx1"/>
          </a:solidFill>
          <a:latin typeface="+mn-lt"/>
          <a:ea typeface="+mn-ea"/>
          <a:cs typeface="+mn-cs"/>
        </a:defRPr>
      </a:lvl1pPr>
      <a:lvl2pPr marL="457130" algn="l" defTabSz="914265" rtl="0" eaLnBrk="1" latinLnBrk="0" hangingPunct="1">
        <a:defRPr sz="1800" kern="1200">
          <a:solidFill>
            <a:schemeClr val="tx1"/>
          </a:solidFill>
          <a:latin typeface="+mn-lt"/>
          <a:ea typeface="+mn-ea"/>
          <a:cs typeface="+mn-cs"/>
        </a:defRPr>
      </a:lvl2pPr>
      <a:lvl3pPr marL="914265" algn="l" defTabSz="914265" rtl="0" eaLnBrk="1" latinLnBrk="0" hangingPunct="1">
        <a:defRPr sz="1800" kern="1200">
          <a:solidFill>
            <a:schemeClr val="tx1"/>
          </a:solidFill>
          <a:latin typeface="+mn-lt"/>
          <a:ea typeface="+mn-ea"/>
          <a:cs typeface="+mn-cs"/>
        </a:defRPr>
      </a:lvl3pPr>
      <a:lvl4pPr marL="1371396" algn="l" defTabSz="914265" rtl="0" eaLnBrk="1" latinLnBrk="0" hangingPunct="1">
        <a:defRPr sz="1800" kern="1200">
          <a:solidFill>
            <a:schemeClr val="tx1"/>
          </a:solidFill>
          <a:latin typeface="+mn-lt"/>
          <a:ea typeface="+mn-ea"/>
          <a:cs typeface="+mn-cs"/>
        </a:defRPr>
      </a:lvl4pPr>
      <a:lvl5pPr marL="1828529" algn="l" defTabSz="914265" rtl="0" eaLnBrk="1" latinLnBrk="0" hangingPunct="1">
        <a:defRPr sz="1800" kern="1200">
          <a:solidFill>
            <a:schemeClr val="tx1"/>
          </a:solidFill>
          <a:latin typeface="+mn-lt"/>
          <a:ea typeface="+mn-ea"/>
          <a:cs typeface="+mn-cs"/>
        </a:defRPr>
      </a:lvl5pPr>
      <a:lvl6pPr marL="2285658" algn="l" defTabSz="914265" rtl="0" eaLnBrk="1" latinLnBrk="0" hangingPunct="1">
        <a:defRPr sz="1800" kern="1200">
          <a:solidFill>
            <a:schemeClr val="tx1"/>
          </a:solidFill>
          <a:latin typeface="+mn-lt"/>
          <a:ea typeface="+mn-ea"/>
          <a:cs typeface="+mn-cs"/>
        </a:defRPr>
      </a:lvl6pPr>
      <a:lvl7pPr marL="2742788" algn="l" defTabSz="914265" rtl="0" eaLnBrk="1" latinLnBrk="0" hangingPunct="1">
        <a:defRPr sz="1800" kern="1200">
          <a:solidFill>
            <a:schemeClr val="tx1"/>
          </a:solidFill>
          <a:latin typeface="+mn-lt"/>
          <a:ea typeface="+mn-ea"/>
          <a:cs typeface="+mn-cs"/>
        </a:defRPr>
      </a:lvl7pPr>
      <a:lvl8pPr marL="3199920" algn="l" defTabSz="914265" rtl="0" eaLnBrk="1" latinLnBrk="0" hangingPunct="1">
        <a:defRPr sz="1800" kern="1200">
          <a:solidFill>
            <a:schemeClr val="tx1"/>
          </a:solidFill>
          <a:latin typeface="+mn-lt"/>
          <a:ea typeface="+mn-ea"/>
          <a:cs typeface="+mn-cs"/>
        </a:defRPr>
      </a:lvl8pPr>
      <a:lvl9pPr marL="3657052" algn="l" defTabSz="91426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Straight Connector 7"/>
          <p:cNvCxnSpPr/>
          <p:nvPr/>
        </p:nvCxnSpPr>
        <p:spPr>
          <a:xfrm>
            <a:off x="0" y="4897141"/>
            <a:ext cx="914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74303" y="4781726"/>
            <a:ext cx="1487888" cy="230822"/>
          </a:xfrm>
          <a:prstGeom prst="rect">
            <a:avLst/>
          </a:prstGeom>
          <a:solidFill>
            <a:schemeClr val="bg1"/>
          </a:solidFill>
        </p:spPr>
        <p:txBody>
          <a:bodyPr wrap="none" lIns="91430" tIns="45715" rIns="91430" bIns="45715" rtlCol="0">
            <a:spAutoFit/>
          </a:bodyPr>
          <a:lstStyle/>
          <a:p>
            <a:pPr algn="ctr" defTabSz="914243"/>
            <a:r>
              <a:rPr lang="en-US" sz="900" b="1" i="1" dirty="0">
                <a:solidFill>
                  <a:srgbClr val="386092"/>
                </a:solidFill>
                <a:latin typeface="Arial Narrow" panose="020B0606020202030204" pitchFamily="34" charset="0"/>
              </a:rPr>
              <a:t>First in Forecasts Since 1948</a:t>
            </a:r>
          </a:p>
        </p:txBody>
      </p:sp>
      <p:pic>
        <p:nvPicPr>
          <p:cNvPr id="2" name="Picture 2" descr="W:\ITRDATA\SALES AND MARKETING\Promotional Items\ITR Economics logo.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52400" y="4800600"/>
            <a:ext cx="762000" cy="28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86410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Lst>
  <p:hf sldNum="0" hdr="0" ftr="0" dt="0"/>
  <p:txStyles>
    <p:titleStyle>
      <a:lvl1pPr algn="ctr" defTabSz="914243" rtl="0" eaLnBrk="1" latinLnBrk="0" hangingPunct="1">
        <a:spcBef>
          <a:spcPct val="0"/>
        </a:spcBef>
        <a:buNone/>
        <a:defRPr sz="2800" kern="1200">
          <a:solidFill>
            <a:schemeClr val="accent1">
              <a:lumMod val="75000"/>
            </a:schemeClr>
          </a:solidFill>
          <a:latin typeface="+mj-lt"/>
          <a:ea typeface="+mj-ea"/>
          <a:cs typeface="+mj-cs"/>
        </a:defRPr>
      </a:lvl1pPr>
    </p:titleStyle>
    <p:bodyStyle>
      <a:lvl1pPr marL="342839" indent="-342839" algn="l" defTabSz="91424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23" indent="-285701" algn="l" defTabSz="91424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01" indent="-228558" algn="l" defTabSz="91424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920" indent="-228558" algn="l" defTabSz="91424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42" indent="-228558" algn="l" defTabSz="91424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59" indent="-228558" algn="l" defTabSz="91424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82" indent="-228558" algn="l" defTabSz="91424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02" indent="-228558" algn="l" defTabSz="91424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21" indent="-228558" algn="l" defTabSz="91424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43" rtl="0" eaLnBrk="1" latinLnBrk="0" hangingPunct="1">
        <a:defRPr sz="1800" kern="1200">
          <a:solidFill>
            <a:schemeClr val="tx1"/>
          </a:solidFill>
          <a:latin typeface="+mn-lt"/>
          <a:ea typeface="+mn-ea"/>
          <a:cs typeface="+mn-cs"/>
        </a:defRPr>
      </a:lvl1pPr>
      <a:lvl2pPr marL="457118" algn="l" defTabSz="914243" rtl="0" eaLnBrk="1" latinLnBrk="0" hangingPunct="1">
        <a:defRPr sz="1800" kern="1200">
          <a:solidFill>
            <a:schemeClr val="tx1"/>
          </a:solidFill>
          <a:latin typeface="+mn-lt"/>
          <a:ea typeface="+mn-ea"/>
          <a:cs typeface="+mn-cs"/>
        </a:defRPr>
      </a:lvl2pPr>
      <a:lvl3pPr marL="914243" algn="l" defTabSz="914243" rtl="0" eaLnBrk="1" latinLnBrk="0" hangingPunct="1">
        <a:defRPr sz="1800" kern="1200">
          <a:solidFill>
            <a:schemeClr val="tx1"/>
          </a:solidFill>
          <a:latin typeface="+mn-lt"/>
          <a:ea typeface="+mn-ea"/>
          <a:cs typeface="+mn-cs"/>
        </a:defRPr>
      </a:lvl3pPr>
      <a:lvl4pPr marL="1371362" algn="l" defTabSz="914243" rtl="0" eaLnBrk="1" latinLnBrk="0" hangingPunct="1">
        <a:defRPr sz="1800" kern="1200">
          <a:solidFill>
            <a:schemeClr val="tx1"/>
          </a:solidFill>
          <a:latin typeface="+mn-lt"/>
          <a:ea typeface="+mn-ea"/>
          <a:cs typeface="+mn-cs"/>
        </a:defRPr>
      </a:lvl4pPr>
      <a:lvl5pPr marL="1828484" algn="l" defTabSz="914243" rtl="0" eaLnBrk="1" latinLnBrk="0" hangingPunct="1">
        <a:defRPr sz="1800" kern="1200">
          <a:solidFill>
            <a:schemeClr val="tx1"/>
          </a:solidFill>
          <a:latin typeface="+mn-lt"/>
          <a:ea typeface="+mn-ea"/>
          <a:cs typeface="+mn-cs"/>
        </a:defRPr>
      </a:lvl5pPr>
      <a:lvl6pPr marL="2285601" algn="l" defTabSz="914243" rtl="0" eaLnBrk="1" latinLnBrk="0" hangingPunct="1">
        <a:defRPr sz="1800" kern="1200">
          <a:solidFill>
            <a:schemeClr val="tx1"/>
          </a:solidFill>
          <a:latin typeface="+mn-lt"/>
          <a:ea typeface="+mn-ea"/>
          <a:cs typeface="+mn-cs"/>
        </a:defRPr>
      </a:lvl6pPr>
      <a:lvl7pPr marL="2742719" algn="l" defTabSz="914243" rtl="0" eaLnBrk="1" latinLnBrk="0" hangingPunct="1">
        <a:defRPr sz="1800" kern="1200">
          <a:solidFill>
            <a:schemeClr val="tx1"/>
          </a:solidFill>
          <a:latin typeface="+mn-lt"/>
          <a:ea typeface="+mn-ea"/>
          <a:cs typeface="+mn-cs"/>
        </a:defRPr>
      </a:lvl7pPr>
      <a:lvl8pPr marL="3199840" algn="l" defTabSz="914243" rtl="0" eaLnBrk="1" latinLnBrk="0" hangingPunct="1">
        <a:defRPr sz="1800" kern="1200">
          <a:solidFill>
            <a:schemeClr val="tx1"/>
          </a:solidFill>
          <a:latin typeface="+mn-lt"/>
          <a:ea typeface="+mn-ea"/>
          <a:cs typeface="+mn-cs"/>
        </a:defRPr>
      </a:lvl8pPr>
      <a:lvl9pPr marL="3656960" algn="l" defTabSz="91424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Straight Connector 7"/>
          <p:cNvCxnSpPr/>
          <p:nvPr/>
        </p:nvCxnSpPr>
        <p:spPr>
          <a:xfrm>
            <a:off x="0" y="4897141"/>
            <a:ext cx="914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74303" y="4781726"/>
            <a:ext cx="1487888" cy="230822"/>
          </a:xfrm>
          <a:prstGeom prst="rect">
            <a:avLst/>
          </a:prstGeom>
          <a:solidFill>
            <a:schemeClr val="bg1"/>
          </a:solidFill>
        </p:spPr>
        <p:txBody>
          <a:bodyPr wrap="none" lIns="91430" tIns="45715" rIns="91430" bIns="45715" rtlCol="0">
            <a:spAutoFit/>
          </a:bodyPr>
          <a:lstStyle/>
          <a:p>
            <a:pPr algn="ctr" defTabSz="914265"/>
            <a:r>
              <a:rPr lang="en-US" sz="900" b="1" i="1" dirty="0">
                <a:solidFill>
                  <a:srgbClr val="386092"/>
                </a:solidFill>
                <a:latin typeface="Arial Narrow" panose="020B0606020202030204" pitchFamily="34" charset="0"/>
              </a:rPr>
              <a:t>First in Forecasts Since 1948</a:t>
            </a:r>
          </a:p>
        </p:txBody>
      </p:sp>
      <p:pic>
        <p:nvPicPr>
          <p:cNvPr id="2" name="Picture 2" descr="W:\ITRDATA\SALES AND MARKETING\Promotional Items\ITR Economics logo.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52400" y="4800600"/>
            <a:ext cx="762000" cy="28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22352"/>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Lst>
  <p:hf sldNum="0" hdr="0" ftr="0" dt="0"/>
  <p:txStyles>
    <p:titleStyle>
      <a:lvl1pPr algn="ctr" defTabSz="914265" rtl="0" eaLnBrk="1" latinLnBrk="0" hangingPunct="1">
        <a:spcBef>
          <a:spcPct val="0"/>
        </a:spcBef>
        <a:buNone/>
        <a:defRPr sz="2800" kern="1200">
          <a:solidFill>
            <a:schemeClr val="accent1">
              <a:lumMod val="75000"/>
            </a:schemeClr>
          </a:solidFill>
          <a:latin typeface="+mj-lt"/>
          <a:ea typeface="+mj-ea"/>
          <a:cs typeface="+mj-cs"/>
        </a:defRPr>
      </a:lvl1pPr>
    </p:titleStyle>
    <p:bodyStyle>
      <a:lvl1pPr marL="342848" indent="-342848" algn="l" defTabSz="9142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41" indent="-285708" algn="l" defTabSz="9142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30" indent="-228564" algn="l" defTabSz="9142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960"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93"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222"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56"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87"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618"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65" rtl="0" eaLnBrk="1" latinLnBrk="0" hangingPunct="1">
        <a:defRPr sz="1800" kern="1200">
          <a:solidFill>
            <a:schemeClr val="tx1"/>
          </a:solidFill>
          <a:latin typeface="+mn-lt"/>
          <a:ea typeface="+mn-ea"/>
          <a:cs typeface="+mn-cs"/>
        </a:defRPr>
      </a:lvl1pPr>
      <a:lvl2pPr marL="457130" algn="l" defTabSz="914265" rtl="0" eaLnBrk="1" latinLnBrk="0" hangingPunct="1">
        <a:defRPr sz="1800" kern="1200">
          <a:solidFill>
            <a:schemeClr val="tx1"/>
          </a:solidFill>
          <a:latin typeface="+mn-lt"/>
          <a:ea typeface="+mn-ea"/>
          <a:cs typeface="+mn-cs"/>
        </a:defRPr>
      </a:lvl2pPr>
      <a:lvl3pPr marL="914265" algn="l" defTabSz="914265" rtl="0" eaLnBrk="1" latinLnBrk="0" hangingPunct="1">
        <a:defRPr sz="1800" kern="1200">
          <a:solidFill>
            <a:schemeClr val="tx1"/>
          </a:solidFill>
          <a:latin typeface="+mn-lt"/>
          <a:ea typeface="+mn-ea"/>
          <a:cs typeface="+mn-cs"/>
        </a:defRPr>
      </a:lvl3pPr>
      <a:lvl4pPr marL="1371396" algn="l" defTabSz="914265" rtl="0" eaLnBrk="1" latinLnBrk="0" hangingPunct="1">
        <a:defRPr sz="1800" kern="1200">
          <a:solidFill>
            <a:schemeClr val="tx1"/>
          </a:solidFill>
          <a:latin typeface="+mn-lt"/>
          <a:ea typeface="+mn-ea"/>
          <a:cs typeface="+mn-cs"/>
        </a:defRPr>
      </a:lvl4pPr>
      <a:lvl5pPr marL="1828529" algn="l" defTabSz="914265" rtl="0" eaLnBrk="1" latinLnBrk="0" hangingPunct="1">
        <a:defRPr sz="1800" kern="1200">
          <a:solidFill>
            <a:schemeClr val="tx1"/>
          </a:solidFill>
          <a:latin typeface="+mn-lt"/>
          <a:ea typeface="+mn-ea"/>
          <a:cs typeface="+mn-cs"/>
        </a:defRPr>
      </a:lvl5pPr>
      <a:lvl6pPr marL="2285658" algn="l" defTabSz="914265" rtl="0" eaLnBrk="1" latinLnBrk="0" hangingPunct="1">
        <a:defRPr sz="1800" kern="1200">
          <a:solidFill>
            <a:schemeClr val="tx1"/>
          </a:solidFill>
          <a:latin typeface="+mn-lt"/>
          <a:ea typeface="+mn-ea"/>
          <a:cs typeface="+mn-cs"/>
        </a:defRPr>
      </a:lvl6pPr>
      <a:lvl7pPr marL="2742788" algn="l" defTabSz="914265" rtl="0" eaLnBrk="1" latinLnBrk="0" hangingPunct="1">
        <a:defRPr sz="1800" kern="1200">
          <a:solidFill>
            <a:schemeClr val="tx1"/>
          </a:solidFill>
          <a:latin typeface="+mn-lt"/>
          <a:ea typeface="+mn-ea"/>
          <a:cs typeface="+mn-cs"/>
        </a:defRPr>
      </a:lvl7pPr>
      <a:lvl8pPr marL="3199920" algn="l" defTabSz="914265" rtl="0" eaLnBrk="1" latinLnBrk="0" hangingPunct="1">
        <a:defRPr sz="1800" kern="1200">
          <a:solidFill>
            <a:schemeClr val="tx1"/>
          </a:solidFill>
          <a:latin typeface="+mn-lt"/>
          <a:ea typeface="+mn-ea"/>
          <a:cs typeface="+mn-cs"/>
        </a:defRPr>
      </a:lvl8pPr>
      <a:lvl9pPr marL="3657052" algn="l" defTabSz="914265"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Straight Connector 7"/>
          <p:cNvCxnSpPr/>
          <p:nvPr/>
        </p:nvCxnSpPr>
        <p:spPr>
          <a:xfrm>
            <a:off x="0" y="4897141"/>
            <a:ext cx="914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74303" y="4781726"/>
            <a:ext cx="1487888" cy="230822"/>
          </a:xfrm>
          <a:prstGeom prst="rect">
            <a:avLst/>
          </a:prstGeom>
          <a:solidFill>
            <a:schemeClr val="bg1"/>
          </a:solidFill>
        </p:spPr>
        <p:txBody>
          <a:bodyPr wrap="none" lIns="91430" tIns="45715" rIns="91430" bIns="45715" rtlCol="0">
            <a:spAutoFit/>
          </a:bodyPr>
          <a:lstStyle/>
          <a:p>
            <a:pPr algn="ctr" defTabSz="914265"/>
            <a:r>
              <a:rPr lang="en-US" sz="900" b="1" i="1" dirty="0">
                <a:solidFill>
                  <a:srgbClr val="386092"/>
                </a:solidFill>
                <a:latin typeface="Arial Narrow" panose="020B0606020202030204" pitchFamily="34" charset="0"/>
              </a:rPr>
              <a:t>First in Forecasts Since 1948</a:t>
            </a:r>
          </a:p>
        </p:txBody>
      </p:sp>
      <p:pic>
        <p:nvPicPr>
          <p:cNvPr id="2" name="Picture 2" descr="W:\ITRDATA\SALES AND MARKETING\Promotional Items\ITR Economics logo.jpg"/>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152400" y="4800600"/>
            <a:ext cx="762000" cy="28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237219"/>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Lst>
  <p:hf sldNum="0" hdr="0" ftr="0" dt="0"/>
  <p:txStyles>
    <p:titleStyle>
      <a:lvl1pPr algn="ctr" defTabSz="914265" rtl="0" eaLnBrk="1" latinLnBrk="0" hangingPunct="1">
        <a:spcBef>
          <a:spcPct val="0"/>
        </a:spcBef>
        <a:buNone/>
        <a:defRPr sz="2800" kern="1200">
          <a:solidFill>
            <a:schemeClr val="accent1">
              <a:lumMod val="75000"/>
            </a:schemeClr>
          </a:solidFill>
          <a:latin typeface="+mj-lt"/>
          <a:ea typeface="+mj-ea"/>
          <a:cs typeface="+mj-cs"/>
        </a:defRPr>
      </a:lvl1pPr>
    </p:titleStyle>
    <p:bodyStyle>
      <a:lvl1pPr marL="342848" indent="-342848" algn="l" defTabSz="9142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41" indent="-285708" algn="l" defTabSz="9142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30" indent="-228564" algn="l" defTabSz="9142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960"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93"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222"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56"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87"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618"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65" rtl="0" eaLnBrk="1" latinLnBrk="0" hangingPunct="1">
        <a:defRPr sz="1800" kern="1200">
          <a:solidFill>
            <a:schemeClr val="tx1"/>
          </a:solidFill>
          <a:latin typeface="+mn-lt"/>
          <a:ea typeface="+mn-ea"/>
          <a:cs typeface="+mn-cs"/>
        </a:defRPr>
      </a:lvl1pPr>
      <a:lvl2pPr marL="457130" algn="l" defTabSz="914265" rtl="0" eaLnBrk="1" latinLnBrk="0" hangingPunct="1">
        <a:defRPr sz="1800" kern="1200">
          <a:solidFill>
            <a:schemeClr val="tx1"/>
          </a:solidFill>
          <a:latin typeface="+mn-lt"/>
          <a:ea typeface="+mn-ea"/>
          <a:cs typeface="+mn-cs"/>
        </a:defRPr>
      </a:lvl2pPr>
      <a:lvl3pPr marL="914265" algn="l" defTabSz="914265" rtl="0" eaLnBrk="1" latinLnBrk="0" hangingPunct="1">
        <a:defRPr sz="1800" kern="1200">
          <a:solidFill>
            <a:schemeClr val="tx1"/>
          </a:solidFill>
          <a:latin typeface="+mn-lt"/>
          <a:ea typeface="+mn-ea"/>
          <a:cs typeface="+mn-cs"/>
        </a:defRPr>
      </a:lvl3pPr>
      <a:lvl4pPr marL="1371396" algn="l" defTabSz="914265" rtl="0" eaLnBrk="1" latinLnBrk="0" hangingPunct="1">
        <a:defRPr sz="1800" kern="1200">
          <a:solidFill>
            <a:schemeClr val="tx1"/>
          </a:solidFill>
          <a:latin typeface="+mn-lt"/>
          <a:ea typeface="+mn-ea"/>
          <a:cs typeface="+mn-cs"/>
        </a:defRPr>
      </a:lvl4pPr>
      <a:lvl5pPr marL="1828529" algn="l" defTabSz="914265" rtl="0" eaLnBrk="1" latinLnBrk="0" hangingPunct="1">
        <a:defRPr sz="1800" kern="1200">
          <a:solidFill>
            <a:schemeClr val="tx1"/>
          </a:solidFill>
          <a:latin typeface="+mn-lt"/>
          <a:ea typeface="+mn-ea"/>
          <a:cs typeface="+mn-cs"/>
        </a:defRPr>
      </a:lvl5pPr>
      <a:lvl6pPr marL="2285658" algn="l" defTabSz="914265" rtl="0" eaLnBrk="1" latinLnBrk="0" hangingPunct="1">
        <a:defRPr sz="1800" kern="1200">
          <a:solidFill>
            <a:schemeClr val="tx1"/>
          </a:solidFill>
          <a:latin typeface="+mn-lt"/>
          <a:ea typeface="+mn-ea"/>
          <a:cs typeface="+mn-cs"/>
        </a:defRPr>
      </a:lvl6pPr>
      <a:lvl7pPr marL="2742788" algn="l" defTabSz="914265" rtl="0" eaLnBrk="1" latinLnBrk="0" hangingPunct="1">
        <a:defRPr sz="1800" kern="1200">
          <a:solidFill>
            <a:schemeClr val="tx1"/>
          </a:solidFill>
          <a:latin typeface="+mn-lt"/>
          <a:ea typeface="+mn-ea"/>
          <a:cs typeface="+mn-cs"/>
        </a:defRPr>
      </a:lvl7pPr>
      <a:lvl8pPr marL="3199920" algn="l" defTabSz="914265" rtl="0" eaLnBrk="1" latinLnBrk="0" hangingPunct="1">
        <a:defRPr sz="1800" kern="1200">
          <a:solidFill>
            <a:schemeClr val="tx1"/>
          </a:solidFill>
          <a:latin typeface="+mn-lt"/>
          <a:ea typeface="+mn-ea"/>
          <a:cs typeface="+mn-cs"/>
        </a:defRPr>
      </a:lvl8pPr>
      <a:lvl9pPr marL="3657052" algn="l" defTabSz="914265"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Straight Connector 7"/>
          <p:cNvCxnSpPr/>
          <p:nvPr userDrawn="1"/>
        </p:nvCxnSpPr>
        <p:spPr>
          <a:xfrm>
            <a:off x="0" y="4897141"/>
            <a:ext cx="914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874305" y="4781726"/>
            <a:ext cx="1487908" cy="230832"/>
          </a:xfrm>
          <a:prstGeom prst="rect">
            <a:avLst/>
          </a:prstGeom>
          <a:solidFill>
            <a:schemeClr val="bg1"/>
          </a:solidFill>
        </p:spPr>
        <p:txBody>
          <a:bodyPr wrap="none" rtlCol="0">
            <a:spAutoFit/>
          </a:bodyPr>
          <a:lstStyle/>
          <a:p>
            <a:pPr algn="ctr"/>
            <a:r>
              <a:rPr lang="en-US" sz="900" b="1" i="1" dirty="0">
                <a:solidFill>
                  <a:srgbClr val="386092"/>
                </a:solidFill>
                <a:latin typeface="Arial Narrow" panose="020B0606020202030204" pitchFamily="34" charset="0"/>
              </a:rPr>
              <a:t>First in Forecasts</a:t>
            </a:r>
            <a:r>
              <a:rPr lang="en-US" sz="900" b="1" i="1" baseline="0" dirty="0">
                <a:solidFill>
                  <a:srgbClr val="386092"/>
                </a:solidFill>
                <a:latin typeface="Arial Narrow" panose="020B0606020202030204" pitchFamily="34" charset="0"/>
              </a:rPr>
              <a:t> </a:t>
            </a:r>
            <a:r>
              <a:rPr lang="en-US" sz="900" b="1" i="1" dirty="0">
                <a:solidFill>
                  <a:srgbClr val="386092"/>
                </a:solidFill>
                <a:latin typeface="Arial Narrow" panose="020B0606020202030204" pitchFamily="34" charset="0"/>
              </a:rPr>
              <a:t>Since 1948</a:t>
            </a:r>
          </a:p>
        </p:txBody>
      </p:sp>
      <p:pic>
        <p:nvPicPr>
          <p:cNvPr id="2" name="Picture 2" descr="W:\ITRDATA\SALES AND MARKETING\Promotional Items\ITR Economics logo.jpg"/>
          <p:cNvPicPr>
            <a:picLocks noChangeAspect="1" noChangeArrowheads="1"/>
          </p:cNvPicPr>
          <p:nvPr userDrawn="1"/>
        </p:nvPicPr>
        <p:blipFill>
          <a:blip r:embed="rId9" cstate="print">
            <a:extLst>
              <a:ext uri="{28A0092B-C50C-407E-A947-70E740481C1C}">
                <a14:useLocalDpi xmlns:a14="http://schemas.microsoft.com/office/drawing/2010/main"/>
              </a:ext>
            </a:extLst>
          </a:blip>
          <a:srcRect/>
          <a:stretch>
            <a:fillRect/>
          </a:stretch>
        </p:blipFill>
        <p:spPr bwMode="auto">
          <a:xfrm>
            <a:off x="152400" y="4800600"/>
            <a:ext cx="762000" cy="2857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
          </p:nvPr>
        </p:nvSpPr>
        <p:spPr>
          <a:xfrm>
            <a:off x="8686800" y="4943477"/>
            <a:ext cx="457200" cy="176211"/>
          </a:xfrm>
          <a:prstGeom prst="rect">
            <a:avLst/>
          </a:prstGeom>
        </p:spPr>
        <p:txBody>
          <a:bodyPr vert="horz" lIns="91440" tIns="45720" rIns="91440" bIns="45720" rtlCol="0" anchor="ctr"/>
          <a:lstStyle>
            <a:lvl1pPr algn="r">
              <a:defRPr sz="800">
                <a:solidFill>
                  <a:schemeClr val="bg1">
                    <a:lumMod val="65000"/>
                  </a:schemeClr>
                </a:solidFill>
                <a:latin typeface="Arial" panose="020B0604020202020204" pitchFamily="34" charset="0"/>
                <a:cs typeface="Arial" panose="020B0604020202020204" pitchFamily="34" charset="0"/>
              </a:defRPr>
            </a:lvl1pPr>
          </a:lstStyle>
          <a:p>
            <a:fld id="{28F1CC7A-8A4F-438C-9FA2-9C1B7A854DBA}" type="slidenum">
              <a:rPr lang="en-US">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143226892"/>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Lst>
  <p:hf sldNum="0" hdr="0" ftr="0" dt="0"/>
  <p:txStyles>
    <p:titleStyle>
      <a:lvl1pPr algn="ctr" defTabSz="914198" rtl="0" eaLnBrk="1" latinLnBrk="0" hangingPunct="1">
        <a:spcBef>
          <a:spcPct val="0"/>
        </a:spcBef>
        <a:buNone/>
        <a:defRPr sz="2800" kern="1200">
          <a:solidFill>
            <a:schemeClr val="accent1">
              <a:lumMod val="75000"/>
            </a:schemeClr>
          </a:solidFill>
          <a:latin typeface="+mj-lt"/>
          <a:ea typeface="+mj-ea"/>
          <a:cs typeface="+mj-cs"/>
        </a:defRPr>
      </a:lvl1pPr>
    </p:titleStyle>
    <p:bodyStyle>
      <a:lvl1pPr marL="342821" indent="-342821" algn="l" defTabSz="91419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787" indent="-285687" algn="l" defTabSz="91419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44" indent="-228546" algn="l" defTabSz="91419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840" indent="-228546" algn="l" defTabSz="9141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940" indent="-228546" algn="l" defTabSz="9141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033" indent="-228546" algn="l" defTabSz="9141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34" indent="-228546" algn="l" defTabSz="9141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231" indent="-228546" algn="l" defTabSz="9141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327" indent="-228546" algn="l" defTabSz="9141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198" rtl="0" eaLnBrk="1" latinLnBrk="0" hangingPunct="1">
        <a:defRPr sz="1800" kern="1200">
          <a:solidFill>
            <a:schemeClr val="tx1"/>
          </a:solidFill>
          <a:latin typeface="+mn-lt"/>
          <a:ea typeface="+mn-ea"/>
          <a:cs typeface="+mn-cs"/>
        </a:defRPr>
      </a:lvl1pPr>
      <a:lvl2pPr marL="457094" algn="l" defTabSz="914198" rtl="0" eaLnBrk="1" latinLnBrk="0" hangingPunct="1">
        <a:defRPr sz="1800" kern="1200">
          <a:solidFill>
            <a:schemeClr val="tx1"/>
          </a:solidFill>
          <a:latin typeface="+mn-lt"/>
          <a:ea typeface="+mn-ea"/>
          <a:cs typeface="+mn-cs"/>
        </a:defRPr>
      </a:lvl2pPr>
      <a:lvl3pPr marL="914198" algn="l" defTabSz="914198" rtl="0" eaLnBrk="1" latinLnBrk="0" hangingPunct="1">
        <a:defRPr sz="1800" kern="1200">
          <a:solidFill>
            <a:schemeClr val="tx1"/>
          </a:solidFill>
          <a:latin typeface="+mn-lt"/>
          <a:ea typeface="+mn-ea"/>
          <a:cs typeface="+mn-cs"/>
        </a:defRPr>
      </a:lvl3pPr>
      <a:lvl4pPr marL="1371294" algn="l" defTabSz="914198" rtl="0" eaLnBrk="1" latinLnBrk="0" hangingPunct="1">
        <a:defRPr sz="1800" kern="1200">
          <a:solidFill>
            <a:schemeClr val="tx1"/>
          </a:solidFill>
          <a:latin typeface="+mn-lt"/>
          <a:ea typeface="+mn-ea"/>
          <a:cs typeface="+mn-cs"/>
        </a:defRPr>
      </a:lvl4pPr>
      <a:lvl5pPr marL="1828394" algn="l" defTabSz="914198" rtl="0" eaLnBrk="1" latinLnBrk="0" hangingPunct="1">
        <a:defRPr sz="1800" kern="1200">
          <a:solidFill>
            <a:schemeClr val="tx1"/>
          </a:solidFill>
          <a:latin typeface="+mn-lt"/>
          <a:ea typeface="+mn-ea"/>
          <a:cs typeface="+mn-cs"/>
        </a:defRPr>
      </a:lvl5pPr>
      <a:lvl6pPr marL="2285487" algn="l" defTabSz="914198" rtl="0" eaLnBrk="1" latinLnBrk="0" hangingPunct="1">
        <a:defRPr sz="1800" kern="1200">
          <a:solidFill>
            <a:schemeClr val="tx1"/>
          </a:solidFill>
          <a:latin typeface="+mn-lt"/>
          <a:ea typeface="+mn-ea"/>
          <a:cs typeface="+mn-cs"/>
        </a:defRPr>
      </a:lvl6pPr>
      <a:lvl7pPr marL="2742581" algn="l" defTabSz="914198" rtl="0" eaLnBrk="1" latinLnBrk="0" hangingPunct="1">
        <a:defRPr sz="1800" kern="1200">
          <a:solidFill>
            <a:schemeClr val="tx1"/>
          </a:solidFill>
          <a:latin typeface="+mn-lt"/>
          <a:ea typeface="+mn-ea"/>
          <a:cs typeface="+mn-cs"/>
        </a:defRPr>
      </a:lvl7pPr>
      <a:lvl8pPr marL="3199680" algn="l" defTabSz="914198" rtl="0" eaLnBrk="1" latinLnBrk="0" hangingPunct="1">
        <a:defRPr sz="1800" kern="1200">
          <a:solidFill>
            <a:schemeClr val="tx1"/>
          </a:solidFill>
          <a:latin typeface="+mn-lt"/>
          <a:ea typeface="+mn-ea"/>
          <a:cs typeface="+mn-cs"/>
        </a:defRPr>
      </a:lvl8pPr>
      <a:lvl9pPr marL="3656777" algn="l" defTabSz="914198"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Straight Connector 7"/>
          <p:cNvCxnSpPr/>
          <p:nvPr/>
        </p:nvCxnSpPr>
        <p:spPr>
          <a:xfrm>
            <a:off x="0" y="4897141"/>
            <a:ext cx="914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74303" y="4781726"/>
            <a:ext cx="1487888" cy="230822"/>
          </a:xfrm>
          <a:prstGeom prst="rect">
            <a:avLst/>
          </a:prstGeom>
          <a:solidFill>
            <a:schemeClr val="bg1"/>
          </a:solidFill>
        </p:spPr>
        <p:txBody>
          <a:bodyPr wrap="none" lIns="91430" tIns="45715" rIns="91430" bIns="45715" rtlCol="0">
            <a:spAutoFit/>
          </a:bodyPr>
          <a:lstStyle/>
          <a:p>
            <a:pPr algn="ctr" defTabSz="914243"/>
            <a:r>
              <a:rPr lang="en-US" sz="900" b="1" i="1" dirty="0">
                <a:solidFill>
                  <a:srgbClr val="386092"/>
                </a:solidFill>
                <a:latin typeface="Arial Narrow" panose="020B0606020202030204" pitchFamily="34" charset="0"/>
              </a:rPr>
              <a:t>First in Forecasts Since 1948</a:t>
            </a:r>
          </a:p>
        </p:txBody>
      </p:sp>
      <p:pic>
        <p:nvPicPr>
          <p:cNvPr id="2" name="Picture 2" descr="W:\ITRDATA\SALES AND MARKETING\Promotional Items\ITR Economics logo.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2400" y="4800600"/>
            <a:ext cx="762000" cy="2857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
          </p:nvPr>
        </p:nvSpPr>
        <p:spPr>
          <a:xfrm>
            <a:off x="8686800" y="4943477"/>
            <a:ext cx="457200" cy="176211"/>
          </a:xfrm>
          <a:prstGeom prst="rect">
            <a:avLst/>
          </a:prstGeom>
        </p:spPr>
        <p:txBody>
          <a:bodyPr vert="horz" lIns="91430" tIns="45715" rIns="91430" bIns="45715" rtlCol="0" anchor="ctr"/>
          <a:lstStyle>
            <a:lvl1pPr algn="r">
              <a:defRPr sz="800">
                <a:solidFill>
                  <a:schemeClr val="bg1">
                    <a:lumMod val="65000"/>
                  </a:schemeClr>
                </a:solidFill>
                <a:latin typeface="Arial" panose="020B0604020202020204" pitchFamily="34" charset="0"/>
                <a:cs typeface="Arial" panose="020B0604020202020204" pitchFamily="34" charset="0"/>
              </a:defRPr>
            </a:lvl1pPr>
          </a:lstStyle>
          <a:p>
            <a:pPr defTabSz="914243"/>
            <a:fld id="{28F1CC7A-8A4F-438C-9FA2-9C1B7A854DBA}" type="slidenum">
              <a:rPr lang="en-US" smtClean="0">
                <a:solidFill>
                  <a:prstClr val="white">
                    <a:lumMod val="65000"/>
                  </a:prstClr>
                </a:solidFill>
              </a:rPr>
              <a:pPr defTabSz="914243"/>
              <a:t>‹#›</a:t>
            </a:fld>
            <a:endParaRPr lang="en-US">
              <a:solidFill>
                <a:prstClr val="white">
                  <a:lumMod val="65000"/>
                </a:prstClr>
              </a:solidFill>
            </a:endParaRPr>
          </a:p>
        </p:txBody>
      </p:sp>
    </p:spTree>
    <p:extLst>
      <p:ext uri="{BB962C8B-B14F-4D97-AF65-F5344CB8AC3E}">
        <p14:creationId xmlns:p14="http://schemas.microsoft.com/office/powerpoint/2010/main" val="2616428726"/>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49" r:id="rId14"/>
  </p:sldLayoutIdLst>
  <p:hf sldNum="0" hdr="0" ftr="0" dt="0"/>
  <p:txStyles>
    <p:titleStyle>
      <a:lvl1pPr algn="ctr" defTabSz="914243" rtl="0" eaLnBrk="1" latinLnBrk="0" hangingPunct="1">
        <a:spcBef>
          <a:spcPct val="0"/>
        </a:spcBef>
        <a:buNone/>
        <a:defRPr sz="2800" kern="1200">
          <a:solidFill>
            <a:schemeClr val="accent1">
              <a:lumMod val="75000"/>
            </a:schemeClr>
          </a:solidFill>
          <a:latin typeface="+mj-lt"/>
          <a:ea typeface="+mj-ea"/>
          <a:cs typeface="+mj-cs"/>
        </a:defRPr>
      </a:lvl1pPr>
    </p:titleStyle>
    <p:bodyStyle>
      <a:lvl1pPr marL="342839" indent="-342839" algn="l" defTabSz="91424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23" indent="-285701" algn="l" defTabSz="91424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01" indent="-228558" algn="l" defTabSz="91424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920" indent="-228558" algn="l" defTabSz="91424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42" indent="-228558" algn="l" defTabSz="91424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59" indent="-228558" algn="l" defTabSz="91424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82" indent="-228558" algn="l" defTabSz="91424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02" indent="-228558" algn="l" defTabSz="91424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21" indent="-228558" algn="l" defTabSz="91424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43" rtl="0" eaLnBrk="1" latinLnBrk="0" hangingPunct="1">
        <a:defRPr sz="1800" kern="1200">
          <a:solidFill>
            <a:schemeClr val="tx1"/>
          </a:solidFill>
          <a:latin typeface="+mn-lt"/>
          <a:ea typeface="+mn-ea"/>
          <a:cs typeface="+mn-cs"/>
        </a:defRPr>
      </a:lvl1pPr>
      <a:lvl2pPr marL="457118" algn="l" defTabSz="914243" rtl="0" eaLnBrk="1" latinLnBrk="0" hangingPunct="1">
        <a:defRPr sz="1800" kern="1200">
          <a:solidFill>
            <a:schemeClr val="tx1"/>
          </a:solidFill>
          <a:latin typeface="+mn-lt"/>
          <a:ea typeface="+mn-ea"/>
          <a:cs typeface="+mn-cs"/>
        </a:defRPr>
      </a:lvl2pPr>
      <a:lvl3pPr marL="914243" algn="l" defTabSz="914243" rtl="0" eaLnBrk="1" latinLnBrk="0" hangingPunct="1">
        <a:defRPr sz="1800" kern="1200">
          <a:solidFill>
            <a:schemeClr val="tx1"/>
          </a:solidFill>
          <a:latin typeface="+mn-lt"/>
          <a:ea typeface="+mn-ea"/>
          <a:cs typeface="+mn-cs"/>
        </a:defRPr>
      </a:lvl3pPr>
      <a:lvl4pPr marL="1371362" algn="l" defTabSz="914243" rtl="0" eaLnBrk="1" latinLnBrk="0" hangingPunct="1">
        <a:defRPr sz="1800" kern="1200">
          <a:solidFill>
            <a:schemeClr val="tx1"/>
          </a:solidFill>
          <a:latin typeface="+mn-lt"/>
          <a:ea typeface="+mn-ea"/>
          <a:cs typeface="+mn-cs"/>
        </a:defRPr>
      </a:lvl4pPr>
      <a:lvl5pPr marL="1828484" algn="l" defTabSz="914243" rtl="0" eaLnBrk="1" latinLnBrk="0" hangingPunct="1">
        <a:defRPr sz="1800" kern="1200">
          <a:solidFill>
            <a:schemeClr val="tx1"/>
          </a:solidFill>
          <a:latin typeface="+mn-lt"/>
          <a:ea typeface="+mn-ea"/>
          <a:cs typeface="+mn-cs"/>
        </a:defRPr>
      </a:lvl5pPr>
      <a:lvl6pPr marL="2285601" algn="l" defTabSz="914243" rtl="0" eaLnBrk="1" latinLnBrk="0" hangingPunct="1">
        <a:defRPr sz="1800" kern="1200">
          <a:solidFill>
            <a:schemeClr val="tx1"/>
          </a:solidFill>
          <a:latin typeface="+mn-lt"/>
          <a:ea typeface="+mn-ea"/>
          <a:cs typeface="+mn-cs"/>
        </a:defRPr>
      </a:lvl6pPr>
      <a:lvl7pPr marL="2742719" algn="l" defTabSz="914243" rtl="0" eaLnBrk="1" latinLnBrk="0" hangingPunct="1">
        <a:defRPr sz="1800" kern="1200">
          <a:solidFill>
            <a:schemeClr val="tx1"/>
          </a:solidFill>
          <a:latin typeface="+mn-lt"/>
          <a:ea typeface="+mn-ea"/>
          <a:cs typeface="+mn-cs"/>
        </a:defRPr>
      </a:lvl7pPr>
      <a:lvl8pPr marL="3199840" algn="l" defTabSz="914243" rtl="0" eaLnBrk="1" latinLnBrk="0" hangingPunct="1">
        <a:defRPr sz="1800" kern="1200">
          <a:solidFill>
            <a:schemeClr val="tx1"/>
          </a:solidFill>
          <a:latin typeface="+mn-lt"/>
          <a:ea typeface="+mn-ea"/>
          <a:cs typeface="+mn-cs"/>
        </a:defRPr>
      </a:lvl8pPr>
      <a:lvl9pPr marL="3656960" algn="l" defTabSz="91424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96.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158.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87.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71.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6.xml"/><Relationship Id="rId1" Type="http://schemas.openxmlformats.org/officeDocument/2006/relationships/slideLayout" Target="../slideLayouts/slideLayout7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emf"/><Relationship Id="rId1" Type="http://schemas.openxmlformats.org/officeDocument/2006/relationships/slideLayout" Target="../slideLayouts/slideLayout1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4.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7.xml"/><Relationship Id="rId1" Type="http://schemas.openxmlformats.org/officeDocument/2006/relationships/slideLayout" Target="../slideLayouts/slideLayout55.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emf"/><Relationship Id="rId1" Type="http://schemas.openxmlformats.org/officeDocument/2006/relationships/slideLayout" Target="../slideLayouts/slideLayout96.xml"/></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8.xml"/><Relationship Id="rId1" Type="http://schemas.openxmlformats.org/officeDocument/2006/relationships/slideLayout" Target="../slideLayouts/slideLayout87.xml"/></Relationships>
</file>

<file path=ppt/slides/_rels/slide2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0.xml"/><Relationship Id="rId1" Type="http://schemas.openxmlformats.org/officeDocument/2006/relationships/slideLayout" Target="../slideLayouts/slideLayout55.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emf"/><Relationship Id="rId1" Type="http://schemas.openxmlformats.org/officeDocument/2006/relationships/slideLayout" Target="../slideLayouts/slideLayout96.xml"/></Relationships>
</file>

<file path=ppt/slides/_rels/slide2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1.xml"/><Relationship Id="rId1" Type="http://schemas.openxmlformats.org/officeDocument/2006/relationships/slideLayout" Target="../slideLayouts/slideLayout87.xml"/></Relationships>
</file>

<file path=ppt/slides/_rels/slide2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2.xml"/><Relationship Id="rId1" Type="http://schemas.openxmlformats.org/officeDocument/2006/relationships/slideLayout" Target="../slideLayouts/slideLayout124.xml"/></Relationships>
</file>

<file path=ppt/slides/_rels/slide2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4.xml"/></Relationships>
</file>

<file path=ppt/slides/_rels/slide3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5.xml"/><Relationship Id="rId1" Type="http://schemas.openxmlformats.org/officeDocument/2006/relationships/slideLayout" Target="../slideLayouts/slideLayout87.xml"/></Relationships>
</file>

<file path=ppt/slides/_rels/slide3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6.xml"/><Relationship Id="rId1" Type="http://schemas.openxmlformats.org/officeDocument/2006/relationships/slideLayout" Target="../slideLayouts/slideLayout87.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7.xml"/><Relationship Id="rId1" Type="http://schemas.openxmlformats.org/officeDocument/2006/relationships/slideLayout" Target="../slideLayouts/slideLayout87.xml"/></Relationships>
</file>

<file path=ppt/slides/_rels/slide3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8.xml"/><Relationship Id="rId1" Type="http://schemas.openxmlformats.org/officeDocument/2006/relationships/slideLayout" Target="../slideLayouts/slideLayout149.xml"/></Relationships>
</file>

<file path=ppt/slides/_rels/slide3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9.xml"/><Relationship Id="rId1" Type="http://schemas.openxmlformats.org/officeDocument/2006/relationships/slideLayout" Target="../slideLayouts/slideLayout87.xml"/></Relationships>
</file>

<file path=ppt/slides/_rels/slide3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0.xml"/><Relationship Id="rId1" Type="http://schemas.openxmlformats.org/officeDocument/2006/relationships/slideLayout" Target="../slideLayouts/slideLayout87.xml"/></Relationships>
</file>

<file path=ppt/slides/_rels/slide3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1.xml"/><Relationship Id="rId1" Type="http://schemas.openxmlformats.org/officeDocument/2006/relationships/slideLayout" Target="../slideLayouts/slideLayout18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emf"/><Relationship Id="rId1" Type="http://schemas.openxmlformats.org/officeDocument/2006/relationships/slideLayout" Target="../slideLayouts/slideLayout96.xml"/></Relationships>
</file>

<file path=ppt/slides/_rels/slide3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15.jpg"/><Relationship Id="rId4" Type="http://schemas.openxmlformats.org/officeDocument/2006/relationships/image" Target="../media/image14.PNG"/><Relationship Id="rId9" Type="http://schemas.openxmlformats.org/officeDocument/2006/relationships/image" Target="../media/image20.jpeg"/></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7" Type="http://schemas.microsoft.com/office/2007/relationships/hdphoto" Target="../media/hdphoto1.wdp"/><Relationship Id="rId2" Type="http://schemas.openxmlformats.org/officeDocument/2006/relationships/notesSlide" Target="../notesSlides/notesSlide33.xml"/><Relationship Id="rId1" Type="http://schemas.openxmlformats.org/officeDocument/2006/relationships/slideLayout" Target="../slideLayouts/slideLayout9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87.xml"/></Relationships>
</file>

<file path=ppt/slides/_rels/slide40.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4.xml"/><Relationship Id="rId1" Type="http://schemas.openxmlformats.org/officeDocument/2006/relationships/slideLayout" Target="../slideLayouts/slideLayout87.xml"/></Relationships>
</file>

<file path=ppt/slides/_rels/slide41.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5.xml"/><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6.xml"/><Relationship Id="rId1" Type="http://schemas.openxmlformats.org/officeDocument/2006/relationships/slideLayout" Target="../slideLayouts/slideLayout87.xml"/></Relationships>
</file>

<file path=ppt/slides/_rels/slide43.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8.xml"/><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9.xml"/><Relationship Id="rId1" Type="http://schemas.openxmlformats.org/officeDocument/2006/relationships/slideLayout" Target="../slideLayouts/slideLayout39.xml"/></Relationships>
</file>

<file path=ppt/slides/_rels/slide4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0.xml"/><Relationship Id="rId1" Type="http://schemas.openxmlformats.org/officeDocument/2006/relationships/slideLayout" Target="../slideLayouts/slideLayout39.xml"/></Relationships>
</file>

<file path=ppt/slides/_rels/slide47.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1.xml"/><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emf"/><Relationship Id="rId1" Type="http://schemas.openxmlformats.org/officeDocument/2006/relationships/slideLayout" Target="../slideLayouts/slideLayout96.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66.xml"/><Relationship Id="rId4" Type="http://schemas.openxmlformats.org/officeDocument/2006/relationships/chart" Target="../charts/chart3.xml"/></Relationships>
</file>

<file path=ppt/slides/_rels/slide50.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3.xml"/><Relationship Id="rId1" Type="http://schemas.openxmlformats.org/officeDocument/2006/relationships/slideLayout" Target="../slideLayouts/slideLayout87.xml"/></Relationships>
</file>

<file path=ppt/slides/_rels/slide51.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4.xml"/><Relationship Id="rId1" Type="http://schemas.openxmlformats.org/officeDocument/2006/relationships/slideLayout" Target="../slideLayouts/slideLayout5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7.xml"/></Relationships>
</file>

<file path=ppt/slides/_rels/slide53.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6.png"/><Relationship Id="rId3" Type="http://schemas.openxmlformats.org/officeDocument/2006/relationships/image" Target="../media/image26.jpeg"/><Relationship Id="rId7" Type="http://schemas.openxmlformats.org/officeDocument/2006/relationships/image" Target="../media/image30.jpeg"/><Relationship Id="rId12"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181.xml"/><Relationship Id="rId6" Type="http://schemas.openxmlformats.org/officeDocument/2006/relationships/image" Target="../media/image29.jpeg"/><Relationship Id="rId11" Type="http://schemas.openxmlformats.org/officeDocument/2006/relationships/image" Target="../media/image34.pn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84.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6.xml"/><Relationship Id="rId1" Type="http://schemas.openxmlformats.org/officeDocument/2006/relationships/slideLayout" Target="../slideLayouts/slideLayout30.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94.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7F37EE-EE61-4382-B162-60CF0572C2F4}"/>
              </a:ext>
            </a:extLst>
          </p:cNvPr>
          <p:cNvSpPr/>
          <p:nvPr/>
        </p:nvSpPr>
        <p:spPr>
          <a:xfrm>
            <a:off x="2" y="0"/>
            <a:ext cx="4021743" cy="5143500"/>
          </a:xfrm>
          <a:prstGeom prst="rect">
            <a:avLst/>
          </a:prstGeom>
          <a:solidFill>
            <a:srgbClr val="2F7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9">
              <a:defRPr/>
            </a:pPr>
            <a:endParaRPr lang="en-US" sz="1013">
              <a:solidFill>
                <a:prstClr val="white"/>
              </a:solidFill>
              <a:latin typeface="Calibri"/>
            </a:endParaRPr>
          </a:p>
        </p:txBody>
      </p:sp>
      <p:sp>
        <p:nvSpPr>
          <p:cNvPr id="13" name="Rectangle 12">
            <a:extLst>
              <a:ext uri="{FF2B5EF4-FFF2-40B4-BE49-F238E27FC236}">
                <a16:creationId xmlns:a16="http://schemas.microsoft.com/office/drawing/2014/main" id="{FCE58454-F2CB-4EC6-ACE6-8AE9430E985E}"/>
              </a:ext>
            </a:extLst>
          </p:cNvPr>
          <p:cNvSpPr/>
          <p:nvPr/>
        </p:nvSpPr>
        <p:spPr>
          <a:xfrm>
            <a:off x="1" y="3848059"/>
            <a:ext cx="4470398" cy="1292238"/>
          </a:xfrm>
          <a:prstGeom prst="rect">
            <a:avLst/>
          </a:prstGeom>
          <a:solidFill>
            <a:srgbClr val="133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9">
              <a:defRPr/>
            </a:pPr>
            <a:endParaRPr lang="en-US" sz="1013">
              <a:solidFill>
                <a:prstClr val="white"/>
              </a:solidFill>
              <a:latin typeface="Calibri"/>
            </a:endParaRPr>
          </a:p>
        </p:txBody>
      </p:sp>
      <p:sp>
        <p:nvSpPr>
          <p:cNvPr id="11" name="Rectangle 10">
            <a:extLst>
              <a:ext uri="{FF2B5EF4-FFF2-40B4-BE49-F238E27FC236}">
                <a16:creationId xmlns:a16="http://schemas.microsoft.com/office/drawing/2014/main" id="{C6C15258-4DAE-4767-B16C-6747412B9D9C}"/>
              </a:ext>
            </a:extLst>
          </p:cNvPr>
          <p:cNvSpPr/>
          <p:nvPr/>
        </p:nvSpPr>
        <p:spPr>
          <a:xfrm>
            <a:off x="4021745" y="3827463"/>
            <a:ext cx="2929389" cy="1322970"/>
          </a:xfrm>
          <a:prstGeom prst="rect">
            <a:avLst/>
          </a:prstGeom>
          <a:solidFill>
            <a:srgbClr val="A3D8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9">
              <a:defRPr/>
            </a:pPr>
            <a:endParaRPr lang="en-US" sz="1013">
              <a:solidFill>
                <a:prstClr val="white"/>
              </a:solidFill>
              <a:latin typeface="Calibri"/>
            </a:endParaRPr>
          </a:p>
        </p:txBody>
      </p:sp>
      <p:sp>
        <p:nvSpPr>
          <p:cNvPr id="10" name="Rectangle 9">
            <a:extLst>
              <a:ext uri="{FF2B5EF4-FFF2-40B4-BE49-F238E27FC236}">
                <a16:creationId xmlns:a16="http://schemas.microsoft.com/office/drawing/2014/main" id="{F6510ABC-6A71-4489-9766-084BBDB485C8}"/>
              </a:ext>
            </a:extLst>
          </p:cNvPr>
          <p:cNvSpPr/>
          <p:nvPr/>
        </p:nvSpPr>
        <p:spPr>
          <a:xfrm>
            <a:off x="4470400" y="4478866"/>
            <a:ext cx="4673600" cy="664688"/>
          </a:xfrm>
          <a:prstGeom prst="rect">
            <a:avLst/>
          </a:prstGeom>
          <a:solidFill>
            <a:srgbClr val="59B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9">
              <a:defRPr/>
            </a:pPr>
            <a:r>
              <a:rPr lang="en-US" sz="2100" dirty="0">
                <a:solidFill>
                  <a:prstClr val="black"/>
                </a:solidFill>
                <a:latin typeface="Calibri"/>
              </a:rPr>
              <a:t>Dr. Alan Beaulieu</a:t>
            </a:r>
          </a:p>
          <a:p>
            <a:pPr algn="ctr" defTabSz="685749">
              <a:defRPr/>
            </a:pPr>
            <a:r>
              <a:rPr lang="en-US" sz="2100" dirty="0">
                <a:solidFill>
                  <a:prstClr val="black"/>
                </a:solidFill>
                <a:latin typeface="Calibri"/>
              </a:rPr>
              <a:t>President</a:t>
            </a:r>
          </a:p>
        </p:txBody>
      </p:sp>
      <p:sp>
        <p:nvSpPr>
          <p:cNvPr id="12" name="Rectangle 11">
            <a:extLst>
              <a:ext uri="{FF2B5EF4-FFF2-40B4-BE49-F238E27FC236}">
                <a16:creationId xmlns:a16="http://schemas.microsoft.com/office/drawing/2014/main" id="{6C766CC2-48FF-426C-A5B7-8DD802B284D9}"/>
              </a:ext>
            </a:extLst>
          </p:cNvPr>
          <p:cNvSpPr/>
          <p:nvPr/>
        </p:nvSpPr>
        <p:spPr>
          <a:xfrm>
            <a:off x="1" y="1"/>
            <a:ext cx="4021742" cy="664688"/>
          </a:xfrm>
          <a:prstGeom prst="rect">
            <a:avLst/>
          </a:prstGeom>
          <a:solidFill>
            <a:srgbClr val="59B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9">
              <a:defRPr/>
            </a:pPr>
            <a:endParaRPr lang="en-US" sz="1013">
              <a:solidFill>
                <a:prstClr val="white"/>
              </a:solidFill>
              <a:latin typeface="Calibri"/>
            </a:endParaRPr>
          </a:p>
        </p:txBody>
      </p:sp>
      <p:sp>
        <p:nvSpPr>
          <p:cNvPr id="2" name="Rectangle 1">
            <a:extLst>
              <a:ext uri="{FF2B5EF4-FFF2-40B4-BE49-F238E27FC236}">
                <a16:creationId xmlns:a16="http://schemas.microsoft.com/office/drawing/2014/main" id="{28045B3A-3A61-4D38-99CB-5E4E3E69CF6C}"/>
              </a:ext>
            </a:extLst>
          </p:cNvPr>
          <p:cNvSpPr/>
          <p:nvPr/>
        </p:nvSpPr>
        <p:spPr>
          <a:xfrm>
            <a:off x="4837605" y="1967439"/>
            <a:ext cx="3839384" cy="1200329"/>
          </a:xfrm>
          <a:prstGeom prst="rect">
            <a:avLst/>
          </a:prstGeom>
        </p:spPr>
        <p:txBody>
          <a:bodyPr wrap="none">
            <a:spAutoFit/>
          </a:bodyPr>
          <a:lstStyle/>
          <a:p>
            <a:pPr algn="ctr" defTabSz="457189">
              <a:defRPr/>
            </a:pPr>
            <a:r>
              <a:rPr lang="en-US" sz="3600" b="1" i="1" dirty="0">
                <a:solidFill>
                  <a:srgbClr val="000000"/>
                </a:solidFill>
                <a:effectLst>
                  <a:outerShdw blurRad="38100" dist="38100" dir="2700000" algn="tl">
                    <a:srgbClr val="000000">
                      <a:alpha val="43137"/>
                    </a:srgbClr>
                  </a:outerShdw>
                </a:effectLst>
                <a:latin typeface="Calisto MT" panose="02040603050505030304" pitchFamily="18" charset="0"/>
              </a:rPr>
              <a:t>Managing in an </a:t>
            </a:r>
          </a:p>
          <a:p>
            <a:pPr algn="ctr" defTabSz="457189">
              <a:defRPr/>
            </a:pPr>
            <a:r>
              <a:rPr lang="en-US" sz="3600" b="1" i="1" dirty="0">
                <a:solidFill>
                  <a:srgbClr val="000000"/>
                </a:solidFill>
                <a:effectLst>
                  <a:outerShdw blurRad="38100" dist="38100" dir="2700000" algn="tl">
                    <a:srgbClr val="000000">
                      <a:alpha val="43137"/>
                    </a:srgbClr>
                  </a:outerShdw>
                </a:effectLst>
                <a:latin typeface="Calisto MT" panose="02040603050505030304" pitchFamily="18" charset="0"/>
              </a:rPr>
              <a:t>Uncertain Economy</a:t>
            </a:r>
          </a:p>
        </p:txBody>
      </p:sp>
      <p:pic>
        <p:nvPicPr>
          <p:cNvPr id="15" name="Picture 14">
            <a:extLst>
              <a:ext uri="{FF2B5EF4-FFF2-40B4-BE49-F238E27FC236}">
                <a16:creationId xmlns:a16="http://schemas.microsoft.com/office/drawing/2014/main" id="{C0EF829F-7974-40C3-8AEF-741CDB81A882}"/>
              </a:ext>
            </a:extLst>
          </p:cNvPr>
          <p:cNvPicPr>
            <a:picLocks noChangeAspect="1"/>
          </p:cNvPicPr>
          <p:nvPr/>
        </p:nvPicPr>
        <p:blipFill>
          <a:blip r:embed="rId2"/>
          <a:stretch>
            <a:fillRect/>
          </a:stretch>
        </p:blipFill>
        <p:spPr>
          <a:xfrm>
            <a:off x="258272" y="1295496"/>
            <a:ext cx="3445858" cy="1901160"/>
          </a:xfrm>
          <a:prstGeom prst="rect">
            <a:avLst/>
          </a:prstGeom>
        </p:spPr>
      </p:pic>
      <p:pic>
        <p:nvPicPr>
          <p:cNvPr id="1026" name="Picture 2" descr="Image result for paperboard packaging council">
            <a:extLst>
              <a:ext uri="{FF2B5EF4-FFF2-40B4-BE49-F238E27FC236}">
                <a16:creationId xmlns:a16="http://schemas.microsoft.com/office/drawing/2014/main" id="{FF1F6D24-B049-4DAF-B827-D36DF992A2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5025" y="242910"/>
            <a:ext cx="1562564" cy="1562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214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noFill/>
        </p:spPr>
        <p:txBody>
          <a:bodyPr wrap="none">
            <a:normAutofit/>
          </a:bodyPr>
          <a:lstStyle/>
          <a:p>
            <a:pPr eaLnBrk="1" hangingPunct="1"/>
            <a:r>
              <a:rPr lang="en-US" dirty="0"/>
              <a:t>A Difficult 2019 for Producers</a:t>
            </a:r>
          </a:p>
        </p:txBody>
      </p:sp>
      <p:sp>
        <p:nvSpPr>
          <p:cNvPr id="5" name="Text Placeholder 4">
            <a:extLst>
              <a:ext uri="{FF2B5EF4-FFF2-40B4-BE49-F238E27FC236}">
                <a16:creationId xmlns:a16="http://schemas.microsoft.com/office/drawing/2014/main" id="{E55DF296-C0AE-4C3F-8FC0-928559FACC84}"/>
              </a:ext>
            </a:extLst>
          </p:cNvPr>
          <p:cNvSpPr>
            <a:spLocks noGrp="1"/>
          </p:cNvSpPr>
          <p:nvPr>
            <p:ph type="body" sz="quarter" idx="18"/>
          </p:nvPr>
        </p:nvSpPr>
        <p:spPr>
          <a:xfrm>
            <a:off x="0" y="449263"/>
            <a:ext cx="9144000" cy="304800"/>
          </a:xfrm>
        </p:spPr>
        <p:txBody>
          <a:bodyPr/>
          <a:lstStyle/>
          <a:p>
            <a:r>
              <a:rPr lang="en-US" dirty="0"/>
              <a:t>Paperboard Containers Production Index</a:t>
            </a:r>
            <a:endParaRPr lang="en-US" sz="2400" dirty="0"/>
          </a:p>
        </p:txBody>
      </p:sp>
      <p:graphicFrame>
        <p:nvGraphicFramePr>
          <p:cNvPr id="11" name="Chart Placeholder 10">
            <a:extLst>
              <a:ext uri="{FF2B5EF4-FFF2-40B4-BE49-F238E27FC236}">
                <a16:creationId xmlns:a16="http://schemas.microsoft.com/office/drawing/2014/main" id="{00000000-0008-0000-2D00-000002000000}"/>
              </a:ext>
            </a:extLst>
          </p:cNvPr>
          <p:cNvGraphicFramePr>
            <a:graphicFrameLocks noGrp="1"/>
          </p:cNvGraphicFramePr>
          <p:nvPr>
            <p:ph type="chart" sz="quarter" idx="16"/>
            <p:extLst>
              <p:ext uri="{D42A27DB-BD31-4B8C-83A1-F6EECF244321}">
                <p14:modId xmlns:p14="http://schemas.microsoft.com/office/powerpoint/2010/main" val="3026643814"/>
              </p:ext>
            </p:extLst>
          </p:nvPr>
        </p:nvGraphicFramePr>
        <p:xfrm>
          <a:off x="150813" y="811213"/>
          <a:ext cx="8842375" cy="3817937"/>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p:cNvSpPr>
            <a:spLocks noGrp="1"/>
          </p:cNvSpPr>
          <p:nvPr>
            <p:ph sz="quarter" idx="14"/>
          </p:nvPr>
        </p:nvSpPr>
        <p:spPr/>
        <p:txBody>
          <a:bodyPr/>
          <a:lstStyle/>
          <a:p>
            <a:r>
              <a:rPr lang="en-US" dirty="0"/>
              <a:t>Source: FRB</a:t>
            </a:r>
          </a:p>
        </p:txBody>
      </p:sp>
      <p:sp>
        <p:nvSpPr>
          <p:cNvPr id="9" name="Text Placeholder 8"/>
          <p:cNvSpPr>
            <a:spLocks noGrp="1"/>
          </p:cNvSpPr>
          <p:nvPr>
            <p:ph type="body" sz="quarter" idx="15"/>
          </p:nvPr>
        </p:nvSpPr>
        <p:spPr>
          <a:prstGeom prst="rect">
            <a:avLst/>
          </a:prstGeom>
        </p:spPr>
        <p:txBody>
          <a:bodyPr wrap="none">
            <a:spAutoFit/>
          </a:bodyPr>
          <a:lstStyle/>
          <a:p>
            <a:r>
              <a:rPr lang="en-US" dirty="0">
                <a:solidFill>
                  <a:schemeClr val="accent1"/>
                </a:solidFill>
              </a:rPr>
              <a:t>2012 = 100</a:t>
            </a:r>
          </a:p>
        </p:txBody>
      </p:sp>
      <p:sp>
        <p:nvSpPr>
          <p:cNvPr id="7" name="TextBox 1"/>
          <p:cNvSpPr txBox="1"/>
          <p:nvPr/>
        </p:nvSpPr>
        <p:spPr>
          <a:xfrm>
            <a:off x="609600" y="738147"/>
            <a:ext cx="7648075" cy="103155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32221 Paperboard Container Manufacturing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This industry comprises establishments primarily engaged in converting paperboard into containers without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manufacturing paperboard. These establishments use corrugating, cutting, and shaping machinery to form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paperboard into containers. Products made by these establishments include boxes, corrugated sheets, pads,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pallets, paper dishes, and fiber drums, and reels.</a:t>
            </a:r>
          </a:p>
        </p:txBody>
      </p:sp>
      <p:sp>
        <p:nvSpPr>
          <p:cNvPr id="2" name="TextBox 1">
            <a:extLst>
              <a:ext uri="{FF2B5EF4-FFF2-40B4-BE49-F238E27FC236}">
                <a16:creationId xmlns:a16="http://schemas.microsoft.com/office/drawing/2014/main" id="{D174713F-B01F-4B1A-86BF-78FAAEA3258C}"/>
              </a:ext>
            </a:extLst>
          </p:cNvPr>
          <p:cNvSpPr txBox="1"/>
          <p:nvPr/>
        </p:nvSpPr>
        <p:spPr>
          <a:xfrm>
            <a:off x="4865077" y="2415289"/>
            <a:ext cx="3130062" cy="974626"/>
          </a:xfrm>
          <a:prstGeom prst="rect">
            <a:avLst/>
          </a:prstGeom>
          <a:noFill/>
        </p:spPr>
        <p:txBody>
          <a:bodyPr wrap="square" rtlCol="0">
            <a:spAutoFit/>
          </a:bodyPr>
          <a:lstStyle/>
          <a:p>
            <a:pPr algn="ctr">
              <a:spcAft>
                <a:spcPts val="400"/>
              </a:spcAft>
            </a:pPr>
            <a:r>
              <a:rPr lang="en-US" sz="1800" b="1" dirty="0">
                <a:solidFill>
                  <a:srgbClr val="08A685"/>
                </a:solidFill>
              </a:rPr>
              <a:t>Lowest 3/12 in 3 years</a:t>
            </a:r>
          </a:p>
          <a:p>
            <a:pPr algn="ctr">
              <a:spcAft>
                <a:spcPts val="400"/>
              </a:spcAft>
            </a:pPr>
            <a:r>
              <a:rPr lang="en-US" sz="1800" b="1" dirty="0">
                <a:solidFill>
                  <a:srgbClr val="08A685"/>
                </a:solidFill>
              </a:rPr>
              <a:t>12MMA slipping lower off Oct ‘18 high</a:t>
            </a:r>
          </a:p>
        </p:txBody>
      </p:sp>
    </p:spTree>
    <p:extLst>
      <p:ext uri="{BB962C8B-B14F-4D97-AF65-F5344CB8AC3E}">
        <p14:creationId xmlns:p14="http://schemas.microsoft.com/office/powerpoint/2010/main" val="3574513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a:prstGeom prst="rect">
            <a:avLst/>
          </a:prstGeom>
        </p:spPr>
        <p:txBody>
          <a:bodyPr>
            <a:noAutofit/>
          </a:bodyPr>
          <a:lstStyle/>
          <a:p>
            <a:pPr eaLnBrk="1" hangingPunct="1">
              <a:lnSpc>
                <a:spcPct val="100000"/>
              </a:lnSpc>
            </a:pPr>
            <a:r>
              <a:rPr lang="en-US" dirty="0"/>
              <a:t>More Cyclical Decline Ahead</a:t>
            </a:r>
          </a:p>
        </p:txBody>
      </p:sp>
      <p:sp>
        <p:nvSpPr>
          <p:cNvPr id="7" name="Text Placeholder 6">
            <a:extLst>
              <a:ext uri="{FF2B5EF4-FFF2-40B4-BE49-F238E27FC236}">
                <a16:creationId xmlns:a16="http://schemas.microsoft.com/office/drawing/2014/main" id="{34C9D163-FCF6-4E93-AAA8-7AA8B1C0D5E8}"/>
              </a:ext>
            </a:extLst>
          </p:cNvPr>
          <p:cNvSpPr>
            <a:spLocks noGrp="1"/>
          </p:cNvSpPr>
          <p:nvPr>
            <p:ph type="body" sz="quarter" idx="18"/>
          </p:nvPr>
        </p:nvSpPr>
        <p:spPr/>
        <p:txBody>
          <a:bodyPr/>
          <a:lstStyle/>
          <a:p>
            <a:r>
              <a:rPr lang="en-US" dirty="0"/>
              <a:t>US Industrial Production to US Wholesale Trade Nondurable Goods</a:t>
            </a:r>
          </a:p>
        </p:txBody>
      </p:sp>
      <p:graphicFrame>
        <p:nvGraphicFramePr>
          <p:cNvPr id="11" name="Chart Placeholder 10">
            <a:extLst>
              <a:ext uri="{FF2B5EF4-FFF2-40B4-BE49-F238E27FC236}">
                <a16:creationId xmlns:a16="http://schemas.microsoft.com/office/drawing/2014/main" id="{00000000-0008-0000-2B00-000002000000}"/>
              </a:ext>
            </a:extLst>
          </p:cNvPr>
          <p:cNvGraphicFramePr>
            <a:graphicFrameLocks noGrp="1"/>
          </p:cNvGraphicFramePr>
          <p:nvPr>
            <p:ph type="chart" sz="quarter" idx="16"/>
            <p:extLst>
              <p:ext uri="{D42A27DB-BD31-4B8C-83A1-F6EECF244321}">
                <p14:modId xmlns:p14="http://schemas.microsoft.com/office/powerpoint/2010/main" val="4204981759"/>
              </p:ext>
            </p:extLst>
          </p:nvPr>
        </p:nvGraphicFramePr>
        <p:xfrm>
          <a:off x="150813" y="811213"/>
          <a:ext cx="8842375" cy="3817937"/>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p:cNvSpPr>
            <a:spLocks noGrp="1"/>
          </p:cNvSpPr>
          <p:nvPr>
            <p:ph sz="quarter" idx="14"/>
          </p:nvPr>
        </p:nvSpPr>
        <p:spPr/>
        <p:txBody>
          <a:bodyPr/>
          <a:lstStyle/>
          <a:p>
            <a:r>
              <a:rPr lang="en-US" dirty="0"/>
              <a:t>Sources: FRB, US Census Bureau</a:t>
            </a:r>
          </a:p>
        </p:txBody>
      </p:sp>
      <p:sp>
        <p:nvSpPr>
          <p:cNvPr id="6" name="Text Placeholder 5"/>
          <p:cNvSpPr>
            <a:spLocks noGrp="1"/>
          </p:cNvSpPr>
          <p:nvPr>
            <p:ph type="body" sz="quarter" idx="15"/>
          </p:nvPr>
        </p:nvSpPr>
        <p:spPr/>
        <p:txBody>
          <a:bodyPr/>
          <a:lstStyle/>
          <a:p>
            <a:r>
              <a:rPr lang="en-US" dirty="0"/>
              <a:t>12/12 Rates-of-Change</a:t>
            </a:r>
          </a:p>
        </p:txBody>
      </p:sp>
      <p:sp>
        <p:nvSpPr>
          <p:cNvPr id="2" name="Slide Number Placeholder 1"/>
          <p:cNvSpPr>
            <a:spLocks noGrp="1"/>
          </p:cNvSpPr>
          <p:nvPr>
            <p:ph type="sldNum" sz="quarter" idx="4294967295"/>
          </p:nvPr>
        </p:nvSpPr>
        <p:spPr>
          <a:xfrm>
            <a:off x="8686800" y="4943475"/>
            <a:ext cx="457200" cy="176213"/>
          </a:xfrm>
          <a:prstGeom prst="rect">
            <a:avLst/>
          </a:prstGeom>
        </p:spPr>
        <p:txBody>
          <a:bodyPr/>
          <a:lstStyle/>
          <a:p>
            <a:pPr marL="0" marR="0" lvl="0" indent="0" algn="l" defTabSz="685732" rtl="0" eaLnBrk="1" fontAlgn="auto" latinLnBrk="0" hangingPunct="1">
              <a:lnSpc>
                <a:spcPct val="100000"/>
              </a:lnSpc>
              <a:spcBef>
                <a:spcPts val="0"/>
              </a:spcBef>
              <a:spcAft>
                <a:spcPts val="0"/>
              </a:spcAft>
              <a:buClrTx/>
              <a:buSzTx/>
              <a:buFontTx/>
              <a:buNone/>
              <a:tabLst/>
              <a:defRPr/>
            </a:pPr>
            <a:fld id="{E35D74B1-C131-446C-8BEB-8A62BE500A8E}" type="slidenum">
              <a:rPr kumimoji="0" lang="en-US" sz="1350" b="0" i="0" u="none" strike="noStrike" kern="1200" cap="none" spc="0" normalizeH="0" baseline="0" noProof="0">
                <a:ln>
                  <a:noFill/>
                </a:ln>
                <a:solidFill>
                  <a:srgbClr val="366092">
                    <a:tint val="75000"/>
                  </a:srgbClr>
                </a:solidFill>
                <a:effectLst/>
                <a:uLnTx/>
                <a:uFillTx/>
                <a:latin typeface="Arial"/>
                <a:ea typeface="+mn-ea"/>
                <a:cs typeface="+mn-cs"/>
              </a:rPr>
              <a:pPr marL="0" marR="0" lvl="0" indent="0" algn="l" defTabSz="685732" rtl="0" eaLnBrk="1" fontAlgn="auto" latinLnBrk="0" hangingPunct="1">
                <a:lnSpc>
                  <a:spcPct val="100000"/>
                </a:lnSpc>
                <a:spcBef>
                  <a:spcPts val="0"/>
                </a:spcBef>
                <a:spcAft>
                  <a:spcPts val="0"/>
                </a:spcAft>
                <a:buClrTx/>
                <a:buSzTx/>
                <a:buFontTx/>
                <a:buNone/>
                <a:tabLst/>
                <a:defRPr/>
              </a:pPr>
              <a:t>11</a:t>
            </a:fld>
            <a:endParaRPr kumimoji="0" lang="en-US" sz="1350" b="0" i="0" u="none" strike="noStrike" kern="1200" cap="none" spc="0" normalizeH="0" baseline="0" noProof="0" dirty="0">
              <a:ln>
                <a:noFill/>
              </a:ln>
              <a:solidFill>
                <a:srgbClr val="366092">
                  <a:tint val="75000"/>
                </a:srgbClr>
              </a:solidFill>
              <a:effectLst/>
              <a:uLnTx/>
              <a:uFillTx/>
              <a:latin typeface="Arial"/>
              <a:ea typeface="+mn-ea"/>
              <a:cs typeface="+mn-cs"/>
            </a:endParaRPr>
          </a:p>
        </p:txBody>
      </p:sp>
      <p:sp>
        <p:nvSpPr>
          <p:cNvPr id="5" name="Slide Number Placeholder 2"/>
          <p:cNvSpPr txBox="1">
            <a:spLocks/>
          </p:cNvSpPr>
          <p:nvPr/>
        </p:nvSpPr>
        <p:spPr>
          <a:xfrm>
            <a:off x="7024243" y="40005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8" rtl="0" eaLnBrk="1" fontAlgn="auto" latinLnBrk="0" hangingPunct="1">
              <a:lnSpc>
                <a:spcPct val="100000"/>
              </a:lnSpc>
              <a:spcBef>
                <a:spcPts val="0"/>
              </a:spcBef>
              <a:spcAft>
                <a:spcPts val="0"/>
              </a:spcAft>
              <a:buClr>
                <a:srgbClr val="99CCFF"/>
              </a:buClr>
              <a:buSzTx/>
              <a:buFontTx/>
              <a:buNone/>
              <a:tabLst/>
              <a:defRPr/>
            </a:pPr>
            <a:fld id="{8A3EF298-C34F-4020-BAA4-E480EB971F56}" type="slidenum">
              <a:rPr kumimoji="0" lang="en-US" sz="1050" b="0" i="0" u="none" strike="noStrike" kern="1200" cap="none" spc="0" normalizeH="0" baseline="0" noProof="0">
                <a:ln>
                  <a:noFill/>
                </a:ln>
                <a:solidFill>
                  <a:prstClr val="white"/>
                </a:solidFill>
                <a:effectLst/>
                <a:uLnTx/>
                <a:uFillTx/>
                <a:latin typeface="Arial"/>
                <a:ea typeface="+mn-ea"/>
                <a:cs typeface="+mn-cs"/>
              </a:rPr>
              <a:pPr marL="0" marR="0" lvl="0" indent="0" algn="r" defTabSz="914378" rtl="0" eaLnBrk="1" fontAlgn="auto" latinLnBrk="0" hangingPunct="1">
                <a:lnSpc>
                  <a:spcPct val="100000"/>
                </a:lnSpc>
                <a:spcBef>
                  <a:spcPts val="0"/>
                </a:spcBef>
                <a:spcAft>
                  <a:spcPts val="0"/>
                </a:spcAft>
                <a:buClr>
                  <a:srgbClr val="99CCFF"/>
                </a:buClr>
                <a:buSzTx/>
                <a:buFontTx/>
                <a:buNone/>
                <a:tabLst/>
                <a:defRPr/>
              </a:pPr>
              <a:t>11</a:t>
            </a:fld>
            <a:endParaRPr kumimoji="0" lang="en-US" sz="1050" b="0" i="0" u="none" strike="noStrike" kern="1200" cap="none" spc="0" normalizeH="0" baseline="0" noProof="0">
              <a:ln>
                <a:noFill/>
              </a:ln>
              <a:solidFill>
                <a:prstClr val="white"/>
              </a:solidFill>
              <a:effectLst/>
              <a:uLnTx/>
              <a:uFillTx/>
              <a:latin typeface="Arial"/>
              <a:ea typeface="+mn-ea"/>
              <a:cs typeface="+mn-cs"/>
            </a:endParaRPr>
          </a:p>
        </p:txBody>
      </p:sp>
      <p:sp>
        <p:nvSpPr>
          <p:cNvPr id="9" name="TextBox 8">
            <a:extLst>
              <a:ext uri="{FF2B5EF4-FFF2-40B4-BE49-F238E27FC236}">
                <a16:creationId xmlns:a16="http://schemas.microsoft.com/office/drawing/2014/main" id="{823A05E6-CC1B-45DD-8AC1-896A0614598C}"/>
              </a:ext>
            </a:extLst>
          </p:cNvPr>
          <p:cNvSpPr txBox="1"/>
          <p:nvPr/>
        </p:nvSpPr>
        <p:spPr>
          <a:xfrm>
            <a:off x="4572000" y="3319611"/>
            <a:ext cx="3364523" cy="697627"/>
          </a:xfrm>
          <a:prstGeom prst="rect">
            <a:avLst/>
          </a:prstGeom>
          <a:noFill/>
        </p:spPr>
        <p:txBody>
          <a:bodyPr wrap="square" rtlCol="0">
            <a:spAutoFit/>
          </a:bodyPr>
          <a:lstStyle/>
          <a:p>
            <a:pPr algn="ctr">
              <a:spcAft>
                <a:spcPts val="400"/>
              </a:spcAft>
            </a:pPr>
            <a:r>
              <a:rPr lang="en-US" sz="1800" b="1" dirty="0">
                <a:solidFill>
                  <a:srgbClr val="F79646"/>
                </a:solidFill>
              </a:rPr>
              <a:t>Rapid deceleration</a:t>
            </a:r>
          </a:p>
          <a:p>
            <a:pPr algn="ctr">
              <a:spcAft>
                <a:spcPts val="400"/>
              </a:spcAft>
            </a:pPr>
            <a:r>
              <a:rPr lang="en-US" sz="1800" b="1" dirty="0">
                <a:solidFill>
                  <a:srgbClr val="F79646"/>
                </a:solidFill>
              </a:rPr>
              <a:t>12MMA flat at record high $</a:t>
            </a:r>
          </a:p>
        </p:txBody>
      </p:sp>
    </p:spTree>
    <p:extLst>
      <p:ext uri="{BB962C8B-B14F-4D97-AF65-F5344CB8AC3E}">
        <p14:creationId xmlns:p14="http://schemas.microsoft.com/office/powerpoint/2010/main" val="4159024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1B9C5D-1569-4DFB-8B80-19040FC5E9FD}"/>
              </a:ext>
            </a:extLst>
          </p:cNvPr>
          <p:cNvSpPr txBox="1"/>
          <p:nvPr/>
        </p:nvSpPr>
        <p:spPr>
          <a:xfrm>
            <a:off x="4470402" y="1263042"/>
            <a:ext cx="4673599" cy="1446550"/>
          </a:xfrm>
          <a:prstGeom prst="rect">
            <a:avLst/>
          </a:prstGeom>
          <a:noFill/>
        </p:spPr>
        <p:txBody>
          <a:bodyPr wrap="square" rtlCol="0">
            <a:spAutoFit/>
          </a:bodyPr>
          <a:lstStyle/>
          <a:p>
            <a:pPr marL="0" marR="0" lvl="0" indent="0" algn="ctr" defTabSz="684321"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Narrow" panose="020B0606020202030204" pitchFamily="34" charset="0"/>
                <a:ea typeface="Verdana" panose="020B0604030504040204" pitchFamily="34" charset="0"/>
                <a:cs typeface="Arial" panose="020B0604020202020204" pitchFamily="34" charset="0"/>
              </a:rPr>
              <a:t>Tariffs and other</a:t>
            </a:r>
          </a:p>
          <a:p>
            <a:pPr marL="0" marR="0" lvl="0" indent="0" algn="ctr" defTabSz="684321"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Narrow" panose="020B0606020202030204" pitchFamily="34" charset="0"/>
                <a:ea typeface="Verdana" panose="020B0604030504040204" pitchFamily="34" charset="0"/>
                <a:cs typeface="Arial" panose="020B0604020202020204" pitchFamily="34" charset="0"/>
              </a:rPr>
              <a:t>fun things</a:t>
            </a:r>
          </a:p>
        </p:txBody>
      </p:sp>
      <p:sp>
        <p:nvSpPr>
          <p:cNvPr id="4" name="Rectangle 3">
            <a:extLst>
              <a:ext uri="{FF2B5EF4-FFF2-40B4-BE49-F238E27FC236}">
                <a16:creationId xmlns:a16="http://schemas.microsoft.com/office/drawing/2014/main" id="{B57F37EE-EE61-4382-B162-60CF0572C2F4}"/>
              </a:ext>
            </a:extLst>
          </p:cNvPr>
          <p:cNvSpPr/>
          <p:nvPr/>
        </p:nvSpPr>
        <p:spPr>
          <a:xfrm>
            <a:off x="0" y="0"/>
            <a:ext cx="4470400" cy="5143500"/>
          </a:xfrm>
          <a:prstGeom prst="rect">
            <a:avLst/>
          </a:prstGeom>
          <a:solidFill>
            <a:srgbClr val="2F7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FCE58454-F2CB-4EC6-ACE6-8AE9430E985E}"/>
              </a:ext>
            </a:extLst>
          </p:cNvPr>
          <p:cNvSpPr/>
          <p:nvPr/>
        </p:nvSpPr>
        <p:spPr>
          <a:xfrm>
            <a:off x="1" y="4471987"/>
            <a:ext cx="4470398" cy="668310"/>
          </a:xfrm>
          <a:prstGeom prst="rect">
            <a:avLst/>
          </a:prstGeom>
          <a:solidFill>
            <a:srgbClr val="133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C6C15258-4DAE-4767-B16C-6747412B9D9C}"/>
              </a:ext>
            </a:extLst>
          </p:cNvPr>
          <p:cNvSpPr/>
          <p:nvPr/>
        </p:nvSpPr>
        <p:spPr>
          <a:xfrm>
            <a:off x="4470400" y="3827463"/>
            <a:ext cx="2480733" cy="1322970"/>
          </a:xfrm>
          <a:prstGeom prst="rect">
            <a:avLst/>
          </a:prstGeom>
          <a:solidFill>
            <a:srgbClr val="A3D8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879601" y="4666344"/>
            <a:ext cx="778933" cy="291848"/>
          </a:xfrm>
          <a:prstGeom prst="rect">
            <a:avLst/>
          </a:prstGeom>
          <a:noFill/>
          <a:ln w="9525">
            <a:no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0" name="Rectangle 9">
            <a:extLst>
              <a:ext uri="{FF2B5EF4-FFF2-40B4-BE49-F238E27FC236}">
                <a16:creationId xmlns:a16="http://schemas.microsoft.com/office/drawing/2014/main" id="{F6510ABC-6A71-4489-9766-084BBDB485C8}"/>
              </a:ext>
            </a:extLst>
          </p:cNvPr>
          <p:cNvSpPr/>
          <p:nvPr/>
        </p:nvSpPr>
        <p:spPr>
          <a:xfrm>
            <a:off x="4470400" y="4478866"/>
            <a:ext cx="4673600" cy="664688"/>
          </a:xfrm>
          <a:prstGeom prst="rect">
            <a:avLst/>
          </a:prstGeom>
          <a:solidFill>
            <a:srgbClr val="59B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6C766CC2-48FF-426C-A5B7-8DD802B284D9}"/>
              </a:ext>
            </a:extLst>
          </p:cNvPr>
          <p:cNvSpPr/>
          <p:nvPr/>
        </p:nvSpPr>
        <p:spPr>
          <a:xfrm>
            <a:off x="1" y="0"/>
            <a:ext cx="4470399" cy="678102"/>
          </a:xfrm>
          <a:prstGeom prst="rect">
            <a:avLst/>
          </a:prstGeom>
          <a:solidFill>
            <a:srgbClr val="59B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FABA4DFD-2C77-4421-BFC8-9AC43C961CA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57497" y="1412501"/>
            <a:ext cx="3755405" cy="2318497"/>
          </a:xfrm>
          <a:prstGeom prst="rect">
            <a:avLst/>
          </a:prstGeom>
          <a:ln w="19050">
            <a:solidFill>
              <a:srgbClr val="000000"/>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996126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D2FF63A-4DA3-4225-9396-E94BA1696CBC}"/>
              </a:ext>
            </a:extLst>
          </p:cNvPr>
          <p:cNvSpPr>
            <a:spLocks noGrp="1"/>
          </p:cNvSpPr>
          <p:nvPr>
            <p:ph type="title"/>
          </p:nvPr>
        </p:nvSpPr>
        <p:spPr/>
        <p:txBody>
          <a:bodyPr/>
          <a:lstStyle/>
          <a:p>
            <a:r>
              <a:rPr lang="en-US" dirty="0"/>
              <a:t>Things Are Getting Better</a:t>
            </a:r>
          </a:p>
        </p:txBody>
      </p:sp>
      <p:sp>
        <p:nvSpPr>
          <p:cNvPr id="12" name="Text Placeholder 11">
            <a:extLst>
              <a:ext uri="{FF2B5EF4-FFF2-40B4-BE49-F238E27FC236}">
                <a16:creationId xmlns:a16="http://schemas.microsoft.com/office/drawing/2014/main" id="{1655F02C-B709-4AFE-AA9B-6B574E0988DF}"/>
              </a:ext>
            </a:extLst>
          </p:cNvPr>
          <p:cNvSpPr>
            <a:spLocks noGrp="1"/>
          </p:cNvSpPr>
          <p:nvPr>
            <p:ph type="body" sz="quarter" idx="18"/>
          </p:nvPr>
        </p:nvSpPr>
        <p:spPr/>
        <p:txBody>
          <a:bodyPr/>
          <a:lstStyle/>
          <a:p>
            <a:r>
              <a:rPr lang="en-US" dirty="0"/>
              <a:t>World Carbon Dioxide Emissions</a:t>
            </a:r>
          </a:p>
        </p:txBody>
      </p:sp>
      <p:graphicFrame>
        <p:nvGraphicFramePr>
          <p:cNvPr id="10" name="Chart Placeholder 9">
            <a:extLst>
              <a:ext uri="{FF2B5EF4-FFF2-40B4-BE49-F238E27FC236}">
                <a16:creationId xmlns:a16="http://schemas.microsoft.com/office/drawing/2014/main" id="{049B5705-986C-4262-AC1B-A27C6879010B}"/>
              </a:ext>
            </a:extLst>
          </p:cNvPr>
          <p:cNvGraphicFramePr>
            <a:graphicFrameLocks noGrp="1"/>
          </p:cNvGraphicFramePr>
          <p:nvPr>
            <p:ph type="chart" sz="quarter" idx="16"/>
            <p:extLst/>
          </p:nvPr>
        </p:nvGraphicFramePr>
        <p:xfrm>
          <a:off x="150813" y="811213"/>
          <a:ext cx="8842375" cy="3817937"/>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6">
            <a:extLst>
              <a:ext uri="{FF2B5EF4-FFF2-40B4-BE49-F238E27FC236}">
                <a16:creationId xmlns:a16="http://schemas.microsoft.com/office/drawing/2014/main" id="{1AD2DCAF-2F5E-475A-9C0A-3D4C875DE2C5}"/>
              </a:ext>
            </a:extLst>
          </p:cNvPr>
          <p:cNvSpPr>
            <a:spLocks noGrp="1"/>
          </p:cNvSpPr>
          <p:nvPr>
            <p:ph sz="quarter" idx="14"/>
          </p:nvPr>
        </p:nvSpPr>
        <p:spPr/>
        <p:txBody>
          <a:bodyPr/>
          <a:lstStyle/>
          <a:p>
            <a:r>
              <a:rPr lang="en-US" dirty="0"/>
              <a:t>Source: EIA</a:t>
            </a:r>
          </a:p>
        </p:txBody>
      </p:sp>
      <p:sp>
        <p:nvSpPr>
          <p:cNvPr id="11" name="Text Placeholder 10">
            <a:extLst>
              <a:ext uri="{FF2B5EF4-FFF2-40B4-BE49-F238E27FC236}">
                <a16:creationId xmlns:a16="http://schemas.microsoft.com/office/drawing/2014/main" id="{9D65C31A-CAB3-488B-AE35-1F0799E15121}"/>
              </a:ext>
            </a:extLst>
          </p:cNvPr>
          <p:cNvSpPr>
            <a:spLocks noGrp="1"/>
          </p:cNvSpPr>
          <p:nvPr>
            <p:ph type="body" sz="quarter" idx="15"/>
          </p:nvPr>
        </p:nvSpPr>
        <p:spPr/>
        <p:txBody>
          <a:bodyPr/>
          <a:lstStyle/>
          <a:p>
            <a:r>
              <a:rPr lang="en-US" dirty="0"/>
              <a:t>Millions of Metric Tons</a:t>
            </a:r>
          </a:p>
        </p:txBody>
      </p:sp>
    </p:spTree>
    <p:extLst>
      <p:ext uri="{BB962C8B-B14F-4D97-AF65-F5344CB8AC3E}">
        <p14:creationId xmlns:p14="http://schemas.microsoft.com/office/powerpoint/2010/main" val="21045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Manufacturing: A Growing Part of America</a:t>
            </a:r>
          </a:p>
        </p:txBody>
      </p:sp>
      <p:sp>
        <p:nvSpPr>
          <p:cNvPr id="6" name="Text Placeholder 5">
            <a:extLst>
              <a:ext uri="{FF2B5EF4-FFF2-40B4-BE49-F238E27FC236}">
                <a16:creationId xmlns:a16="http://schemas.microsoft.com/office/drawing/2014/main" id="{EF138314-B7C8-4371-B4F9-06AB6A75E57D}"/>
              </a:ext>
            </a:extLst>
          </p:cNvPr>
          <p:cNvSpPr>
            <a:spLocks noGrp="1"/>
          </p:cNvSpPr>
          <p:nvPr>
            <p:ph type="body" sz="quarter" idx="18"/>
          </p:nvPr>
        </p:nvSpPr>
        <p:spPr/>
        <p:txBody>
          <a:bodyPr/>
          <a:lstStyle/>
          <a:p>
            <a:r>
              <a:rPr lang="en-US" dirty="0"/>
              <a:t>US Industrial Production Index to US Total Manufacturing Production Index </a:t>
            </a:r>
          </a:p>
        </p:txBody>
      </p:sp>
      <p:graphicFrame>
        <p:nvGraphicFramePr>
          <p:cNvPr id="9" name="Chart Placeholder 8"/>
          <p:cNvGraphicFramePr>
            <a:graphicFrameLocks noGrp="1"/>
          </p:cNvGraphicFramePr>
          <p:nvPr>
            <p:ph type="chart" sz="quarter" idx="16"/>
            <p:extLst>
              <p:ext uri="{D42A27DB-BD31-4B8C-83A1-F6EECF244321}">
                <p14:modId xmlns:p14="http://schemas.microsoft.com/office/powerpoint/2010/main" val="3879434214"/>
              </p:ext>
            </p:extLst>
          </p:nvPr>
        </p:nvGraphicFramePr>
        <p:xfrm>
          <a:off x="150815" y="811215"/>
          <a:ext cx="8842375" cy="3817937"/>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p:cNvSpPr>
            <a:spLocks noGrp="1"/>
          </p:cNvSpPr>
          <p:nvPr>
            <p:ph sz="quarter" idx="14"/>
          </p:nvPr>
        </p:nvSpPr>
        <p:spPr/>
        <p:txBody>
          <a:bodyPr/>
          <a:lstStyle/>
          <a:p>
            <a:r>
              <a:rPr lang="en-US" dirty="0"/>
              <a:t>Source: FRB</a:t>
            </a:r>
          </a:p>
        </p:txBody>
      </p:sp>
      <p:sp>
        <p:nvSpPr>
          <p:cNvPr id="4" name="Text Placeholder 3"/>
          <p:cNvSpPr>
            <a:spLocks noGrp="1"/>
          </p:cNvSpPr>
          <p:nvPr>
            <p:ph type="body" sz="quarter" idx="15"/>
          </p:nvPr>
        </p:nvSpPr>
        <p:spPr/>
        <p:txBody>
          <a:bodyPr/>
          <a:lstStyle/>
          <a:p>
            <a:r>
              <a:rPr lang="en-US" dirty="0"/>
              <a:t>Annual Data Trends</a:t>
            </a:r>
          </a:p>
        </p:txBody>
      </p:sp>
      <p:sp>
        <p:nvSpPr>
          <p:cNvPr id="5" name="Slide Number Placeholder 4"/>
          <p:cNvSpPr>
            <a:spLocks noGrp="1"/>
          </p:cNvSpPr>
          <p:nvPr>
            <p:ph type="sldNum" sz="quarter" idx="4294967295"/>
          </p:nvPr>
        </p:nvSpPr>
        <p:spPr>
          <a:xfrm>
            <a:off x="8686800" y="4943477"/>
            <a:ext cx="457200" cy="176213"/>
          </a:xfrm>
          <a:prstGeom prst="rect">
            <a:avLst/>
          </a:prstGeom>
        </p:spPr>
        <p:txBody>
          <a:bodyPr/>
          <a:lstStyle/>
          <a:p>
            <a:pPr marL="0" marR="0" lvl="0" indent="0" algn="r" defTabSz="913455" rtl="0" eaLnBrk="1" fontAlgn="auto" latinLnBrk="0" hangingPunct="1">
              <a:lnSpc>
                <a:spcPct val="100000"/>
              </a:lnSpc>
              <a:spcBef>
                <a:spcPts val="0"/>
              </a:spcBef>
              <a:spcAft>
                <a:spcPts val="0"/>
              </a:spcAft>
              <a:buClrTx/>
              <a:buSzTx/>
              <a:buFontTx/>
              <a:buNone/>
              <a:tabLst/>
              <a:defRPr/>
            </a:pPr>
            <a:fld id="{E35D74B1-C131-446C-8BEB-8A62BE500A8E}" type="slidenum">
              <a:rPr kumimoji="0" lang="en-US" sz="800" b="0" i="0" u="none" strike="noStrike" kern="1200" cap="none" spc="0" normalizeH="0" baseline="0" noProof="0">
                <a:ln>
                  <a:noFill/>
                </a:ln>
                <a:solidFill>
                  <a:srgbClr val="366092">
                    <a:tint val="75000"/>
                  </a:srgbClr>
                </a:solidFill>
                <a:effectLst/>
                <a:uLnTx/>
                <a:uFillTx/>
                <a:latin typeface="Arial" panose="020B0604020202020204" pitchFamily="34" charset="0"/>
                <a:ea typeface="+mn-ea"/>
                <a:cs typeface="Arial" panose="020B0604020202020204" pitchFamily="34" charset="0"/>
              </a:rPr>
              <a:pPr marL="0" marR="0" lvl="0" indent="0" algn="r" defTabSz="913455" rtl="0" eaLnBrk="1" fontAlgn="auto" latinLnBrk="0" hangingPunct="1">
                <a:lnSpc>
                  <a:spcPct val="100000"/>
                </a:lnSpc>
                <a:spcBef>
                  <a:spcPts val="0"/>
                </a:spcBef>
                <a:spcAft>
                  <a:spcPts val="0"/>
                </a:spcAft>
                <a:buClrTx/>
                <a:buSzTx/>
                <a:buFontTx/>
                <a:buNone/>
                <a:tabLst/>
                <a:defRPr/>
              </a:pPr>
              <a:t>14</a:t>
            </a:fld>
            <a:endParaRPr kumimoji="0" lang="en-US" sz="800" b="0" i="0" u="none" strike="noStrike" kern="1200" cap="none" spc="0" normalizeH="0" baseline="0" noProof="0">
              <a:ln>
                <a:noFill/>
              </a:ln>
              <a:solidFill>
                <a:srgbClr val="366092">
                  <a:tint val="75000"/>
                </a:srgbClr>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9EFA519C-6270-4CF5-8355-C25929B4E1A2}"/>
              </a:ext>
            </a:extLst>
          </p:cNvPr>
          <p:cNvSpPr txBox="1"/>
          <p:nvPr/>
        </p:nvSpPr>
        <p:spPr>
          <a:xfrm>
            <a:off x="4451499" y="2629786"/>
            <a:ext cx="3877339" cy="1025922"/>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400"/>
              </a:spcAft>
              <a:buClrTx/>
              <a:buSzTx/>
              <a:buFontTx/>
              <a:buNone/>
              <a:tabLst/>
              <a:defRPr/>
            </a:pPr>
            <a:r>
              <a:rPr kumimoji="0" lang="en-US" sz="1800" b="0" i="0" u="none" strike="noStrike" kern="1200" cap="none" spc="0" normalizeH="0" baseline="0" noProof="0" dirty="0">
                <a:ln>
                  <a:noFill/>
                </a:ln>
                <a:solidFill>
                  <a:srgbClr val="F79646">
                    <a:lumMod val="75000"/>
                  </a:srgbClr>
                </a:solidFill>
                <a:effectLst/>
                <a:uLnTx/>
                <a:uFillTx/>
                <a:latin typeface="Arial"/>
                <a:ea typeface="+mn-ea"/>
                <a:cs typeface="+mn-cs"/>
              </a:rPr>
              <a:t>12/12 2.9% Fastest growth in 6 </a:t>
            </a:r>
            <a:r>
              <a:rPr kumimoji="0" lang="en-US" sz="1800" b="0" i="0" u="none" strike="noStrike" kern="1200" cap="none" spc="0" normalizeH="0" baseline="0" noProof="0" dirty="0" err="1">
                <a:ln>
                  <a:noFill/>
                </a:ln>
                <a:solidFill>
                  <a:srgbClr val="F79646">
                    <a:lumMod val="75000"/>
                  </a:srgbClr>
                </a:solidFill>
                <a:effectLst/>
                <a:uLnTx/>
                <a:uFillTx/>
                <a:latin typeface="Arial"/>
                <a:ea typeface="+mn-ea"/>
                <a:cs typeface="+mn-cs"/>
              </a:rPr>
              <a:t>yrs</a:t>
            </a:r>
            <a:endParaRPr kumimoji="0" lang="en-US" sz="1800" b="0" i="0" u="none" strike="noStrike" kern="1200" cap="none" spc="0" normalizeH="0" baseline="0" noProof="0" dirty="0">
              <a:ln>
                <a:noFill/>
              </a:ln>
              <a:solidFill>
                <a:srgbClr val="F79646">
                  <a:lumMod val="75000"/>
                </a:srgbClr>
              </a:solidFill>
              <a:effectLst/>
              <a:uLnTx/>
              <a:uFillTx/>
              <a:latin typeface="Arial"/>
              <a:ea typeface="+mn-ea"/>
              <a:cs typeface="+mn-cs"/>
            </a:endParaRPr>
          </a:p>
          <a:p>
            <a:pPr marL="0" marR="0" lvl="0" indent="0" algn="ctr" defTabSz="457189" rtl="0" eaLnBrk="1" fontAlgn="auto" latinLnBrk="0" hangingPunct="1">
              <a:lnSpc>
                <a:spcPct val="100000"/>
              </a:lnSpc>
              <a:spcBef>
                <a:spcPts val="0"/>
              </a:spcBef>
              <a:spcAft>
                <a:spcPts val="400"/>
              </a:spcAft>
              <a:buClrTx/>
              <a:buSzTx/>
              <a:buFontTx/>
              <a:buNone/>
              <a:tabLst/>
              <a:defRPr/>
            </a:pPr>
            <a:r>
              <a:rPr kumimoji="0" lang="en-US" sz="1800" b="0" i="0" u="none" strike="noStrike" kern="1200" cap="none" spc="0" normalizeH="0" baseline="0" noProof="0" dirty="0">
                <a:ln>
                  <a:noFill/>
                </a:ln>
                <a:solidFill>
                  <a:srgbClr val="F79646">
                    <a:lumMod val="75000"/>
                  </a:srgbClr>
                </a:solidFill>
                <a:effectLst/>
                <a:uLnTx/>
                <a:uFillTx/>
                <a:latin typeface="Arial"/>
                <a:ea typeface="+mn-ea"/>
                <a:cs typeface="+mn-cs"/>
              </a:rPr>
              <a:t>3/12  3.0% Sep ‘18 high</a:t>
            </a:r>
          </a:p>
          <a:p>
            <a:pPr marL="0" marR="0" lvl="0" indent="0" algn="ctr" defTabSz="457189" rtl="0" eaLnBrk="1" fontAlgn="auto" latinLnBrk="0" hangingPunct="1">
              <a:lnSpc>
                <a:spcPct val="100000"/>
              </a:lnSpc>
              <a:spcBef>
                <a:spcPts val="0"/>
              </a:spcBef>
              <a:spcAft>
                <a:spcPts val="400"/>
              </a:spcAft>
              <a:buClrTx/>
              <a:buSzTx/>
              <a:buFontTx/>
              <a:buNone/>
              <a:tabLst/>
              <a:defRPr/>
            </a:pPr>
            <a:r>
              <a:rPr kumimoji="0" lang="en-US" sz="1800" b="0" i="0" u="none" strike="noStrike" kern="1200" cap="none" spc="0" normalizeH="0" baseline="0" noProof="0" dirty="0">
                <a:ln>
                  <a:noFill/>
                </a:ln>
                <a:solidFill>
                  <a:srgbClr val="F79646">
                    <a:lumMod val="75000"/>
                  </a:srgbClr>
                </a:solidFill>
                <a:effectLst/>
                <a:uLnTx/>
                <a:uFillTx/>
                <a:latin typeface="Arial"/>
                <a:ea typeface="+mn-ea"/>
                <a:cs typeface="+mn-cs"/>
              </a:rPr>
              <a:t>12MMA  1.8% &lt; Feb ‘08 record high</a:t>
            </a:r>
          </a:p>
        </p:txBody>
      </p:sp>
    </p:spTree>
    <p:extLst>
      <p:ext uri="{BB962C8B-B14F-4D97-AF65-F5344CB8AC3E}">
        <p14:creationId xmlns:p14="http://schemas.microsoft.com/office/powerpoint/2010/main" val="1981403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63582-6943-4187-8C97-322E3C5CCEEE}"/>
              </a:ext>
            </a:extLst>
          </p:cNvPr>
          <p:cNvSpPr>
            <a:spLocks noGrp="1"/>
          </p:cNvSpPr>
          <p:nvPr>
            <p:ph type="title"/>
          </p:nvPr>
        </p:nvSpPr>
        <p:spPr/>
        <p:txBody>
          <a:bodyPr/>
          <a:lstStyle/>
          <a:p>
            <a:r>
              <a:rPr lang="en-US" dirty="0"/>
              <a:t>Widening Trade Imbalance with China</a:t>
            </a:r>
          </a:p>
        </p:txBody>
      </p:sp>
      <p:sp>
        <p:nvSpPr>
          <p:cNvPr id="3" name="Text Placeholder 2">
            <a:extLst>
              <a:ext uri="{FF2B5EF4-FFF2-40B4-BE49-F238E27FC236}">
                <a16:creationId xmlns:a16="http://schemas.microsoft.com/office/drawing/2014/main" id="{932AD994-D5B6-473D-88B8-666C67893A3D}"/>
              </a:ext>
            </a:extLst>
          </p:cNvPr>
          <p:cNvSpPr>
            <a:spLocks noGrp="1"/>
          </p:cNvSpPr>
          <p:nvPr>
            <p:ph type="body" sz="quarter" idx="18"/>
          </p:nvPr>
        </p:nvSpPr>
        <p:spPr>
          <a:xfrm>
            <a:off x="0" y="514350"/>
            <a:ext cx="9144000" cy="304800"/>
          </a:xfrm>
        </p:spPr>
        <p:txBody>
          <a:bodyPr/>
          <a:lstStyle/>
          <a:p>
            <a:r>
              <a:rPr lang="en-US" dirty="0"/>
              <a:t>US Trade with China: Imports to Exports</a:t>
            </a:r>
          </a:p>
          <a:p>
            <a:endParaRPr lang="en-US" dirty="0"/>
          </a:p>
        </p:txBody>
      </p:sp>
      <p:sp>
        <p:nvSpPr>
          <p:cNvPr id="5" name="Content Placeholder 4">
            <a:extLst>
              <a:ext uri="{FF2B5EF4-FFF2-40B4-BE49-F238E27FC236}">
                <a16:creationId xmlns:a16="http://schemas.microsoft.com/office/drawing/2014/main" id="{89A599F7-EC9B-4EC9-B74A-CEE01DBDE998}"/>
              </a:ext>
            </a:extLst>
          </p:cNvPr>
          <p:cNvSpPr>
            <a:spLocks noGrp="1"/>
          </p:cNvSpPr>
          <p:nvPr>
            <p:ph sz="quarter" idx="14"/>
          </p:nvPr>
        </p:nvSpPr>
        <p:spPr>
          <a:xfrm>
            <a:off x="2819400" y="4856526"/>
            <a:ext cx="6096000" cy="286974"/>
          </a:xfrm>
        </p:spPr>
        <p:txBody>
          <a:bodyPr/>
          <a:lstStyle/>
          <a:p>
            <a:r>
              <a:rPr lang="en-US" dirty="0"/>
              <a:t>Source: US Census Bureau</a:t>
            </a:r>
          </a:p>
        </p:txBody>
      </p:sp>
      <p:sp>
        <p:nvSpPr>
          <p:cNvPr id="6" name="Text Placeholder 5">
            <a:extLst>
              <a:ext uri="{FF2B5EF4-FFF2-40B4-BE49-F238E27FC236}">
                <a16:creationId xmlns:a16="http://schemas.microsoft.com/office/drawing/2014/main" id="{E2BF7F74-2E52-449F-B0C3-CCECD862D12B}"/>
              </a:ext>
            </a:extLst>
          </p:cNvPr>
          <p:cNvSpPr>
            <a:spLocks noGrp="1"/>
          </p:cNvSpPr>
          <p:nvPr>
            <p:ph type="body" sz="quarter" idx="15"/>
          </p:nvPr>
        </p:nvSpPr>
        <p:spPr/>
        <p:txBody>
          <a:bodyPr/>
          <a:lstStyle/>
          <a:p>
            <a:r>
              <a:rPr lang="en-US" dirty="0"/>
              <a:t>Annual Data Trends</a:t>
            </a:r>
          </a:p>
        </p:txBody>
      </p:sp>
      <p:graphicFrame>
        <p:nvGraphicFramePr>
          <p:cNvPr id="8" name="Chart Placeholder 7">
            <a:extLst>
              <a:ext uri="{FF2B5EF4-FFF2-40B4-BE49-F238E27FC236}">
                <a16:creationId xmlns:a16="http://schemas.microsoft.com/office/drawing/2014/main" id="{FB47B3B2-2101-467F-BEF3-6B9BC34EB680}"/>
              </a:ext>
            </a:extLst>
          </p:cNvPr>
          <p:cNvGraphicFramePr>
            <a:graphicFrameLocks noGrp="1"/>
          </p:cNvGraphicFramePr>
          <p:nvPr>
            <p:ph type="chart" sz="quarter" idx="16"/>
            <p:extLst>
              <p:ext uri="{D42A27DB-BD31-4B8C-83A1-F6EECF244321}">
                <p14:modId xmlns:p14="http://schemas.microsoft.com/office/powerpoint/2010/main" val="439078737"/>
              </p:ext>
            </p:extLst>
          </p:nvPr>
        </p:nvGraphicFramePr>
        <p:xfrm>
          <a:off x="150813" y="811213"/>
          <a:ext cx="8842375" cy="381793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BC95FD3A-291E-4FC6-B9FA-FF210D360AB1}"/>
              </a:ext>
            </a:extLst>
          </p:cNvPr>
          <p:cNvSpPr txBox="1"/>
          <p:nvPr/>
        </p:nvSpPr>
        <p:spPr>
          <a:xfrm>
            <a:off x="4215452" y="2793860"/>
            <a:ext cx="3385217" cy="1231106"/>
          </a:xfrm>
          <a:prstGeom prst="rect">
            <a:avLst/>
          </a:prstGeom>
          <a:noFill/>
        </p:spPr>
        <p:txBody>
          <a:bodyPr wrap="square" rtlCol="0">
            <a:spAutoFit/>
          </a:bodyPr>
          <a:lstStyle/>
          <a:p>
            <a:pPr marL="0" marR="0" lvl="0" indent="0" algn="ctr" defTabSz="685749" rtl="0" eaLnBrk="1" fontAlgn="auto" latinLnBrk="0" hangingPunct="1">
              <a:lnSpc>
                <a:spcPct val="100000"/>
              </a:lnSpc>
              <a:spcBef>
                <a:spcPts val="0"/>
              </a:spcBef>
              <a:spcAft>
                <a:spcPts val="400"/>
              </a:spcAft>
              <a:buClrTx/>
              <a:buSzTx/>
              <a:buFontTx/>
              <a:buNone/>
              <a:tabLst/>
              <a:defRPr/>
            </a:pPr>
            <a:r>
              <a:rPr kumimoji="0" lang="en-US" sz="1600" b="1" i="0" u="none" strike="noStrike" kern="1200" cap="none" spc="0" normalizeH="0" baseline="0" noProof="0" dirty="0">
                <a:ln>
                  <a:noFill/>
                </a:ln>
                <a:solidFill>
                  <a:srgbClr val="F79646">
                    <a:lumMod val="75000"/>
                  </a:srgbClr>
                </a:solidFill>
                <a:effectLst/>
                <a:uLnTx/>
                <a:uFillTx/>
                <a:latin typeface="Arial"/>
                <a:ea typeface="+mn-ea"/>
                <a:cs typeface="+mn-cs"/>
              </a:rPr>
              <a:t>Exports to China</a:t>
            </a:r>
          </a:p>
          <a:p>
            <a:pPr marL="0" marR="0" lvl="0" indent="0" algn="ctr" defTabSz="685749" rtl="0" eaLnBrk="1" fontAlgn="auto" latinLnBrk="0" hangingPunct="1">
              <a:lnSpc>
                <a:spcPct val="100000"/>
              </a:lnSpc>
              <a:spcBef>
                <a:spcPts val="0"/>
              </a:spcBef>
              <a:spcAft>
                <a:spcPts val="400"/>
              </a:spcAft>
              <a:buClrTx/>
              <a:buSzTx/>
              <a:buFontTx/>
              <a:buNone/>
              <a:tabLst/>
              <a:defRPr/>
            </a:pPr>
            <a:r>
              <a:rPr kumimoji="0" lang="en-US" sz="1600" b="1" i="0" u="none" strike="noStrike" kern="1200" cap="none" spc="0" normalizeH="0" baseline="0" noProof="0" dirty="0">
                <a:ln>
                  <a:noFill/>
                </a:ln>
                <a:solidFill>
                  <a:srgbClr val="F79646">
                    <a:lumMod val="75000"/>
                  </a:srgbClr>
                </a:solidFill>
                <a:effectLst/>
                <a:uLnTx/>
                <a:uFillTx/>
                <a:latin typeface="Arial"/>
                <a:ea typeface="+mn-ea"/>
                <a:cs typeface="+mn-cs"/>
              </a:rPr>
              <a:t>3/12  -31.5%, lowest in 28 </a:t>
            </a:r>
            <a:r>
              <a:rPr kumimoji="0" lang="en-US" sz="1600" b="1" i="0" u="none" strike="noStrike" kern="1200" cap="none" spc="0" normalizeH="0" baseline="0" noProof="0" dirty="0" err="1">
                <a:ln>
                  <a:noFill/>
                </a:ln>
                <a:solidFill>
                  <a:srgbClr val="F79646">
                    <a:lumMod val="75000"/>
                  </a:srgbClr>
                </a:solidFill>
                <a:effectLst/>
                <a:uLnTx/>
                <a:uFillTx/>
                <a:latin typeface="Arial"/>
                <a:ea typeface="+mn-ea"/>
                <a:cs typeface="+mn-cs"/>
              </a:rPr>
              <a:t>yrs</a:t>
            </a:r>
            <a:endParaRPr kumimoji="0" lang="en-US" sz="1600" b="1" i="0" u="none" strike="noStrike" kern="1200" cap="none" spc="0" normalizeH="0" baseline="0" noProof="0" dirty="0">
              <a:ln>
                <a:noFill/>
              </a:ln>
              <a:solidFill>
                <a:srgbClr val="F79646">
                  <a:lumMod val="75000"/>
                </a:srgbClr>
              </a:solidFill>
              <a:effectLst/>
              <a:uLnTx/>
              <a:uFillTx/>
              <a:latin typeface="Arial"/>
              <a:ea typeface="+mn-ea"/>
              <a:cs typeface="+mn-cs"/>
            </a:endParaRPr>
          </a:p>
          <a:p>
            <a:pPr marL="0" marR="0" lvl="0" indent="0" algn="ctr" defTabSz="685749" rtl="0" eaLnBrk="1" fontAlgn="auto" latinLnBrk="0" hangingPunct="1">
              <a:lnSpc>
                <a:spcPct val="100000"/>
              </a:lnSpc>
              <a:spcBef>
                <a:spcPts val="0"/>
              </a:spcBef>
              <a:spcAft>
                <a:spcPts val="400"/>
              </a:spcAft>
              <a:buClrTx/>
              <a:buSzTx/>
              <a:buFontTx/>
              <a:buNone/>
              <a:tabLst/>
              <a:defRPr/>
            </a:pPr>
            <a:r>
              <a:rPr kumimoji="0" lang="en-US" sz="1600" b="1" i="0" u="none" strike="noStrike" kern="1200" cap="none" spc="0" normalizeH="0" baseline="0" noProof="0" dirty="0">
                <a:ln>
                  <a:noFill/>
                </a:ln>
                <a:solidFill>
                  <a:srgbClr val="F79646">
                    <a:lumMod val="75000"/>
                  </a:srgbClr>
                </a:solidFill>
                <a:effectLst/>
                <a:uLnTx/>
                <a:uFillTx/>
                <a:latin typeface="Arial"/>
                <a:ea typeface="+mn-ea"/>
                <a:cs typeface="+mn-cs"/>
              </a:rPr>
              <a:t>12MMA  -11.1% off July 2018 </a:t>
            </a:r>
          </a:p>
          <a:p>
            <a:pPr marL="0" marR="0" lvl="0" indent="0" algn="ctr" defTabSz="685749" rtl="0" eaLnBrk="1" fontAlgn="auto" latinLnBrk="0" hangingPunct="1">
              <a:lnSpc>
                <a:spcPct val="100000"/>
              </a:lnSpc>
              <a:spcBef>
                <a:spcPts val="0"/>
              </a:spcBef>
              <a:spcAft>
                <a:spcPts val="400"/>
              </a:spcAft>
              <a:buClrTx/>
              <a:buSzTx/>
              <a:buFontTx/>
              <a:buNone/>
              <a:tabLst/>
              <a:defRPr/>
            </a:pPr>
            <a:r>
              <a:rPr kumimoji="0" lang="en-US" sz="1600" b="1" i="0" u="none" strike="noStrike" kern="1200" cap="none" spc="0" normalizeH="0" baseline="0" noProof="0" dirty="0">
                <a:ln>
                  <a:noFill/>
                </a:ln>
                <a:solidFill>
                  <a:srgbClr val="F79646">
                    <a:lumMod val="75000"/>
                  </a:srgbClr>
                </a:solidFill>
                <a:effectLst/>
                <a:uLnTx/>
                <a:uFillTx/>
                <a:latin typeface="Arial"/>
                <a:ea typeface="+mn-ea"/>
                <a:cs typeface="+mn-cs"/>
              </a:rPr>
              <a:t>record high</a:t>
            </a:r>
          </a:p>
        </p:txBody>
      </p:sp>
      <p:sp>
        <p:nvSpPr>
          <p:cNvPr id="9" name="TextBox 8">
            <a:extLst>
              <a:ext uri="{FF2B5EF4-FFF2-40B4-BE49-F238E27FC236}">
                <a16:creationId xmlns:a16="http://schemas.microsoft.com/office/drawing/2014/main" id="{BCC1D81B-C650-4F20-B6D5-D4667352CF10}"/>
              </a:ext>
            </a:extLst>
          </p:cNvPr>
          <p:cNvSpPr txBox="1"/>
          <p:nvPr/>
        </p:nvSpPr>
        <p:spPr>
          <a:xfrm>
            <a:off x="714776" y="1118535"/>
            <a:ext cx="3500676" cy="1231106"/>
          </a:xfrm>
          <a:prstGeom prst="rect">
            <a:avLst/>
          </a:prstGeom>
          <a:noFill/>
        </p:spPr>
        <p:txBody>
          <a:bodyPr wrap="square" rtlCol="0">
            <a:spAutoFit/>
          </a:bodyPr>
          <a:lstStyle/>
          <a:p>
            <a:pPr marL="0" marR="0" lvl="0" indent="0" algn="ctr" defTabSz="685749" rtl="0" eaLnBrk="1" fontAlgn="auto" latinLnBrk="0" hangingPunct="1">
              <a:lnSpc>
                <a:spcPct val="100000"/>
              </a:lnSpc>
              <a:spcBef>
                <a:spcPts val="0"/>
              </a:spcBef>
              <a:spcAft>
                <a:spcPts val="400"/>
              </a:spcAft>
              <a:buClrTx/>
              <a:buSzTx/>
              <a:buFontTx/>
              <a:buNone/>
              <a:tabLst/>
              <a:defRPr/>
            </a:pPr>
            <a:r>
              <a:rPr kumimoji="0" lang="en-US" sz="1600" b="1" i="0" u="none" strike="noStrike" kern="1200" cap="none" spc="0" normalizeH="0" baseline="0" noProof="0" dirty="0">
                <a:ln>
                  <a:noFill/>
                </a:ln>
                <a:solidFill>
                  <a:srgbClr val="00B0F0"/>
                </a:solidFill>
                <a:effectLst/>
                <a:uLnTx/>
                <a:uFillTx/>
                <a:latin typeface="Arial"/>
                <a:ea typeface="+mn-ea"/>
                <a:cs typeface="+mn-cs"/>
              </a:rPr>
              <a:t>Imports from China</a:t>
            </a:r>
          </a:p>
          <a:p>
            <a:pPr marL="0" marR="0" lvl="0" indent="0" algn="ctr" defTabSz="685749" rtl="0" eaLnBrk="1" fontAlgn="auto" latinLnBrk="0" hangingPunct="1">
              <a:lnSpc>
                <a:spcPct val="100000"/>
              </a:lnSpc>
              <a:spcBef>
                <a:spcPts val="0"/>
              </a:spcBef>
              <a:spcAft>
                <a:spcPts val="400"/>
              </a:spcAft>
              <a:buClrTx/>
              <a:buSzTx/>
              <a:buFontTx/>
              <a:buNone/>
              <a:tabLst/>
              <a:defRPr/>
            </a:pPr>
            <a:r>
              <a:rPr kumimoji="0" lang="en-US" sz="1600" b="1" i="0" u="none" strike="noStrike" kern="1200" cap="none" spc="0" normalizeH="0" baseline="0" noProof="0" dirty="0">
                <a:ln>
                  <a:noFill/>
                </a:ln>
                <a:solidFill>
                  <a:srgbClr val="00B0F0"/>
                </a:solidFill>
                <a:effectLst/>
                <a:uLnTx/>
                <a:uFillTx/>
                <a:latin typeface="Arial"/>
                <a:ea typeface="+mn-ea"/>
                <a:cs typeface="+mn-cs"/>
              </a:rPr>
              <a:t>3/12  2.8%  C, lowest in 21 months</a:t>
            </a:r>
          </a:p>
          <a:p>
            <a:pPr marL="0" marR="0" lvl="0" indent="0" algn="ctr" defTabSz="685749" rtl="0" eaLnBrk="1" fontAlgn="auto" latinLnBrk="0" hangingPunct="1">
              <a:lnSpc>
                <a:spcPct val="100000"/>
              </a:lnSpc>
              <a:spcBef>
                <a:spcPts val="0"/>
              </a:spcBef>
              <a:spcAft>
                <a:spcPts val="400"/>
              </a:spcAft>
              <a:buClrTx/>
              <a:buSzTx/>
              <a:buFontTx/>
              <a:buNone/>
              <a:tabLst/>
              <a:defRPr/>
            </a:pPr>
            <a:r>
              <a:rPr kumimoji="0" lang="en-US" sz="1600" b="1" i="0" u="none" strike="noStrike" kern="1200" cap="none" spc="0" normalizeH="0" baseline="0" noProof="0" dirty="0">
                <a:ln>
                  <a:noFill/>
                </a:ln>
                <a:solidFill>
                  <a:srgbClr val="00B0F0"/>
                </a:solidFill>
                <a:effectLst/>
                <a:uLnTx/>
                <a:uFillTx/>
                <a:latin typeface="Arial"/>
                <a:ea typeface="+mn-ea"/>
                <a:cs typeface="+mn-cs"/>
              </a:rPr>
              <a:t>12MMA  flat with October 2018 </a:t>
            </a:r>
          </a:p>
          <a:p>
            <a:pPr marL="0" marR="0" lvl="0" indent="0" algn="ctr" defTabSz="685749" rtl="0" eaLnBrk="1" fontAlgn="auto" latinLnBrk="0" hangingPunct="1">
              <a:lnSpc>
                <a:spcPct val="100000"/>
              </a:lnSpc>
              <a:spcBef>
                <a:spcPts val="0"/>
              </a:spcBef>
              <a:spcAft>
                <a:spcPts val="400"/>
              </a:spcAft>
              <a:buClrTx/>
              <a:buSzTx/>
              <a:buFontTx/>
              <a:buNone/>
              <a:tabLst/>
              <a:defRPr/>
            </a:pPr>
            <a:r>
              <a:rPr kumimoji="0" lang="en-US" sz="1600" b="1" i="0" u="none" strike="noStrike" kern="1200" cap="none" spc="0" normalizeH="0" baseline="0" noProof="0" dirty="0">
                <a:ln>
                  <a:noFill/>
                </a:ln>
                <a:solidFill>
                  <a:srgbClr val="00B0F0"/>
                </a:solidFill>
                <a:effectLst/>
                <a:uLnTx/>
                <a:uFillTx/>
                <a:latin typeface="Arial"/>
                <a:ea typeface="+mn-ea"/>
                <a:cs typeface="+mn-cs"/>
              </a:rPr>
              <a:t>record high</a:t>
            </a:r>
          </a:p>
        </p:txBody>
      </p:sp>
      <p:sp>
        <p:nvSpPr>
          <p:cNvPr id="4" name="TextBox 3">
            <a:extLst>
              <a:ext uri="{FF2B5EF4-FFF2-40B4-BE49-F238E27FC236}">
                <a16:creationId xmlns:a16="http://schemas.microsoft.com/office/drawing/2014/main" id="{05EE1D72-5C0D-41CE-B657-C838CFBDE39C}"/>
              </a:ext>
            </a:extLst>
          </p:cNvPr>
          <p:cNvSpPr txBox="1"/>
          <p:nvPr/>
        </p:nvSpPr>
        <p:spPr>
          <a:xfrm>
            <a:off x="2819400" y="1477108"/>
            <a:ext cx="4437185" cy="1836400"/>
          </a:xfrm>
          <a:prstGeom prst="rect">
            <a:avLst/>
          </a:prstGeom>
          <a:solidFill>
            <a:schemeClr val="bg1"/>
          </a:solidFill>
        </p:spPr>
        <p:txBody>
          <a:bodyPr wrap="square" rtlCol="0">
            <a:spAutoFit/>
          </a:bodyPr>
          <a:lstStyle/>
          <a:p>
            <a:pPr>
              <a:spcAft>
                <a:spcPts val="400"/>
              </a:spcAft>
            </a:pPr>
            <a:r>
              <a:rPr lang="en-US" sz="2000" b="1" dirty="0"/>
              <a:t>Deficit Reduction</a:t>
            </a:r>
          </a:p>
          <a:p>
            <a:pPr>
              <a:spcAft>
                <a:spcPts val="400"/>
              </a:spcAft>
            </a:pPr>
            <a:r>
              <a:rPr lang="en-US" sz="2000" b="1" dirty="0"/>
              <a:t>Enforcement</a:t>
            </a:r>
          </a:p>
          <a:p>
            <a:pPr>
              <a:spcAft>
                <a:spcPts val="400"/>
              </a:spcAft>
            </a:pPr>
            <a:r>
              <a:rPr lang="en-US" sz="2000" b="1" dirty="0"/>
              <a:t>Intellectual Property</a:t>
            </a:r>
          </a:p>
          <a:p>
            <a:pPr>
              <a:spcAft>
                <a:spcPts val="400"/>
              </a:spcAft>
            </a:pPr>
            <a:r>
              <a:rPr lang="en-US" sz="2000" b="1" dirty="0"/>
              <a:t>Currency</a:t>
            </a:r>
          </a:p>
          <a:p>
            <a:pPr>
              <a:spcAft>
                <a:spcPts val="400"/>
              </a:spcAft>
            </a:pPr>
            <a:r>
              <a:rPr lang="en-US" sz="2000" b="1" dirty="0"/>
              <a:t>What happens to existing tariffs</a:t>
            </a:r>
          </a:p>
        </p:txBody>
      </p:sp>
    </p:spTree>
    <p:extLst>
      <p:ext uri="{BB962C8B-B14F-4D97-AF65-F5344CB8AC3E}">
        <p14:creationId xmlns:p14="http://schemas.microsoft.com/office/powerpoint/2010/main" val="277557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nSpc>
                <a:spcPts val="2200"/>
              </a:lnSpc>
            </a:pPr>
            <a:r>
              <a:rPr lang="en-US" dirty="0">
                <a:solidFill>
                  <a:srgbClr val="386092"/>
                </a:solidFill>
              </a:rPr>
              <a:t>Issues Government Will and Won’t Tackle</a:t>
            </a:r>
            <a:endParaRPr lang="en-US" sz="2200" dirty="0"/>
          </a:p>
        </p:txBody>
      </p:sp>
      <p:sp>
        <p:nvSpPr>
          <p:cNvPr id="7" name="Text Placeholder 6">
            <a:extLst>
              <a:ext uri="{FF2B5EF4-FFF2-40B4-BE49-F238E27FC236}">
                <a16:creationId xmlns:a16="http://schemas.microsoft.com/office/drawing/2014/main" id="{1801E6FA-FE07-4DCF-95B8-88C6E34B3149}"/>
              </a:ext>
            </a:extLst>
          </p:cNvPr>
          <p:cNvSpPr>
            <a:spLocks noGrp="1"/>
          </p:cNvSpPr>
          <p:nvPr>
            <p:ph type="body" sz="quarter" idx="18"/>
          </p:nvPr>
        </p:nvSpPr>
        <p:spPr/>
        <p:txBody>
          <a:bodyPr/>
          <a:lstStyle/>
          <a:p>
            <a:r>
              <a:rPr lang="en-US" dirty="0"/>
              <a:t>US Federal Government Receipts and Payments</a:t>
            </a:r>
          </a:p>
        </p:txBody>
      </p:sp>
      <p:graphicFrame>
        <p:nvGraphicFramePr>
          <p:cNvPr id="10" name="Chart Placeholder 9">
            <a:extLst>
              <a:ext uri="{FF2B5EF4-FFF2-40B4-BE49-F238E27FC236}">
                <a16:creationId xmlns:a16="http://schemas.microsoft.com/office/drawing/2014/main" id="{00000000-0008-0000-0600-000002000000}"/>
              </a:ext>
            </a:extLst>
          </p:cNvPr>
          <p:cNvGraphicFramePr>
            <a:graphicFrameLocks noGrp="1"/>
          </p:cNvGraphicFramePr>
          <p:nvPr>
            <p:ph type="chart" sz="quarter" idx="16"/>
            <p:extLst/>
          </p:nvPr>
        </p:nvGraphicFramePr>
        <p:xfrm>
          <a:off x="150813" y="811213"/>
          <a:ext cx="8842375" cy="3817937"/>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4"/>
          <p:cNvSpPr>
            <a:spLocks noGrp="1"/>
          </p:cNvSpPr>
          <p:nvPr>
            <p:ph sz="quarter" idx="14"/>
          </p:nvPr>
        </p:nvSpPr>
        <p:spPr/>
        <p:txBody>
          <a:bodyPr/>
          <a:lstStyle/>
          <a:p>
            <a:r>
              <a:rPr lang="en-US" dirty="0"/>
              <a:t>Source: BEA</a:t>
            </a:r>
          </a:p>
        </p:txBody>
      </p:sp>
      <p:sp>
        <p:nvSpPr>
          <p:cNvPr id="4" name="Text Placeholder 3"/>
          <p:cNvSpPr>
            <a:spLocks noGrp="1"/>
          </p:cNvSpPr>
          <p:nvPr>
            <p:ph type="body" sz="quarter" idx="15"/>
          </p:nvPr>
        </p:nvSpPr>
        <p:spPr/>
        <p:txBody>
          <a:bodyPr/>
          <a:lstStyle/>
          <a:p>
            <a:r>
              <a:rPr lang="en-US" dirty="0"/>
              <a:t>Billions of Dollars</a:t>
            </a:r>
          </a:p>
        </p:txBody>
      </p:sp>
      <p:sp>
        <p:nvSpPr>
          <p:cNvPr id="2" name="Slide Number Placeholder 1"/>
          <p:cNvSpPr>
            <a:spLocks noGrp="1"/>
          </p:cNvSpPr>
          <p:nvPr>
            <p:ph type="sldNum" sz="quarter" idx="4294967295"/>
          </p:nvPr>
        </p:nvSpPr>
        <p:spPr>
          <a:xfrm>
            <a:off x="8686800" y="4943475"/>
            <a:ext cx="457200" cy="176213"/>
          </a:xfrm>
          <a:prstGeom prst="rect">
            <a:avLst/>
          </a:prstGeom>
        </p:spPr>
        <p:txBody>
          <a:bodyPr/>
          <a:lstStyle/>
          <a:p>
            <a:pPr marL="0" marR="0" lvl="0" indent="0" algn="r" defTabSz="913680" rtl="0" eaLnBrk="1" fontAlgn="auto" latinLnBrk="0" hangingPunct="1">
              <a:lnSpc>
                <a:spcPct val="100000"/>
              </a:lnSpc>
              <a:spcBef>
                <a:spcPts val="0"/>
              </a:spcBef>
              <a:spcAft>
                <a:spcPts val="0"/>
              </a:spcAft>
              <a:buClrTx/>
              <a:buSzTx/>
              <a:buFontTx/>
              <a:buNone/>
              <a:tabLst/>
              <a:defRPr/>
            </a:pPr>
            <a:fld id="{E35D74B1-C131-446C-8BEB-8A62BE500A8E}" type="slidenum">
              <a:rPr kumimoji="0" lang="en-US" sz="800" b="0" i="0" u="none" strike="noStrike" kern="1200" cap="none" spc="0" normalizeH="0" baseline="0" noProof="0" smtClean="0">
                <a:ln>
                  <a:noFill/>
                </a:ln>
                <a:solidFill>
                  <a:srgbClr val="366092">
                    <a:tint val="75000"/>
                  </a:srgbClr>
                </a:solidFill>
                <a:effectLst/>
                <a:uLnTx/>
                <a:uFillTx/>
                <a:latin typeface="Arial" panose="020B0604020202020204" pitchFamily="34" charset="0"/>
                <a:ea typeface="+mn-ea"/>
                <a:cs typeface="Arial" panose="020B0604020202020204" pitchFamily="34" charset="0"/>
              </a:rPr>
              <a:pPr marL="0" marR="0" lvl="0" indent="0" algn="r" defTabSz="913680" rtl="0" eaLnBrk="1" fontAlgn="auto" latinLnBrk="0" hangingPunct="1">
                <a:lnSpc>
                  <a:spcPct val="100000"/>
                </a:lnSpc>
                <a:spcBef>
                  <a:spcPts val="0"/>
                </a:spcBef>
                <a:spcAft>
                  <a:spcPts val="0"/>
                </a:spcAft>
                <a:buClrTx/>
                <a:buSzTx/>
                <a:buFontTx/>
                <a:buNone/>
                <a:tabLst/>
                <a:defRPr/>
              </a:pPr>
              <a:t>16</a:t>
            </a:fld>
            <a:endParaRPr kumimoji="0" lang="en-US" sz="800" b="0" i="0" u="none" strike="noStrike" kern="1200" cap="none" spc="0" normalizeH="0" baseline="0" noProof="0">
              <a:ln>
                <a:noFill/>
              </a:ln>
              <a:solidFill>
                <a:srgbClr val="366092">
                  <a:tint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45622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55F25-B221-4245-9FEB-174AED36EF30}"/>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54C6C97D-F3E9-4970-86A5-6E64DAC1A4F4}"/>
              </a:ext>
            </a:extLst>
          </p:cNvPr>
          <p:cNvSpPr>
            <a:spLocks noGrp="1"/>
          </p:cNvSpPr>
          <p:nvPr>
            <p:ph type="body" sz="quarter" idx="18"/>
          </p:nvPr>
        </p:nvSpPr>
        <p:spPr/>
        <p:txBody>
          <a:bodyPr/>
          <a:lstStyle/>
          <a:p>
            <a:r>
              <a:rPr lang="en-US" dirty="0"/>
              <a:t>Who Owns the US National Debt</a:t>
            </a:r>
          </a:p>
        </p:txBody>
      </p:sp>
      <p:sp>
        <p:nvSpPr>
          <p:cNvPr id="5" name="Content Placeholder 4">
            <a:extLst>
              <a:ext uri="{FF2B5EF4-FFF2-40B4-BE49-F238E27FC236}">
                <a16:creationId xmlns:a16="http://schemas.microsoft.com/office/drawing/2014/main" id="{EA7CD052-17E4-48A6-BED6-B06AE8AA3D13}"/>
              </a:ext>
            </a:extLst>
          </p:cNvPr>
          <p:cNvSpPr>
            <a:spLocks noGrp="1"/>
          </p:cNvSpPr>
          <p:nvPr>
            <p:ph sz="quarter" idx="14"/>
          </p:nvPr>
        </p:nvSpPr>
        <p:spPr/>
        <p:txBody>
          <a:bodyPr/>
          <a:lstStyle/>
          <a:p>
            <a:r>
              <a:rPr lang="en-US" dirty="0"/>
              <a:t>Sources: MarketWatch, US Treasury</a:t>
            </a:r>
          </a:p>
        </p:txBody>
      </p:sp>
      <p:graphicFrame>
        <p:nvGraphicFramePr>
          <p:cNvPr id="7" name="Chart Placeholder 6">
            <a:extLst>
              <a:ext uri="{FF2B5EF4-FFF2-40B4-BE49-F238E27FC236}">
                <a16:creationId xmlns:a16="http://schemas.microsoft.com/office/drawing/2014/main" id="{E90C3BD0-57DC-412C-92A4-DEE4F8FF85D9}"/>
              </a:ext>
            </a:extLst>
          </p:cNvPr>
          <p:cNvGraphicFramePr>
            <a:graphicFrameLocks noGrp="1"/>
          </p:cNvGraphicFramePr>
          <p:nvPr>
            <p:ph type="chart" sz="quarter" idx="16"/>
            <p:extLst/>
          </p:nvPr>
        </p:nvGraphicFramePr>
        <p:xfrm>
          <a:off x="150812" y="811213"/>
          <a:ext cx="8842375" cy="38179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80509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556176-FA39-4C25-A54B-C1939D7BB7FF}"/>
              </a:ext>
            </a:extLst>
          </p:cNvPr>
          <p:cNvSpPr>
            <a:spLocks noGrp="1"/>
          </p:cNvSpPr>
          <p:nvPr>
            <p:ph type="title"/>
          </p:nvPr>
        </p:nvSpPr>
        <p:spPr/>
        <p:txBody>
          <a:bodyPr/>
          <a:lstStyle/>
          <a:p>
            <a:r>
              <a:rPr lang="en-US" dirty="0"/>
              <a:t>Concentrated Foreign Ownership of US Debt</a:t>
            </a:r>
          </a:p>
        </p:txBody>
      </p:sp>
      <p:sp>
        <p:nvSpPr>
          <p:cNvPr id="3" name="Text Placeholder 2">
            <a:extLst>
              <a:ext uri="{FF2B5EF4-FFF2-40B4-BE49-F238E27FC236}">
                <a16:creationId xmlns:a16="http://schemas.microsoft.com/office/drawing/2014/main" id="{54C6C97D-F3E9-4970-86A5-6E64DAC1A4F4}"/>
              </a:ext>
            </a:extLst>
          </p:cNvPr>
          <p:cNvSpPr>
            <a:spLocks noGrp="1"/>
          </p:cNvSpPr>
          <p:nvPr>
            <p:ph type="body" sz="quarter" idx="18"/>
          </p:nvPr>
        </p:nvSpPr>
        <p:spPr/>
        <p:txBody>
          <a:bodyPr/>
          <a:lstStyle/>
          <a:p>
            <a:r>
              <a:rPr lang="en-US" dirty="0"/>
              <a:t>Top Foreign Owners of US National Debt</a:t>
            </a:r>
          </a:p>
        </p:txBody>
      </p:sp>
      <p:graphicFrame>
        <p:nvGraphicFramePr>
          <p:cNvPr id="9" name="Chart Placeholder 8">
            <a:extLst>
              <a:ext uri="{FF2B5EF4-FFF2-40B4-BE49-F238E27FC236}">
                <a16:creationId xmlns:a16="http://schemas.microsoft.com/office/drawing/2014/main" id="{1E5FECA4-9CBE-4DED-82CE-238ADDCF0AB4}"/>
              </a:ext>
            </a:extLst>
          </p:cNvPr>
          <p:cNvGraphicFramePr>
            <a:graphicFrameLocks noGrp="1"/>
          </p:cNvGraphicFramePr>
          <p:nvPr>
            <p:ph type="chart" sz="quarter" idx="16"/>
            <p:extLst/>
          </p:nvPr>
        </p:nvGraphicFramePr>
        <p:xfrm>
          <a:off x="150813" y="811213"/>
          <a:ext cx="8842375" cy="3817937"/>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4">
            <a:extLst>
              <a:ext uri="{FF2B5EF4-FFF2-40B4-BE49-F238E27FC236}">
                <a16:creationId xmlns:a16="http://schemas.microsoft.com/office/drawing/2014/main" id="{EA7CD052-17E4-48A6-BED6-B06AE8AA3D13}"/>
              </a:ext>
            </a:extLst>
          </p:cNvPr>
          <p:cNvSpPr>
            <a:spLocks noGrp="1"/>
          </p:cNvSpPr>
          <p:nvPr>
            <p:ph sz="quarter" idx="14"/>
          </p:nvPr>
        </p:nvSpPr>
        <p:spPr/>
        <p:txBody>
          <a:bodyPr/>
          <a:lstStyle/>
          <a:p>
            <a:r>
              <a:rPr lang="en-US" dirty="0"/>
              <a:t>Source: US Treasury</a:t>
            </a:r>
          </a:p>
        </p:txBody>
      </p:sp>
      <p:sp>
        <p:nvSpPr>
          <p:cNvPr id="10" name="Text Placeholder 9">
            <a:extLst>
              <a:ext uri="{FF2B5EF4-FFF2-40B4-BE49-F238E27FC236}">
                <a16:creationId xmlns:a16="http://schemas.microsoft.com/office/drawing/2014/main" id="{89741257-066D-47F6-8FA5-377234F28BD9}"/>
              </a:ext>
            </a:extLst>
          </p:cNvPr>
          <p:cNvSpPr>
            <a:spLocks noGrp="1"/>
          </p:cNvSpPr>
          <p:nvPr>
            <p:ph type="body" sz="quarter" idx="15"/>
          </p:nvPr>
        </p:nvSpPr>
        <p:spPr/>
        <p:txBody>
          <a:bodyPr/>
          <a:lstStyle/>
          <a:p>
            <a:r>
              <a:rPr lang="en-US" dirty="0"/>
              <a:t>As of December 2018</a:t>
            </a:r>
          </a:p>
        </p:txBody>
      </p:sp>
    </p:spTree>
    <p:extLst>
      <p:ext uri="{BB962C8B-B14F-4D97-AF65-F5344CB8AC3E}">
        <p14:creationId xmlns:p14="http://schemas.microsoft.com/office/powerpoint/2010/main" val="1380915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1B9C5D-1569-4DFB-8B80-19040FC5E9FD}"/>
              </a:ext>
            </a:extLst>
          </p:cNvPr>
          <p:cNvSpPr txBox="1"/>
          <p:nvPr/>
        </p:nvSpPr>
        <p:spPr>
          <a:xfrm>
            <a:off x="4507877" y="650519"/>
            <a:ext cx="4673599" cy="2677656"/>
          </a:xfrm>
          <a:prstGeom prst="rect">
            <a:avLst/>
          </a:prstGeom>
          <a:noFill/>
        </p:spPr>
        <p:txBody>
          <a:bodyPr wrap="square" rtlCol="0">
            <a:spAutoFit/>
          </a:bodyPr>
          <a:lstStyle/>
          <a:p>
            <a:pPr marL="0" marR="0" lvl="0" indent="0" algn="ctr" defTabSz="68428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Narrow" panose="020B0606020202030204" pitchFamily="34" charset="0"/>
                <a:ea typeface="Verdana" panose="020B0604030504040204" pitchFamily="34" charset="0"/>
                <a:cs typeface="Arial" panose="020B0604020202020204" pitchFamily="34" charset="0"/>
              </a:rPr>
              <a:t>The Long View</a:t>
            </a:r>
          </a:p>
          <a:p>
            <a:pPr marL="0" marR="0" lvl="0" indent="0" algn="ctr" defTabSz="68428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Narrow" panose="020B0606020202030204" pitchFamily="34" charset="0"/>
              <a:ea typeface="Verdana" panose="020B0604030504040204" pitchFamily="34" charset="0"/>
              <a:cs typeface="Arial" panose="020B0604020202020204" pitchFamily="34" charset="0"/>
            </a:endParaRPr>
          </a:p>
          <a:p>
            <a:pPr marL="0" marR="0" lvl="0" indent="0" algn="ctr" defTabSz="684287"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srgbClr val="376092"/>
                </a:solidFill>
                <a:effectLst>
                  <a:outerShdw blurRad="38100" dist="38100" dir="2700000" algn="tl">
                    <a:srgbClr val="000000">
                      <a:alpha val="43137"/>
                    </a:srgbClr>
                  </a:outerShdw>
                </a:effectLst>
                <a:uLnTx/>
                <a:uFillTx/>
                <a:latin typeface="Arial Narrow" panose="020B0606020202030204" pitchFamily="34" charset="0"/>
                <a:ea typeface="Verdana" panose="020B0604030504040204" pitchFamily="34" charset="0"/>
                <a:cs typeface="Arial" panose="020B0604020202020204" pitchFamily="34" charset="0"/>
              </a:rPr>
              <a:t>Prosperity in the </a:t>
            </a:r>
          </a:p>
          <a:p>
            <a:pPr marL="0" marR="0" lvl="0" indent="0" algn="ctr" defTabSz="684287"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srgbClr val="376092"/>
                </a:solidFill>
                <a:effectLst>
                  <a:outerShdw blurRad="38100" dist="38100" dir="2700000" algn="tl">
                    <a:srgbClr val="000000">
                      <a:alpha val="43137"/>
                    </a:srgbClr>
                  </a:outerShdw>
                </a:effectLst>
                <a:uLnTx/>
                <a:uFillTx/>
                <a:latin typeface="Arial Narrow" panose="020B0606020202030204" pitchFamily="34" charset="0"/>
                <a:ea typeface="Verdana" panose="020B0604030504040204" pitchFamily="34" charset="0"/>
                <a:cs typeface="Arial" panose="020B0604020202020204" pitchFamily="34" charset="0"/>
              </a:rPr>
              <a:t>Age of Decline</a:t>
            </a:r>
          </a:p>
        </p:txBody>
      </p:sp>
      <p:sp>
        <p:nvSpPr>
          <p:cNvPr id="4" name="Rectangle 3">
            <a:extLst>
              <a:ext uri="{FF2B5EF4-FFF2-40B4-BE49-F238E27FC236}">
                <a16:creationId xmlns:a16="http://schemas.microsoft.com/office/drawing/2014/main" id="{B57F37EE-EE61-4382-B162-60CF0572C2F4}"/>
              </a:ext>
            </a:extLst>
          </p:cNvPr>
          <p:cNvSpPr/>
          <p:nvPr/>
        </p:nvSpPr>
        <p:spPr>
          <a:xfrm>
            <a:off x="0" y="0"/>
            <a:ext cx="4470400" cy="5143500"/>
          </a:xfrm>
          <a:prstGeom prst="rect">
            <a:avLst/>
          </a:prstGeom>
          <a:solidFill>
            <a:srgbClr val="2F7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49"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FCE58454-F2CB-4EC6-ACE6-8AE9430E985E}"/>
              </a:ext>
            </a:extLst>
          </p:cNvPr>
          <p:cNvSpPr/>
          <p:nvPr/>
        </p:nvSpPr>
        <p:spPr>
          <a:xfrm>
            <a:off x="1" y="4471987"/>
            <a:ext cx="4470398" cy="668310"/>
          </a:xfrm>
          <a:prstGeom prst="rect">
            <a:avLst/>
          </a:prstGeom>
          <a:solidFill>
            <a:srgbClr val="133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49"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C6C15258-4DAE-4767-B16C-6747412B9D9C}"/>
              </a:ext>
            </a:extLst>
          </p:cNvPr>
          <p:cNvSpPr/>
          <p:nvPr/>
        </p:nvSpPr>
        <p:spPr>
          <a:xfrm>
            <a:off x="4470401" y="3827463"/>
            <a:ext cx="2480733" cy="1322970"/>
          </a:xfrm>
          <a:prstGeom prst="rect">
            <a:avLst/>
          </a:prstGeom>
          <a:solidFill>
            <a:srgbClr val="A3D8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49"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9603" y="4666345"/>
            <a:ext cx="778933" cy="291848"/>
          </a:xfrm>
          <a:prstGeom prst="rect">
            <a:avLst/>
          </a:prstGeom>
          <a:noFill/>
          <a:ln w="9525">
            <a:no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0" name="Rectangle 9">
            <a:extLst>
              <a:ext uri="{FF2B5EF4-FFF2-40B4-BE49-F238E27FC236}">
                <a16:creationId xmlns:a16="http://schemas.microsoft.com/office/drawing/2014/main" id="{F6510ABC-6A71-4489-9766-084BBDB485C8}"/>
              </a:ext>
            </a:extLst>
          </p:cNvPr>
          <p:cNvSpPr/>
          <p:nvPr/>
        </p:nvSpPr>
        <p:spPr>
          <a:xfrm>
            <a:off x="4470400" y="4478866"/>
            <a:ext cx="4673600" cy="664688"/>
          </a:xfrm>
          <a:prstGeom prst="rect">
            <a:avLst/>
          </a:prstGeom>
          <a:solidFill>
            <a:srgbClr val="59B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49"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6C766CC2-48FF-426C-A5B7-8DD802B284D9}"/>
              </a:ext>
            </a:extLst>
          </p:cNvPr>
          <p:cNvSpPr/>
          <p:nvPr/>
        </p:nvSpPr>
        <p:spPr>
          <a:xfrm>
            <a:off x="2" y="-1"/>
            <a:ext cx="4470399" cy="654579"/>
          </a:xfrm>
          <a:prstGeom prst="rect">
            <a:avLst/>
          </a:prstGeom>
          <a:solidFill>
            <a:srgbClr val="59B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49"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pic>
        <p:nvPicPr>
          <p:cNvPr id="5122" name="Picture 2" descr="Image result for long view">
            <a:extLst>
              <a:ext uri="{FF2B5EF4-FFF2-40B4-BE49-F238E27FC236}">
                <a16:creationId xmlns:a16="http://schemas.microsoft.com/office/drawing/2014/main" id="{49BF5968-E878-4EAB-8910-78C48260BC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1299143"/>
            <a:ext cx="4470399" cy="2528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159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304398"/>
            <a:ext cx="9144000" cy="584775"/>
          </a:xfrm>
          <a:prstGeom prst="rect">
            <a:avLst/>
          </a:prstGeom>
          <a:noFill/>
        </p:spPr>
        <p:txBody>
          <a:bodyPr wrap="square" rtlCol="0">
            <a:spAutoFit/>
          </a:bodyPr>
          <a:lstStyle/>
          <a:p>
            <a:pPr marL="0" marR="0" lvl="0" indent="0" algn="ctr" defTabSz="914175"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386092"/>
                </a:solidFill>
                <a:effectLst/>
                <a:uLnTx/>
                <a:uFillTx/>
                <a:latin typeface="Arial"/>
                <a:ea typeface="+mn-ea"/>
                <a:cs typeface="+mn-cs"/>
              </a:rPr>
              <a:t>ITR Economics provides the best economic intelligence to reduce</a:t>
            </a:r>
          </a:p>
          <a:p>
            <a:pPr marL="0" marR="0" lvl="0" indent="0" algn="ctr" defTabSz="914175"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386092"/>
                </a:solidFill>
                <a:effectLst/>
                <a:uLnTx/>
                <a:uFillTx/>
                <a:latin typeface="Arial"/>
                <a:ea typeface="+mn-ea"/>
                <a:cs typeface="+mn-cs"/>
              </a:rPr>
              <a:t>risk and drive practical and profitable business decisions.</a:t>
            </a:r>
          </a:p>
        </p:txBody>
      </p:sp>
      <p:sp>
        <p:nvSpPr>
          <p:cNvPr id="6" name="Title 5"/>
          <p:cNvSpPr txBox="1">
            <a:spLocks noGrp="1"/>
          </p:cNvSpPr>
          <p:nvPr>
            <p:ph type="title"/>
          </p:nvPr>
        </p:nvSpPr>
        <p:spPr>
          <a:xfrm>
            <a:off x="0" y="17533"/>
            <a:ext cx="9144000" cy="707886"/>
          </a:xfrm>
          <a:prstGeom prst="rect">
            <a:avLst/>
          </a:prstGeom>
          <a:noFill/>
        </p:spPr>
        <p:txBody>
          <a:bodyPr wrap="square" rtlCol="0">
            <a:spAutoFit/>
          </a:bodyPr>
          <a:lstStyle/>
          <a:p>
            <a:r>
              <a:rPr lang="en-US" sz="2100" dirty="0">
                <a:solidFill>
                  <a:schemeClr val="bg2"/>
                </a:solidFill>
              </a:rPr>
              <a:t>2018 Preliminary Forecast Results</a:t>
            </a:r>
            <a:br>
              <a:rPr lang="en-US" sz="2100" dirty="0">
                <a:solidFill>
                  <a:schemeClr val="bg2"/>
                </a:solidFill>
              </a:rPr>
            </a:br>
            <a:r>
              <a:rPr lang="en-US" sz="2100" dirty="0">
                <a:solidFill>
                  <a:schemeClr val="bg2"/>
                </a:solidFill>
              </a:rPr>
              <a:t>If you heard ITR around two years prior…</a:t>
            </a:r>
          </a:p>
        </p:txBody>
      </p:sp>
      <p:sp>
        <p:nvSpPr>
          <p:cNvPr id="5" name="Slide Number Placeholder 1"/>
          <p:cNvSpPr txBox="1">
            <a:spLocks/>
          </p:cNvSpPr>
          <p:nvPr/>
        </p:nvSpPr>
        <p:spPr>
          <a:xfrm>
            <a:off x="8243950" y="377439"/>
            <a:ext cx="900113"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175" rtl="0" eaLnBrk="1" fontAlgn="auto" latinLnBrk="0" hangingPunct="1">
              <a:lnSpc>
                <a:spcPct val="100000"/>
              </a:lnSpc>
              <a:spcBef>
                <a:spcPts val="0"/>
              </a:spcBef>
              <a:spcAft>
                <a:spcPts val="0"/>
              </a:spcAft>
              <a:buClr>
                <a:srgbClr val="99CCFF"/>
              </a:buClr>
              <a:buSzTx/>
              <a:buFontTx/>
              <a:buNone/>
              <a:tabLst/>
              <a:defRPr/>
            </a:pPr>
            <a:fld id="{8A3EF298-C34F-4020-BAA4-E480EB971F56}" type="slidenum">
              <a:rPr kumimoji="0" lang="en-US" sz="1000" b="0" i="0" u="none" strike="noStrike" kern="1200" cap="none" spc="0" normalizeH="0" baseline="0" noProof="0">
                <a:ln>
                  <a:noFill/>
                </a:ln>
                <a:solidFill>
                  <a:prstClr val="white"/>
                </a:solidFill>
                <a:effectLst/>
                <a:uLnTx/>
                <a:uFillTx/>
                <a:latin typeface="Arial"/>
                <a:ea typeface="+mn-ea"/>
                <a:cs typeface="+mn-cs"/>
              </a:rPr>
              <a:pPr marL="0" marR="0" lvl="0" indent="0" algn="r" defTabSz="914175" rtl="0" eaLnBrk="1" fontAlgn="auto" latinLnBrk="0" hangingPunct="1">
                <a:lnSpc>
                  <a:spcPct val="100000"/>
                </a:lnSpc>
                <a:spcBef>
                  <a:spcPts val="0"/>
                </a:spcBef>
                <a:spcAft>
                  <a:spcPts val="0"/>
                </a:spcAft>
                <a:buClr>
                  <a:srgbClr val="99CCFF"/>
                </a:buClr>
                <a:buSzTx/>
                <a:buFontTx/>
                <a:buNone/>
                <a:tabLst/>
                <a:defRPr/>
              </a:pPr>
              <a:t>2</a:t>
            </a:fld>
            <a:endParaRPr kumimoji="0" lang="en-US" sz="1000" b="0" i="0" u="none" strike="noStrike" kern="1200" cap="none" spc="0" normalizeH="0" baseline="0" noProof="0" dirty="0">
              <a:ln>
                <a:noFill/>
              </a:ln>
              <a:solidFill>
                <a:prstClr val="white"/>
              </a:solidFill>
              <a:effectLst/>
              <a:uLnTx/>
              <a:uFillTx/>
              <a:latin typeface="Arial"/>
              <a:ea typeface="+mn-ea"/>
              <a:cs typeface="+mn-cs"/>
            </a:endParaRPr>
          </a:p>
        </p:txBody>
      </p:sp>
      <p:graphicFrame>
        <p:nvGraphicFramePr>
          <p:cNvPr id="7" name="Content Placeholder 4">
            <a:extLst>
              <a:ext uri="{FF2B5EF4-FFF2-40B4-BE49-F238E27FC236}">
                <a16:creationId xmlns:a16="http://schemas.microsoft.com/office/drawing/2014/main" id="{DFFA1D6A-CE77-4B1C-BBD2-EFE746F3FC37}"/>
              </a:ext>
            </a:extLst>
          </p:cNvPr>
          <p:cNvGraphicFramePr>
            <a:graphicFrameLocks/>
          </p:cNvGraphicFramePr>
          <p:nvPr>
            <p:extLst/>
          </p:nvPr>
        </p:nvGraphicFramePr>
        <p:xfrm>
          <a:off x="840058" y="725419"/>
          <a:ext cx="7463884" cy="3578979"/>
        </p:xfrm>
        <a:graphic>
          <a:graphicData uri="http://schemas.openxmlformats.org/drawingml/2006/table">
            <a:tbl>
              <a:tblPr firstRow="1" bandRow="1">
                <a:effectLst>
                  <a:outerShdw blurRad="63500" sx="102000" sy="102000" algn="ctr" rotWithShape="0">
                    <a:prstClr val="black">
                      <a:alpha val="40000"/>
                    </a:prstClr>
                  </a:outerShdw>
                </a:effectLst>
                <a:tableStyleId>{2A488322-F2BA-4B5B-9748-0D474271808F}</a:tableStyleId>
              </a:tblPr>
              <a:tblGrid>
                <a:gridCol w="3400744">
                  <a:extLst>
                    <a:ext uri="{9D8B030D-6E8A-4147-A177-3AD203B41FA5}">
                      <a16:colId xmlns:a16="http://schemas.microsoft.com/office/drawing/2014/main" val="20000"/>
                    </a:ext>
                  </a:extLst>
                </a:gridCol>
                <a:gridCol w="2034194">
                  <a:extLst>
                    <a:ext uri="{9D8B030D-6E8A-4147-A177-3AD203B41FA5}">
                      <a16:colId xmlns:a16="http://schemas.microsoft.com/office/drawing/2014/main" val="20001"/>
                    </a:ext>
                  </a:extLst>
                </a:gridCol>
                <a:gridCol w="2028946">
                  <a:extLst>
                    <a:ext uri="{9D8B030D-6E8A-4147-A177-3AD203B41FA5}">
                      <a16:colId xmlns:a16="http://schemas.microsoft.com/office/drawing/2014/main" val="20004"/>
                    </a:ext>
                  </a:extLst>
                </a:gridCol>
              </a:tblGrid>
              <a:tr h="474707">
                <a:tc>
                  <a:txBody>
                    <a:bodyPr/>
                    <a:lstStyle/>
                    <a:p>
                      <a:pPr algn="l"/>
                      <a:endParaRPr lang="en-US" sz="1500" dirty="0">
                        <a:solidFill>
                          <a:sysClr val="windowText" lastClr="000000"/>
                        </a:solidFill>
                      </a:endParaRPr>
                    </a:p>
                  </a:txBody>
                  <a:tcPr marL="51435" marR="51435" anchor="ctr">
                    <a:solidFill>
                      <a:srgbClr val="FFFF66"/>
                    </a:solidFill>
                  </a:tcPr>
                </a:tc>
                <a:tc>
                  <a:txBody>
                    <a:bodyPr/>
                    <a:lstStyle/>
                    <a:p>
                      <a:pPr algn="ctr"/>
                      <a:r>
                        <a:rPr lang="en-US" sz="2000" dirty="0">
                          <a:solidFill>
                            <a:sysClr val="windowText" lastClr="000000"/>
                          </a:solidFill>
                          <a:effectLst>
                            <a:outerShdw blurRad="38100" dist="38100" dir="2700000" algn="tl">
                              <a:srgbClr val="000000">
                                <a:alpha val="43137"/>
                              </a:srgbClr>
                            </a:outerShdw>
                          </a:effectLst>
                        </a:rPr>
                        <a:t>Duration</a:t>
                      </a:r>
                    </a:p>
                  </a:txBody>
                  <a:tcPr marL="51435" marR="51435" anchor="ctr">
                    <a:solidFill>
                      <a:srgbClr val="FFFF6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ysClr val="windowText" lastClr="000000"/>
                          </a:solidFill>
                          <a:effectLst>
                            <a:outerShdw blurRad="38100" dist="38100" dir="2700000" algn="tl">
                              <a:srgbClr val="000000">
                                <a:alpha val="43137"/>
                              </a:srgbClr>
                            </a:outerShdw>
                          </a:effectLst>
                        </a:rPr>
                        <a:t>Accuracy</a:t>
                      </a:r>
                    </a:p>
                  </a:txBody>
                  <a:tcPr marL="51435" marR="51435" anchor="ctr">
                    <a:solidFill>
                      <a:srgbClr val="FFFF66"/>
                    </a:solidFill>
                  </a:tcPr>
                </a:tc>
                <a:extLst>
                  <a:ext uri="{0D108BD9-81ED-4DB2-BD59-A6C34878D82A}">
                    <a16:rowId xmlns:a16="http://schemas.microsoft.com/office/drawing/2014/main" val="10000"/>
                  </a:ext>
                </a:extLst>
              </a:tr>
              <a:tr h="388034">
                <a:tc>
                  <a:txBody>
                    <a:bodyPr/>
                    <a:lstStyle/>
                    <a:p>
                      <a:pPr algn="l">
                        <a:lnSpc>
                          <a:spcPts val="1800"/>
                        </a:lnSpc>
                      </a:pPr>
                      <a:r>
                        <a:rPr lang="en-US" sz="2200" dirty="0">
                          <a:solidFill>
                            <a:srgbClr val="000000"/>
                          </a:solidFill>
                          <a:effectLst>
                            <a:outerShdw blurRad="50800" dist="38100" dir="2700000" algn="tl" rotWithShape="0">
                              <a:prstClr val="black">
                                <a:alpha val="40000"/>
                              </a:prstClr>
                            </a:outerShdw>
                          </a:effectLst>
                          <a:latin typeface="Calibri" panose="020F0502020204030204" pitchFamily="34" charset="0"/>
                        </a:rPr>
                        <a:t>US GDP</a:t>
                      </a:r>
                    </a:p>
                  </a:txBody>
                  <a:tcPr marL="51435" marR="51435" anchor="ctr"/>
                </a:tc>
                <a:tc>
                  <a:txBody>
                    <a:bodyPr/>
                    <a:lstStyle/>
                    <a:p>
                      <a:pPr algn="ctr">
                        <a:lnSpc>
                          <a:spcPts val="1800"/>
                        </a:lnSpc>
                      </a:pPr>
                      <a:r>
                        <a:rPr lang="en-US" sz="2200" dirty="0">
                          <a:solidFill>
                            <a:srgbClr val="000000"/>
                          </a:solidFill>
                          <a:effectLst>
                            <a:outerShdw blurRad="50800" dist="38100" dir="2700000" algn="tl" rotWithShape="0">
                              <a:prstClr val="black">
                                <a:alpha val="40000"/>
                              </a:prstClr>
                            </a:outerShdw>
                          </a:effectLst>
                          <a:latin typeface="Calibri" panose="020F0502020204030204" pitchFamily="34" charset="0"/>
                        </a:rPr>
                        <a:t>24</a:t>
                      </a:r>
                    </a:p>
                  </a:txBody>
                  <a:tcPr marL="51435" marR="51435" anchor="ctr"/>
                </a:tc>
                <a:tc>
                  <a:txBody>
                    <a:bodyPr/>
                    <a:lstStyle/>
                    <a:p>
                      <a:pPr algn="ctr">
                        <a:lnSpc>
                          <a:spcPts val="1800"/>
                        </a:lnSpc>
                      </a:pPr>
                      <a:r>
                        <a:rPr lang="en-US" sz="2200" dirty="0">
                          <a:solidFill>
                            <a:srgbClr val="000000"/>
                          </a:solidFill>
                          <a:effectLst>
                            <a:outerShdw blurRad="50800" dist="38100" dir="2700000" algn="tl" rotWithShape="0">
                              <a:prstClr val="black">
                                <a:alpha val="40000"/>
                              </a:prstClr>
                            </a:outerShdw>
                          </a:effectLst>
                          <a:latin typeface="Calibri" panose="020F0502020204030204" pitchFamily="34" charset="0"/>
                        </a:rPr>
                        <a:t>99.9%</a:t>
                      </a:r>
                    </a:p>
                  </a:txBody>
                  <a:tcPr marL="51435" marR="51435" anchor="ctr"/>
                </a:tc>
                <a:extLst>
                  <a:ext uri="{0D108BD9-81ED-4DB2-BD59-A6C34878D82A}">
                    <a16:rowId xmlns:a16="http://schemas.microsoft.com/office/drawing/2014/main" val="10001"/>
                  </a:ext>
                </a:extLst>
              </a:tr>
              <a:tr h="388034">
                <a:tc>
                  <a:txBody>
                    <a:bodyPr/>
                    <a:lstStyle/>
                    <a:p>
                      <a:pPr algn="l">
                        <a:lnSpc>
                          <a:spcPts val="1800"/>
                        </a:lnSpc>
                      </a:pPr>
                      <a:r>
                        <a:rPr lang="en-US" sz="2200" dirty="0">
                          <a:solidFill>
                            <a:srgbClr val="000000"/>
                          </a:solidFill>
                          <a:effectLst>
                            <a:outerShdw blurRad="50800" dist="38100" dir="2700000" algn="tl" rotWithShape="0">
                              <a:prstClr val="black">
                                <a:alpha val="40000"/>
                              </a:prstClr>
                            </a:outerShdw>
                          </a:effectLst>
                          <a:latin typeface="Calibri" panose="020F0502020204030204" pitchFamily="34" charset="0"/>
                        </a:rPr>
                        <a:t>US Ind.</a:t>
                      </a:r>
                      <a:r>
                        <a:rPr lang="en-US" sz="2200" baseline="0" dirty="0">
                          <a:solidFill>
                            <a:srgbClr val="000000"/>
                          </a:solidFill>
                          <a:effectLst>
                            <a:outerShdw blurRad="50800" dist="38100" dir="2700000" algn="tl" rotWithShape="0">
                              <a:prstClr val="black">
                                <a:alpha val="40000"/>
                              </a:prstClr>
                            </a:outerShdw>
                          </a:effectLst>
                          <a:latin typeface="Calibri" panose="020F0502020204030204" pitchFamily="34" charset="0"/>
                        </a:rPr>
                        <a:t> Production </a:t>
                      </a:r>
                      <a:endParaRPr lang="en-US" sz="2200" dirty="0">
                        <a:solidFill>
                          <a:srgbClr val="000000"/>
                        </a:solidFill>
                        <a:effectLst>
                          <a:outerShdw blurRad="50800" dist="38100" dir="2700000" algn="tl" rotWithShape="0">
                            <a:prstClr val="black">
                              <a:alpha val="40000"/>
                            </a:prstClr>
                          </a:outerShdw>
                        </a:effectLst>
                        <a:latin typeface="Calibri" panose="020F0502020204030204" pitchFamily="34" charset="0"/>
                      </a:endParaRPr>
                    </a:p>
                  </a:txBody>
                  <a:tcPr marL="51435" marR="51435" anchor="ctr"/>
                </a:tc>
                <a:tc>
                  <a:txBody>
                    <a:bodyPr/>
                    <a:lstStyle/>
                    <a:p>
                      <a:pPr algn="ctr">
                        <a:lnSpc>
                          <a:spcPts val="1800"/>
                        </a:lnSpc>
                      </a:pPr>
                      <a:r>
                        <a:rPr lang="en-US" sz="2200" dirty="0">
                          <a:solidFill>
                            <a:srgbClr val="000000"/>
                          </a:solidFill>
                          <a:effectLst>
                            <a:outerShdw blurRad="50800" dist="38100" dir="2700000" algn="tl" rotWithShape="0">
                              <a:prstClr val="black">
                                <a:alpha val="40000"/>
                              </a:prstClr>
                            </a:outerShdw>
                          </a:effectLst>
                          <a:latin typeface="Calibri" panose="020F0502020204030204" pitchFamily="34" charset="0"/>
                        </a:rPr>
                        <a:t>34</a:t>
                      </a:r>
                    </a:p>
                  </a:txBody>
                  <a:tcPr marL="51435" marR="51435" anchor="ctr"/>
                </a:tc>
                <a:tc>
                  <a:txBody>
                    <a:bodyPr/>
                    <a:lstStyle/>
                    <a:p>
                      <a:pPr algn="ctr">
                        <a:lnSpc>
                          <a:spcPts val="1800"/>
                        </a:lnSpc>
                      </a:pPr>
                      <a:r>
                        <a:rPr lang="en-US" sz="2200" dirty="0">
                          <a:solidFill>
                            <a:srgbClr val="000000"/>
                          </a:solidFill>
                          <a:effectLst>
                            <a:outerShdw blurRad="50800" dist="38100" dir="2700000" algn="tl" rotWithShape="0">
                              <a:prstClr val="black">
                                <a:alpha val="40000"/>
                              </a:prstClr>
                            </a:outerShdw>
                          </a:effectLst>
                          <a:latin typeface="Calibri" panose="020F0502020204030204" pitchFamily="34" charset="0"/>
                        </a:rPr>
                        <a:t>99.4%</a:t>
                      </a:r>
                    </a:p>
                  </a:txBody>
                  <a:tcPr marL="51435" marR="51435" anchor="ctr"/>
                </a:tc>
                <a:extLst>
                  <a:ext uri="{0D108BD9-81ED-4DB2-BD59-A6C34878D82A}">
                    <a16:rowId xmlns:a16="http://schemas.microsoft.com/office/drawing/2014/main" val="10002"/>
                  </a:ext>
                </a:extLst>
              </a:tr>
              <a:tr h="388034">
                <a:tc>
                  <a:txBody>
                    <a:bodyPr/>
                    <a:lstStyle/>
                    <a:p>
                      <a:pPr algn="l">
                        <a:lnSpc>
                          <a:spcPts val="1800"/>
                        </a:lnSpc>
                      </a:pPr>
                      <a:r>
                        <a:rPr lang="en-US" sz="2200" dirty="0">
                          <a:solidFill>
                            <a:srgbClr val="000000"/>
                          </a:solidFill>
                          <a:effectLst>
                            <a:outerShdw blurRad="50800" dist="38100" dir="2700000" algn="tl" rotWithShape="0">
                              <a:prstClr val="black">
                                <a:alpha val="40000"/>
                              </a:prstClr>
                            </a:outerShdw>
                          </a:effectLst>
                          <a:latin typeface="Calibri" panose="020F0502020204030204" pitchFamily="34" charset="0"/>
                        </a:rPr>
                        <a:t>Europe</a:t>
                      </a:r>
                      <a:r>
                        <a:rPr lang="en-US" sz="2200" baseline="0" dirty="0">
                          <a:solidFill>
                            <a:srgbClr val="000000"/>
                          </a:solidFill>
                          <a:effectLst>
                            <a:outerShdw blurRad="50800" dist="38100" dir="2700000" algn="tl" rotWithShape="0">
                              <a:prstClr val="black">
                                <a:alpha val="40000"/>
                              </a:prstClr>
                            </a:outerShdw>
                          </a:effectLst>
                          <a:latin typeface="Calibri" panose="020F0502020204030204" pitchFamily="34" charset="0"/>
                        </a:rPr>
                        <a:t> Ind. Production </a:t>
                      </a:r>
                    </a:p>
                  </a:txBody>
                  <a:tcPr marL="51435" marR="51435" anchor="ctr"/>
                </a:tc>
                <a:tc>
                  <a:txBody>
                    <a:bodyPr/>
                    <a:lstStyle/>
                    <a:p>
                      <a:pPr algn="ctr">
                        <a:lnSpc>
                          <a:spcPts val="1800"/>
                        </a:lnSpc>
                      </a:pPr>
                      <a:r>
                        <a:rPr lang="en-US" sz="2200" baseline="0" dirty="0">
                          <a:solidFill>
                            <a:srgbClr val="000000"/>
                          </a:solidFill>
                          <a:effectLst>
                            <a:outerShdw blurRad="50800" dist="38100" dir="2700000" algn="tl" rotWithShape="0">
                              <a:prstClr val="black">
                                <a:alpha val="40000"/>
                              </a:prstClr>
                            </a:outerShdw>
                          </a:effectLst>
                          <a:latin typeface="Calibri" panose="020F0502020204030204" pitchFamily="34" charset="0"/>
                        </a:rPr>
                        <a:t>24</a:t>
                      </a:r>
                    </a:p>
                  </a:txBody>
                  <a:tcPr marL="51435" marR="51435" anchor="ctr"/>
                </a:tc>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lang="en-US" sz="2200" dirty="0">
                          <a:solidFill>
                            <a:srgbClr val="000000"/>
                          </a:solidFill>
                          <a:effectLst>
                            <a:outerShdw blurRad="50800" dist="38100" dir="2700000" algn="tl" rotWithShape="0">
                              <a:prstClr val="black">
                                <a:alpha val="40000"/>
                              </a:prstClr>
                            </a:outerShdw>
                          </a:effectLst>
                          <a:latin typeface="Calibri" panose="020F0502020204030204" pitchFamily="34" charset="0"/>
                        </a:rPr>
                        <a:t>99.2%</a:t>
                      </a:r>
                    </a:p>
                  </a:txBody>
                  <a:tcPr marL="51435" marR="51435" anchor="ctr"/>
                </a:tc>
                <a:extLst>
                  <a:ext uri="{0D108BD9-81ED-4DB2-BD59-A6C34878D82A}">
                    <a16:rowId xmlns:a16="http://schemas.microsoft.com/office/drawing/2014/main" val="10003"/>
                  </a:ext>
                </a:extLst>
              </a:tr>
              <a:tr h="388034">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en-US" sz="2200" dirty="0">
                          <a:solidFill>
                            <a:srgbClr val="000000"/>
                          </a:solidFill>
                          <a:effectLst>
                            <a:outerShdw blurRad="50800" dist="38100" dir="2700000" algn="tl" rotWithShape="0">
                              <a:prstClr val="black">
                                <a:alpha val="40000"/>
                              </a:prstClr>
                            </a:outerShdw>
                          </a:effectLst>
                          <a:latin typeface="Calibri" panose="020F0502020204030204" pitchFamily="34" charset="0"/>
                        </a:rPr>
                        <a:t>Canada</a:t>
                      </a:r>
                      <a:r>
                        <a:rPr lang="en-US" sz="2200" b="0" baseline="0" dirty="0">
                          <a:solidFill>
                            <a:srgbClr val="000000"/>
                          </a:solidFill>
                          <a:effectLst>
                            <a:outerShdw blurRad="50800" dist="38100" dir="2700000" algn="tl" rotWithShape="0">
                              <a:prstClr val="black">
                                <a:alpha val="40000"/>
                              </a:prstClr>
                            </a:outerShdw>
                          </a:effectLst>
                          <a:latin typeface="Calibri" pitchFamily="34" charset="0"/>
                        </a:rPr>
                        <a:t> </a:t>
                      </a:r>
                      <a:r>
                        <a:rPr lang="en-US" sz="2200" dirty="0">
                          <a:solidFill>
                            <a:srgbClr val="000000"/>
                          </a:solidFill>
                          <a:effectLst>
                            <a:outerShdw blurRad="50800" dist="38100" dir="2700000" algn="tl" rotWithShape="0">
                              <a:prstClr val="black">
                                <a:alpha val="40000"/>
                              </a:prstClr>
                            </a:outerShdw>
                          </a:effectLst>
                          <a:latin typeface="Calibri" panose="020F0502020204030204" pitchFamily="34" charset="0"/>
                        </a:rPr>
                        <a:t>Ind.</a:t>
                      </a:r>
                      <a:r>
                        <a:rPr lang="en-US" sz="2200" baseline="0" dirty="0">
                          <a:solidFill>
                            <a:srgbClr val="000000"/>
                          </a:solidFill>
                          <a:effectLst>
                            <a:outerShdw blurRad="50800" dist="38100" dir="2700000" algn="tl" rotWithShape="0">
                              <a:prstClr val="black">
                                <a:alpha val="40000"/>
                              </a:prstClr>
                            </a:outerShdw>
                          </a:effectLst>
                          <a:latin typeface="Calibri" panose="020F0502020204030204" pitchFamily="34" charset="0"/>
                        </a:rPr>
                        <a:t> Production </a:t>
                      </a:r>
                      <a:endParaRPr lang="en-US" sz="2200" b="0" dirty="0">
                        <a:solidFill>
                          <a:srgbClr val="000000"/>
                        </a:solidFill>
                        <a:effectLst>
                          <a:outerShdw blurRad="50800" dist="38100" dir="2700000" algn="tl" rotWithShape="0">
                            <a:prstClr val="black">
                              <a:alpha val="40000"/>
                            </a:prstClr>
                          </a:outerShdw>
                        </a:effectLst>
                        <a:latin typeface="Calibri" pitchFamily="34" charset="0"/>
                        <a:cs typeface="Calibri" pitchFamily="34" charset="0"/>
                      </a:endParaRPr>
                    </a:p>
                  </a:txBody>
                  <a:tcPr marL="51435" marR="51435" anchor="ctr"/>
                </a:tc>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lang="en-US" sz="2200" b="0" dirty="0">
                          <a:solidFill>
                            <a:srgbClr val="000000"/>
                          </a:solidFill>
                          <a:effectLst>
                            <a:outerShdw blurRad="50800" dist="38100" dir="2700000" algn="tl" rotWithShape="0">
                              <a:prstClr val="black">
                                <a:alpha val="40000"/>
                              </a:prstClr>
                            </a:outerShdw>
                          </a:effectLst>
                          <a:latin typeface="Calibri" pitchFamily="34" charset="0"/>
                          <a:cs typeface="Calibri" pitchFamily="34" charset="0"/>
                        </a:rPr>
                        <a:t>27</a:t>
                      </a:r>
                    </a:p>
                  </a:txBody>
                  <a:tcPr marL="51435" marR="51435" anchor="ctr"/>
                </a:tc>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lang="en-US" sz="2200" b="0" dirty="0">
                          <a:solidFill>
                            <a:srgbClr val="000000"/>
                          </a:solidFill>
                          <a:effectLst>
                            <a:outerShdw blurRad="50800" dist="38100" dir="2700000" algn="tl" rotWithShape="0">
                              <a:prstClr val="black">
                                <a:alpha val="40000"/>
                              </a:prstClr>
                            </a:outerShdw>
                          </a:effectLst>
                          <a:latin typeface="Calibri" pitchFamily="34" charset="0"/>
                          <a:cs typeface="Calibri" pitchFamily="34" charset="0"/>
                        </a:rPr>
                        <a:t>97.1%</a:t>
                      </a:r>
                    </a:p>
                  </a:txBody>
                  <a:tcPr marL="51435" marR="51435" anchor="ctr"/>
                </a:tc>
                <a:extLst>
                  <a:ext uri="{0D108BD9-81ED-4DB2-BD59-A6C34878D82A}">
                    <a16:rowId xmlns:a16="http://schemas.microsoft.com/office/drawing/2014/main" val="10004"/>
                  </a:ext>
                </a:extLst>
              </a:tr>
              <a:tr h="388034">
                <a:tc>
                  <a:txBody>
                    <a:bodyPr/>
                    <a:lstStyle/>
                    <a:p>
                      <a:pPr algn="l">
                        <a:lnSpc>
                          <a:spcPts val="1800"/>
                        </a:lnSpc>
                      </a:pPr>
                      <a:r>
                        <a:rPr lang="en-US" sz="2200" dirty="0">
                          <a:solidFill>
                            <a:srgbClr val="000000"/>
                          </a:solidFill>
                          <a:effectLst>
                            <a:outerShdw blurRad="50800" dist="38100" dir="2700000" algn="tl" rotWithShape="0">
                              <a:prstClr val="black">
                                <a:alpha val="40000"/>
                              </a:prstClr>
                            </a:outerShdw>
                          </a:effectLst>
                          <a:latin typeface="Calibri" panose="020F0502020204030204" pitchFamily="34" charset="0"/>
                        </a:rPr>
                        <a:t>China Ind.</a:t>
                      </a:r>
                      <a:r>
                        <a:rPr lang="en-US" sz="2200" baseline="0" dirty="0">
                          <a:solidFill>
                            <a:srgbClr val="000000"/>
                          </a:solidFill>
                          <a:effectLst>
                            <a:outerShdw blurRad="50800" dist="38100" dir="2700000" algn="tl" rotWithShape="0">
                              <a:prstClr val="black">
                                <a:alpha val="40000"/>
                              </a:prstClr>
                            </a:outerShdw>
                          </a:effectLst>
                          <a:latin typeface="Calibri" panose="020F0502020204030204" pitchFamily="34" charset="0"/>
                        </a:rPr>
                        <a:t> Production</a:t>
                      </a:r>
                      <a:endParaRPr lang="en-US" sz="2200" dirty="0">
                        <a:solidFill>
                          <a:srgbClr val="000000"/>
                        </a:solidFill>
                        <a:effectLst>
                          <a:outerShdw blurRad="50800" dist="38100" dir="2700000" algn="tl" rotWithShape="0">
                            <a:prstClr val="black">
                              <a:alpha val="40000"/>
                            </a:prstClr>
                          </a:outerShdw>
                        </a:effectLst>
                        <a:latin typeface="Calibri" panose="020F0502020204030204" pitchFamily="34" charset="0"/>
                      </a:endParaRPr>
                    </a:p>
                  </a:txBody>
                  <a:tcPr marL="51435" marR="51435" anchor="ctr"/>
                </a:tc>
                <a:tc>
                  <a:txBody>
                    <a:bodyPr/>
                    <a:lstStyle/>
                    <a:p>
                      <a:pPr algn="ctr">
                        <a:lnSpc>
                          <a:spcPts val="1800"/>
                        </a:lnSpc>
                      </a:pPr>
                      <a:r>
                        <a:rPr lang="en-US" sz="2200" dirty="0">
                          <a:solidFill>
                            <a:srgbClr val="000000"/>
                          </a:solidFill>
                          <a:effectLst>
                            <a:outerShdw blurRad="50800" dist="38100" dir="2700000" algn="tl" rotWithShape="0">
                              <a:prstClr val="black">
                                <a:alpha val="40000"/>
                              </a:prstClr>
                            </a:outerShdw>
                          </a:effectLst>
                          <a:latin typeface="Calibri" panose="020F0502020204030204" pitchFamily="34" charset="0"/>
                        </a:rPr>
                        <a:t>30</a:t>
                      </a:r>
                    </a:p>
                  </a:txBody>
                  <a:tcPr marL="51435" marR="51435" anchor="ctr"/>
                </a:tc>
                <a:tc>
                  <a:txBody>
                    <a:bodyPr/>
                    <a:lstStyle/>
                    <a:p>
                      <a:pPr algn="ctr">
                        <a:lnSpc>
                          <a:spcPts val="1800"/>
                        </a:lnSpc>
                      </a:pPr>
                      <a:r>
                        <a:rPr lang="en-US" sz="2200" dirty="0">
                          <a:solidFill>
                            <a:srgbClr val="000000"/>
                          </a:solidFill>
                          <a:effectLst>
                            <a:outerShdw blurRad="50800" dist="38100" dir="2700000" algn="tl" rotWithShape="0">
                              <a:prstClr val="black">
                                <a:alpha val="40000"/>
                              </a:prstClr>
                            </a:outerShdw>
                          </a:effectLst>
                          <a:latin typeface="Calibri" panose="020F0502020204030204" pitchFamily="34" charset="0"/>
                        </a:rPr>
                        <a:t>99.9%</a:t>
                      </a:r>
                    </a:p>
                  </a:txBody>
                  <a:tcPr marL="51435" marR="51435" anchor="ctr"/>
                </a:tc>
                <a:extLst>
                  <a:ext uri="{0D108BD9-81ED-4DB2-BD59-A6C34878D82A}">
                    <a16:rowId xmlns:a16="http://schemas.microsoft.com/office/drawing/2014/main" val="10005"/>
                  </a:ext>
                </a:extLst>
              </a:tr>
              <a:tr h="388034">
                <a:tc>
                  <a:txBody>
                    <a:bodyPr/>
                    <a:lstStyle/>
                    <a:p>
                      <a:pPr algn="l">
                        <a:lnSpc>
                          <a:spcPts val="1800"/>
                        </a:lnSpc>
                      </a:pPr>
                      <a:r>
                        <a:rPr lang="en-US" sz="2200" dirty="0">
                          <a:solidFill>
                            <a:srgbClr val="000000"/>
                          </a:solidFill>
                          <a:effectLst>
                            <a:outerShdw blurRad="50800" dist="38100" dir="2700000" algn="tl" rotWithShape="0">
                              <a:prstClr val="black">
                                <a:alpha val="40000"/>
                              </a:prstClr>
                            </a:outerShdw>
                          </a:effectLst>
                          <a:latin typeface="Calibri" panose="020F0502020204030204" pitchFamily="34" charset="0"/>
                        </a:rPr>
                        <a:t>Retail Sales </a:t>
                      </a:r>
                    </a:p>
                  </a:txBody>
                  <a:tcPr marL="51435" marR="51435" anchor="ctr"/>
                </a:tc>
                <a:tc>
                  <a:txBody>
                    <a:bodyPr/>
                    <a:lstStyle/>
                    <a:p>
                      <a:pPr algn="ctr">
                        <a:lnSpc>
                          <a:spcPts val="1800"/>
                        </a:lnSpc>
                      </a:pPr>
                      <a:r>
                        <a:rPr lang="en-US" sz="2200" dirty="0">
                          <a:solidFill>
                            <a:srgbClr val="000000"/>
                          </a:solidFill>
                          <a:effectLst>
                            <a:outerShdw blurRad="50800" dist="38100" dir="2700000" algn="tl" rotWithShape="0">
                              <a:prstClr val="black">
                                <a:alpha val="40000"/>
                              </a:prstClr>
                            </a:outerShdw>
                          </a:effectLst>
                          <a:latin typeface="Calibri" panose="020F0502020204030204" pitchFamily="34" charset="0"/>
                        </a:rPr>
                        <a:t>28</a:t>
                      </a:r>
                    </a:p>
                  </a:txBody>
                  <a:tcPr marL="51435" marR="51435" anchor="ctr"/>
                </a:tc>
                <a:tc>
                  <a:txBody>
                    <a:bodyPr/>
                    <a:lstStyle/>
                    <a:p>
                      <a:pPr algn="ctr">
                        <a:lnSpc>
                          <a:spcPts val="1800"/>
                        </a:lnSpc>
                      </a:pPr>
                      <a:r>
                        <a:rPr lang="en-US" sz="2200" dirty="0">
                          <a:solidFill>
                            <a:srgbClr val="000000"/>
                          </a:solidFill>
                          <a:effectLst>
                            <a:outerShdw blurRad="50800" dist="38100" dir="2700000" algn="tl" rotWithShape="0">
                              <a:prstClr val="black">
                                <a:alpha val="40000"/>
                              </a:prstClr>
                            </a:outerShdw>
                          </a:effectLst>
                          <a:latin typeface="Calibri" panose="020F0502020204030204" pitchFamily="34" charset="0"/>
                        </a:rPr>
                        <a:t>99.6%</a:t>
                      </a:r>
                    </a:p>
                  </a:txBody>
                  <a:tcPr marL="51435" marR="51435" anchor="ctr"/>
                </a:tc>
                <a:extLst>
                  <a:ext uri="{0D108BD9-81ED-4DB2-BD59-A6C34878D82A}">
                    <a16:rowId xmlns:a16="http://schemas.microsoft.com/office/drawing/2014/main" val="10006"/>
                  </a:ext>
                </a:extLst>
              </a:tr>
              <a:tr h="388034">
                <a:tc>
                  <a:txBody>
                    <a:bodyPr/>
                    <a:lstStyle/>
                    <a:p>
                      <a:pPr algn="l">
                        <a:lnSpc>
                          <a:spcPts val="1800"/>
                        </a:lnSpc>
                      </a:pPr>
                      <a:r>
                        <a:rPr lang="en-US" sz="2200" dirty="0">
                          <a:solidFill>
                            <a:srgbClr val="000000"/>
                          </a:solidFill>
                          <a:effectLst>
                            <a:outerShdw blurRad="50800" dist="38100" dir="2700000" algn="tl" rotWithShape="0">
                              <a:prstClr val="black">
                                <a:alpha val="40000"/>
                              </a:prstClr>
                            </a:outerShdw>
                          </a:effectLst>
                          <a:latin typeface="Calibri" panose="020F0502020204030204" pitchFamily="34" charset="0"/>
                        </a:rPr>
                        <a:t>Housing </a:t>
                      </a:r>
                      <a:r>
                        <a:rPr lang="en-US" sz="2000" dirty="0">
                          <a:solidFill>
                            <a:srgbClr val="000000"/>
                          </a:solidFill>
                          <a:effectLst>
                            <a:outerShdw blurRad="50800" dist="38100" dir="2700000" algn="tl" rotWithShape="0">
                              <a:prstClr val="black">
                                <a:alpha val="40000"/>
                              </a:prstClr>
                            </a:outerShdw>
                          </a:effectLst>
                          <a:latin typeface="Calibri" panose="020F0502020204030204" pitchFamily="34" charset="0"/>
                        </a:rPr>
                        <a:t>(Single Family Units)</a:t>
                      </a:r>
                      <a:endParaRPr lang="en-US" sz="2200" dirty="0">
                        <a:solidFill>
                          <a:srgbClr val="000000"/>
                        </a:solidFill>
                        <a:effectLst>
                          <a:outerShdw blurRad="50800" dist="38100" dir="2700000" algn="tl" rotWithShape="0">
                            <a:prstClr val="black">
                              <a:alpha val="40000"/>
                            </a:prstClr>
                          </a:outerShdw>
                        </a:effectLst>
                        <a:latin typeface="Calibri" panose="020F0502020204030204" pitchFamily="34" charset="0"/>
                      </a:endParaRPr>
                    </a:p>
                  </a:txBody>
                  <a:tcPr marL="51435" marR="51435" anchor="ctr"/>
                </a:tc>
                <a:tc>
                  <a:txBody>
                    <a:bodyPr/>
                    <a:lstStyle/>
                    <a:p>
                      <a:pPr algn="ctr">
                        <a:lnSpc>
                          <a:spcPts val="1800"/>
                        </a:lnSpc>
                      </a:pPr>
                      <a:r>
                        <a:rPr lang="en-US" sz="2200" dirty="0">
                          <a:solidFill>
                            <a:srgbClr val="000000"/>
                          </a:solidFill>
                          <a:effectLst>
                            <a:outerShdw blurRad="50800" dist="38100" dir="2700000" algn="tl" rotWithShape="0">
                              <a:prstClr val="black">
                                <a:alpha val="40000"/>
                              </a:prstClr>
                            </a:outerShdw>
                          </a:effectLst>
                          <a:latin typeface="Calibri" panose="020F0502020204030204" pitchFamily="34" charset="0"/>
                        </a:rPr>
                        <a:t>26</a:t>
                      </a:r>
                    </a:p>
                  </a:txBody>
                  <a:tcPr marL="51435" marR="51435" anchor="ctr"/>
                </a:tc>
                <a:tc>
                  <a:txBody>
                    <a:bodyPr/>
                    <a:lstStyle/>
                    <a:p>
                      <a:pPr algn="ctr">
                        <a:lnSpc>
                          <a:spcPts val="1800"/>
                        </a:lnSpc>
                      </a:pPr>
                      <a:r>
                        <a:rPr lang="en-US" sz="2200" dirty="0">
                          <a:solidFill>
                            <a:srgbClr val="000000"/>
                          </a:solidFill>
                          <a:effectLst>
                            <a:outerShdw blurRad="50800" dist="38100" dir="2700000" algn="tl" rotWithShape="0">
                              <a:prstClr val="black">
                                <a:alpha val="40000"/>
                              </a:prstClr>
                            </a:outerShdw>
                          </a:effectLst>
                          <a:latin typeface="Calibri" panose="020F0502020204030204" pitchFamily="34" charset="0"/>
                        </a:rPr>
                        <a:t>99.2%</a:t>
                      </a:r>
                    </a:p>
                  </a:txBody>
                  <a:tcPr marL="51435" marR="51435" anchor="ctr"/>
                </a:tc>
                <a:extLst>
                  <a:ext uri="{0D108BD9-81ED-4DB2-BD59-A6C34878D82A}">
                    <a16:rowId xmlns:a16="http://schemas.microsoft.com/office/drawing/2014/main" val="10007"/>
                  </a:ext>
                </a:extLst>
              </a:tr>
              <a:tr h="388034">
                <a:tc>
                  <a:txBody>
                    <a:bodyPr/>
                    <a:lstStyle/>
                    <a:p>
                      <a:pPr algn="l">
                        <a:lnSpc>
                          <a:spcPts val="1800"/>
                        </a:lnSpc>
                      </a:pPr>
                      <a:r>
                        <a:rPr lang="en-US" sz="2200" dirty="0">
                          <a:solidFill>
                            <a:srgbClr val="000000"/>
                          </a:solidFill>
                          <a:effectLst>
                            <a:outerShdw blurRad="50800" dist="38100" dir="2700000" algn="tl" rotWithShape="0">
                              <a:prstClr val="black">
                                <a:alpha val="40000"/>
                              </a:prstClr>
                            </a:outerShdw>
                          </a:effectLst>
                          <a:latin typeface="Calibri" panose="020F0502020204030204" pitchFamily="34" charset="0"/>
                        </a:rPr>
                        <a:t>Employment </a:t>
                      </a:r>
                      <a:r>
                        <a:rPr lang="en-US" sz="2000" dirty="0">
                          <a:solidFill>
                            <a:srgbClr val="000000"/>
                          </a:solidFill>
                          <a:effectLst>
                            <a:outerShdw blurRad="50800" dist="38100" dir="2700000" algn="tl" rotWithShape="0">
                              <a:prstClr val="black">
                                <a:alpha val="40000"/>
                              </a:prstClr>
                            </a:outerShdw>
                          </a:effectLst>
                          <a:latin typeface="Calibri" panose="020F0502020204030204" pitchFamily="34" charset="0"/>
                        </a:rPr>
                        <a:t>(Private Sector)</a:t>
                      </a:r>
                      <a:endParaRPr lang="en-US" sz="2200" dirty="0">
                        <a:solidFill>
                          <a:srgbClr val="000000"/>
                        </a:solidFill>
                        <a:effectLst>
                          <a:outerShdw blurRad="50800" dist="38100" dir="2700000" algn="tl" rotWithShape="0">
                            <a:prstClr val="black">
                              <a:alpha val="40000"/>
                            </a:prstClr>
                          </a:outerShdw>
                        </a:effectLst>
                        <a:latin typeface="Calibri" panose="020F0502020204030204" pitchFamily="34" charset="0"/>
                      </a:endParaRPr>
                    </a:p>
                  </a:txBody>
                  <a:tcPr marL="51435" marR="51435" anchor="ctr"/>
                </a:tc>
                <a:tc>
                  <a:txBody>
                    <a:bodyPr/>
                    <a:lstStyle/>
                    <a:p>
                      <a:pPr algn="ctr">
                        <a:lnSpc>
                          <a:spcPts val="1800"/>
                        </a:lnSpc>
                      </a:pPr>
                      <a:r>
                        <a:rPr lang="en-US" sz="2200" dirty="0">
                          <a:solidFill>
                            <a:srgbClr val="000000"/>
                          </a:solidFill>
                          <a:effectLst>
                            <a:outerShdw blurRad="50800" dist="38100" dir="2700000" algn="tl" rotWithShape="0">
                              <a:prstClr val="black">
                                <a:alpha val="40000"/>
                              </a:prstClr>
                            </a:outerShdw>
                          </a:effectLst>
                          <a:latin typeface="Calibri" panose="020F0502020204030204" pitchFamily="34" charset="0"/>
                        </a:rPr>
                        <a:t>30</a:t>
                      </a:r>
                    </a:p>
                  </a:txBody>
                  <a:tcPr marL="51435" marR="51435" anchor="ctr"/>
                </a:tc>
                <a:tc>
                  <a:txBody>
                    <a:bodyPr/>
                    <a:lstStyle/>
                    <a:p>
                      <a:pPr algn="ctr">
                        <a:lnSpc>
                          <a:spcPts val="1800"/>
                        </a:lnSpc>
                      </a:pPr>
                      <a:r>
                        <a:rPr lang="en-US" sz="2200" dirty="0">
                          <a:solidFill>
                            <a:srgbClr val="000000"/>
                          </a:solidFill>
                          <a:effectLst>
                            <a:outerShdw blurRad="50800" dist="38100" dir="2700000" algn="tl" rotWithShape="0">
                              <a:prstClr val="black">
                                <a:alpha val="40000"/>
                              </a:prstClr>
                            </a:outerShdw>
                          </a:effectLst>
                          <a:latin typeface="Calibri" panose="020F0502020204030204" pitchFamily="34" charset="0"/>
                        </a:rPr>
                        <a:t>99.4%</a:t>
                      </a:r>
                    </a:p>
                  </a:txBody>
                  <a:tcPr marL="51435" marR="51435"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611691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74BE0-72FC-4ECA-BCAC-3D90305D9CD5}"/>
              </a:ext>
            </a:extLst>
          </p:cNvPr>
          <p:cNvSpPr>
            <a:spLocks noGrp="1"/>
          </p:cNvSpPr>
          <p:nvPr>
            <p:ph type="title"/>
          </p:nvPr>
        </p:nvSpPr>
        <p:spPr/>
        <p:txBody>
          <a:bodyPr/>
          <a:lstStyle/>
          <a:p>
            <a:r>
              <a:rPr lang="en-US" dirty="0"/>
              <a:t>A Model for the Future</a:t>
            </a:r>
          </a:p>
        </p:txBody>
      </p:sp>
      <p:sp>
        <p:nvSpPr>
          <p:cNvPr id="5" name="Text Placeholder 4">
            <a:extLst>
              <a:ext uri="{FF2B5EF4-FFF2-40B4-BE49-F238E27FC236}">
                <a16:creationId xmlns:a16="http://schemas.microsoft.com/office/drawing/2014/main" id="{53F334C3-5F57-4DD1-A1CA-C50C7F60890B}"/>
              </a:ext>
            </a:extLst>
          </p:cNvPr>
          <p:cNvSpPr>
            <a:spLocks noGrp="1"/>
          </p:cNvSpPr>
          <p:nvPr>
            <p:ph type="body" sz="quarter" idx="18"/>
          </p:nvPr>
        </p:nvSpPr>
        <p:spPr/>
        <p:txBody>
          <a:bodyPr/>
          <a:lstStyle/>
          <a:p>
            <a:r>
              <a:rPr lang="en-US" dirty="0"/>
              <a:t>US Industrial Production Index</a:t>
            </a:r>
          </a:p>
        </p:txBody>
      </p:sp>
      <p:graphicFrame>
        <p:nvGraphicFramePr>
          <p:cNvPr id="6" name="Chart Placeholder 5">
            <a:extLst>
              <a:ext uri="{FF2B5EF4-FFF2-40B4-BE49-F238E27FC236}">
                <a16:creationId xmlns:a16="http://schemas.microsoft.com/office/drawing/2014/main" id="{00000000-0008-0000-0600-000002000000}"/>
              </a:ext>
            </a:extLst>
          </p:cNvPr>
          <p:cNvGraphicFramePr>
            <a:graphicFrameLocks noGrp="1"/>
          </p:cNvGraphicFramePr>
          <p:nvPr>
            <p:ph type="chart" sz="quarter" idx="16"/>
            <p:extLst/>
          </p:nvPr>
        </p:nvGraphicFramePr>
        <p:xfrm>
          <a:off x="150813" y="811213"/>
          <a:ext cx="8842375" cy="3817937"/>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a:extLst>
              <a:ext uri="{FF2B5EF4-FFF2-40B4-BE49-F238E27FC236}">
                <a16:creationId xmlns:a16="http://schemas.microsoft.com/office/drawing/2014/main" id="{BC79F0D1-E053-4862-A58C-F6FEDC88ACF0}"/>
              </a:ext>
            </a:extLst>
          </p:cNvPr>
          <p:cNvSpPr>
            <a:spLocks noGrp="1"/>
          </p:cNvSpPr>
          <p:nvPr>
            <p:ph sz="quarter" idx="14"/>
          </p:nvPr>
        </p:nvSpPr>
        <p:spPr/>
        <p:txBody>
          <a:bodyPr/>
          <a:lstStyle/>
          <a:p>
            <a:r>
              <a:rPr lang="en-US" dirty="0"/>
              <a:t>Source: FRB</a:t>
            </a:r>
          </a:p>
        </p:txBody>
      </p:sp>
      <p:sp>
        <p:nvSpPr>
          <p:cNvPr id="4" name="Text Placeholder 3">
            <a:extLst>
              <a:ext uri="{FF2B5EF4-FFF2-40B4-BE49-F238E27FC236}">
                <a16:creationId xmlns:a16="http://schemas.microsoft.com/office/drawing/2014/main" id="{C1D19BDB-E4AF-44E7-80C4-083D4B06F666}"/>
              </a:ext>
            </a:extLst>
          </p:cNvPr>
          <p:cNvSpPr>
            <a:spLocks noGrp="1"/>
          </p:cNvSpPr>
          <p:nvPr>
            <p:ph type="body" sz="quarter" idx="15"/>
          </p:nvPr>
        </p:nvSpPr>
        <p:spPr/>
        <p:txBody>
          <a:bodyPr/>
          <a:lstStyle/>
          <a:p>
            <a:r>
              <a:rPr lang="en-US" dirty="0"/>
              <a:t>Data Trends</a:t>
            </a:r>
          </a:p>
        </p:txBody>
      </p:sp>
    </p:spTree>
    <p:extLst>
      <p:ext uri="{BB962C8B-B14F-4D97-AF65-F5344CB8AC3E}">
        <p14:creationId xmlns:p14="http://schemas.microsoft.com/office/powerpoint/2010/main" val="2970407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1B9C5D-1569-4DFB-8B80-19040FC5E9FD}"/>
              </a:ext>
            </a:extLst>
          </p:cNvPr>
          <p:cNvSpPr txBox="1"/>
          <p:nvPr/>
        </p:nvSpPr>
        <p:spPr>
          <a:xfrm>
            <a:off x="4470401" y="1756639"/>
            <a:ext cx="4673599" cy="769441"/>
          </a:xfrm>
          <a:prstGeom prst="rect">
            <a:avLst/>
          </a:prstGeom>
          <a:noFill/>
        </p:spPr>
        <p:txBody>
          <a:bodyPr wrap="square" rtlCol="0">
            <a:spAutoFit/>
          </a:bodyPr>
          <a:lstStyle/>
          <a:p>
            <a:pPr marL="0" marR="0" lvl="0" indent="0" algn="ctr" defTabSz="684321"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Narrow" panose="020B0606020202030204" pitchFamily="34" charset="0"/>
                <a:ea typeface="Verdana" panose="020B0604030504040204" pitchFamily="34" charset="0"/>
                <a:cs typeface="Arial" panose="020B0604020202020204" pitchFamily="34" charset="0"/>
              </a:rPr>
              <a:t>Global Partners</a:t>
            </a:r>
          </a:p>
        </p:txBody>
      </p:sp>
      <p:sp>
        <p:nvSpPr>
          <p:cNvPr id="4" name="Rectangle 3">
            <a:extLst>
              <a:ext uri="{FF2B5EF4-FFF2-40B4-BE49-F238E27FC236}">
                <a16:creationId xmlns:a16="http://schemas.microsoft.com/office/drawing/2014/main" id="{B57F37EE-EE61-4382-B162-60CF0572C2F4}"/>
              </a:ext>
            </a:extLst>
          </p:cNvPr>
          <p:cNvSpPr/>
          <p:nvPr/>
        </p:nvSpPr>
        <p:spPr>
          <a:xfrm>
            <a:off x="0" y="0"/>
            <a:ext cx="4470400" cy="5143500"/>
          </a:xfrm>
          <a:prstGeom prst="rect">
            <a:avLst/>
          </a:prstGeom>
          <a:solidFill>
            <a:srgbClr val="2F7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FCE58454-F2CB-4EC6-ACE6-8AE9430E985E}"/>
              </a:ext>
            </a:extLst>
          </p:cNvPr>
          <p:cNvSpPr/>
          <p:nvPr/>
        </p:nvSpPr>
        <p:spPr>
          <a:xfrm>
            <a:off x="1" y="4471987"/>
            <a:ext cx="4470398" cy="668310"/>
          </a:xfrm>
          <a:prstGeom prst="rect">
            <a:avLst/>
          </a:prstGeom>
          <a:solidFill>
            <a:srgbClr val="133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C6C15258-4DAE-4767-B16C-6747412B9D9C}"/>
              </a:ext>
            </a:extLst>
          </p:cNvPr>
          <p:cNvSpPr/>
          <p:nvPr/>
        </p:nvSpPr>
        <p:spPr>
          <a:xfrm>
            <a:off x="4470400" y="3827463"/>
            <a:ext cx="2480733" cy="1322970"/>
          </a:xfrm>
          <a:prstGeom prst="rect">
            <a:avLst/>
          </a:prstGeom>
          <a:solidFill>
            <a:srgbClr val="A3D8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879601" y="4666344"/>
            <a:ext cx="778933" cy="291848"/>
          </a:xfrm>
          <a:prstGeom prst="rect">
            <a:avLst/>
          </a:prstGeom>
          <a:noFill/>
          <a:ln w="9525">
            <a:no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0" name="Rectangle 9">
            <a:extLst>
              <a:ext uri="{FF2B5EF4-FFF2-40B4-BE49-F238E27FC236}">
                <a16:creationId xmlns:a16="http://schemas.microsoft.com/office/drawing/2014/main" id="{F6510ABC-6A71-4489-9766-084BBDB485C8}"/>
              </a:ext>
            </a:extLst>
          </p:cNvPr>
          <p:cNvSpPr/>
          <p:nvPr/>
        </p:nvSpPr>
        <p:spPr>
          <a:xfrm>
            <a:off x="4470400" y="4478866"/>
            <a:ext cx="4673600" cy="664688"/>
          </a:xfrm>
          <a:prstGeom prst="rect">
            <a:avLst/>
          </a:prstGeom>
          <a:solidFill>
            <a:srgbClr val="59B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6C766CC2-48FF-426C-A5B7-8DD802B284D9}"/>
              </a:ext>
            </a:extLst>
          </p:cNvPr>
          <p:cNvSpPr/>
          <p:nvPr/>
        </p:nvSpPr>
        <p:spPr>
          <a:xfrm>
            <a:off x="1" y="0"/>
            <a:ext cx="4470399" cy="678102"/>
          </a:xfrm>
          <a:prstGeom prst="rect">
            <a:avLst/>
          </a:prstGeom>
          <a:solidFill>
            <a:srgbClr val="59B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3AD44FF7-E46D-4CB2-AB31-62F466C5146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4707" y="1157990"/>
            <a:ext cx="3776320" cy="2827520"/>
          </a:xfrm>
          <a:prstGeom prst="rect">
            <a:avLst/>
          </a:prstGeom>
          <a:ln w="19050">
            <a:solidFill>
              <a:srgbClr val="000000"/>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751102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952127-E9F3-4D86-9CA4-5FDA5A427666}"/>
              </a:ext>
            </a:extLst>
          </p:cNvPr>
          <p:cNvSpPr>
            <a:spLocks noGrp="1"/>
          </p:cNvSpPr>
          <p:nvPr>
            <p:ph type="title"/>
          </p:nvPr>
        </p:nvSpPr>
        <p:spPr/>
        <p:txBody>
          <a:bodyPr/>
          <a:lstStyle/>
          <a:p>
            <a:r>
              <a:rPr lang="en-US" dirty="0"/>
              <a:t>Global Weakness is Indicated </a:t>
            </a:r>
          </a:p>
        </p:txBody>
      </p:sp>
      <p:sp>
        <p:nvSpPr>
          <p:cNvPr id="4" name="Text Placeholder 3">
            <a:extLst>
              <a:ext uri="{FF2B5EF4-FFF2-40B4-BE49-F238E27FC236}">
                <a16:creationId xmlns:a16="http://schemas.microsoft.com/office/drawing/2014/main" id="{13477D08-63D4-49C9-8E07-683BB94AAB4D}"/>
              </a:ext>
            </a:extLst>
          </p:cNvPr>
          <p:cNvSpPr>
            <a:spLocks noGrp="1"/>
          </p:cNvSpPr>
          <p:nvPr>
            <p:ph type="body" sz="quarter" idx="18"/>
          </p:nvPr>
        </p:nvSpPr>
        <p:spPr/>
        <p:txBody>
          <a:bodyPr/>
          <a:lstStyle/>
          <a:p>
            <a:r>
              <a:rPr lang="en-US" dirty="0"/>
              <a:t>Global Leading Indicators</a:t>
            </a:r>
          </a:p>
        </p:txBody>
      </p:sp>
      <p:graphicFrame>
        <p:nvGraphicFramePr>
          <p:cNvPr id="10" name="Chart Placeholder 9"/>
          <p:cNvGraphicFramePr>
            <a:graphicFrameLocks noGrp="1"/>
          </p:cNvGraphicFramePr>
          <p:nvPr>
            <p:ph type="chart" sz="quarter" idx="16"/>
            <p:extLst>
              <p:ext uri="{D42A27DB-BD31-4B8C-83A1-F6EECF244321}">
                <p14:modId xmlns:p14="http://schemas.microsoft.com/office/powerpoint/2010/main" val="3319252967"/>
              </p:ext>
            </p:extLst>
          </p:nvPr>
        </p:nvGraphicFramePr>
        <p:xfrm>
          <a:off x="150813" y="811213"/>
          <a:ext cx="8842375" cy="3817937"/>
        </p:xfrm>
        <a:graphic>
          <a:graphicData uri="http://schemas.openxmlformats.org/drawingml/2006/chart">
            <c:chart xmlns:c="http://schemas.openxmlformats.org/drawingml/2006/chart" xmlns:r="http://schemas.openxmlformats.org/officeDocument/2006/relationships" r:id="rId3"/>
          </a:graphicData>
        </a:graphic>
      </p:graphicFrame>
      <p:sp>
        <p:nvSpPr>
          <p:cNvPr id="2" name="Content Placeholder 1"/>
          <p:cNvSpPr>
            <a:spLocks noGrp="1"/>
          </p:cNvSpPr>
          <p:nvPr>
            <p:ph sz="quarter" idx="14"/>
          </p:nvPr>
        </p:nvSpPr>
        <p:spPr/>
        <p:txBody>
          <a:bodyPr/>
          <a:lstStyle/>
          <a:p>
            <a:r>
              <a:rPr lang="en-US" dirty="0">
                <a:solidFill>
                  <a:srgbClr val="4F81BD">
                    <a:lumMod val="75000"/>
                  </a:srgbClr>
                </a:solidFill>
              </a:rPr>
              <a:t>Source: Markit Economics</a:t>
            </a:r>
          </a:p>
        </p:txBody>
      </p:sp>
      <p:sp>
        <p:nvSpPr>
          <p:cNvPr id="8" name="Text Placeholder 7"/>
          <p:cNvSpPr>
            <a:spLocks noGrp="1"/>
          </p:cNvSpPr>
          <p:nvPr>
            <p:ph type="body" sz="quarter" idx="15"/>
          </p:nvPr>
        </p:nvSpPr>
        <p:spPr/>
        <p:txBody>
          <a:bodyPr/>
          <a:lstStyle/>
          <a:p>
            <a:r>
              <a:rPr lang="en-US" dirty="0"/>
              <a:t>1/12 Rates-of-Change</a:t>
            </a:r>
          </a:p>
        </p:txBody>
      </p:sp>
      <p:sp>
        <p:nvSpPr>
          <p:cNvPr id="3" name="Title 1"/>
          <p:cNvSpPr txBox="1">
            <a:spLocks/>
          </p:cNvSpPr>
          <p:nvPr/>
        </p:nvSpPr>
        <p:spPr>
          <a:xfrm>
            <a:off x="457200" y="164660"/>
            <a:ext cx="8229600" cy="857250"/>
          </a:xfrm>
          <a:prstGeom prst="rect">
            <a:avLst/>
          </a:prstGeom>
        </p:spPr>
        <p:txBody>
          <a:bodyPr lIns="68393" tIns="34289" rIns="68393" bIns="34289">
            <a:normAutofit/>
          </a:bodyPr>
          <a:lstStyle>
            <a:lvl1pPr algn="ctr" defTabSz="914400" rtl="0" eaLnBrk="1" latinLnBrk="0" hangingPunct="1">
              <a:spcBef>
                <a:spcPct val="0"/>
              </a:spcBef>
              <a:buNone/>
              <a:defRPr sz="4400" kern="1200">
                <a:solidFill>
                  <a:schemeClr val="bg1"/>
                </a:solidFill>
                <a:latin typeface="Arial" pitchFamily="34" charset="0"/>
                <a:ea typeface="+mj-ea"/>
                <a:cs typeface="Arial" pitchFamily="34" charset="0"/>
              </a:defRPr>
            </a:lvl1pPr>
          </a:lstStyle>
          <a:p>
            <a:pPr marL="0" marR="0" lvl="0" indent="0" algn="ctr" defTabSz="911565"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1111304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Trade Stress Becomes Acute on the Downside of the Cycle</a:t>
            </a:r>
          </a:p>
        </p:txBody>
      </p:sp>
      <p:sp>
        <p:nvSpPr>
          <p:cNvPr id="3" name="Text Placeholder 2">
            <a:extLst>
              <a:ext uri="{FF2B5EF4-FFF2-40B4-BE49-F238E27FC236}">
                <a16:creationId xmlns:a16="http://schemas.microsoft.com/office/drawing/2014/main" id="{0CBC0FB5-C40B-444B-9DC2-63CBEC1C06FF}"/>
              </a:ext>
            </a:extLst>
          </p:cNvPr>
          <p:cNvSpPr>
            <a:spLocks noGrp="1"/>
          </p:cNvSpPr>
          <p:nvPr>
            <p:ph type="body" sz="quarter" idx="18"/>
          </p:nvPr>
        </p:nvSpPr>
        <p:spPr/>
        <p:txBody>
          <a:bodyPr/>
          <a:lstStyle/>
          <a:p>
            <a:r>
              <a:rPr lang="en-US" dirty="0"/>
              <a:t>World Industrial Production Index to G7 Leading Indicator</a:t>
            </a:r>
          </a:p>
        </p:txBody>
      </p:sp>
      <p:graphicFrame>
        <p:nvGraphicFramePr>
          <p:cNvPr id="15" name="Chart Placeholder 14">
            <a:extLst>
              <a:ext uri="{FF2B5EF4-FFF2-40B4-BE49-F238E27FC236}">
                <a16:creationId xmlns:a16="http://schemas.microsoft.com/office/drawing/2014/main" id="{00000000-0008-0000-2700-000002000000}"/>
              </a:ext>
            </a:extLst>
          </p:cNvPr>
          <p:cNvGraphicFramePr>
            <a:graphicFrameLocks noGrp="1"/>
          </p:cNvGraphicFramePr>
          <p:nvPr>
            <p:ph type="chart" sz="quarter" idx="16"/>
            <p:extLst>
              <p:ext uri="{D42A27DB-BD31-4B8C-83A1-F6EECF244321}">
                <p14:modId xmlns:p14="http://schemas.microsoft.com/office/powerpoint/2010/main" val="2514971781"/>
              </p:ext>
            </p:extLst>
          </p:nvPr>
        </p:nvGraphicFramePr>
        <p:xfrm>
          <a:off x="150813" y="809990"/>
          <a:ext cx="8842375" cy="3817937"/>
        </p:xfrm>
        <a:graphic>
          <a:graphicData uri="http://schemas.openxmlformats.org/drawingml/2006/chart">
            <c:chart xmlns:c="http://schemas.openxmlformats.org/drawingml/2006/chart" xmlns:r="http://schemas.openxmlformats.org/officeDocument/2006/relationships" r:id="rId3"/>
          </a:graphicData>
        </a:graphic>
      </p:graphicFrame>
      <p:sp>
        <p:nvSpPr>
          <p:cNvPr id="4" name="Content Placeholder 3"/>
          <p:cNvSpPr>
            <a:spLocks noGrp="1"/>
          </p:cNvSpPr>
          <p:nvPr>
            <p:ph sz="quarter" idx="14"/>
          </p:nvPr>
        </p:nvSpPr>
        <p:spPr>
          <a:xfrm>
            <a:off x="2375211" y="4856526"/>
            <a:ext cx="6540190" cy="286974"/>
          </a:xfrm>
        </p:spPr>
        <p:txBody>
          <a:bodyPr/>
          <a:lstStyle/>
          <a:p>
            <a:r>
              <a:rPr lang="en-US" dirty="0"/>
              <a:t>Sources: CPB Netherlands Bureau For Economic Policy Analysis, OECD</a:t>
            </a:r>
          </a:p>
        </p:txBody>
      </p:sp>
      <p:sp>
        <p:nvSpPr>
          <p:cNvPr id="5" name="Text Placeholder 4"/>
          <p:cNvSpPr>
            <a:spLocks noGrp="1"/>
          </p:cNvSpPr>
          <p:nvPr>
            <p:ph type="body" sz="quarter" idx="15"/>
          </p:nvPr>
        </p:nvSpPr>
        <p:spPr/>
        <p:txBody>
          <a:bodyPr/>
          <a:lstStyle/>
          <a:p>
            <a:r>
              <a:rPr lang="en-US" dirty="0"/>
              <a:t>Rates-of-Change</a:t>
            </a:r>
          </a:p>
        </p:txBody>
      </p:sp>
    </p:spTree>
    <p:extLst>
      <p:ext uri="{BB962C8B-B14F-4D97-AF65-F5344CB8AC3E}">
        <p14:creationId xmlns:p14="http://schemas.microsoft.com/office/powerpoint/2010/main" val="584948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B61A0A-E4A3-4B78-9F4A-60A654FE89F0}"/>
              </a:ext>
            </a:extLst>
          </p:cNvPr>
          <p:cNvSpPr>
            <a:spLocks noGrp="1"/>
          </p:cNvSpPr>
          <p:nvPr>
            <p:ph type="title"/>
          </p:nvPr>
        </p:nvSpPr>
        <p:spPr/>
        <p:txBody>
          <a:bodyPr>
            <a:noAutofit/>
          </a:bodyPr>
          <a:lstStyle/>
          <a:p>
            <a:r>
              <a:rPr lang="en-US" dirty="0"/>
              <a:t>A Downward Signal from the World IP</a:t>
            </a:r>
          </a:p>
        </p:txBody>
      </p:sp>
      <p:sp>
        <p:nvSpPr>
          <p:cNvPr id="2" name="Text Placeholder 1">
            <a:extLst>
              <a:ext uri="{FF2B5EF4-FFF2-40B4-BE49-F238E27FC236}">
                <a16:creationId xmlns:a16="http://schemas.microsoft.com/office/drawing/2014/main" id="{821640C7-18B6-4C13-9CCB-73121304132C}"/>
              </a:ext>
            </a:extLst>
          </p:cNvPr>
          <p:cNvSpPr>
            <a:spLocks noGrp="1"/>
          </p:cNvSpPr>
          <p:nvPr>
            <p:ph type="body" sz="quarter" idx="18"/>
          </p:nvPr>
        </p:nvSpPr>
        <p:spPr/>
        <p:txBody>
          <a:bodyPr/>
          <a:lstStyle/>
          <a:p>
            <a:r>
              <a:rPr lang="en-US" dirty="0">
                <a:solidFill>
                  <a:srgbClr val="386092"/>
                </a:solidFill>
                <a:latin typeface="Arial"/>
              </a:rPr>
              <a:t>US Industrial Production Index to World Industrial Production Index</a:t>
            </a:r>
          </a:p>
        </p:txBody>
      </p:sp>
      <p:graphicFrame>
        <p:nvGraphicFramePr>
          <p:cNvPr id="8" name="Chart Placeholder 7">
            <a:extLst>
              <a:ext uri="{FF2B5EF4-FFF2-40B4-BE49-F238E27FC236}">
                <a16:creationId xmlns:a16="http://schemas.microsoft.com/office/drawing/2014/main" id="{00000000-0008-0000-2900-000002000000}"/>
              </a:ext>
            </a:extLst>
          </p:cNvPr>
          <p:cNvGraphicFramePr>
            <a:graphicFrameLocks noGrp="1"/>
          </p:cNvGraphicFramePr>
          <p:nvPr>
            <p:ph type="chart" sz="quarter" idx="16"/>
            <p:extLst>
              <p:ext uri="{D42A27DB-BD31-4B8C-83A1-F6EECF244321}">
                <p14:modId xmlns:p14="http://schemas.microsoft.com/office/powerpoint/2010/main" val="735297677"/>
              </p:ext>
            </p:extLst>
          </p:nvPr>
        </p:nvGraphicFramePr>
        <p:xfrm>
          <a:off x="150813" y="811213"/>
          <a:ext cx="8842375" cy="3817937"/>
        </p:xfrm>
        <a:graphic>
          <a:graphicData uri="http://schemas.openxmlformats.org/drawingml/2006/chart">
            <c:chart xmlns:c="http://schemas.openxmlformats.org/drawingml/2006/chart" xmlns:r="http://schemas.openxmlformats.org/officeDocument/2006/relationships" r:id="rId3"/>
          </a:graphicData>
        </a:graphic>
      </p:graphicFrame>
      <p:sp>
        <p:nvSpPr>
          <p:cNvPr id="4" name="Content Placeholder 3">
            <a:extLst>
              <a:ext uri="{FF2B5EF4-FFF2-40B4-BE49-F238E27FC236}">
                <a16:creationId xmlns:a16="http://schemas.microsoft.com/office/drawing/2014/main" id="{3EA54F18-C1B2-4C18-BD08-F5CADFE44B52}"/>
              </a:ext>
            </a:extLst>
          </p:cNvPr>
          <p:cNvSpPr>
            <a:spLocks noGrp="1"/>
          </p:cNvSpPr>
          <p:nvPr>
            <p:ph sz="quarter" idx="14"/>
          </p:nvPr>
        </p:nvSpPr>
        <p:spPr/>
        <p:txBody>
          <a:bodyPr/>
          <a:lstStyle/>
          <a:p>
            <a:r>
              <a:rPr lang="en-US" dirty="0"/>
              <a:t>Sources: FRB, CEIC</a:t>
            </a:r>
          </a:p>
        </p:txBody>
      </p:sp>
      <p:sp>
        <p:nvSpPr>
          <p:cNvPr id="5" name="Text Placeholder 4">
            <a:extLst>
              <a:ext uri="{FF2B5EF4-FFF2-40B4-BE49-F238E27FC236}">
                <a16:creationId xmlns:a16="http://schemas.microsoft.com/office/drawing/2014/main" id="{223FD0C3-1B36-4CEC-9806-1305760470F6}"/>
              </a:ext>
            </a:extLst>
          </p:cNvPr>
          <p:cNvSpPr>
            <a:spLocks noGrp="1"/>
          </p:cNvSpPr>
          <p:nvPr>
            <p:ph type="body" sz="quarter" idx="15"/>
          </p:nvPr>
        </p:nvSpPr>
        <p:spPr/>
        <p:txBody>
          <a:bodyPr/>
          <a:lstStyle/>
          <a:p>
            <a:r>
              <a:rPr lang="en-US" dirty="0"/>
              <a:t>Rates-of-Change</a:t>
            </a:r>
          </a:p>
        </p:txBody>
      </p:sp>
    </p:spTree>
    <p:extLst>
      <p:ext uri="{BB962C8B-B14F-4D97-AF65-F5344CB8AC3E}">
        <p14:creationId xmlns:p14="http://schemas.microsoft.com/office/powerpoint/2010/main" val="2350967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1B9C5D-1569-4DFB-8B80-19040FC5E9FD}"/>
              </a:ext>
            </a:extLst>
          </p:cNvPr>
          <p:cNvSpPr txBox="1"/>
          <p:nvPr/>
        </p:nvSpPr>
        <p:spPr>
          <a:xfrm>
            <a:off x="4470402" y="1263042"/>
            <a:ext cx="4673599" cy="769441"/>
          </a:xfrm>
          <a:prstGeom prst="rect">
            <a:avLst/>
          </a:prstGeom>
          <a:noFill/>
        </p:spPr>
        <p:txBody>
          <a:bodyPr wrap="square" rtlCol="0">
            <a:spAutoFit/>
          </a:bodyPr>
          <a:lstStyle/>
          <a:p>
            <a:pPr marL="0" marR="0" lvl="0" indent="0" algn="ctr" defTabSz="684321"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Narrow" panose="020B0606020202030204" pitchFamily="34" charset="0"/>
                <a:ea typeface="Verdana" panose="020B0604030504040204" pitchFamily="34" charset="0"/>
                <a:cs typeface="Arial" panose="020B0604020202020204" pitchFamily="34" charset="0"/>
              </a:rPr>
              <a:t>The US Economy</a:t>
            </a:r>
          </a:p>
        </p:txBody>
      </p:sp>
      <p:sp>
        <p:nvSpPr>
          <p:cNvPr id="4" name="Rectangle 3">
            <a:extLst>
              <a:ext uri="{FF2B5EF4-FFF2-40B4-BE49-F238E27FC236}">
                <a16:creationId xmlns:a16="http://schemas.microsoft.com/office/drawing/2014/main" id="{B57F37EE-EE61-4382-B162-60CF0572C2F4}"/>
              </a:ext>
            </a:extLst>
          </p:cNvPr>
          <p:cNvSpPr/>
          <p:nvPr/>
        </p:nvSpPr>
        <p:spPr>
          <a:xfrm>
            <a:off x="0" y="0"/>
            <a:ext cx="4470400" cy="5143500"/>
          </a:xfrm>
          <a:prstGeom prst="rect">
            <a:avLst/>
          </a:prstGeom>
          <a:solidFill>
            <a:srgbClr val="2F7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FCE58454-F2CB-4EC6-ACE6-8AE9430E985E}"/>
              </a:ext>
            </a:extLst>
          </p:cNvPr>
          <p:cNvSpPr/>
          <p:nvPr/>
        </p:nvSpPr>
        <p:spPr>
          <a:xfrm>
            <a:off x="1" y="4471987"/>
            <a:ext cx="4470398" cy="668310"/>
          </a:xfrm>
          <a:prstGeom prst="rect">
            <a:avLst/>
          </a:prstGeom>
          <a:solidFill>
            <a:srgbClr val="133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C6C15258-4DAE-4767-B16C-6747412B9D9C}"/>
              </a:ext>
            </a:extLst>
          </p:cNvPr>
          <p:cNvSpPr/>
          <p:nvPr/>
        </p:nvSpPr>
        <p:spPr>
          <a:xfrm>
            <a:off x="4470400" y="3827463"/>
            <a:ext cx="2480733" cy="1322970"/>
          </a:xfrm>
          <a:prstGeom prst="rect">
            <a:avLst/>
          </a:prstGeom>
          <a:solidFill>
            <a:srgbClr val="A3D8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879601" y="4666344"/>
            <a:ext cx="778933" cy="291848"/>
          </a:xfrm>
          <a:prstGeom prst="rect">
            <a:avLst/>
          </a:prstGeom>
          <a:noFill/>
          <a:ln w="9525">
            <a:no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0" name="Rectangle 9">
            <a:extLst>
              <a:ext uri="{FF2B5EF4-FFF2-40B4-BE49-F238E27FC236}">
                <a16:creationId xmlns:a16="http://schemas.microsoft.com/office/drawing/2014/main" id="{F6510ABC-6A71-4489-9766-084BBDB485C8}"/>
              </a:ext>
            </a:extLst>
          </p:cNvPr>
          <p:cNvSpPr/>
          <p:nvPr/>
        </p:nvSpPr>
        <p:spPr>
          <a:xfrm>
            <a:off x="4470400" y="4478866"/>
            <a:ext cx="4673600" cy="664688"/>
          </a:xfrm>
          <a:prstGeom prst="rect">
            <a:avLst/>
          </a:prstGeom>
          <a:solidFill>
            <a:srgbClr val="59B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6C766CC2-48FF-426C-A5B7-8DD802B284D9}"/>
              </a:ext>
            </a:extLst>
          </p:cNvPr>
          <p:cNvSpPr/>
          <p:nvPr/>
        </p:nvSpPr>
        <p:spPr>
          <a:xfrm>
            <a:off x="1" y="0"/>
            <a:ext cx="4470399" cy="678102"/>
          </a:xfrm>
          <a:prstGeom prst="rect">
            <a:avLst/>
          </a:prstGeom>
          <a:solidFill>
            <a:srgbClr val="59B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13968C59-7E7B-43C1-BC84-61DF41F6F1C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0021" y="1442335"/>
            <a:ext cx="3834759" cy="2258830"/>
          </a:xfrm>
          <a:prstGeom prst="rect">
            <a:avLst/>
          </a:prstGeom>
          <a:ln w="19050">
            <a:solidFill>
              <a:srgbClr val="000000"/>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511330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FC679-88CE-46BC-A83A-80D30DD5423F}"/>
              </a:ext>
            </a:extLst>
          </p:cNvPr>
          <p:cNvSpPr>
            <a:spLocks noGrp="1"/>
          </p:cNvSpPr>
          <p:nvPr>
            <p:ph type="title"/>
          </p:nvPr>
        </p:nvSpPr>
        <p:spPr/>
        <p:txBody>
          <a:bodyPr>
            <a:noAutofit/>
          </a:bodyPr>
          <a:lstStyle/>
          <a:p>
            <a:r>
              <a:rPr lang="en-US" dirty="0"/>
              <a:t>Leading Indicator System as a Powerful Tool</a:t>
            </a:r>
            <a:endParaRPr lang="en-US" sz="1400" dirty="0"/>
          </a:p>
        </p:txBody>
      </p:sp>
      <p:sp>
        <p:nvSpPr>
          <p:cNvPr id="5" name="Text Placeholder 4">
            <a:extLst>
              <a:ext uri="{FF2B5EF4-FFF2-40B4-BE49-F238E27FC236}">
                <a16:creationId xmlns:a16="http://schemas.microsoft.com/office/drawing/2014/main" id="{471FB86D-CA2D-445E-8E9A-089A2C7EF651}"/>
              </a:ext>
            </a:extLst>
          </p:cNvPr>
          <p:cNvSpPr>
            <a:spLocks noGrp="1"/>
          </p:cNvSpPr>
          <p:nvPr>
            <p:ph type="body" sz="quarter" idx="18"/>
          </p:nvPr>
        </p:nvSpPr>
        <p:spPr/>
        <p:txBody>
          <a:bodyPr/>
          <a:lstStyle/>
          <a:p>
            <a:r>
              <a:rPr lang="en-US" dirty="0"/>
              <a:t>US Industrial Production Index to Leading Indicators</a:t>
            </a:r>
          </a:p>
        </p:txBody>
      </p:sp>
      <p:graphicFrame>
        <p:nvGraphicFramePr>
          <p:cNvPr id="8" name="Chart Placeholder 7">
            <a:extLst>
              <a:ext uri="{FF2B5EF4-FFF2-40B4-BE49-F238E27FC236}">
                <a16:creationId xmlns:a16="http://schemas.microsoft.com/office/drawing/2014/main" id="{00000000-0008-0000-1300-000002000000}"/>
              </a:ext>
            </a:extLst>
          </p:cNvPr>
          <p:cNvGraphicFramePr>
            <a:graphicFrameLocks noGrp="1"/>
          </p:cNvGraphicFramePr>
          <p:nvPr>
            <p:ph type="chart" sz="quarter" idx="16"/>
            <p:extLst>
              <p:ext uri="{D42A27DB-BD31-4B8C-83A1-F6EECF244321}">
                <p14:modId xmlns:p14="http://schemas.microsoft.com/office/powerpoint/2010/main" val="2814948520"/>
              </p:ext>
            </p:extLst>
          </p:nvPr>
        </p:nvGraphicFramePr>
        <p:xfrm>
          <a:off x="150813" y="811213"/>
          <a:ext cx="8842375" cy="3817937"/>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a:extLst>
              <a:ext uri="{FF2B5EF4-FFF2-40B4-BE49-F238E27FC236}">
                <a16:creationId xmlns:a16="http://schemas.microsoft.com/office/drawing/2014/main" id="{0634A100-3E26-45B0-BF99-83F0222B044B}"/>
              </a:ext>
            </a:extLst>
          </p:cNvPr>
          <p:cNvSpPr>
            <a:spLocks noGrp="1"/>
          </p:cNvSpPr>
          <p:nvPr>
            <p:ph sz="quarter" idx="14"/>
          </p:nvPr>
        </p:nvSpPr>
        <p:spPr/>
        <p:txBody>
          <a:bodyPr/>
          <a:lstStyle/>
          <a:p>
            <a:r>
              <a:rPr lang="en-US" sz="1500" dirty="0"/>
              <a:t>Sources: FRB, OECD, ISM, Yahoo Finance, IHS </a:t>
            </a:r>
            <a:r>
              <a:rPr lang="en-US" sz="1500" dirty="0" err="1"/>
              <a:t>Markit</a:t>
            </a:r>
            <a:endParaRPr lang="en-US" dirty="0"/>
          </a:p>
        </p:txBody>
      </p:sp>
      <p:sp>
        <p:nvSpPr>
          <p:cNvPr id="4" name="Text Placeholder 3">
            <a:extLst>
              <a:ext uri="{FF2B5EF4-FFF2-40B4-BE49-F238E27FC236}">
                <a16:creationId xmlns:a16="http://schemas.microsoft.com/office/drawing/2014/main" id="{8FDBA827-B68F-4AE1-83E4-2166C2C2B541}"/>
              </a:ext>
            </a:extLst>
          </p:cNvPr>
          <p:cNvSpPr>
            <a:spLocks noGrp="1"/>
          </p:cNvSpPr>
          <p:nvPr>
            <p:ph type="body" sz="quarter" idx="15"/>
          </p:nvPr>
        </p:nvSpPr>
        <p:spPr/>
        <p:txBody>
          <a:bodyPr/>
          <a:lstStyle/>
          <a:p>
            <a:r>
              <a:rPr lang="en-US" dirty="0"/>
              <a:t>Rates-of-Change</a:t>
            </a:r>
          </a:p>
        </p:txBody>
      </p:sp>
    </p:spTree>
    <p:extLst>
      <p:ext uri="{BB962C8B-B14F-4D97-AF65-F5344CB8AC3E}">
        <p14:creationId xmlns:p14="http://schemas.microsoft.com/office/powerpoint/2010/main" val="176408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wipe(left)">
                                      <p:cBhvr>
                                        <p:cTn id="7" dur="500"/>
                                        <p:tgtEl>
                                          <p:spTgt spid="8">
                                            <p:graphicEl>
                                              <a:chart seriesIdx="-3" categoryIdx="-3" bldStep="gridLegend"/>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wipe(left)">
                                      <p:cBhvr>
                                        <p:cTn id="10" dur="500"/>
                                        <p:tgtEl>
                                          <p:spTgt spid="8">
                                            <p:graphicEl>
                                              <a:chart seriesIdx="0" categoryIdx="-4" bldStep="series"/>
                                            </p:graphic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graphicEl>
                                              <a:chart seriesIdx="1" categoryIdx="-4" bldStep="series"/>
                                            </p:graphicEl>
                                          </p:spTgt>
                                        </p:tgtEl>
                                        <p:attrNameLst>
                                          <p:attrName>style.visibility</p:attrName>
                                        </p:attrNameLst>
                                      </p:cBhvr>
                                      <p:to>
                                        <p:strVal val="visible"/>
                                      </p:to>
                                    </p:set>
                                    <p:animEffect transition="in" filter="wipe(left)">
                                      <p:cBhvr>
                                        <p:cTn id="13" dur="500"/>
                                        <p:tgtEl>
                                          <p:spTgt spid="8">
                                            <p:graphicEl>
                                              <a:chart seriesIdx="1" categoryIdx="-4" bldStep="series"/>
                                            </p:graphic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8">
                                            <p:graphicEl>
                                              <a:chart seriesIdx="2" categoryIdx="-4" bldStep="series"/>
                                            </p:graphicEl>
                                          </p:spTgt>
                                        </p:tgtEl>
                                        <p:attrNameLst>
                                          <p:attrName>style.visibility</p:attrName>
                                        </p:attrNameLst>
                                      </p:cBhvr>
                                      <p:to>
                                        <p:strVal val="visible"/>
                                      </p:to>
                                    </p:set>
                                    <p:animEffect transition="in" filter="wipe(left)">
                                      <p:cBhvr>
                                        <p:cTn id="16" dur="500"/>
                                        <p:tgtEl>
                                          <p:spTgt spid="8">
                                            <p:graphicEl>
                                              <a:chart seriesIdx="2" categoryIdx="-4" bldStep="series"/>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
                                            <p:graphicEl>
                                              <a:chart seriesIdx="3" categoryIdx="-4" bldStep="series"/>
                                            </p:graphicEl>
                                          </p:spTgt>
                                        </p:tgtEl>
                                        <p:attrNameLst>
                                          <p:attrName>style.visibility</p:attrName>
                                        </p:attrNameLst>
                                      </p:cBhvr>
                                      <p:to>
                                        <p:strVal val="visible"/>
                                      </p:to>
                                    </p:set>
                                    <p:animEffect transition="in" filter="wipe(left)">
                                      <p:cBhvr>
                                        <p:cTn id="21" dur="2000"/>
                                        <p:tgtEl>
                                          <p:spTgt spid="8">
                                            <p:graphicEl>
                                              <a:chart seriesIdx="3" categoryIdx="-4" bldStep="series"/>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graphicEl>
                                              <a:chart seriesIdx="4" categoryIdx="-4" bldStep="series"/>
                                            </p:graphicEl>
                                          </p:spTgt>
                                        </p:tgtEl>
                                        <p:attrNameLst>
                                          <p:attrName>style.visibility</p:attrName>
                                        </p:attrNameLst>
                                      </p:cBhvr>
                                      <p:to>
                                        <p:strVal val="visible"/>
                                      </p:to>
                                    </p:set>
                                    <p:animEffect transition="in" filter="wipe(left)">
                                      <p:cBhvr>
                                        <p:cTn id="26" dur="1000"/>
                                        <p:tgtEl>
                                          <p:spTgt spid="8">
                                            <p:graphicEl>
                                              <a:chart seriesIdx="4" categoryIdx="-4" bldStep="series"/>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graphicEl>
                                              <a:chart seriesIdx="5" categoryIdx="-4" bldStep="series"/>
                                            </p:graphicEl>
                                          </p:spTgt>
                                        </p:tgtEl>
                                        <p:attrNameLst>
                                          <p:attrName>style.visibility</p:attrName>
                                        </p:attrNameLst>
                                      </p:cBhvr>
                                      <p:to>
                                        <p:strVal val="visible"/>
                                      </p:to>
                                    </p:set>
                                    <p:animEffect transition="in" filter="wipe(left)">
                                      <p:cBhvr>
                                        <p:cTn id="31" dur="1000"/>
                                        <p:tgtEl>
                                          <p:spTgt spid="8">
                                            <p:graphicEl>
                                              <a:chart seriesIdx="5" categoryIdx="-4" bldStep="series"/>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
                                            <p:graphicEl>
                                              <a:chart seriesIdx="6" categoryIdx="-4" bldStep="series"/>
                                            </p:graphicEl>
                                          </p:spTgt>
                                        </p:tgtEl>
                                        <p:attrNameLst>
                                          <p:attrName>style.visibility</p:attrName>
                                        </p:attrNameLst>
                                      </p:cBhvr>
                                      <p:to>
                                        <p:strVal val="visible"/>
                                      </p:to>
                                    </p:set>
                                    <p:animEffect transition="in" filter="wipe(left)">
                                      <p:cBhvr>
                                        <p:cTn id="36" dur="1000"/>
                                        <p:tgtEl>
                                          <p:spTgt spid="8">
                                            <p:graphicEl>
                                              <a:chart seriesIdx="6"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p:cNvSpPr txBox="1">
            <a:spLocks noGrp="1" noChangeArrowheads="1"/>
          </p:cNvSpPr>
          <p:nvPr>
            <p:ph type="title"/>
          </p:nvPr>
        </p:nvSpPr>
        <p:spPr>
          <a:prstGeom prst="rect">
            <a:avLst/>
          </a:prstGeom>
        </p:spPr>
        <p:txBody>
          <a:bodyPr vert="horz" lIns="91360" tIns="45680" rIns="91360" bIns="4568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ts val="2700"/>
              </a:lnSpc>
            </a:pPr>
            <a:r>
              <a:rPr lang="en-US" sz="2400" dirty="0">
                <a:solidFill>
                  <a:srgbClr val="386092"/>
                </a:solidFill>
              </a:rPr>
              <a:t>ITR’s Leading Indicator™ Says Problems Ahead</a:t>
            </a:r>
          </a:p>
        </p:txBody>
      </p:sp>
      <p:sp>
        <p:nvSpPr>
          <p:cNvPr id="5" name="Text Placeholder 4">
            <a:extLst>
              <a:ext uri="{FF2B5EF4-FFF2-40B4-BE49-F238E27FC236}">
                <a16:creationId xmlns:a16="http://schemas.microsoft.com/office/drawing/2014/main" id="{FE8E07B4-CB59-470E-9022-11D734BFA9D7}"/>
              </a:ext>
            </a:extLst>
          </p:cNvPr>
          <p:cNvSpPr>
            <a:spLocks noGrp="1"/>
          </p:cNvSpPr>
          <p:nvPr>
            <p:ph type="body" sz="quarter" idx="18"/>
          </p:nvPr>
        </p:nvSpPr>
        <p:spPr/>
        <p:txBody>
          <a:bodyPr/>
          <a:lstStyle/>
          <a:p>
            <a:r>
              <a:rPr lang="en-US" dirty="0">
                <a:solidFill>
                  <a:srgbClr val="386092"/>
                </a:solidFill>
              </a:rPr>
              <a:t>US Industrial Production to ITR Leading Indicator™</a:t>
            </a:r>
            <a:endParaRPr lang="en-US" dirty="0"/>
          </a:p>
        </p:txBody>
      </p:sp>
      <p:graphicFrame>
        <p:nvGraphicFramePr>
          <p:cNvPr id="11" name="Chart Placeholder 10"/>
          <p:cNvGraphicFramePr>
            <a:graphicFrameLocks noGrp="1"/>
          </p:cNvGraphicFramePr>
          <p:nvPr>
            <p:ph type="chart" sz="quarter" idx="16"/>
            <p:extLst>
              <p:ext uri="{D42A27DB-BD31-4B8C-83A1-F6EECF244321}">
                <p14:modId xmlns:p14="http://schemas.microsoft.com/office/powerpoint/2010/main" val="2898057345"/>
              </p:ext>
            </p:extLst>
          </p:nvPr>
        </p:nvGraphicFramePr>
        <p:xfrm>
          <a:off x="150814" y="811214"/>
          <a:ext cx="8842375" cy="3817937"/>
        </p:xfrm>
        <a:graphic>
          <a:graphicData uri="http://schemas.openxmlformats.org/drawingml/2006/chart">
            <c:chart xmlns:c="http://schemas.openxmlformats.org/drawingml/2006/chart" xmlns:r="http://schemas.openxmlformats.org/officeDocument/2006/relationships" r:id="rId3"/>
          </a:graphicData>
        </a:graphic>
      </p:graphicFrame>
      <p:sp>
        <p:nvSpPr>
          <p:cNvPr id="4" name="Content Placeholder 3"/>
          <p:cNvSpPr>
            <a:spLocks noGrp="1"/>
          </p:cNvSpPr>
          <p:nvPr>
            <p:ph sz="quarter" idx="14"/>
          </p:nvPr>
        </p:nvSpPr>
        <p:spPr/>
        <p:txBody>
          <a:bodyPr>
            <a:normAutofit lnSpcReduction="10000"/>
          </a:bodyPr>
          <a:lstStyle/>
          <a:p>
            <a:r>
              <a:rPr lang="en-US" dirty="0"/>
              <a:t>Sources: FRB, ITR Economics</a:t>
            </a:r>
          </a:p>
        </p:txBody>
      </p:sp>
      <p:sp>
        <p:nvSpPr>
          <p:cNvPr id="2" name="Text Placeholder 1"/>
          <p:cNvSpPr>
            <a:spLocks noGrp="1"/>
          </p:cNvSpPr>
          <p:nvPr>
            <p:ph type="body" sz="quarter" idx="15"/>
          </p:nvPr>
        </p:nvSpPr>
        <p:spPr/>
        <p:txBody>
          <a:bodyPr/>
          <a:lstStyle/>
          <a:p>
            <a:r>
              <a:rPr lang="en-US" dirty="0">
                <a:solidFill>
                  <a:srgbClr val="386092"/>
                </a:solidFill>
                <a:cs typeface="Arial" charset="0"/>
              </a:rPr>
              <a:t>USIP – 12/12 Indicator - Monthly</a:t>
            </a:r>
          </a:p>
        </p:txBody>
      </p:sp>
      <p:sp>
        <p:nvSpPr>
          <p:cNvPr id="10" name="TextBox 1"/>
          <p:cNvSpPr txBox="1"/>
          <p:nvPr/>
        </p:nvSpPr>
        <p:spPr>
          <a:xfrm>
            <a:off x="2812028" y="880438"/>
            <a:ext cx="3519949" cy="276918"/>
          </a:xfrm>
          <a:prstGeom prst="rect">
            <a:avLst/>
          </a:prstGeom>
          <a:noFill/>
        </p:spPr>
        <p:txBody>
          <a:bodyPr wrap="square" lIns="91360" tIns="45680" rIns="91360" bIns="4568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343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86092">
                    <a:lumMod val="75000"/>
                  </a:srgbClr>
                </a:solidFill>
                <a:effectLst/>
                <a:uLnTx/>
                <a:uFillTx/>
                <a:latin typeface="Arial"/>
                <a:ea typeface="+mn-ea"/>
                <a:cs typeface="+mn-cs"/>
              </a:rPr>
              <a:t>Reported in </a:t>
            </a:r>
            <a:r>
              <a:rPr kumimoji="0" lang="en-US" sz="1200" b="1" i="1" u="none" strike="noStrike" kern="1200" cap="none" spc="0" normalizeH="0" baseline="0" noProof="0" dirty="0">
                <a:ln>
                  <a:noFill/>
                </a:ln>
                <a:solidFill>
                  <a:srgbClr val="386092">
                    <a:lumMod val="75000"/>
                  </a:srgbClr>
                </a:solidFill>
                <a:effectLst/>
                <a:uLnTx/>
                <a:uFillTx/>
                <a:latin typeface="Arial"/>
                <a:ea typeface="+mn-ea"/>
                <a:cs typeface="+mn-cs"/>
              </a:rPr>
              <a:t>ITR Trends Report </a:t>
            </a:r>
            <a:r>
              <a:rPr kumimoji="0" lang="en-US" sz="1200" b="0" i="1" u="none" strike="noStrike" kern="1200" cap="none" spc="0" normalizeH="0" baseline="0" noProof="0" dirty="0">
                <a:ln>
                  <a:noFill/>
                </a:ln>
                <a:solidFill>
                  <a:srgbClr val="386092">
                    <a:lumMod val="75000"/>
                  </a:srgbClr>
                </a:solidFill>
                <a:effectLst/>
                <a:uLnTx/>
                <a:uFillTx/>
                <a:latin typeface="Arial"/>
                <a:ea typeface="+mn-ea"/>
                <a:cs typeface="+mn-cs"/>
              </a:rPr>
              <a:t>– </a:t>
            </a:r>
            <a:r>
              <a:rPr kumimoji="0" lang="en-US" sz="1200" b="1" i="1" u="none" strike="noStrike" kern="1200" cap="none" spc="0" normalizeH="0" baseline="0" noProof="0" dirty="0">
                <a:ln>
                  <a:noFill/>
                </a:ln>
                <a:solidFill>
                  <a:srgbClr val="386092">
                    <a:lumMod val="75000"/>
                  </a:srgbClr>
                </a:solidFill>
                <a:effectLst/>
                <a:uLnTx/>
                <a:uFillTx/>
                <a:latin typeface="Arial"/>
                <a:ea typeface="+mn-ea"/>
                <a:cs typeface="+mn-cs"/>
              </a:rPr>
              <a:t>ITR Advisor  </a:t>
            </a:r>
          </a:p>
        </p:txBody>
      </p:sp>
    </p:spTree>
    <p:extLst>
      <p:ext uri="{BB962C8B-B14F-4D97-AF65-F5344CB8AC3E}">
        <p14:creationId xmlns:p14="http://schemas.microsoft.com/office/powerpoint/2010/main" val="3889896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D61B4-49BF-442C-8BD8-3928F983B74B}"/>
              </a:ext>
            </a:extLst>
          </p:cNvPr>
          <p:cNvSpPr>
            <a:spLocks noGrp="1"/>
          </p:cNvSpPr>
          <p:nvPr>
            <p:ph type="title"/>
          </p:nvPr>
        </p:nvSpPr>
        <p:spPr/>
        <p:txBody>
          <a:bodyPr/>
          <a:lstStyle/>
          <a:p>
            <a:r>
              <a:rPr lang="en-US" dirty="0"/>
              <a:t>Downside Business Cycle Pressure in 2019</a:t>
            </a:r>
          </a:p>
        </p:txBody>
      </p:sp>
      <p:sp>
        <p:nvSpPr>
          <p:cNvPr id="3" name="Text Placeholder 2">
            <a:extLst>
              <a:ext uri="{FF2B5EF4-FFF2-40B4-BE49-F238E27FC236}">
                <a16:creationId xmlns:a16="http://schemas.microsoft.com/office/drawing/2014/main" id="{8453E1B8-28C0-4A52-9828-B625CE01AF8F}"/>
              </a:ext>
            </a:extLst>
          </p:cNvPr>
          <p:cNvSpPr>
            <a:spLocks noGrp="1"/>
          </p:cNvSpPr>
          <p:nvPr>
            <p:ph type="body" sz="quarter" idx="18"/>
          </p:nvPr>
        </p:nvSpPr>
        <p:spPr/>
        <p:txBody>
          <a:bodyPr/>
          <a:lstStyle/>
          <a:p>
            <a:r>
              <a:rPr lang="en-US" dirty="0"/>
              <a:t>US Paperboard Containers Production Index to ITR Leading Indicator™</a:t>
            </a:r>
          </a:p>
          <a:p>
            <a:endParaRPr lang="en-US" dirty="0"/>
          </a:p>
        </p:txBody>
      </p:sp>
      <p:sp>
        <p:nvSpPr>
          <p:cNvPr id="5" name="Content Placeholder 4">
            <a:extLst>
              <a:ext uri="{FF2B5EF4-FFF2-40B4-BE49-F238E27FC236}">
                <a16:creationId xmlns:a16="http://schemas.microsoft.com/office/drawing/2014/main" id="{6C011760-1D2A-45D9-BBC5-C9BC599B1C1E}"/>
              </a:ext>
            </a:extLst>
          </p:cNvPr>
          <p:cNvSpPr>
            <a:spLocks noGrp="1"/>
          </p:cNvSpPr>
          <p:nvPr>
            <p:ph sz="quarter" idx="14"/>
          </p:nvPr>
        </p:nvSpPr>
        <p:spPr/>
        <p:txBody>
          <a:bodyPr/>
          <a:lstStyle/>
          <a:p>
            <a:r>
              <a:rPr lang="en-US" dirty="0"/>
              <a:t>Sources: FRB, ITR Economics</a:t>
            </a:r>
          </a:p>
        </p:txBody>
      </p:sp>
      <p:sp>
        <p:nvSpPr>
          <p:cNvPr id="6" name="Text Placeholder 5">
            <a:extLst>
              <a:ext uri="{FF2B5EF4-FFF2-40B4-BE49-F238E27FC236}">
                <a16:creationId xmlns:a16="http://schemas.microsoft.com/office/drawing/2014/main" id="{924A30F2-F194-42F6-A18E-781C9AB89005}"/>
              </a:ext>
            </a:extLst>
          </p:cNvPr>
          <p:cNvSpPr>
            <a:spLocks noGrp="1"/>
          </p:cNvSpPr>
          <p:nvPr>
            <p:ph type="body" sz="quarter" idx="15"/>
          </p:nvPr>
        </p:nvSpPr>
        <p:spPr/>
        <p:txBody>
          <a:bodyPr/>
          <a:lstStyle/>
          <a:p>
            <a:r>
              <a:rPr lang="en-US" dirty="0"/>
              <a:t>Rates-of-Change</a:t>
            </a:r>
          </a:p>
        </p:txBody>
      </p:sp>
      <p:graphicFrame>
        <p:nvGraphicFramePr>
          <p:cNvPr id="7" name="Chart Placeholder 6">
            <a:extLst>
              <a:ext uri="{FF2B5EF4-FFF2-40B4-BE49-F238E27FC236}">
                <a16:creationId xmlns:a16="http://schemas.microsoft.com/office/drawing/2014/main" id="{C565332F-2264-4770-A24C-0A33189FD334}"/>
              </a:ext>
            </a:extLst>
          </p:cNvPr>
          <p:cNvGraphicFramePr>
            <a:graphicFrameLocks noGrp="1"/>
          </p:cNvGraphicFramePr>
          <p:nvPr>
            <p:ph type="chart" sz="quarter" idx="16"/>
            <p:extLst>
              <p:ext uri="{D42A27DB-BD31-4B8C-83A1-F6EECF244321}">
                <p14:modId xmlns:p14="http://schemas.microsoft.com/office/powerpoint/2010/main" val="752928177"/>
              </p:ext>
            </p:extLst>
          </p:nvPr>
        </p:nvGraphicFramePr>
        <p:xfrm>
          <a:off x="150813" y="811213"/>
          <a:ext cx="8842375" cy="38179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581965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prstGeom prst="rect">
            <a:avLst/>
          </a:prstGeom>
        </p:spPr>
        <p:txBody>
          <a:bodyPr>
            <a:noAutofit/>
          </a:bodyPr>
          <a:lstStyle/>
          <a:p>
            <a:pPr>
              <a:lnSpc>
                <a:spcPts val="2700"/>
              </a:lnSpc>
            </a:pPr>
            <a:r>
              <a:rPr lang="en-US" b="1" dirty="0">
                <a:solidFill>
                  <a:schemeClr val="tx1"/>
                </a:solidFill>
                <a:latin typeface="+mj-lt"/>
              </a:rPr>
              <a:t>US Purchasing Managers Index Says More Downward Pressure on US Paperboard Containers Production </a:t>
            </a:r>
            <a:endParaRPr lang="en-US" sz="1600" dirty="0"/>
          </a:p>
        </p:txBody>
      </p:sp>
      <p:sp>
        <p:nvSpPr>
          <p:cNvPr id="10" name="Content Placeholder 9"/>
          <p:cNvSpPr>
            <a:spLocks noGrp="1"/>
          </p:cNvSpPr>
          <p:nvPr>
            <p:ph sz="quarter" idx="14"/>
          </p:nvPr>
        </p:nvSpPr>
        <p:spPr>
          <a:xfrm>
            <a:off x="1054274" y="4856526"/>
            <a:ext cx="7848600" cy="286974"/>
          </a:xfrm>
        </p:spPr>
        <p:txBody>
          <a:bodyPr/>
          <a:lstStyle/>
          <a:p>
            <a:r>
              <a:rPr lang="en-US" dirty="0"/>
              <a:t>Sources: FRB, Institute for Supply Management</a:t>
            </a:r>
          </a:p>
        </p:txBody>
      </p:sp>
      <p:sp>
        <p:nvSpPr>
          <p:cNvPr id="11" name="Text Placeholder 10"/>
          <p:cNvSpPr>
            <a:spLocks noGrp="1"/>
          </p:cNvSpPr>
          <p:nvPr>
            <p:ph type="body" sz="quarter" idx="15"/>
          </p:nvPr>
        </p:nvSpPr>
        <p:spPr/>
        <p:txBody>
          <a:bodyPr/>
          <a:lstStyle/>
          <a:p>
            <a:r>
              <a:rPr lang="en-US" dirty="0"/>
              <a:t>Rates-of-Change</a:t>
            </a:r>
          </a:p>
        </p:txBody>
      </p:sp>
      <p:sp>
        <p:nvSpPr>
          <p:cNvPr id="3" name="Slide Number Placeholder 2"/>
          <p:cNvSpPr>
            <a:spLocks noGrp="1"/>
          </p:cNvSpPr>
          <p:nvPr>
            <p:ph type="sldNum" sz="quarter" idx="17"/>
          </p:nvPr>
        </p:nvSpPr>
        <p:spPr/>
        <p:txBody>
          <a:bodyPr/>
          <a:lstStyle/>
          <a:p>
            <a:pPr marL="0" marR="0" lvl="0" indent="0" algn="r" defTabSz="685732" rtl="0" eaLnBrk="1" fontAlgn="auto" latinLnBrk="0" hangingPunct="1">
              <a:lnSpc>
                <a:spcPct val="100000"/>
              </a:lnSpc>
              <a:spcBef>
                <a:spcPts val="0"/>
              </a:spcBef>
              <a:spcAft>
                <a:spcPts val="0"/>
              </a:spcAft>
              <a:buClrTx/>
              <a:buSzTx/>
              <a:buFontTx/>
              <a:buNone/>
              <a:tabLst/>
              <a:defRPr/>
            </a:pPr>
            <a:fld id="{E35D74B1-C131-446C-8BEB-8A62BE500A8E}" type="slidenum">
              <a:rPr kumimoji="0" lang="en-US" sz="800" b="0" i="0" u="none" strike="noStrike" kern="1200" cap="none" spc="0" normalizeH="0" baseline="0" noProof="0">
                <a:ln>
                  <a:noFill/>
                </a:ln>
                <a:solidFill>
                  <a:srgbClr val="366092">
                    <a:tint val="75000"/>
                  </a:srgbClr>
                </a:solidFill>
                <a:effectLst/>
                <a:uLnTx/>
                <a:uFillTx/>
                <a:latin typeface="Arial" panose="020B0604020202020204" pitchFamily="34" charset="0"/>
                <a:ea typeface="+mn-ea"/>
                <a:cs typeface="Arial" panose="020B0604020202020204" pitchFamily="34" charset="0"/>
              </a:rPr>
              <a:pPr marL="0" marR="0" lvl="0" indent="0" algn="r" defTabSz="685732" rtl="0" eaLnBrk="1" fontAlgn="auto" latinLnBrk="0" hangingPunct="1">
                <a:lnSpc>
                  <a:spcPct val="100000"/>
                </a:lnSpc>
                <a:spcBef>
                  <a:spcPts val="0"/>
                </a:spcBef>
                <a:spcAft>
                  <a:spcPts val="0"/>
                </a:spcAft>
                <a:buClrTx/>
                <a:buSzTx/>
                <a:buFontTx/>
                <a:buNone/>
                <a:tabLst/>
                <a:defRPr/>
              </a:pPr>
              <a:t>29</a:t>
            </a:fld>
            <a:endParaRPr kumimoji="0" lang="en-US" sz="800" b="0" i="0" u="none" strike="noStrike" kern="1200" cap="none" spc="0" normalizeH="0" baseline="0" noProof="0">
              <a:ln>
                <a:noFill/>
              </a:ln>
              <a:solidFill>
                <a:srgbClr val="366092">
                  <a:tint val="75000"/>
                </a:srgbClr>
              </a:solidFill>
              <a:effectLst/>
              <a:uLnTx/>
              <a:uFillTx/>
              <a:latin typeface="Arial" panose="020B0604020202020204" pitchFamily="34" charset="0"/>
              <a:ea typeface="+mn-ea"/>
              <a:cs typeface="Arial" panose="020B0604020202020204" pitchFamily="34" charset="0"/>
            </a:endParaRPr>
          </a:p>
        </p:txBody>
      </p:sp>
      <p:graphicFrame>
        <p:nvGraphicFramePr>
          <p:cNvPr id="9" name="Chart Placeholder 8">
            <a:extLst>
              <a:ext uri="{FF2B5EF4-FFF2-40B4-BE49-F238E27FC236}">
                <a16:creationId xmlns:a16="http://schemas.microsoft.com/office/drawing/2014/main" id="{00000000-0008-0000-1500-000002000000}"/>
              </a:ext>
            </a:extLst>
          </p:cNvPr>
          <p:cNvGraphicFramePr>
            <a:graphicFrameLocks noGrp="1"/>
          </p:cNvGraphicFramePr>
          <p:nvPr>
            <p:ph type="chart" sz="quarter" idx="16"/>
            <p:extLst>
              <p:ext uri="{D42A27DB-BD31-4B8C-83A1-F6EECF244321}">
                <p14:modId xmlns:p14="http://schemas.microsoft.com/office/powerpoint/2010/main" val="2206095891"/>
              </p:ext>
            </p:extLst>
          </p:nvPr>
        </p:nvGraphicFramePr>
        <p:xfrm>
          <a:off x="76200" y="742950"/>
          <a:ext cx="8991600"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53250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3243CD1-8CE7-4918-A903-AE457C15ACD9}"/>
              </a:ext>
            </a:extLst>
          </p:cNvPr>
          <p:cNvSpPr>
            <a:spLocks noGrp="1"/>
          </p:cNvSpPr>
          <p:nvPr>
            <p:ph type="title"/>
          </p:nvPr>
        </p:nvSpPr>
        <p:spPr/>
        <p:txBody>
          <a:bodyPr/>
          <a:lstStyle/>
          <a:p>
            <a:r>
              <a:rPr lang="en-US" dirty="0">
                <a:solidFill>
                  <a:srgbClr val="0070C0"/>
                </a:solidFill>
              </a:rPr>
              <a:t>Summary April 2019</a:t>
            </a:r>
          </a:p>
        </p:txBody>
      </p:sp>
      <p:sp>
        <p:nvSpPr>
          <p:cNvPr id="7" name="Subtitle 2">
            <a:extLst>
              <a:ext uri="{FF2B5EF4-FFF2-40B4-BE49-F238E27FC236}">
                <a16:creationId xmlns:a16="http://schemas.microsoft.com/office/drawing/2014/main" id="{8E2CE92B-AD8C-4DC6-BA6E-7E498F86378D}"/>
              </a:ext>
            </a:extLst>
          </p:cNvPr>
          <p:cNvSpPr txBox="1">
            <a:spLocks/>
          </p:cNvSpPr>
          <p:nvPr/>
        </p:nvSpPr>
        <p:spPr>
          <a:xfrm>
            <a:off x="647701" y="581025"/>
            <a:ext cx="8103108" cy="4137279"/>
          </a:xfrm>
          <a:prstGeom prst="rect">
            <a:avLst/>
          </a:prstGeom>
        </p:spPr>
        <p:txBody>
          <a:bodyPr>
            <a:noAutofit/>
          </a:bodyPr>
          <a:lstStyle>
            <a:lvl1pPr marL="342848" indent="-342848" algn="l" defTabSz="9142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41" indent="-285708" algn="l" defTabSz="9142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30" indent="-228564" algn="l" defTabSz="9142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960"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93"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222"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56"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87"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618"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265"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1" i="0" u="sng" strike="noStrike" kern="1200" cap="none" spc="0" normalizeH="0" baseline="0" noProof="0" dirty="0">
                <a:ln>
                  <a:noFill/>
                </a:ln>
                <a:solidFill>
                  <a:srgbClr val="0070C0"/>
                </a:solidFill>
                <a:effectLst/>
                <a:uLnTx/>
                <a:uFillTx/>
                <a:latin typeface="Arial"/>
                <a:ea typeface="+mn-ea"/>
                <a:cs typeface="+mn-cs"/>
              </a:rPr>
              <a:t>Macroeconomic Softness in 2019</a:t>
            </a:r>
          </a:p>
          <a:p>
            <a:pPr marL="0" marR="0" lvl="0" indent="0" algn="l" defTabSz="914265"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	US</a:t>
            </a:r>
          </a:p>
          <a:p>
            <a:pPr marL="0" marR="0" lvl="0" indent="0" algn="l" defTabSz="914265"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	Global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sng" strike="noStrike" kern="1200" cap="none" spc="0" normalizeH="0" baseline="0" noProof="0" dirty="0">
                <a:ln>
                  <a:noFill/>
                </a:ln>
                <a:solidFill>
                  <a:srgbClr val="0070C0"/>
                </a:solidFill>
                <a:effectLst/>
                <a:uLnTx/>
                <a:uFillTx/>
                <a:latin typeface="Arial"/>
                <a:ea typeface="+mn-ea"/>
                <a:cs typeface="+mn-cs"/>
              </a:rPr>
              <a:t>Segment Thinking Into 3 Time Periods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600" b="1" i="0" u="sng" strike="noStrike" kern="1200" cap="none" spc="0" normalizeH="0" baseline="0" noProof="0" dirty="0">
              <a:ln>
                <a:noFill/>
              </a:ln>
              <a:solidFill>
                <a:srgbClr val="0070C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	2019 - 2020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	2021 - 2029</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	2030 - 2040</a:t>
            </a:r>
          </a:p>
          <a:p>
            <a:pPr marL="0" marR="0" lvl="0" indent="0" algn="l" defTabSz="914265"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1" i="0" u="sng" strike="noStrike" kern="1200" cap="none" spc="0" normalizeH="0" baseline="0" noProof="0" dirty="0">
                <a:ln>
                  <a:noFill/>
                </a:ln>
                <a:solidFill>
                  <a:srgbClr val="0070C0"/>
                </a:solidFill>
                <a:effectLst/>
                <a:uLnTx/>
                <a:uFillTx/>
                <a:latin typeface="Arial"/>
                <a:ea typeface="+mn-ea"/>
                <a:cs typeface="+mn-cs"/>
              </a:rPr>
              <a:t>Global Issues Impacting Our Businesses</a:t>
            </a:r>
          </a:p>
          <a:p>
            <a:pPr marL="0" marR="0" lvl="0" indent="0" algn="l" defTabSz="914265"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	Tariffs</a:t>
            </a:r>
          </a:p>
          <a:p>
            <a:pPr marL="0" marR="0" lvl="0" indent="0" algn="l" defTabSz="914265"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1" i="0" u="sng" strike="noStrike" kern="1200" cap="none" spc="0" normalizeH="0" baseline="0" noProof="0" dirty="0">
                <a:ln>
                  <a:noFill/>
                </a:ln>
                <a:solidFill>
                  <a:srgbClr val="0070C0"/>
                </a:solidFill>
                <a:effectLst/>
                <a:uLnTx/>
                <a:uFillTx/>
                <a:latin typeface="Arial"/>
                <a:ea typeface="+mn-ea"/>
                <a:cs typeface="+mn-cs"/>
              </a:rPr>
              <a:t>Leading Indicator Signals are Mixed</a:t>
            </a:r>
          </a:p>
          <a:p>
            <a:pPr marL="0" marR="0" lvl="0" indent="0" algn="l" defTabSz="914265"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	Know which ones matter to you</a:t>
            </a:r>
          </a:p>
          <a:p>
            <a:pPr marL="0" marR="0" lvl="0" indent="0" algn="l" defTabSz="914265"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	How to track the leading indicators</a:t>
            </a:r>
          </a:p>
        </p:txBody>
      </p:sp>
      <p:pic>
        <p:nvPicPr>
          <p:cNvPr id="9" name="Picture 4" descr="Related image">
            <a:extLst>
              <a:ext uri="{FF2B5EF4-FFF2-40B4-BE49-F238E27FC236}">
                <a16:creationId xmlns:a16="http://schemas.microsoft.com/office/drawing/2014/main" id="{BC6C1F2F-811D-4F4E-BD95-90AF9CB5FD78}"/>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765683" y="1078081"/>
            <a:ext cx="2877254" cy="230819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24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878B454-3984-47BD-8EAA-8F1A54F2497B}"/>
              </a:ext>
            </a:extLst>
          </p:cNvPr>
          <p:cNvSpPr>
            <a:spLocks noGrp="1"/>
          </p:cNvSpPr>
          <p:nvPr>
            <p:ph type="title"/>
          </p:nvPr>
        </p:nvSpPr>
        <p:spPr/>
        <p:txBody>
          <a:bodyPr/>
          <a:lstStyle/>
          <a:p>
            <a:r>
              <a:rPr lang="en-US" dirty="0"/>
              <a:t>A Macro Economic Slowdown is Indicated</a:t>
            </a:r>
          </a:p>
        </p:txBody>
      </p:sp>
      <p:sp>
        <p:nvSpPr>
          <p:cNvPr id="3" name="Text Placeholder 2">
            <a:extLst>
              <a:ext uri="{FF2B5EF4-FFF2-40B4-BE49-F238E27FC236}">
                <a16:creationId xmlns:a16="http://schemas.microsoft.com/office/drawing/2014/main" id="{59B55339-7C59-4FDC-8475-152C335E9145}"/>
              </a:ext>
            </a:extLst>
          </p:cNvPr>
          <p:cNvSpPr>
            <a:spLocks noGrp="1"/>
          </p:cNvSpPr>
          <p:nvPr>
            <p:ph type="body" sz="quarter" idx="18"/>
          </p:nvPr>
        </p:nvSpPr>
        <p:spPr/>
        <p:txBody>
          <a:bodyPr/>
          <a:lstStyle/>
          <a:p>
            <a:r>
              <a:rPr lang="en-US" dirty="0"/>
              <a:t>US Industrial Production to US Total Industry Capacity Utilization Rate</a:t>
            </a:r>
          </a:p>
        </p:txBody>
      </p:sp>
      <p:graphicFrame>
        <p:nvGraphicFramePr>
          <p:cNvPr id="7" name="Chart Placeholder 6"/>
          <p:cNvGraphicFramePr>
            <a:graphicFrameLocks noGrp="1"/>
          </p:cNvGraphicFramePr>
          <p:nvPr>
            <p:ph type="chart" sz="quarter" idx="16"/>
            <p:extLst>
              <p:ext uri="{D42A27DB-BD31-4B8C-83A1-F6EECF244321}">
                <p14:modId xmlns:p14="http://schemas.microsoft.com/office/powerpoint/2010/main" val="220916855"/>
              </p:ext>
            </p:extLst>
          </p:nvPr>
        </p:nvGraphicFramePr>
        <p:xfrm>
          <a:off x="150813" y="811213"/>
          <a:ext cx="8842375" cy="3817937"/>
        </p:xfrm>
        <a:graphic>
          <a:graphicData uri="http://schemas.openxmlformats.org/drawingml/2006/chart">
            <c:chart xmlns:c="http://schemas.openxmlformats.org/drawingml/2006/chart" xmlns:r="http://schemas.openxmlformats.org/officeDocument/2006/relationships" r:id="rId3"/>
          </a:graphicData>
        </a:graphic>
      </p:graphicFrame>
      <p:sp>
        <p:nvSpPr>
          <p:cNvPr id="4" name="Content Placeholder 3"/>
          <p:cNvSpPr>
            <a:spLocks noGrp="1"/>
          </p:cNvSpPr>
          <p:nvPr>
            <p:ph sz="quarter" idx="14"/>
          </p:nvPr>
        </p:nvSpPr>
        <p:spPr/>
        <p:txBody>
          <a:bodyPr/>
          <a:lstStyle/>
          <a:p>
            <a:r>
              <a:rPr lang="en-US" dirty="0"/>
              <a:t>Source: FRB</a:t>
            </a:r>
          </a:p>
        </p:txBody>
      </p:sp>
      <p:sp>
        <p:nvSpPr>
          <p:cNvPr id="5" name="Text Placeholder 4"/>
          <p:cNvSpPr>
            <a:spLocks noGrp="1"/>
          </p:cNvSpPr>
          <p:nvPr>
            <p:ph type="body" sz="quarter" idx="15"/>
          </p:nvPr>
        </p:nvSpPr>
        <p:spPr/>
        <p:txBody>
          <a:bodyPr/>
          <a:lstStyle/>
          <a:p>
            <a:r>
              <a:rPr lang="en-US" dirty="0"/>
              <a:t>Rates-of-Change</a:t>
            </a:r>
          </a:p>
        </p:txBody>
      </p:sp>
      <p:sp>
        <p:nvSpPr>
          <p:cNvPr id="6" name="Slide Number Placeholder 5"/>
          <p:cNvSpPr>
            <a:spLocks noGrp="1"/>
          </p:cNvSpPr>
          <p:nvPr>
            <p:ph type="sldNum" sz="quarter" idx="4294967295"/>
          </p:nvPr>
        </p:nvSpPr>
        <p:spPr>
          <a:xfrm>
            <a:off x="8686800" y="4943475"/>
            <a:ext cx="457200" cy="176213"/>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5D74B1-C131-446C-8BEB-8A62BE500A8E}" type="slidenum">
              <a:rPr kumimoji="0" lang="en-US" sz="800" b="0" i="0" u="none" strike="noStrike" kern="1200" cap="none" spc="0" normalizeH="0" baseline="0" noProof="0" smtClean="0">
                <a:ln>
                  <a:noFill/>
                </a:ln>
                <a:solidFill>
                  <a:srgbClr val="366092">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800" b="0" i="0" u="none" strike="noStrike" kern="1200" cap="none" spc="0" normalizeH="0" baseline="0" noProof="0">
              <a:ln>
                <a:noFill/>
              </a:ln>
              <a:solidFill>
                <a:srgbClr val="366092">
                  <a:tint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468435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prstGeom prst="rect">
            <a:avLst/>
          </a:prstGeom>
        </p:spPr>
        <p:txBody>
          <a:bodyPr>
            <a:noAutofit/>
          </a:bodyPr>
          <a:lstStyle/>
          <a:p>
            <a:r>
              <a:rPr lang="en-US" dirty="0">
                <a:solidFill>
                  <a:srgbClr val="386092"/>
                </a:solidFill>
              </a:rPr>
              <a:t>Further Decline Indicated</a:t>
            </a:r>
            <a:endParaRPr lang="en-US" sz="1600" dirty="0">
              <a:solidFill>
                <a:schemeClr val="tx1"/>
              </a:solidFill>
              <a:latin typeface="+mj-lt"/>
            </a:endParaRPr>
          </a:p>
        </p:txBody>
      </p:sp>
      <p:sp>
        <p:nvSpPr>
          <p:cNvPr id="5" name="Text Placeholder 4">
            <a:extLst>
              <a:ext uri="{FF2B5EF4-FFF2-40B4-BE49-F238E27FC236}">
                <a16:creationId xmlns:a16="http://schemas.microsoft.com/office/drawing/2014/main" id="{1DCBFB74-F384-4195-8483-2E0D89139E85}"/>
              </a:ext>
            </a:extLst>
          </p:cNvPr>
          <p:cNvSpPr>
            <a:spLocks noGrp="1"/>
          </p:cNvSpPr>
          <p:nvPr>
            <p:ph type="body" sz="quarter" idx="18"/>
          </p:nvPr>
        </p:nvSpPr>
        <p:spPr/>
        <p:txBody>
          <a:bodyPr/>
          <a:lstStyle/>
          <a:p>
            <a:r>
              <a:rPr lang="en-US" dirty="0">
                <a:solidFill>
                  <a:srgbClr val="386092"/>
                </a:solidFill>
              </a:rPr>
              <a:t>US Single Unit Housing Starts</a:t>
            </a:r>
            <a:endParaRPr lang="en-US" dirty="0"/>
          </a:p>
        </p:txBody>
      </p:sp>
      <p:graphicFrame>
        <p:nvGraphicFramePr>
          <p:cNvPr id="8" name="Chart Placeholder 7"/>
          <p:cNvGraphicFramePr>
            <a:graphicFrameLocks noGrp="1"/>
          </p:cNvGraphicFramePr>
          <p:nvPr>
            <p:ph type="chart" sz="quarter" idx="16"/>
            <p:extLst>
              <p:ext uri="{D42A27DB-BD31-4B8C-83A1-F6EECF244321}">
                <p14:modId xmlns:p14="http://schemas.microsoft.com/office/powerpoint/2010/main" val="2330980414"/>
              </p:ext>
            </p:extLst>
          </p:nvPr>
        </p:nvGraphicFramePr>
        <p:xfrm>
          <a:off x="150813" y="811213"/>
          <a:ext cx="8842375" cy="3817937"/>
        </p:xfrm>
        <a:graphic>
          <a:graphicData uri="http://schemas.openxmlformats.org/drawingml/2006/chart">
            <c:chart xmlns:c="http://schemas.openxmlformats.org/drawingml/2006/chart" xmlns:r="http://schemas.openxmlformats.org/officeDocument/2006/relationships" r:id="rId3"/>
          </a:graphicData>
        </a:graphic>
      </p:graphicFrame>
      <p:sp>
        <p:nvSpPr>
          <p:cNvPr id="2" name="Content Placeholder 1"/>
          <p:cNvSpPr>
            <a:spLocks noGrp="1"/>
          </p:cNvSpPr>
          <p:nvPr>
            <p:ph sz="quarter" idx="14"/>
          </p:nvPr>
        </p:nvSpPr>
        <p:spPr/>
        <p:txBody>
          <a:bodyPr/>
          <a:lstStyle/>
          <a:p>
            <a:r>
              <a:rPr lang="en-US" dirty="0"/>
              <a:t>Source: US Census Bureau</a:t>
            </a:r>
          </a:p>
        </p:txBody>
      </p:sp>
      <p:sp>
        <p:nvSpPr>
          <p:cNvPr id="3" name="Text Placeholder 2"/>
          <p:cNvSpPr>
            <a:spLocks noGrp="1"/>
          </p:cNvSpPr>
          <p:nvPr>
            <p:ph type="body" sz="quarter" idx="15"/>
          </p:nvPr>
        </p:nvSpPr>
        <p:spPr/>
        <p:txBody>
          <a:bodyPr/>
          <a:lstStyle/>
          <a:p>
            <a:r>
              <a:rPr lang="en-US" dirty="0"/>
              <a:t>Million of Units</a:t>
            </a:r>
          </a:p>
        </p:txBody>
      </p:sp>
      <p:sp>
        <p:nvSpPr>
          <p:cNvPr id="4" name="Slide Number Placeholder 3"/>
          <p:cNvSpPr>
            <a:spLocks noGrp="1"/>
          </p:cNvSpPr>
          <p:nvPr>
            <p:ph type="sldNum" sz="quarter" idx="4294967295"/>
          </p:nvPr>
        </p:nvSpPr>
        <p:spPr>
          <a:xfrm>
            <a:off x="8686800" y="4943475"/>
            <a:ext cx="457200" cy="176213"/>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4AE108-CD90-43F8-A542-AA7733CC3FA2}" type="slidenum">
              <a:rPr kumimoji="0" lang="en-US" sz="8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8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grpSp>
        <p:nvGrpSpPr>
          <p:cNvPr id="10" name="Group 9">
            <a:extLst>
              <a:ext uri="{FF2B5EF4-FFF2-40B4-BE49-F238E27FC236}">
                <a16:creationId xmlns:a16="http://schemas.microsoft.com/office/drawing/2014/main" id="{9E632230-455E-4D58-9C79-B301AB7CDE25}"/>
              </a:ext>
            </a:extLst>
          </p:cNvPr>
          <p:cNvGrpSpPr/>
          <p:nvPr/>
        </p:nvGrpSpPr>
        <p:grpSpPr>
          <a:xfrm>
            <a:off x="6762418" y="778645"/>
            <a:ext cx="1924382" cy="521450"/>
            <a:chOff x="6630601" y="2984375"/>
            <a:chExt cx="1924342" cy="521434"/>
          </a:xfrm>
        </p:grpSpPr>
        <p:pic>
          <p:nvPicPr>
            <p:cNvPr id="11" name="Picture 10" descr="W:\ITRDATA\Graphics_Logo &amp; Branding\Branding\Publication - Trends Report\TR Logo (DCS)\ITR Logo - Trends Report - Digital Color Scheme 819.png">
              <a:extLst>
                <a:ext uri="{FF2B5EF4-FFF2-40B4-BE49-F238E27FC236}">
                  <a16:creationId xmlns:a16="http://schemas.microsoft.com/office/drawing/2014/main" id="{A5FA4DAE-EF7B-4B74-AA59-AE7DDCB0E2F0}"/>
                </a:ext>
              </a:extLst>
            </p:cNvPr>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a:stretch/>
          </p:blipFill>
          <p:spPr bwMode="auto">
            <a:xfrm>
              <a:off x="6703752" y="3250408"/>
              <a:ext cx="1851191" cy="255401"/>
            </a:xfrm>
            <a:prstGeom prst="rect">
              <a:avLst/>
            </a:prstGeom>
            <a:solidFill>
              <a:schemeClr val="bg1"/>
            </a:solidFill>
            <a:ln>
              <a:noFill/>
            </a:ln>
            <a:effectLst/>
            <a:extLst/>
          </p:spPr>
        </p:pic>
        <p:sp>
          <p:nvSpPr>
            <p:cNvPr id="12" name="TextBox 1">
              <a:extLst>
                <a:ext uri="{FF2B5EF4-FFF2-40B4-BE49-F238E27FC236}">
                  <a16:creationId xmlns:a16="http://schemas.microsoft.com/office/drawing/2014/main" id="{03266E5E-E0F1-48C7-9D6F-C17BAC742219}"/>
                </a:ext>
              </a:extLst>
            </p:cNvPr>
            <p:cNvSpPr txBox="1"/>
            <p:nvPr/>
          </p:nvSpPr>
          <p:spPr>
            <a:xfrm>
              <a:off x="6630601" y="2984375"/>
              <a:ext cx="1601944"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50000"/>
                    </a:prstClr>
                  </a:solidFill>
                  <a:effectLst/>
                  <a:uLnTx/>
                  <a:uFillTx/>
                  <a:latin typeface="Arial"/>
                  <a:ea typeface="+mn-ea"/>
                  <a:cs typeface="+mn-cs"/>
                </a:rPr>
                <a:t>As seen in</a:t>
              </a:r>
            </a:p>
          </p:txBody>
        </p:sp>
      </p:grpSp>
      <p:sp>
        <p:nvSpPr>
          <p:cNvPr id="6" name="TextBox 5">
            <a:extLst>
              <a:ext uri="{FF2B5EF4-FFF2-40B4-BE49-F238E27FC236}">
                <a16:creationId xmlns:a16="http://schemas.microsoft.com/office/drawing/2014/main" id="{E2EB9ECA-1A2A-462D-9DAA-EE4ACC72E81B}"/>
              </a:ext>
            </a:extLst>
          </p:cNvPr>
          <p:cNvSpPr txBox="1"/>
          <p:nvPr/>
        </p:nvSpPr>
        <p:spPr>
          <a:xfrm>
            <a:off x="5238307" y="3005470"/>
            <a:ext cx="260143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8A685"/>
                </a:solidFill>
                <a:effectLst/>
                <a:uLnTx/>
                <a:uFillTx/>
                <a:latin typeface="Arial"/>
                <a:ea typeface="+mn-ea"/>
                <a:cs typeface="+mn-cs"/>
              </a:rPr>
              <a:t>Mild decline in 2019</a:t>
            </a:r>
          </a:p>
        </p:txBody>
      </p:sp>
    </p:spTree>
    <p:extLst>
      <p:ext uri="{BB962C8B-B14F-4D97-AF65-F5344CB8AC3E}">
        <p14:creationId xmlns:p14="http://schemas.microsoft.com/office/powerpoint/2010/main" val="1023179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a:noAutofit/>
          </a:bodyPr>
          <a:lstStyle/>
          <a:p>
            <a:pPr>
              <a:lnSpc>
                <a:spcPts val="2700"/>
              </a:lnSpc>
            </a:pPr>
            <a:r>
              <a:rPr lang="en-US" dirty="0">
                <a:solidFill>
                  <a:srgbClr val="386092"/>
                </a:solidFill>
              </a:rPr>
              <a:t>Decelerating CAPEX Trend</a:t>
            </a:r>
            <a:endParaRPr lang="en-US" sz="1600" dirty="0"/>
          </a:p>
        </p:txBody>
      </p:sp>
      <p:sp>
        <p:nvSpPr>
          <p:cNvPr id="6" name="Text Placeholder 5">
            <a:extLst>
              <a:ext uri="{FF2B5EF4-FFF2-40B4-BE49-F238E27FC236}">
                <a16:creationId xmlns:a16="http://schemas.microsoft.com/office/drawing/2014/main" id="{1C3395AD-AD5B-4A5E-A9D6-86E1F4BD14ED}"/>
              </a:ext>
            </a:extLst>
          </p:cNvPr>
          <p:cNvSpPr>
            <a:spLocks noGrp="1"/>
          </p:cNvSpPr>
          <p:nvPr>
            <p:ph type="body" sz="quarter" idx="18"/>
          </p:nvPr>
        </p:nvSpPr>
        <p:spPr>
          <a:xfrm>
            <a:off x="0" y="496888"/>
            <a:ext cx="9144000" cy="393659"/>
          </a:xfrm>
        </p:spPr>
        <p:txBody>
          <a:bodyPr/>
          <a:lstStyle/>
          <a:p>
            <a:r>
              <a:rPr lang="en-US" dirty="0">
                <a:solidFill>
                  <a:srgbClr val="386092"/>
                </a:solidFill>
              </a:rPr>
              <a:t>US Nondefense Capital Goods New Orders w/o Aircraft</a:t>
            </a:r>
            <a:endParaRPr lang="en-US" dirty="0"/>
          </a:p>
        </p:txBody>
      </p:sp>
      <p:graphicFrame>
        <p:nvGraphicFramePr>
          <p:cNvPr id="9" name="Chart Placeholder 8"/>
          <p:cNvGraphicFramePr>
            <a:graphicFrameLocks noGrp="1"/>
          </p:cNvGraphicFramePr>
          <p:nvPr>
            <p:ph type="chart" sz="quarter" idx="16"/>
            <p:extLst>
              <p:ext uri="{D42A27DB-BD31-4B8C-83A1-F6EECF244321}">
                <p14:modId xmlns:p14="http://schemas.microsoft.com/office/powerpoint/2010/main" val="1319503050"/>
              </p:ext>
            </p:extLst>
          </p:nvPr>
        </p:nvGraphicFramePr>
        <p:xfrm>
          <a:off x="150813" y="811213"/>
          <a:ext cx="8842375" cy="3817937"/>
        </p:xfrm>
        <a:graphic>
          <a:graphicData uri="http://schemas.openxmlformats.org/drawingml/2006/chart">
            <c:chart xmlns:c="http://schemas.openxmlformats.org/drawingml/2006/chart" xmlns:r="http://schemas.openxmlformats.org/officeDocument/2006/relationships" r:id="rId3"/>
          </a:graphicData>
        </a:graphic>
      </p:graphicFrame>
      <p:sp>
        <p:nvSpPr>
          <p:cNvPr id="2" name="Content Placeholder 1"/>
          <p:cNvSpPr>
            <a:spLocks noGrp="1"/>
          </p:cNvSpPr>
          <p:nvPr>
            <p:ph sz="quarter" idx="14"/>
          </p:nvPr>
        </p:nvSpPr>
        <p:spPr/>
        <p:txBody>
          <a:bodyPr/>
          <a:lstStyle/>
          <a:p>
            <a:r>
              <a:rPr lang="en-US" dirty="0"/>
              <a:t>Source: Census Bureau</a:t>
            </a:r>
          </a:p>
        </p:txBody>
      </p:sp>
      <p:sp>
        <p:nvSpPr>
          <p:cNvPr id="5" name="Text Placeholder 4"/>
          <p:cNvSpPr>
            <a:spLocks noGrp="1"/>
          </p:cNvSpPr>
          <p:nvPr>
            <p:ph type="body" sz="quarter" idx="15"/>
          </p:nvPr>
        </p:nvSpPr>
        <p:spPr/>
        <p:txBody>
          <a:bodyPr/>
          <a:lstStyle/>
          <a:p>
            <a:r>
              <a:rPr lang="en-US" dirty="0">
                <a:solidFill>
                  <a:srgbClr val="4F81BD">
                    <a:lumMod val="75000"/>
                  </a:srgbClr>
                </a:solidFill>
              </a:rPr>
              <a:t>Billions of Dollars</a:t>
            </a:r>
          </a:p>
        </p:txBody>
      </p:sp>
      <p:sp>
        <p:nvSpPr>
          <p:cNvPr id="3" name="Slide Number Placeholder 2"/>
          <p:cNvSpPr>
            <a:spLocks noGrp="1"/>
          </p:cNvSpPr>
          <p:nvPr>
            <p:ph type="sldNum" sz="quarter" idx="4294967295"/>
          </p:nvPr>
        </p:nvSpPr>
        <p:spPr>
          <a:xfrm>
            <a:off x="8686800" y="4943475"/>
            <a:ext cx="457200" cy="176213"/>
          </a:xfrm>
          <a:prstGeom prst="rect">
            <a:avLst/>
          </a:prstGeom>
        </p:spPr>
        <p:txBody>
          <a:bodyPr/>
          <a:lstStyle/>
          <a:p>
            <a:pPr marL="0" marR="0" lvl="0" indent="0" algn="r" defTabSz="913500" rtl="0" eaLnBrk="1" fontAlgn="auto" latinLnBrk="0" hangingPunct="1">
              <a:lnSpc>
                <a:spcPct val="100000"/>
              </a:lnSpc>
              <a:spcBef>
                <a:spcPts val="0"/>
              </a:spcBef>
              <a:spcAft>
                <a:spcPts val="0"/>
              </a:spcAft>
              <a:buClrTx/>
              <a:buSzTx/>
              <a:buFontTx/>
              <a:buNone/>
              <a:tabLst/>
              <a:defRPr/>
            </a:pPr>
            <a:fld id="{094AE108-CD90-43F8-A542-AA7733CC3FA2}" type="slidenum">
              <a:rPr kumimoji="0" lang="en-US" sz="8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3500" rtl="0" eaLnBrk="1" fontAlgn="auto" latinLnBrk="0" hangingPunct="1">
                <a:lnSpc>
                  <a:spcPct val="100000"/>
                </a:lnSpc>
                <a:spcBef>
                  <a:spcPts val="0"/>
                </a:spcBef>
                <a:spcAft>
                  <a:spcPts val="0"/>
                </a:spcAft>
                <a:buClrTx/>
                <a:buSzTx/>
                <a:buFontTx/>
                <a:buNone/>
                <a:tabLst/>
                <a:defRPr/>
              </a:pPr>
              <a:t>32</a:t>
            </a:fld>
            <a:endParaRPr kumimoji="0" lang="en-US" sz="8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7FF29CE8-0D3C-4923-8FD4-26111C6E89CD}"/>
              </a:ext>
            </a:extLst>
          </p:cNvPr>
          <p:cNvSpPr txBox="1"/>
          <p:nvPr/>
        </p:nvSpPr>
        <p:spPr>
          <a:xfrm>
            <a:off x="5633634" y="3701102"/>
            <a:ext cx="2718869" cy="6232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a:ln>
                  <a:noFill/>
                </a:ln>
                <a:solidFill>
                  <a:srgbClr val="386092">
                    <a:lumMod val="75000"/>
                  </a:srgbClr>
                </a:solidFill>
                <a:effectLst/>
                <a:uLnTx/>
                <a:uFillTx/>
                <a:latin typeface="Arial"/>
                <a:ea typeface="+mn-ea"/>
                <a:cs typeface="+mn-cs"/>
              </a:rPr>
              <a:t>12MMT rise to 1Q19</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a:ln>
                  <a:noFill/>
                </a:ln>
                <a:solidFill>
                  <a:srgbClr val="386092">
                    <a:lumMod val="75000"/>
                  </a:srgbClr>
                </a:solidFill>
                <a:effectLst/>
                <a:uLnTx/>
                <a:uFillTx/>
                <a:latin typeface="Arial"/>
                <a:ea typeface="+mn-ea"/>
                <a:cs typeface="+mn-cs"/>
              </a:rPr>
              <a:t>2018   1.3%</a:t>
            </a:r>
          </a:p>
        </p:txBody>
      </p:sp>
    </p:spTree>
    <p:extLst>
      <p:ext uri="{BB962C8B-B14F-4D97-AF65-F5344CB8AC3E}">
        <p14:creationId xmlns:p14="http://schemas.microsoft.com/office/powerpoint/2010/main" val="20860480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Slower CAPEX Spending in 2019</a:t>
            </a:r>
          </a:p>
        </p:txBody>
      </p:sp>
      <p:sp>
        <p:nvSpPr>
          <p:cNvPr id="3" name="Text Placeholder 2">
            <a:extLst>
              <a:ext uri="{FF2B5EF4-FFF2-40B4-BE49-F238E27FC236}">
                <a16:creationId xmlns:a16="http://schemas.microsoft.com/office/drawing/2014/main" id="{875671F2-084B-45E0-B322-71BE22759E3F}"/>
              </a:ext>
            </a:extLst>
          </p:cNvPr>
          <p:cNvSpPr>
            <a:spLocks noGrp="1"/>
          </p:cNvSpPr>
          <p:nvPr>
            <p:ph type="body" sz="quarter" idx="18"/>
          </p:nvPr>
        </p:nvSpPr>
        <p:spPr>
          <a:xfrm>
            <a:off x="0" y="699054"/>
            <a:ext cx="9144000" cy="390526"/>
          </a:xfrm>
        </p:spPr>
        <p:txBody>
          <a:bodyPr/>
          <a:lstStyle/>
          <a:p>
            <a:pPr>
              <a:lnSpc>
                <a:spcPts val="1400"/>
              </a:lnSpc>
            </a:pPr>
            <a:r>
              <a:rPr lang="en-US" dirty="0"/>
              <a:t>US Nondefense Capital Goods New Orders (excluding aircraft) to</a:t>
            </a:r>
          </a:p>
          <a:p>
            <a:pPr>
              <a:lnSpc>
                <a:spcPts val="1400"/>
              </a:lnSpc>
            </a:pPr>
            <a:r>
              <a:rPr lang="en-US" dirty="0"/>
              <a:t>US Machinery Manufacturing Capacity Utilization Rate</a:t>
            </a:r>
          </a:p>
        </p:txBody>
      </p:sp>
      <p:graphicFrame>
        <p:nvGraphicFramePr>
          <p:cNvPr id="8" name="Chart Placeholder 7">
            <a:extLst>
              <a:ext uri="{FF2B5EF4-FFF2-40B4-BE49-F238E27FC236}">
                <a16:creationId xmlns:a16="http://schemas.microsoft.com/office/drawing/2014/main" id="{00000000-0008-0000-2700-000002000000}"/>
              </a:ext>
            </a:extLst>
          </p:cNvPr>
          <p:cNvGraphicFramePr>
            <a:graphicFrameLocks noGrp="1"/>
          </p:cNvGraphicFramePr>
          <p:nvPr>
            <p:ph type="chart" sz="quarter" idx="16"/>
            <p:extLst>
              <p:ext uri="{D42A27DB-BD31-4B8C-83A1-F6EECF244321}">
                <p14:modId xmlns:p14="http://schemas.microsoft.com/office/powerpoint/2010/main" val="3656775002"/>
              </p:ext>
            </p:extLst>
          </p:nvPr>
        </p:nvGraphicFramePr>
        <p:xfrm>
          <a:off x="150814" y="811214"/>
          <a:ext cx="8842375" cy="3817937"/>
        </p:xfrm>
        <a:graphic>
          <a:graphicData uri="http://schemas.openxmlformats.org/drawingml/2006/chart">
            <c:chart xmlns:c="http://schemas.openxmlformats.org/drawingml/2006/chart" xmlns:r="http://schemas.openxmlformats.org/officeDocument/2006/relationships" r:id="rId3"/>
          </a:graphicData>
        </a:graphic>
      </p:graphicFrame>
      <p:sp>
        <p:nvSpPr>
          <p:cNvPr id="4" name="Content Placeholder 3"/>
          <p:cNvSpPr>
            <a:spLocks noGrp="1"/>
          </p:cNvSpPr>
          <p:nvPr>
            <p:ph sz="quarter" idx="14"/>
          </p:nvPr>
        </p:nvSpPr>
        <p:spPr/>
        <p:txBody>
          <a:bodyPr/>
          <a:lstStyle/>
          <a:p>
            <a:r>
              <a:rPr lang="en-US" dirty="0"/>
              <a:t>Sources: Census Bureau, FRB</a:t>
            </a:r>
          </a:p>
        </p:txBody>
      </p:sp>
      <p:sp>
        <p:nvSpPr>
          <p:cNvPr id="5" name="Text Placeholder 4"/>
          <p:cNvSpPr>
            <a:spLocks noGrp="1"/>
          </p:cNvSpPr>
          <p:nvPr>
            <p:ph type="body" sz="quarter" idx="15"/>
          </p:nvPr>
        </p:nvSpPr>
        <p:spPr/>
        <p:txBody>
          <a:bodyPr/>
          <a:lstStyle/>
          <a:p>
            <a:r>
              <a:rPr lang="en-US" dirty="0"/>
              <a:t>Rates-of-Change</a:t>
            </a:r>
          </a:p>
        </p:txBody>
      </p:sp>
      <p:sp>
        <p:nvSpPr>
          <p:cNvPr id="6" name="Slide Number Placeholder 5"/>
          <p:cNvSpPr>
            <a:spLocks noGrp="1"/>
          </p:cNvSpPr>
          <p:nvPr>
            <p:ph type="sldNum" sz="quarter" idx="4294967295"/>
          </p:nvPr>
        </p:nvSpPr>
        <p:spPr>
          <a:xfrm>
            <a:off x="8686800" y="4943476"/>
            <a:ext cx="457200" cy="176213"/>
          </a:xfrm>
          <a:prstGeom prst="rect">
            <a:avLst/>
          </a:prstGeom>
        </p:spPr>
        <p:txBody>
          <a:bodyPr/>
          <a:lstStyle/>
          <a:p>
            <a:pPr marL="0" marR="0" lvl="0" indent="0" algn="r" defTabSz="914355" rtl="0" eaLnBrk="1" fontAlgn="auto" latinLnBrk="0" hangingPunct="1">
              <a:lnSpc>
                <a:spcPct val="100000"/>
              </a:lnSpc>
              <a:spcBef>
                <a:spcPts val="0"/>
              </a:spcBef>
              <a:spcAft>
                <a:spcPts val="0"/>
              </a:spcAft>
              <a:buClrTx/>
              <a:buSzTx/>
              <a:buFontTx/>
              <a:buNone/>
              <a:tabLst/>
              <a:defRPr/>
            </a:pPr>
            <a:fld id="{E35D74B1-C131-446C-8BEB-8A62BE500A8E}" type="slidenum">
              <a:rPr kumimoji="0" lang="en-US" sz="800" b="0" i="0" u="none" strike="noStrike" kern="1200" cap="none" spc="0" normalizeH="0" baseline="0" noProof="0">
                <a:ln>
                  <a:noFill/>
                </a:ln>
                <a:solidFill>
                  <a:srgbClr val="366092">
                    <a:tint val="75000"/>
                  </a:srgbClr>
                </a:solidFill>
                <a:effectLst/>
                <a:uLnTx/>
                <a:uFillTx/>
                <a:latin typeface="Arial"/>
                <a:ea typeface="+mn-ea"/>
                <a:cs typeface="Arial" panose="020B0604020202020204" pitchFamily="34" charset="0"/>
              </a:rPr>
              <a:pPr marL="0" marR="0" lvl="0" indent="0" algn="r" defTabSz="914355" rtl="0" eaLnBrk="1" fontAlgn="auto" latinLnBrk="0" hangingPunct="1">
                <a:lnSpc>
                  <a:spcPct val="100000"/>
                </a:lnSpc>
                <a:spcBef>
                  <a:spcPts val="0"/>
                </a:spcBef>
                <a:spcAft>
                  <a:spcPts val="0"/>
                </a:spcAft>
                <a:buClrTx/>
                <a:buSzTx/>
                <a:buFontTx/>
                <a:buNone/>
                <a:tabLst/>
                <a:defRPr/>
              </a:pPr>
              <a:t>33</a:t>
            </a:fld>
            <a:endParaRPr kumimoji="0" lang="en-US" sz="800" b="0" i="0" u="none" strike="noStrike" kern="1200" cap="none" spc="0" normalizeH="0" baseline="0" noProof="0" dirty="0">
              <a:ln>
                <a:noFill/>
              </a:ln>
              <a:solidFill>
                <a:srgbClr val="366092">
                  <a:tint val="75000"/>
                </a:srgbClr>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27937282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E25895A-6135-438A-9012-C7A9DCD545AA}"/>
              </a:ext>
            </a:extLst>
          </p:cNvPr>
          <p:cNvSpPr>
            <a:spLocks noGrp="1"/>
          </p:cNvSpPr>
          <p:nvPr>
            <p:ph type="title"/>
          </p:nvPr>
        </p:nvSpPr>
        <p:spPr/>
        <p:txBody>
          <a:bodyPr/>
          <a:lstStyle/>
          <a:p>
            <a:r>
              <a:rPr lang="en-US" dirty="0"/>
              <a:t>Optimism Index Portends a Softer 2019</a:t>
            </a:r>
          </a:p>
        </p:txBody>
      </p:sp>
      <p:sp>
        <p:nvSpPr>
          <p:cNvPr id="5" name="Text Placeholder 4">
            <a:extLst>
              <a:ext uri="{FF2B5EF4-FFF2-40B4-BE49-F238E27FC236}">
                <a16:creationId xmlns:a16="http://schemas.microsoft.com/office/drawing/2014/main" id="{5933F933-E2E7-45AE-8064-B0F655C61EE0}"/>
              </a:ext>
            </a:extLst>
          </p:cNvPr>
          <p:cNvSpPr>
            <a:spLocks noGrp="1"/>
          </p:cNvSpPr>
          <p:nvPr>
            <p:ph type="body" sz="quarter" idx="18"/>
          </p:nvPr>
        </p:nvSpPr>
        <p:spPr/>
        <p:txBody>
          <a:bodyPr/>
          <a:lstStyle/>
          <a:p>
            <a:pPr lvl="0"/>
            <a:r>
              <a:rPr lang="en-US" dirty="0">
                <a:solidFill>
                  <a:srgbClr val="386092"/>
                </a:solidFill>
              </a:rPr>
              <a:t>US Nondefense Capital Goods New Orders </a:t>
            </a:r>
            <a:br>
              <a:rPr lang="en-US" dirty="0">
                <a:solidFill>
                  <a:srgbClr val="386092"/>
                </a:solidFill>
              </a:rPr>
            </a:br>
            <a:r>
              <a:rPr lang="en-US" dirty="0">
                <a:solidFill>
                  <a:srgbClr val="386092"/>
                </a:solidFill>
              </a:rPr>
              <a:t>(excluding aircraft) to Small Business Optimism Index</a:t>
            </a:r>
          </a:p>
          <a:p>
            <a:endParaRPr lang="en-US" dirty="0"/>
          </a:p>
        </p:txBody>
      </p:sp>
      <p:graphicFrame>
        <p:nvGraphicFramePr>
          <p:cNvPr id="9" name="Chart Placeholder 8">
            <a:extLst>
              <a:ext uri="{FF2B5EF4-FFF2-40B4-BE49-F238E27FC236}">
                <a16:creationId xmlns:a16="http://schemas.microsoft.com/office/drawing/2014/main" id="{5245713D-9896-4781-A576-6977CFC50203}"/>
              </a:ext>
            </a:extLst>
          </p:cNvPr>
          <p:cNvGraphicFramePr>
            <a:graphicFrameLocks noGrp="1"/>
          </p:cNvGraphicFramePr>
          <p:nvPr>
            <p:ph type="chart" sz="quarter" idx="16"/>
            <p:extLst>
              <p:ext uri="{D42A27DB-BD31-4B8C-83A1-F6EECF244321}">
                <p14:modId xmlns:p14="http://schemas.microsoft.com/office/powerpoint/2010/main" val="2779738167"/>
              </p:ext>
            </p:extLst>
          </p:nvPr>
        </p:nvGraphicFramePr>
        <p:xfrm>
          <a:off x="150813" y="811213"/>
          <a:ext cx="8842375" cy="3817937"/>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a:extLst>
              <a:ext uri="{FF2B5EF4-FFF2-40B4-BE49-F238E27FC236}">
                <a16:creationId xmlns:a16="http://schemas.microsoft.com/office/drawing/2014/main" id="{3724F1DA-F9D7-4EBE-B417-2793054A6A16}"/>
              </a:ext>
            </a:extLst>
          </p:cNvPr>
          <p:cNvSpPr>
            <a:spLocks noGrp="1"/>
          </p:cNvSpPr>
          <p:nvPr>
            <p:ph sz="quarter" idx="14"/>
          </p:nvPr>
        </p:nvSpPr>
        <p:spPr/>
        <p:txBody>
          <a:bodyPr/>
          <a:lstStyle/>
          <a:p>
            <a:r>
              <a:rPr lang="en-US" dirty="0"/>
              <a:t>Sources: US Census Bureau, NFIB</a:t>
            </a:r>
          </a:p>
        </p:txBody>
      </p:sp>
      <p:sp>
        <p:nvSpPr>
          <p:cNvPr id="4" name="Text Placeholder 3">
            <a:extLst>
              <a:ext uri="{FF2B5EF4-FFF2-40B4-BE49-F238E27FC236}">
                <a16:creationId xmlns:a16="http://schemas.microsoft.com/office/drawing/2014/main" id="{CCC9BF43-5A34-4C64-B3D4-96571FD55D2E}"/>
              </a:ext>
            </a:extLst>
          </p:cNvPr>
          <p:cNvSpPr>
            <a:spLocks noGrp="1"/>
          </p:cNvSpPr>
          <p:nvPr>
            <p:ph type="body" sz="quarter" idx="15"/>
          </p:nvPr>
        </p:nvSpPr>
        <p:spPr/>
        <p:txBody>
          <a:bodyPr/>
          <a:lstStyle/>
          <a:p>
            <a:r>
              <a:rPr lang="en-US" dirty="0"/>
              <a:t>12/12 Rates-of-change</a:t>
            </a:r>
          </a:p>
        </p:txBody>
      </p:sp>
      <p:sp>
        <p:nvSpPr>
          <p:cNvPr id="6" name="Slide Number Placeholder 5">
            <a:extLst>
              <a:ext uri="{FF2B5EF4-FFF2-40B4-BE49-F238E27FC236}">
                <a16:creationId xmlns:a16="http://schemas.microsoft.com/office/drawing/2014/main" id="{D4B1AF61-CF62-4906-A91F-795F4E3E1505}"/>
              </a:ext>
            </a:extLst>
          </p:cNvPr>
          <p:cNvSpPr>
            <a:spLocks noGrp="1"/>
          </p:cNvSpPr>
          <p:nvPr>
            <p:ph type="sldNum" sz="quarter" idx="4294967295"/>
          </p:nvPr>
        </p:nvSpPr>
        <p:spPr>
          <a:xfrm>
            <a:off x="8686800" y="4943475"/>
            <a:ext cx="457200" cy="176213"/>
          </a:xfrm>
          <a:prstGeom prst="rect">
            <a:avLst/>
          </a:prstGeo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8F1CC7A-8A4F-438C-9FA2-9C1B7A854DBA}" type="slidenum">
              <a:rPr kumimoji="0" lang="en-US" sz="8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685800" rtl="0" eaLnBrk="1" fontAlgn="auto" latinLnBrk="0" hangingPunct="1">
                <a:lnSpc>
                  <a:spcPct val="100000"/>
                </a:lnSpc>
                <a:spcBef>
                  <a:spcPts val="0"/>
                </a:spcBef>
                <a:spcAft>
                  <a:spcPts val="0"/>
                </a:spcAft>
                <a:buClrTx/>
                <a:buSzTx/>
                <a:buFontTx/>
                <a:buNone/>
                <a:tabLst/>
                <a:defRPr/>
              </a:pPr>
              <a:t>34</a:t>
            </a:fld>
            <a:endParaRPr kumimoji="0" lang="en-US" sz="800" b="0" i="0" u="none" strike="noStrike" kern="1200" cap="none" spc="0" normalizeH="0" baseline="0" noProof="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689310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C6718E2-0A7C-4370-B1AC-814FFDBEB45A}"/>
              </a:ext>
            </a:extLst>
          </p:cNvPr>
          <p:cNvSpPr>
            <a:spLocks noGrp="1"/>
          </p:cNvSpPr>
          <p:nvPr>
            <p:ph type="title"/>
          </p:nvPr>
        </p:nvSpPr>
        <p:spPr/>
        <p:txBody>
          <a:bodyPr/>
          <a:lstStyle/>
          <a:p>
            <a:r>
              <a:rPr lang="en-US" dirty="0"/>
              <a:t>Copper is Signaling a Slowdown in Spending This Year</a:t>
            </a:r>
          </a:p>
        </p:txBody>
      </p:sp>
      <p:sp>
        <p:nvSpPr>
          <p:cNvPr id="2" name="Text Placeholder 1">
            <a:extLst>
              <a:ext uri="{FF2B5EF4-FFF2-40B4-BE49-F238E27FC236}">
                <a16:creationId xmlns:a16="http://schemas.microsoft.com/office/drawing/2014/main" id="{8BED5B7B-C10D-4C5C-A62F-D912EFF77A8C}"/>
              </a:ext>
            </a:extLst>
          </p:cNvPr>
          <p:cNvSpPr>
            <a:spLocks noGrp="1"/>
          </p:cNvSpPr>
          <p:nvPr>
            <p:ph type="body" sz="quarter" idx="18"/>
          </p:nvPr>
        </p:nvSpPr>
        <p:spPr/>
        <p:txBody>
          <a:bodyPr/>
          <a:lstStyle/>
          <a:p>
            <a:r>
              <a:rPr lang="en-US" dirty="0"/>
              <a:t>US Copper Futures Prices to</a:t>
            </a:r>
            <a:br>
              <a:rPr lang="en-US" dirty="0"/>
            </a:br>
            <a:r>
              <a:rPr lang="en-US" dirty="0"/>
              <a:t>US Nondefense Capital Goods New Orders(excluding aircraft)</a:t>
            </a:r>
          </a:p>
        </p:txBody>
      </p:sp>
      <p:graphicFrame>
        <p:nvGraphicFramePr>
          <p:cNvPr id="9" name="Chart Placeholder 8">
            <a:extLst>
              <a:ext uri="{FF2B5EF4-FFF2-40B4-BE49-F238E27FC236}">
                <a16:creationId xmlns:a16="http://schemas.microsoft.com/office/drawing/2014/main" id="{00000000-0008-0000-1900-000002000000}"/>
              </a:ext>
            </a:extLst>
          </p:cNvPr>
          <p:cNvGraphicFramePr>
            <a:graphicFrameLocks noGrp="1"/>
          </p:cNvGraphicFramePr>
          <p:nvPr>
            <p:ph type="chart" sz="quarter" idx="16"/>
            <p:extLst>
              <p:ext uri="{D42A27DB-BD31-4B8C-83A1-F6EECF244321}">
                <p14:modId xmlns:p14="http://schemas.microsoft.com/office/powerpoint/2010/main" val="824375699"/>
              </p:ext>
            </p:extLst>
          </p:nvPr>
        </p:nvGraphicFramePr>
        <p:xfrm>
          <a:off x="150813" y="811213"/>
          <a:ext cx="8842375" cy="3817937"/>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4"/>
          <p:cNvSpPr>
            <a:spLocks noGrp="1"/>
          </p:cNvSpPr>
          <p:nvPr>
            <p:ph sz="quarter" idx="14"/>
          </p:nvPr>
        </p:nvSpPr>
        <p:spPr/>
        <p:txBody>
          <a:bodyPr/>
          <a:lstStyle/>
          <a:p>
            <a:r>
              <a:rPr lang="en-US" dirty="0"/>
              <a:t>Sources: WSJ, Census Bureau</a:t>
            </a:r>
          </a:p>
        </p:txBody>
      </p:sp>
      <p:sp>
        <p:nvSpPr>
          <p:cNvPr id="3" name="Text Placeholder 2"/>
          <p:cNvSpPr>
            <a:spLocks noGrp="1"/>
          </p:cNvSpPr>
          <p:nvPr>
            <p:ph type="body" sz="quarter" idx="15"/>
          </p:nvPr>
        </p:nvSpPr>
        <p:spPr/>
        <p:txBody>
          <a:bodyPr/>
          <a:lstStyle/>
          <a:p>
            <a:r>
              <a:rPr lang="en-US" dirty="0"/>
              <a:t>12/12 Rates-of-Change</a:t>
            </a:r>
          </a:p>
        </p:txBody>
      </p:sp>
      <p:sp>
        <p:nvSpPr>
          <p:cNvPr id="4" name="Slide Number Placeholder 3"/>
          <p:cNvSpPr>
            <a:spLocks noGrp="1"/>
          </p:cNvSpPr>
          <p:nvPr>
            <p:ph type="sldNum" sz="quarter" idx="4294967295"/>
          </p:nvPr>
        </p:nvSpPr>
        <p:spPr>
          <a:xfrm>
            <a:off x="8686800" y="4943475"/>
            <a:ext cx="457200" cy="176213"/>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4AE108-CD90-43F8-A542-AA7733CC3FA2}" type="slidenum">
              <a:rPr kumimoji="0" lang="en-US" sz="1000" b="0" i="0" u="none" strike="noStrike" kern="1200" cap="none" spc="0" normalizeH="0" baseline="0" noProof="0" smtClean="0">
                <a:ln>
                  <a:noFill/>
                </a:ln>
                <a:solidFill>
                  <a:prstClr val="white">
                    <a:lumMod val="6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000" b="0" i="0" u="none" strike="noStrike" kern="1200" cap="none" spc="0" normalizeH="0" baseline="0" noProof="0" dirty="0">
              <a:ln>
                <a:noFill/>
              </a:ln>
              <a:solidFill>
                <a:prstClr val="white">
                  <a:lumMod val="65000"/>
                </a:prstClr>
              </a:solidFill>
              <a:effectLst/>
              <a:uLnTx/>
              <a:uFillTx/>
              <a:latin typeface="Arial"/>
              <a:ea typeface="+mn-ea"/>
              <a:cs typeface="+mn-cs"/>
            </a:endParaRPr>
          </a:p>
        </p:txBody>
      </p:sp>
    </p:spTree>
    <p:extLst>
      <p:ext uri="{BB962C8B-B14F-4D97-AF65-F5344CB8AC3E}">
        <p14:creationId xmlns:p14="http://schemas.microsoft.com/office/powerpoint/2010/main" val="27411948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prstGeom prst="rect">
            <a:avLst/>
          </a:prstGeom>
        </p:spPr>
        <p:txBody>
          <a:bodyPr>
            <a:noAutofit/>
          </a:bodyPr>
          <a:lstStyle/>
          <a:p>
            <a:pPr>
              <a:lnSpc>
                <a:spcPts val="2700"/>
              </a:lnSpc>
            </a:pPr>
            <a:r>
              <a:rPr lang="en-US" sz="2000" dirty="0"/>
              <a:t>US Nondefense Capital Goods New Orders without Aircraft Says More Downward Pressure on US Paperboard Containers Production Index </a:t>
            </a:r>
          </a:p>
        </p:txBody>
      </p:sp>
      <p:sp>
        <p:nvSpPr>
          <p:cNvPr id="10" name="Content Placeholder 9"/>
          <p:cNvSpPr>
            <a:spLocks noGrp="1"/>
          </p:cNvSpPr>
          <p:nvPr>
            <p:ph sz="quarter" idx="14"/>
          </p:nvPr>
        </p:nvSpPr>
        <p:spPr>
          <a:xfrm>
            <a:off x="1054274" y="4856526"/>
            <a:ext cx="7848600" cy="286974"/>
          </a:xfrm>
        </p:spPr>
        <p:txBody>
          <a:bodyPr/>
          <a:lstStyle/>
          <a:p>
            <a:r>
              <a:rPr lang="en-US" dirty="0"/>
              <a:t>Sources: FRB, Census Bureau</a:t>
            </a:r>
          </a:p>
        </p:txBody>
      </p:sp>
      <p:sp>
        <p:nvSpPr>
          <p:cNvPr id="11" name="Text Placeholder 10"/>
          <p:cNvSpPr>
            <a:spLocks noGrp="1"/>
          </p:cNvSpPr>
          <p:nvPr>
            <p:ph type="body" sz="quarter" idx="15"/>
          </p:nvPr>
        </p:nvSpPr>
        <p:spPr/>
        <p:txBody>
          <a:bodyPr/>
          <a:lstStyle/>
          <a:p>
            <a:r>
              <a:rPr lang="en-US" dirty="0"/>
              <a:t>12/12 Rates-of-Change</a:t>
            </a:r>
          </a:p>
        </p:txBody>
      </p:sp>
      <p:sp>
        <p:nvSpPr>
          <p:cNvPr id="3" name="Slide Number Placeholder 2"/>
          <p:cNvSpPr>
            <a:spLocks noGrp="1"/>
          </p:cNvSpPr>
          <p:nvPr>
            <p:ph type="sldNum" sz="quarter" idx="17"/>
          </p:nvPr>
        </p:nvSpPr>
        <p:spPr/>
        <p:txBody>
          <a:bodyPr/>
          <a:lstStyle/>
          <a:p>
            <a:pPr defTabSz="685715">
              <a:defRPr/>
            </a:pPr>
            <a:fld id="{E35D74B1-C131-446C-8BEB-8A62BE500A8E}" type="slidenum">
              <a:rPr lang="en-US">
                <a:solidFill>
                  <a:srgbClr val="366092">
                    <a:tint val="75000"/>
                  </a:srgbClr>
                </a:solidFill>
              </a:rPr>
              <a:pPr defTabSz="685715">
                <a:defRPr/>
              </a:pPr>
              <a:t>36</a:t>
            </a:fld>
            <a:endParaRPr lang="en-US">
              <a:solidFill>
                <a:srgbClr val="366092">
                  <a:tint val="75000"/>
                </a:srgbClr>
              </a:solidFill>
            </a:endParaRPr>
          </a:p>
        </p:txBody>
      </p:sp>
      <p:graphicFrame>
        <p:nvGraphicFramePr>
          <p:cNvPr id="9" name="Chart Placeholder 8">
            <a:extLst>
              <a:ext uri="{FF2B5EF4-FFF2-40B4-BE49-F238E27FC236}">
                <a16:creationId xmlns:a16="http://schemas.microsoft.com/office/drawing/2014/main" id="{00000000-0008-0000-1600-000002000000}"/>
              </a:ext>
            </a:extLst>
          </p:cNvPr>
          <p:cNvGraphicFramePr>
            <a:graphicFrameLocks noGrp="1"/>
          </p:cNvGraphicFramePr>
          <p:nvPr>
            <p:ph type="chart" sz="quarter" idx="16"/>
            <p:extLst/>
          </p:nvPr>
        </p:nvGraphicFramePr>
        <p:xfrm>
          <a:off x="76200" y="742950"/>
          <a:ext cx="8991600"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51268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1B9C5D-1569-4DFB-8B80-19040FC5E9FD}"/>
              </a:ext>
            </a:extLst>
          </p:cNvPr>
          <p:cNvSpPr txBox="1"/>
          <p:nvPr/>
        </p:nvSpPr>
        <p:spPr>
          <a:xfrm>
            <a:off x="4470402" y="1263042"/>
            <a:ext cx="4673599" cy="769441"/>
          </a:xfrm>
          <a:prstGeom prst="rect">
            <a:avLst/>
          </a:prstGeom>
          <a:noFill/>
        </p:spPr>
        <p:txBody>
          <a:bodyPr wrap="square" rtlCol="0">
            <a:spAutoFit/>
          </a:bodyPr>
          <a:lstStyle/>
          <a:p>
            <a:pPr marL="0" marR="0" lvl="0" indent="0" algn="ctr" defTabSz="684321"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Narrow" panose="020B0606020202030204" pitchFamily="34" charset="0"/>
                <a:ea typeface="Verdana" panose="020B0604030504040204" pitchFamily="34" charset="0"/>
                <a:cs typeface="Arial" panose="020B0604020202020204" pitchFamily="34" charset="0"/>
              </a:rPr>
              <a:t>People</a:t>
            </a:r>
          </a:p>
        </p:txBody>
      </p:sp>
      <p:sp>
        <p:nvSpPr>
          <p:cNvPr id="4" name="Rectangle 3">
            <a:extLst>
              <a:ext uri="{FF2B5EF4-FFF2-40B4-BE49-F238E27FC236}">
                <a16:creationId xmlns:a16="http://schemas.microsoft.com/office/drawing/2014/main" id="{B57F37EE-EE61-4382-B162-60CF0572C2F4}"/>
              </a:ext>
            </a:extLst>
          </p:cNvPr>
          <p:cNvSpPr/>
          <p:nvPr/>
        </p:nvSpPr>
        <p:spPr>
          <a:xfrm>
            <a:off x="0" y="0"/>
            <a:ext cx="4470400" cy="5143500"/>
          </a:xfrm>
          <a:prstGeom prst="rect">
            <a:avLst/>
          </a:prstGeom>
          <a:solidFill>
            <a:srgbClr val="2F7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FCE58454-F2CB-4EC6-ACE6-8AE9430E985E}"/>
              </a:ext>
            </a:extLst>
          </p:cNvPr>
          <p:cNvSpPr/>
          <p:nvPr/>
        </p:nvSpPr>
        <p:spPr>
          <a:xfrm>
            <a:off x="1" y="4471987"/>
            <a:ext cx="4470398" cy="668310"/>
          </a:xfrm>
          <a:prstGeom prst="rect">
            <a:avLst/>
          </a:prstGeom>
          <a:solidFill>
            <a:srgbClr val="133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C6C15258-4DAE-4767-B16C-6747412B9D9C}"/>
              </a:ext>
            </a:extLst>
          </p:cNvPr>
          <p:cNvSpPr/>
          <p:nvPr/>
        </p:nvSpPr>
        <p:spPr>
          <a:xfrm>
            <a:off x="4470400" y="3827463"/>
            <a:ext cx="2480733" cy="1322970"/>
          </a:xfrm>
          <a:prstGeom prst="rect">
            <a:avLst/>
          </a:prstGeom>
          <a:solidFill>
            <a:srgbClr val="A3D8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879601" y="4666344"/>
            <a:ext cx="778933" cy="291848"/>
          </a:xfrm>
          <a:prstGeom prst="rect">
            <a:avLst/>
          </a:prstGeom>
          <a:noFill/>
          <a:ln w="9525">
            <a:no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0" name="Rectangle 9">
            <a:extLst>
              <a:ext uri="{FF2B5EF4-FFF2-40B4-BE49-F238E27FC236}">
                <a16:creationId xmlns:a16="http://schemas.microsoft.com/office/drawing/2014/main" id="{F6510ABC-6A71-4489-9766-084BBDB485C8}"/>
              </a:ext>
            </a:extLst>
          </p:cNvPr>
          <p:cNvSpPr/>
          <p:nvPr/>
        </p:nvSpPr>
        <p:spPr>
          <a:xfrm>
            <a:off x="4470400" y="4478866"/>
            <a:ext cx="4673600" cy="664688"/>
          </a:xfrm>
          <a:prstGeom prst="rect">
            <a:avLst/>
          </a:prstGeom>
          <a:solidFill>
            <a:srgbClr val="59B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6C766CC2-48FF-426C-A5B7-8DD802B284D9}"/>
              </a:ext>
            </a:extLst>
          </p:cNvPr>
          <p:cNvSpPr/>
          <p:nvPr/>
        </p:nvSpPr>
        <p:spPr>
          <a:xfrm>
            <a:off x="1" y="0"/>
            <a:ext cx="4470399" cy="678102"/>
          </a:xfrm>
          <a:prstGeom prst="rect">
            <a:avLst/>
          </a:prstGeom>
          <a:solidFill>
            <a:srgbClr val="59B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4AFBB585-A2E0-42B9-8C98-B095897326E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664" y="1272468"/>
            <a:ext cx="4469061" cy="2554813"/>
          </a:xfrm>
          <a:prstGeom prst="rect">
            <a:avLst/>
          </a:prstGeom>
        </p:spPr>
      </p:pic>
    </p:spTree>
    <p:extLst>
      <p:ext uri="{BB962C8B-B14F-4D97-AF65-F5344CB8AC3E}">
        <p14:creationId xmlns:p14="http://schemas.microsoft.com/office/powerpoint/2010/main" val="13424333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76F564-09FF-49DF-93A6-6F612864FDD2}"/>
              </a:ext>
            </a:extLst>
          </p:cNvPr>
          <p:cNvPicPr>
            <a:picLocks noChangeAspect="1"/>
          </p:cNvPicPr>
          <p:nvPr/>
        </p:nvPicPr>
        <p:blipFill>
          <a:blip r:embed="rId3"/>
          <a:stretch>
            <a:fillRect/>
          </a:stretch>
        </p:blipFill>
        <p:spPr>
          <a:xfrm>
            <a:off x="1840230" y="982980"/>
            <a:ext cx="6922770" cy="3722387"/>
          </a:xfrm>
          <a:prstGeom prst="rect">
            <a:avLst/>
          </a:prstGeom>
        </p:spPr>
      </p:pic>
      <p:grpSp>
        <p:nvGrpSpPr>
          <p:cNvPr id="22" name="Group 21">
            <a:extLst>
              <a:ext uri="{FF2B5EF4-FFF2-40B4-BE49-F238E27FC236}">
                <a16:creationId xmlns:a16="http://schemas.microsoft.com/office/drawing/2014/main" id="{95515E28-C836-429D-979A-D1DA73628E1A}"/>
              </a:ext>
            </a:extLst>
          </p:cNvPr>
          <p:cNvGrpSpPr/>
          <p:nvPr/>
        </p:nvGrpSpPr>
        <p:grpSpPr>
          <a:xfrm>
            <a:off x="1499700" y="506187"/>
            <a:ext cx="6044100" cy="541564"/>
            <a:chOff x="1499700" y="506187"/>
            <a:chExt cx="6044100" cy="541564"/>
          </a:xfrm>
        </p:grpSpPr>
        <p:pic>
          <p:nvPicPr>
            <p:cNvPr id="8" name="Chart Placeholder 5"/>
            <p:cNvPicPr>
              <a:picLocks noChangeAspect="1"/>
            </p:cNvPicPr>
            <p:nvPr/>
          </p:nvPicPr>
          <p:blipFill rotWithShape="1">
            <a:blip r:embed="rId4">
              <a:extLst>
                <a:ext uri="{28A0092B-C50C-407E-A947-70E740481C1C}">
                  <a14:useLocalDpi xmlns:a14="http://schemas.microsoft.com/office/drawing/2010/main" val="0"/>
                </a:ext>
              </a:extLst>
            </a:blip>
            <a:srcRect t="9784" b="78118"/>
            <a:stretch/>
          </p:blipFill>
          <p:spPr>
            <a:xfrm>
              <a:off x="1499700" y="506187"/>
              <a:ext cx="6044100" cy="541564"/>
            </a:xfrm>
            <a:prstGeom prst="rect">
              <a:avLst/>
            </a:prstGeom>
          </p:spPr>
        </p:pic>
        <p:pic>
          <p:nvPicPr>
            <p:cNvPr id="11" name="Picture 10">
              <a:extLst>
                <a:ext uri="{FF2B5EF4-FFF2-40B4-BE49-F238E27FC236}">
                  <a16:creationId xmlns:a16="http://schemas.microsoft.com/office/drawing/2014/main" id="{C18935D5-F3D0-4863-B311-CE6861D6A2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5816887" y="-281497"/>
              <a:ext cx="93888" cy="2478882"/>
            </a:xfrm>
            <a:prstGeom prst="rect">
              <a:avLst/>
            </a:prstGeom>
          </p:spPr>
        </p:pic>
        <p:pic>
          <p:nvPicPr>
            <p:cNvPr id="12" name="Picture 11">
              <a:extLst>
                <a:ext uri="{FF2B5EF4-FFF2-40B4-BE49-F238E27FC236}">
                  <a16:creationId xmlns:a16="http://schemas.microsoft.com/office/drawing/2014/main" id="{DE780D44-9C67-4CC2-937E-83D86952DB95}"/>
                </a:ext>
              </a:extLst>
            </p:cNvPr>
            <p:cNvPicPr>
              <a:picLocks noChangeAspect="1"/>
            </p:cNvPicPr>
            <p:nvPr/>
          </p:nvPicPr>
          <p:blipFill>
            <a:blip r:embed="rId6"/>
            <a:stretch>
              <a:fillRect/>
            </a:stretch>
          </p:blipFill>
          <p:spPr>
            <a:xfrm>
              <a:off x="4273974" y="911001"/>
              <a:ext cx="332951" cy="93888"/>
            </a:xfrm>
            <a:prstGeom prst="rect">
              <a:avLst/>
            </a:prstGeom>
          </p:spPr>
        </p:pic>
        <p:pic>
          <p:nvPicPr>
            <p:cNvPr id="20" name="Picture 19">
              <a:extLst>
                <a:ext uri="{FF2B5EF4-FFF2-40B4-BE49-F238E27FC236}">
                  <a16:creationId xmlns:a16="http://schemas.microsoft.com/office/drawing/2014/main" id="{45278777-969B-4250-A2DD-747DA3110702}"/>
                </a:ext>
              </a:extLst>
            </p:cNvPr>
            <p:cNvPicPr>
              <a:picLocks noChangeAspect="1"/>
            </p:cNvPicPr>
            <p:nvPr/>
          </p:nvPicPr>
          <p:blipFill>
            <a:blip r:embed="rId7"/>
            <a:stretch>
              <a:fillRect/>
            </a:stretch>
          </p:blipFill>
          <p:spPr>
            <a:xfrm>
              <a:off x="2053515" y="914697"/>
              <a:ext cx="1848559" cy="90192"/>
            </a:xfrm>
            <a:prstGeom prst="rect">
              <a:avLst/>
            </a:prstGeom>
          </p:spPr>
        </p:pic>
      </p:grpSp>
      <p:pic>
        <p:nvPicPr>
          <p:cNvPr id="18" name="Picture 17">
            <a:extLst>
              <a:ext uri="{FF2B5EF4-FFF2-40B4-BE49-F238E27FC236}">
                <a16:creationId xmlns:a16="http://schemas.microsoft.com/office/drawing/2014/main" id="{001CE616-C6A5-4CC0-82A2-5CDD80BD9117}"/>
              </a:ext>
            </a:extLst>
          </p:cNvPr>
          <p:cNvPicPr>
            <a:picLocks noChangeAspect="1"/>
          </p:cNvPicPr>
          <p:nvPr/>
        </p:nvPicPr>
        <p:blipFill rotWithShape="1">
          <a:blip r:embed="rId8">
            <a:extLst>
              <a:ext uri="{28A0092B-C50C-407E-A947-70E740481C1C}">
                <a14:useLocalDpi xmlns:a14="http://schemas.microsoft.com/office/drawing/2010/main" val="0"/>
              </a:ext>
            </a:extLst>
          </a:blip>
          <a:srcRect l="40899" t="35280" r="42584" b="36039"/>
          <a:stretch/>
        </p:blipFill>
        <p:spPr>
          <a:xfrm>
            <a:off x="152400" y="1134837"/>
            <a:ext cx="1626408" cy="1515768"/>
          </a:xfrm>
          <a:prstGeom prst="rect">
            <a:avLst/>
          </a:prstGeom>
        </p:spPr>
      </p:pic>
      <p:pic>
        <p:nvPicPr>
          <p:cNvPr id="17" name="Picture 16">
            <a:extLst>
              <a:ext uri="{FF2B5EF4-FFF2-40B4-BE49-F238E27FC236}">
                <a16:creationId xmlns:a16="http://schemas.microsoft.com/office/drawing/2014/main" id="{3FB6ACED-C033-4BA7-A445-6BC47D7F87E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6742" t="21461" r="37753" b="22849"/>
          <a:stretch/>
        </p:blipFill>
        <p:spPr>
          <a:xfrm>
            <a:off x="818064" y="3351254"/>
            <a:ext cx="1322552" cy="868680"/>
          </a:xfrm>
          <a:prstGeom prst="rect">
            <a:avLst/>
          </a:prstGeom>
        </p:spPr>
      </p:pic>
      <p:sp>
        <p:nvSpPr>
          <p:cNvPr id="9" name="Title 8"/>
          <p:cNvSpPr>
            <a:spLocks noGrp="1"/>
          </p:cNvSpPr>
          <p:nvPr>
            <p:ph type="title"/>
          </p:nvPr>
        </p:nvSpPr>
        <p:spPr/>
        <p:txBody>
          <a:bodyPr>
            <a:normAutofit/>
          </a:bodyPr>
          <a:lstStyle/>
          <a:p>
            <a:r>
              <a:rPr lang="en-US" dirty="0"/>
              <a:t>Net Migration Between States, July 2017-July 2018</a:t>
            </a:r>
          </a:p>
        </p:txBody>
      </p:sp>
      <p:sp>
        <p:nvSpPr>
          <p:cNvPr id="5" name="Content Placeholder 4"/>
          <p:cNvSpPr>
            <a:spLocks noGrp="1"/>
          </p:cNvSpPr>
          <p:nvPr>
            <p:ph sz="quarter" idx="14"/>
          </p:nvPr>
        </p:nvSpPr>
        <p:spPr/>
        <p:txBody>
          <a:bodyPr/>
          <a:lstStyle/>
          <a:p>
            <a:r>
              <a:rPr lang="en-US" dirty="0"/>
              <a:t>Source: Census Bureau</a:t>
            </a:r>
          </a:p>
        </p:txBody>
      </p:sp>
      <p:sp>
        <p:nvSpPr>
          <p:cNvPr id="2" name="Text Placeholder 1"/>
          <p:cNvSpPr>
            <a:spLocks noGrp="1"/>
          </p:cNvSpPr>
          <p:nvPr>
            <p:ph type="body" sz="quarter" idx="15"/>
          </p:nvPr>
        </p:nvSpPr>
        <p:spPr/>
        <p:txBody>
          <a:bodyPr/>
          <a:lstStyle/>
          <a:p>
            <a:r>
              <a:rPr lang="en-US" dirty="0"/>
              <a:t>Does not include immigration into the US</a:t>
            </a:r>
          </a:p>
        </p:txBody>
      </p:sp>
      <p:sp>
        <p:nvSpPr>
          <p:cNvPr id="7" name="Rectangle 6"/>
          <p:cNvSpPr/>
          <p:nvPr/>
        </p:nvSpPr>
        <p:spPr>
          <a:xfrm>
            <a:off x="6324600" y="668674"/>
            <a:ext cx="990600" cy="226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TextBox 5"/>
          <p:cNvSpPr txBox="1"/>
          <p:nvPr/>
        </p:nvSpPr>
        <p:spPr>
          <a:xfrm>
            <a:off x="6392175" y="668674"/>
            <a:ext cx="827471" cy="276999"/>
          </a:xfrm>
          <a:prstGeom prst="rect">
            <a:avLst/>
          </a:prstGeom>
          <a:noFill/>
        </p:spPr>
        <p:txBody>
          <a:bodyPr wrap="non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+132,602</a:t>
            </a:r>
          </a:p>
        </p:txBody>
      </p:sp>
      <p:sp>
        <p:nvSpPr>
          <p:cNvPr id="15" name="Rectangle 14"/>
          <p:cNvSpPr/>
          <p:nvPr/>
        </p:nvSpPr>
        <p:spPr>
          <a:xfrm>
            <a:off x="1905000" y="666751"/>
            <a:ext cx="990600" cy="226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TextBox 13"/>
          <p:cNvSpPr txBox="1"/>
          <p:nvPr/>
        </p:nvSpPr>
        <p:spPr>
          <a:xfrm>
            <a:off x="1905001" y="666751"/>
            <a:ext cx="856573" cy="276999"/>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-180,306</a:t>
            </a:r>
          </a:p>
        </p:txBody>
      </p:sp>
    </p:spTree>
    <p:extLst>
      <p:ext uri="{BB962C8B-B14F-4D97-AF65-F5344CB8AC3E}">
        <p14:creationId xmlns:p14="http://schemas.microsoft.com/office/powerpoint/2010/main" val="41119296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E9BC1B-CC3E-4D45-86C2-3A6FF21F182F}"/>
              </a:ext>
            </a:extLst>
          </p:cNvPr>
          <p:cNvPicPr>
            <a:picLocks noChangeAspect="1"/>
          </p:cNvPicPr>
          <p:nvPr/>
        </p:nvPicPr>
        <p:blipFill>
          <a:blip r:embed="rId3"/>
          <a:stretch>
            <a:fillRect/>
          </a:stretch>
        </p:blipFill>
        <p:spPr>
          <a:xfrm>
            <a:off x="1596337" y="504631"/>
            <a:ext cx="7516841" cy="4142345"/>
          </a:xfrm>
          <a:prstGeom prst="rect">
            <a:avLst/>
          </a:prstGeom>
        </p:spPr>
      </p:pic>
      <p:pic>
        <p:nvPicPr>
          <p:cNvPr id="9" name="Picture 8">
            <a:extLst>
              <a:ext uri="{FF2B5EF4-FFF2-40B4-BE49-F238E27FC236}">
                <a16:creationId xmlns:a16="http://schemas.microsoft.com/office/drawing/2014/main" id="{29775F16-154F-4B0B-8EA9-794CBC7033E6}"/>
              </a:ext>
            </a:extLst>
          </p:cNvPr>
          <p:cNvPicPr>
            <a:picLocks noChangeAspect="1"/>
          </p:cNvPicPr>
          <p:nvPr/>
        </p:nvPicPr>
        <p:blipFill>
          <a:blip r:embed="rId4"/>
          <a:stretch>
            <a:fillRect/>
          </a:stretch>
        </p:blipFill>
        <p:spPr>
          <a:xfrm>
            <a:off x="2015849" y="3757368"/>
            <a:ext cx="1325956" cy="881501"/>
          </a:xfrm>
          <a:prstGeom prst="rect">
            <a:avLst/>
          </a:prstGeom>
        </p:spPr>
      </p:pic>
      <p:sp>
        <p:nvSpPr>
          <p:cNvPr id="7" name="Title 6"/>
          <p:cNvSpPr>
            <a:spLocks noGrp="1"/>
          </p:cNvSpPr>
          <p:nvPr>
            <p:ph type="title"/>
          </p:nvPr>
        </p:nvSpPr>
        <p:spPr/>
        <p:txBody>
          <a:bodyPr anchor="ctr">
            <a:noAutofit/>
          </a:bodyPr>
          <a:lstStyle/>
          <a:p>
            <a:pPr>
              <a:lnSpc>
                <a:spcPts val="2800"/>
              </a:lnSpc>
            </a:pPr>
            <a:r>
              <a:rPr lang="en-US" dirty="0">
                <a:latin typeface="+mn-lt"/>
                <a:cs typeface="Arial" pitchFamily="34" charset="0"/>
              </a:rPr>
              <a:t>State Population Growth Rates</a:t>
            </a:r>
          </a:p>
        </p:txBody>
      </p:sp>
      <p:sp>
        <p:nvSpPr>
          <p:cNvPr id="2" name="Content Placeholder 1"/>
          <p:cNvSpPr>
            <a:spLocks noGrp="1"/>
          </p:cNvSpPr>
          <p:nvPr>
            <p:ph sz="quarter" idx="14"/>
          </p:nvPr>
        </p:nvSpPr>
        <p:spPr/>
        <p:txBody>
          <a:bodyPr/>
          <a:lstStyle/>
          <a:p>
            <a:r>
              <a:rPr lang="en-US" dirty="0"/>
              <a:t>Source: US Census Bureau</a:t>
            </a:r>
          </a:p>
        </p:txBody>
      </p:sp>
      <p:sp>
        <p:nvSpPr>
          <p:cNvPr id="4" name="Text Placeholder 3"/>
          <p:cNvSpPr>
            <a:spLocks noGrp="1"/>
          </p:cNvSpPr>
          <p:nvPr>
            <p:ph type="body" sz="quarter" idx="15"/>
          </p:nvPr>
        </p:nvSpPr>
        <p:spPr/>
        <p:txBody>
          <a:bodyPr/>
          <a:lstStyle/>
          <a:p>
            <a:r>
              <a:rPr lang="en-US" altLang="en-US" dirty="0">
                <a:solidFill>
                  <a:srgbClr val="376092"/>
                </a:solidFill>
                <a:latin typeface="Arial" charset="0"/>
                <a:cs typeface="Arial" charset="0"/>
              </a:rPr>
              <a:t>Percent Change from Population Estimates 2010 to 2018</a:t>
            </a:r>
          </a:p>
        </p:txBody>
      </p:sp>
      <p:pic>
        <p:nvPicPr>
          <p:cNvPr id="6" name="Picture 5">
            <a:extLst>
              <a:ext uri="{FF2B5EF4-FFF2-40B4-BE49-F238E27FC236}">
                <a16:creationId xmlns:a16="http://schemas.microsoft.com/office/drawing/2014/main" id="{00A4A03F-D6D1-4598-B7DD-53B56063C75B}"/>
              </a:ext>
            </a:extLst>
          </p:cNvPr>
          <p:cNvPicPr>
            <a:picLocks noChangeAspect="1"/>
          </p:cNvPicPr>
          <p:nvPr/>
        </p:nvPicPr>
        <p:blipFill>
          <a:blip r:embed="rId5"/>
          <a:stretch>
            <a:fillRect/>
          </a:stretch>
        </p:blipFill>
        <p:spPr>
          <a:xfrm>
            <a:off x="530093" y="4018830"/>
            <a:ext cx="1333686" cy="514422"/>
          </a:xfrm>
          <a:prstGeom prst="rect">
            <a:avLst/>
          </a:prstGeom>
        </p:spPr>
      </p:pic>
      <p:pic>
        <p:nvPicPr>
          <p:cNvPr id="8" name="Picture 7">
            <a:extLst>
              <a:ext uri="{FF2B5EF4-FFF2-40B4-BE49-F238E27FC236}">
                <a16:creationId xmlns:a16="http://schemas.microsoft.com/office/drawing/2014/main" id="{899677AA-2803-4DC0-9762-FA276012983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568" b="92898" l="9367" r="98734">
                        <a14:foregroundMark x1="74177" y1="26136" x2="98481" y2="78693"/>
                        <a14:foregroundMark x1="98481" y1="78693" x2="76709" y2="98011"/>
                        <a14:foregroundMark x1="76709" y1="98011" x2="24304" y2="98864"/>
                        <a14:foregroundMark x1="24304" y1="98864" x2="6076" y2="78125"/>
                        <a14:foregroundMark x1="6076" y1="78125" x2="12405" y2="45170"/>
                        <a14:foregroundMark x1="12405" y1="45170" x2="25316" y2="18466"/>
                        <a14:foregroundMark x1="25316" y1="18466" x2="45316" y2="1136"/>
                        <a14:foregroundMark x1="45316" y1="1136" x2="70886" y2="11932"/>
                        <a14:foregroundMark x1="70886" y1="11932" x2="75190" y2="34943"/>
                        <a14:foregroundMark x1="60000" y1="78125" x2="27089" y2="90341"/>
                        <a14:foregroundMark x1="27089" y1="90341" x2="74177" y2="73864"/>
                        <a14:foregroundMark x1="74177" y1="73864" x2="27848" y2="96875"/>
                        <a14:foregroundMark x1="27848" y1="96875" x2="42532" y2="72443"/>
                        <a14:foregroundMark x1="42532" y1="72443" x2="15443" y2="93466"/>
                        <a14:foregroundMark x1="15443" y1="93466" x2="44810" y2="85795"/>
                        <a14:foregroundMark x1="44810" y1="85795" x2="21013" y2="96023"/>
                        <a14:foregroundMark x1="21013" y1="96023" x2="49620" y2="77557"/>
                        <a14:foregroundMark x1="49620" y1="77557" x2="23797" y2="91477"/>
                        <a14:foregroundMark x1="23797" y1="91477" x2="36709" y2="82386"/>
                        <a14:foregroundMark x1="33671" y1="35227" x2="22025" y2="61080"/>
                        <a14:foregroundMark x1="22025" y1="61080" x2="22278" y2="54545"/>
                        <a14:foregroundMark x1="46076" y1="66477" x2="21013" y2="71591"/>
                        <a14:foregroundMark x1="21013" y1="71591" x2="41266" y2="70739"/>
                        <a14:foregroundMark x1="75696" y1="13352" x2="77975" y2="66477"/>
                        <a14:foregroundMark x1="76709" y1="34375" x2="64051" y2="8523"/>
                        <a14:foregroundMark x1="64051" y1="8523" x2="70886" y2="11364"/>
                        <a14:foregroundMark x1="87089" y1="63068" x2="98734" y2="92898"/>
                        <a14:foregroundMark x1="98734" y1="92898" x2="89114" y2="69034"/>
                        <a14:foregroundMark x1="31139" y1="28125" x2="21519" y2="36932"/>
                        <a14:foregroundMark x1="34684" y1="28125" x2="32405" y2="32955"/>
                        <a14:foregroundMark x1="34937" y1="41193" x2="35190" y2="42330"/>
                        <a14:foregroundMark x1="58734" y1="59375" x2="83291" y2="69886"/>
                        <a14:foregroundMark x1="83291" y1="69886" x2="71646" y2="64489"/>
                        <a14:foregroundMark x1="58734" y1="59659" x2="55949" y2="66477"/>
                        <a14:foregroundMark x1="58987" y1="59943" x2="49367" y2="75852"/>
                        <a14:foregroundMark x1="56456" y1="67045" x2="53671" y2="70739"/>
                        <a14:foregroundMark x1="56709" y1="67614" x2="54177" y2="75852"/>
                        <a14:foregroundMark x1="82025" y1="69886" x2="95190" y2="88636"/>
                        <a14:foregroundMark x1="40253" y1="3125" x2="32658" y2="9659"/>
                        <a14:foregroundMark x1="21772" y1="37500" x2="27089" y2="44034"/>
                        <a14:foregroundMark x1="21772" y1="49432" x2="15696" y2="48580"/>
                        <a14:foregroundMark x1="27089" y1="63636" x2="27342" y2="64489"/>
                        <a14:foregroundMark x1="24557" y1="55966" x2="27848" y2="64205"/>
                        <a14:foregroundMark x1="67342" y1="63068" x2="56456" y2="68182"/>
                        <a14:foregroundMark x1="59241" y1="6818" x2="76456" y2="12500"/>
                      </a14:backgroundRemoval>
                    </a14:imgEffect>
                  </a14:imgLayer>
                </a14:imgProps>
              </a:ext>
            </a:extLst>
          </a:blip>
          <a:stretch>
            <a:fillRect/>
          </a:stretch>
        </p:blipFill>
        <p:spPr>
          <a:xfrm>
            <a:off x="-91090" y="1890636"/>
            <a:ext cx="1982815" cy="1766964"/>
          </a:xfrm>
          <a:prstGeom prst="rect">
            <a:avLst/>
          </a:prstGeom>
        </p:spPr>
      </p:pic>
    </p:spTree>
    <p:extLst>
      <p:ext uri="{BB962C8B-B14F-4D97-AF65-F5344CB8AC3E}">
        <p14:creationId xmlns:p14="http://schemas.microsoft.com/office/powerpoint/2010/main" val="3578531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prstGeom prst="rect">
            <a:avLst/>
          </a:prstGeom>
        </p:spPr>
        <p:txBody>
          <a:bodyPr>
            <a:noAutofit/>
          </a:bodyPr>
          <a:lstStyle/>
          <a:p>
            <a:pPr>
              <a:lnSpc>
                <a:spcPts val="2700"/>
              </a:lnSpc>
            </a:pPr>
            <a:r>
              <a:rPr lang="en-US" dirty="0">
                <a:solidFill>
                  <a:srgbClr val="386092"/>
                </a:solidFill>
              </a:rPr>
              <a:t>Manage the Business Cycles to </a:t>
            </a:r>
            <a:r>
              <a:rPr lang="en-US">
                <a:solidFill>
                  <a:srgbClr val="386092"/>
                </a:solidFill>
              </a:rPr>
              <a:t>Maximize Profits</a:t>
            </a:r>
            <a:endParaRPr lang="en-US" sz="1600" dirty="0">
              <a:solidFill>
                <a:schemeClr val="tx1"/>
              </a:solidFill>
              <a:latin typeface="+mj-lt"/>
            </a:endParaRPr>
          </a:p>
        </p:txBody>
      </p:sp>
      <p:sp>
        <p:nvSpPr>
          <p:cNvPr id="5" name="Text Placeholder 4">
            <a:extLst>
              <a:ext uri="{FF2B5EF4-FFF2-40B4-BE49-F238E27FC236}">
                <a16:creationId xmlns:a16="http://schemas.microsoft.com/office/drawing/2014/main" id="{D6A9C062-FD08-4731-8373-D7B98817233F}"/>
              </a:ext>
            </a:extLst>
          </p:cNvPr>
          <p:cNvSpPr>
            <a:spLocks noGrp="1"/>
          </p:cNvSpPr>
          <p:nvPr>
            <p:ph type="body" sz="quarter" idx="18"/>
          </p:nvPr>
        </p:nvSpPr>
        <p:spPr/>
        <p:txBody>
          <a:bodyPr/>
          <a:lstStyle/>
          <a:p>
            <a:r>
              <a:rPr lang="en-US" dirty="0">
                <a:solidFill>
                  <a:srgbClr val="386092"/>
                </a:solidFill>
              </a:rPr>
              <a:t>US Industrial Production to Gross Domestic Product</a:t>
            </a:r>
            <a:endParaRPr lang="en-US" dirty="0"/>
          </a:p>
        </p:txBody>
      </p:sp>
      <p:graphicFrame>
        <p:nvGraphicFramePr>
          <p:cNvPr id="10" name="Chart Placeholder 9"/>
          <p:cNvGraphicFramePr>
            <a:graphicFrameLocks noGrp="1"/>
          </p:cNvGraphicFramePr>
          <p:nvPr>
            <p:ph type="chart" sz="quarter" idx="16"/>
            <p:extLst>
              <p:ext uri="{D42A27DB-BD31-4B8C-83A1-F6EECF244321}">
                <p14:modId xmlns:p14="http://schemas.microsoft.com/office/powerpoint/2010/main" val="420854526"/>
              </p:ext>
            </p:extLst>
          </p:nvPr>
        </p:nvGraphicFramePr>
        <p:xfrm>
          <a:off x="150813" y="811213"/>
          <a:ext cx="8842375" cy="3817937"/>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p:cNvSpPr>
            <a:spLocks noGrp="1"/>
          </p:cNvSpPr>
          <p:nvPr>
            <p:ph sz="quarter" idx="14"/>
          </p:nvPr>
        </p:nvSpPr>
        <p:spPr/>
        <p:txBody>
          <a:bodyPr/>
          <a:lstStyle/>
          <a:p>
            <a:r>
              <a:rPr lang="en-US" dirty="0"/>
              <a:t>Sources: FRB, BEA</a:t>
            </a:r>
          </a:p>
        </p:txBody>
      </p:sp>
      <p:sp>
        <p:nvSpPr>
          <p:cNvPr id="6" name="Text Placeholder 5"/>
          <p:cNvSpPr>
            <a:spLocks noGrp="1"/>
          </p:cNvSpPr>
          <p:nvPr>
            <p:ph type="body" sz="quarter" idx="15"/>
          </p:nvPr>
        </p:nvSpPr>
        <p:spPr/>
        <p:txBody>
          <a:bodyPr/>
          <a:lstStyle/>
          <a:p>
            <a:r>
              <a:rPr lang="en-US" dirty="0"/>
              <a:t>Year-over-Year, Quarter-to-Quarter (3/12)</a:t>
            </a:r>
          </a:p>
        </p:txBody>
      </p:sp>
      <p:sp>
        <p:nvSpPr>
          <p:cNvPr id="2" name="Slide Number Placeholder 1"/>
          <p:cNvSpPr>
            <a:spLocks noGrp="1"/>
          </p:cNvSpPr>
          <p:nvPr>
            <p:ph type="sldNum" sz="quarter" idx="4294967295"/>
          </p:nvPr>
        </p:nvSpPr>
        <p:spPr>
          <a:xfrm>
            <a:off x="8686800" y="4943475"/>
            <a:ext cx="457200" cy="176213"/>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4AE108-CD90-43F8-A542-AA7733CC3FA2}" type="slidenum">
              <a:rPr kumimoji="0" lang="en-US" sz="8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905384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2F3DE65-5690-4FF8-AC80-E95BD0673210}"/>
              </a:ext>
            </a:extLst>
          </p:cNvPr>
          <p:cNvSpPr>
            <a:spLocks noGrp="1"/>
          </p:cNvSpPr>
          <p:nvPr>
            <p:ph type="title"/>
          </p:nvPr>
        </p:nvSpPr>
        <p:spPr/>
        <p:txBody>
          <a:bodyPr/>
          <a:lstStyle/>
          <a:p>
            <a:r>
              <a:rPr lang="en-US" dirty="0"/>
              <a:t>On the Backside of the Business Cycle</a:t>
            </a:r>
          </a:p>
        </p:txBody>
      </p:sp>
      <p:sp>
        <p:nvSpPr>
          <p:cNvPr id="5" name="Text Placeholder 4">
            <a:extLst>
              <a:ext uri="{FF2B5EF4-FFF2-40B4-BE49-F238E27FC236}">
                <a16:creationId xmlns:a16="http://schemas.microsoft.com/office/drawing/2014/main" id="{06AE1067-57F8-4E22-BA33-53B0ABC8704C}"/>
              </a:ext>
            </a:extLst>
          </p:cNvPr>
          <p:cNvSpPr>
            <a:spLocks noGrp="1"/>
          </p:cNvSpPr>
          <p:nvPr>
            <p:ph type="body" sz="quarter" idx="18"/>
          </p:nvPr>
        </p:nvSpPr>
        <p:spPr/>
        <p:txBody>
          <a:bodyPr/>
          <a:lstStyle/>
          <a:p>
            <a:r>
              <a:rPr lang="en-US" sz="1800" dirty="0"/>
              <a:t>US Total Retail Sales</a:t>
            </a:r>
          </a:p>
        </p:txBody>
      </p:sp>
      <p:graphicFrame>
        <p:nvGraphicFramePr>
          <p:cNvPr id="9" name="Chart Placeholder 8">
            <a:extLst>
              <a:ext uri="{FF2B5EF4-FFF2-40B4-BE49-F238E27FC236}">
                <a16:creationId xmlns:a16="http://schemas.microsoft.com/office/drawing/2014/main" id="{00000000-0008-0000-2100-000002000000}"/>
              </a:ext>
            </a:extLst>
          </p:cNvPr>
          <p:cNvGraphicFramePr>
            <a:graphicFrameLocks noGrp="1"/>
          </p:cNvGraphicFramePr>
          <p:nvPr>
            <p:ph type="chart" sz="quarter" idx="16"/>
            <p:extLst>
              <p:ext uri="{D42A27DB-BD31-4B8C-83A1-F6EECF244321}">
                <p14:modId xmlns:p14="http://schemas.microsoft.com/office/powerpoint/2010/main" val="3139821618"/>
              </p:ext>
            </p:extLst>
          </p:nvPr>
        </p:nvGraphicFramePr>
        <p:xfrm>
          <a:off x="150813" y="811213"/>
          <a:ext cx="8842375" cy="3817937"/>
        </p:xfrm>
        <a:graphic>
          <a:graphicData uri="http://schemas.openxmlformats.org/drawingml/2006/chart">
            <c:chart xmlns:c="http://schemas.openxmlformats.org/drawingml/2006/chart" xmlns:r="http://schemas.openxmlformats.org/officeDocument/2006/relationships" r:id="rId3"/>
          </a:graphicData>
        </a:graphic>
      </p:graphicFrame>
      <p:sp>
        <p:nvSpPr>
          <p:cNvPr id="2" name="Content Placeholder 1"/>
          <p:cNvSpPr>
            <a:spLocks noGrp="1"/>
          </p:cNvSpPr>
          <p:nvPr>
            <p:ph sz="quarter" idx="14"/>
          </p:nvPr>
        </p:nvSpPr>
        <p:spPr/>
        <p:txBody>
          <a:bodyPr/>
          <a:lstStyle/>
          <a:p>
            <a:r>
              <a:rPr lang="en-US" dirty="0"/>
              <a:t>Source: Census Bureau</a:t>
            </a:r>
          </a:p>
        </p:txBody>
      </p:sp>
      <p:sp>
        <p:nvSpPr>
          <p:cNvPr id="8" name="Text Placeholder 7"/>
          <p:cNvSpPr>
            <a:spLocks noGrp="1"/>
          </p:cNvSpPr>
          <p:nvPr>
            <p:ph type="body" sz="quarter" idx="15"/>
          </p:nvPr>
        </p:nvSpPr>
        <p:spPr>
          <a:prstGeom prst="rect">
            <a:avLst/>
          </a:prstGeom>
        </p:spPr>
        <p:txBody>
          <a:bodyPr wrap="none">
            <a:spAutoFit/>
          </a:bodyPr>
          <a:lstStyle/>
          <a:p>
            <a:pPr algn="r"/>
            <a:r>
              <a:rPr lang="en-US" dirty="0">
                <a:solidFill>
                  <a:srgbClr val="4F81BD">
                    <a:lumMod val="75000"/>
                  </a:srgbClr>
                </a:solidFill>
              </a:rPr>
              <a:t>Trillions of  Dollars</a:t>
            </a:r>
          </a:p>
        </p:txBody>
      </p:sp>
      <p:sp>
        <p:nvSpPr>
          <p:cNvPr id="4" name="TextBox 3">
            <a:extLst>
              <a:ext uri="{FF2B5EF4-FFF2-40B4-BE49-F238E27FC236}">
                <a16:creationId xmlns:a16="http://schemas.microsoft.com/office/drawing/2014/main" id="{637253B3-F44A-4015-9963-8C7B0B40DA19}"/>
              </a:ext>
            </a:extLst>
          </p:cNvPr>
          <p:cNvSpPr txBox="1"/>
          <p:nvPr/>
        </p:nvSpPr>
        <p:spPr>
          <a:xfrm>
            <a:off x="5372353" y="3408957"/>
            <a:ext cx="333988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800" b="1" i="0" u="none" strike="noStrike" kern="1200" cap="none" spc="0" normalizeH="0" baseline="0" noProof="0" dirty="0">
                <a:ln>
                  <a:noFill/>
                </a:ln>
                <a:solidFill>
                  <a:srgbClr val="08A685"/>
                </a:solidFill>
                <a:effectLst/>
                <a:uLnTx/>
                <a:uFillTx/>
                <a:latin typeface="Arial"/>
                <a:ea typeface="+mn-ea"/>
                <a:cs typeface="+mn-cs"/>
              </a:rPr>
              <a:t>Slowing retail sales means slower growth in the economy at large</a:t>
            </a:r>
          </a:p>
        </p:txBody>
      </p:sp>
      <p:sp>
        <p:nvSpPr>
          <p:cNvPr id="10" name="TextBox 9">
            <a:extLst>
              <a:ext uri="{FF2B5EF4-FFF2-40B4-BE49-F238E27FC236}">
                <a16:creationId xmlns:a16="http://schemas.microsoft.com/office/drawing/2014/main" id="{806D7A1F-22B1-41AF-9553-2CE312575A6D}"/>
              </a:ext>
            </a:extLst>
          </p:cNvPr>
          <p:cNvSpPr txBox="1"/>
          <p:nvPr/>
        </p:nvSpPr>
        <p:spPr>
          <a:xfrm>
            <a:off x="4465482" y="2156251"/>
            <a:ext cx="4023425" cy="6232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a:ln>
                  <a:noFill/>
                </a:ln>
                <a:solidFill>
                  <a:srgbClr val="08A685"/>
                </a:solidFill>
                <a:effectLst/>
                <a:uLnTx/>
                <a:uFillTx/>
                <a:latin typeface="Arial"/>
                <a:ea typeface="+mn-ea"/>
                <a:cs typeface="+mn-cs"/>
              </a:rPr>
              <a:t>Deflated: 12/12 2.2% C   3/12 0.8%</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a:ln>
                  <a:noFill/>
                </a:ln>
                <a:solidFill>
                  <a:srgbClr val="08A685"/>
                </a:solidFill>
                <a:effectLst/>
                <a:uLnTx/>
                <a:uFillTx/>
                <a:latin typeface="Arial"/>
                <a:ea typeface="+mn-ea"/>
                <a:cs typeface="+mn-cs"/>
              </a:rPr>
              <a:t>12MMT has leveled off</a:t>
            </a:r>
          </a:p>
        </p:txBody>
      </p:sp>
    </p:spTree>
    <p:extLst>
      <p:ext uri="{BB962C8B-B14F-4D97-AF65-F5344CB8AC3E}">
        <p14:creationId xmlns:p14="http://schemas.microsoft.com/office/powerpoint/2010/main" val="25760384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D0BFC26-0634-49FB-8E2E-CF7526D01B32}"/>
              </a:ext>
            </a:extLst>
          </p:cNvPr>
          <p:cNvSpPr>
            <a:spLocks noGrp="1"/>
          </p:cNvSpPr>
          <p:nvPr>
            <p:ph type="body" sz="quarter" idx="18"/>
          </p:nvPr>
        </p:nvSpPr>
        <p:spPr/>
        <p:txBody>
          <a:bodyPr/>
          <a:lstStyle/>
          <a:p>
            <a:r>
              <a:rPr lang="en-US" dirty="0">
                <a:solidFill>
                  <a:schemeClr val="tx2"/>
                </a:solidFill>
              </a:rPr>
              <a:t>US E-Commerce Retail Sales</a:t>
            </a:r>
            <a:endParaRPr lang="en-US" dirty="0"/>
          </a:p>
        </p:txBody>
      </p:sp>
      <p:graphicFrame>
        <p:nvGraphicFramePr>
          <p:cNvPr id="11" name="Chart Placeholder 10">
            <a:extLst>
              <a:ext uri="{FF2B5EF4-FFF2-40B4-BE49-F238E27FC236}">
                <a16:creationId xmlns:a16="http://schemas.microsoft.com/office/drawing/2014/main" id="{00000000-0008-0000-1300-000002000000}"/>
              </a:ext>
            </a:extLst>
          </p:cNvPr>
          <p:cNvGraphicFramePr>
            <a:graphicFrameLocks noGrp="1"/>
          </p:cNvGraphicFramePr>
          <p:nvPr>
            <p:ph type="chart" sz="quarter" idx="16"/>
            <p:extLst>
              <p:ext uri="{D42A27DB-BD31-4B8C-83A1-F6EECF244321}">
                <p14:modId xmlns:p14="http://schemas.microsoft.com/office/powerpoint/2010/main" val="3032972456"/>
              </p:ext>
            </p:extLst>
          </p:nvPr>
        </p:nvGraphicFramePr>
        <p:xfrm>
          <a:off x="150813" y="811213"/>
          <a:ext cx="8842375" cy="3817937"/>
        </p:xfrm>
        <a:graphic>
          <a:graphicData uri="http://schemas.openxmlformats.org/drawingml/2006/chart">
            <c:chart xmlns:c="http://schemas.openxmlformats.org/drawingml/2006/chart" xmlns:r="http://schemas.openxmlformats.org/officeDocument/2006/relationships" r:id="rId3"/>
          </a:graphicData>
        </a:graphic>
      </p:graphicFrame>
      <p:sp>
        <p:nvSpPr>
          <p:cNvPr id="10" name="Content Placeholder 9"/>
          <p:cNvSpPr>
            <a:spLocks noGrp="1"/>
          </p:cNvSpPr>
          <p:nvPr>
            <p:ph sz="quarter" idx="14"/>
          </p:nvPr>
        </p:nvSpPr>
        <p:spPr/>
        <p:txBody>
          <a:bodyPr/>
          <a:lstStyle/>
          <a:p>
            <a:r>
              <a:rPr lang="en-US" dirty="0"/>
              <a:t>Source: Census Bureau</a:t>
            </a:r>
          </a:p>
        </p:txBody>
      </p:sp>
      <p:sp>
        <p:nvSpPr>
          <p:cNvPr id="13" name="Text Placeholder 12"/>
          <p:cNvSpPr>
            <a:spLocks noGrp="1"/>
          </p:cNvSpPr>
          <p:nvPr>
            <p:ph type="body" sz="quarter" idx="15"/>
          </p:nvPr>
        </p:nvSpPr>
        <p:spPr>
          <a:prstGeom prst="rect">
            <a:avLst/>
          </a:prstGeom>
        </p:spPr>
        <p:txBody>
          <a:bodyPr wrap="none">
            <a:spAutoFit/>
          </a:bodyPr>
          <a:lstStyle/>
          <a:p>
            <a:r>
              <a:rPr lang="en-US" dirty="0">
                <a:solidFill>
                  <a:srgbClr val="4F81BD">
                    <a:lumMod val="75000"/>
                  </a:srgbClr>
                </a:solidFill>
              </a:rPr>
              <a:t>Billions of Dollars</a:t>
            </a:r>
          </a:p>
        </p:txBody>
      </p:sp>
      <p:sp>
        <p:nvSpPr>
          <p:cNvPr id="5" name="Title 4"/>
          <p:cNvSpPr txBox="1">
            <a:spLocks/>
          </p:cNvSpPr>
          <p:nvPr/>
        </p:nvSpPr>
        <p:spPr>
          <a:xfrm>
            <a:off x="0" y="6646"/>
            <a:ext cx="9144000" cy="9484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ts val="2100"/>
              </a:lnSpc>
              <a:spcBef>
                <a:spcPct val="0"/>
              </a:spcBef>
              <a:spcAft>
                <a:spcPts val="0"/>
              </a:spcAft>
              <a:buClrTx/>
              <a:buSzTx/>
              <a:buFontTx/>
              <a:buNone/>
              <a:tabLst/>
              <a:defRPr/>
            </a:pPr>
            <a:endParaRPr kumimoji="0" lang="en-US" sz="28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ndara"/>
              <a:ea typeface="+mj-ea"/>
              <a:cs typeface="+mj-cs"/>
            </a:endParaRPr>
          </a:p>
        </p:txBody>
      </p:sp>
      <p:sp>
        <p:nvSpPr>
          <p:cNvPr id="8" name="TextBox 7">
            <a:extLst>
              <a:ext uri="{FF2B5EF4-FFF2-40B4-BE49-F238E27FC236}">
                <a16:creationId xmlns:a16="http://schemas.microsoft.com/office/drawing/2014/main" id="{D57EAC6B-885A-4D2B-9A6A-4E9315DFC375}"/>
              </a:ext>
            </a:extLst>
          </p:cNvPr>
          <p:cNvSpPr txBox="1"/>
          <p:nvPr/>
        </p:nvSpPr>
        <p:spPr>
          <a:xfrm>
            <a:off x="2621756" y="889323"/>
            <a:ext cx="5684043" cy="954107"/>
          </a:xfrm>
          <a:prstGeom prst="rect">
            <a:avLst/>
          </a:prstGeom>
          <a:noFill/>
        </p:spPr>
        <p:txBody>
          <a:bodyPr wrap="square" rtlCol="0">
            <a:spAutoFit/>
          </a:bodyPr>
          <a:lstStyle/>
          <a:p>
            <a:pPr marL="0" marR="0" lvl="0" indent="0" algn="l" defTabSz="68573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86092"/>
                </a:solidFill>
                <a:effectLst/>
                <a:uLnTx/>
                <a:uFillTx/>
                <a:latin typeface="Arial"/>
                <a:ea typeface="+mn-ea"/>
                <a:cs typeface="+mn-cs"/>
              </a:rPr>
              <a:t>The sale of goods and services where the buyer places an order, or the price and terms of the sale are negotiated over an Electronic Data Interchange, the Internet, or any other online system (extranet, e-mail, instant messaging). Payment may or may not be made online.</a:t>
            </a:r>
          </a:p>
        </p:txBody>
      </p:sp>
      <p:sp>
        <p:nvSpPr>
          <p:cNvPr id="12" name="Title 11">
            <a:extLst>
              <a:ext uri="{FF2B5EF4-FFF2-40B4-BE49-F238E27FC236}">
                <a16:creationId xmlns:a16="http://schemas.microsoft.com/office/drawing/2014/main" id="{2385933F-44B2-4A31-8B8A-8A9035CC60DB}"/>
              </a:ext>
            </a:extLst>
          </p:cNvPr>
          <p:cNvSpPr txBox="1">
            <a:spLocks noGrp="1"/>
          </p:cNvSpPr>
          <p:nvPr>
            <p:ph type="title"/>
          </p:nvPr>
        </p:nvSpPr>
        <p:spPr>
          <a:xfrm>
            <a:off x="0" y="116795"/>
            <a:ext cx="9144000" cy="4616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386092">
                    <a:lumMod val="50000"/>
                  </a:srgbClr>
                </a:solidFill>
                <a:effectLst/>
                <a:uLnTx/>
                <a:uFillTx/>
                <a:latin typeface="Arial"/>
                <a:ea typeface="+mn-ea"/>
                <a:cs typeface="+mn-cs"/>
              </a:rPr>
              <a:t>Lowest 3/12 value in 9 years</a:t>
            </a:r>
          </a:p>
        </p:txBody>
      </p:sp>
      <p:sp>
        <p:nvSpPr>
          <p:cNvPr id="9" name="TextBox 8">
            <a:extLst>
              <a:ext uri="{FF2B5EF4-FFF2-40B4-BE49-F238E27FC236}">
                <a16:creationId xmlns:a16="http://schemas.microsoft.com/office/drawing/2014/main" id="{A27DDE5D-B7DC-4B7D-A825-7000B75CEEBB}"/>
              </a:ext>
            </a:extLst>
          </p:cNvPr>
          <p:cNvSpPr txBox="1"/>
          <p:nvPr/>
        </p:nvSpPr>
        <p:spPr>
          <a:xfrm>
            <a:off x="4736124" y="3883197"/>
            <a:ext cx="340369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8A685"/>
                </a:solidFill>
                <a:effectLst/>
                <a:uLnTx/>
                <a:uFillTx/>
                <a:latin typeface="Arial"/>
                <a:ea typeface="+mn-ea"/>
                <a:cs typeface="+mn-cs"/>
              </a:rPr>
              <a:t>$513.6bn is 8.5% of the total</a:t>
            </a:r>
          </a:p>
        </p:txBody>
      </p:sp>
    </p:spTree>
    <p:extLst>
      <p:ext uri="{BB962C8B-B14F-4D97-AF65-F5344CB8AC3E}">
        <p14:creationId xmlns:p14="http://schemas.microsoft.com/office/powerpoint/2010/main" val="40584374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solidFill>
                  <a:srgbClr val="386092"/>
                </a:solidFill>
              </a:rPr>
              <a:t>New ITR Leading Indicator Says Slowing Growth Ahead</a:t>
            </a:r>
            <a:endParaRPr lang="en-US" sz="2800" dirty="0"/>
          </a:p>
        </p:txBody>
      </p:sp>
      <p:sp>
        <p:nvSpPr>
          <p:cNvPr id="2" name="Text Placeholder 1">
            <a:extLst>
              <a:ext uri="{FF2B5EF4-FFF2-40B4-BE49-F238E27FC236}">
                <a16:creationId xmlns:a16="http://schemas.microsoft.com/office/drawing/2014/main" id="{83AC0ACD-5038-4268-B292-12EFEBB4BBCF}"/>
              </a:ext>
            </a:extLst>
          </p:cNvPr>
          <p:cNvSpPr>
            <a:spLocks noGrp="1"/>
          </p:cNvSpPr>
          <p:nvPr>
            <p:ph type="body" sz="quarter" idx="18"/>
          </p:nvPr>
        </p:nvSpPr>
        <p:spPr/>
        <p:txBody>
          <a:bodyPr/>
          <a:lstStyle/>
          <a:p>
            <a:r>
              <a:rPr lang="en-US" dirty="0">
                <a:solidFill>
                  <a:srgbClr val="386092"/>
                </a:solidFill>
              </a:rPr>
              <a:t>US Total Retail Sales to ITR US Retail Sales Leading Indicator</a:t>
            </a:r>
            <a:endParaRPr lang="en-US" dirty="0"/>
          </a:p>
        </p:txBody>
      </p:sp>
      <p:graphicFrame>
        <p:nvGraphicFramePr>
          <p:cNvPr id="12" name="Chart Placeholder 11">
            <a:extLst>
              <a:ext uri="{FF2B5EF4-FFF2-40B4-BE49-F238E27FC236}">
                <a16:creationId xmlns:a16="http://schemas.microsoft.com/office/drawing/2014/main" id="{00000000-0008-0000-1700-000002000000}"/>
              </a:ext>
            </a:extLst>
          </p:cNvPr>
          <p:cNvGraphicFramePr>
            <a:graphicFrameLocks noGrp="1"/>
          </p:cNvGraphicFramePr>
          <p:nvPr>
            <p:ph type="chart" sz="quarter" idx="16"/>
            <p:extLst>
              <p:ext uri="{D42A27DB-BD31-4B8C-83A1-F6EECF244321}">
                <p14:modId xmlns:p14="http://schemas.microsoft.com/office/powerpoint/2010/main" val="4125788903"/>
              </p:ext>
            </p:extLst>
          </p:nvPr>
        </p:nvGraphicFramePr>
        <p:xfrm>
          <a:off x="150813" y="811213"/>
          <a:ext cx="8842375" cy="3817937"/>
        </p:xfrm>
        <a:graphic>
          <a:graphicData uri="http://schemas.openxmlformats.org/drawingml/2006/chart">
            <c:chart xmlns:c="http://schemas.openxmlformats.org/drawingml/2006/chart" xmlns:r="http://schemas.openxmlformats.org/officeDocument/2006/relationships" r:id="rId3"/>
          </a:graphicData>
        </a:graphic>
      </p:graphicFrame>
      <p:sp>
        <p:nvSpPr>
          <p:cNvPr id="9" name="Content Placeholder 8"/>
          <p:cNvSpPr>
            <a:spLocks noGrp="1"/>
          </p:cNvSpPr>
          <p:nvPr>
            <p:ph sz="quarter" idx="14"/>
          </p:nvPr>
        </p:nvSpPr>
        <p:spPr/>
        <p:txBody>
          <a:bodyPr/>
          <a:lstStyle/>
          <a:p>
            <a:r>
              <a:rPr lang="en-US" dirty="0"/>
              <a:t>Sources: Census Bureau and ITR Economics</a:t>
            </a:r>
          </a:p>
        </p:txBody>
      </p:sp>
      <p:sp>
        <p:nvSpPr>
          <p:cNvPr id="10" name="Text Placeholder 9"/>
          <p:cNvSpPr>
            <a:spLocks noGrp="1"/>
          </p:cNvSpPr>
          <p:nvPr>
            <p:ph type="body" sz="quarter" idx="15"/>
          </p:nvPr>
        </p:nvSpPr>
        <p:spPr/>
        <p:txBody>
          <a:bodyPr/>
          <a:lstStyle/>
          <a:p>
            <a:r>
              <a:rPr lang="en-US" dirty="0"/>
              <a:t>Retail Sales = 12/12, ITR Retail Sales = Monthly</a:t>
            </a:r>
          </a:p>
        </p:txBody>
      </p:sp>
      <p:sp>
        <p:nvSpPr>
          <p:cNvPr id="3" name="Slide Number Placeholder 2"/>
          <p:cNvSpPr>
            <a:spLocks noGrp="1"/>
          </p:cNvSpPr>
          <p:nvPr>
            <p:ph type="sldNum" sz="quarter" idx="4294967295"/>
          </p:nvPr>
        </p:nvSpPr>
        <p:spPr>
          <a:xfrm>
            <a:off x="8686800" y="4943475"/>
            <a:ext cx="457200" cy="176213"/>
          </a:xfrm>
          <a:prstGeom prst="rect">
            <a:avLst/>
          </a:prstGeom>
        </p:spPr>
        <p:txBody>
          <a:bodyPr/>
          <a:lstStyle/>
          <a:p>
            <a:pPr marL="0" marR="0" lvl="0" indent="0" algn="r" defTabSz="913478" rtl="0" eaLnBrk="1" fontAlgn="auto" latinLnBrk="0" hangingPunct="1">
              <a:lnSpc>
                <a:spcPct val="100000"/>
              </a:lnSpc>
              <a:spcBef>
                <a:spcPts val="0"/>
              </a:spcBef>
              <a:spcAft>
                <a:spcPts val="0"/>
              </a:spcAft>
              <a:buClrTx/>
              <a:buSzTx/>
              <a:buFontTx/>
              <a:buNone/>
              <a:tabLst/>
              <a:defRPr/>
            </a:pPr>
            <a:fld id="{094AE108-CD90-43F8-A542-AA7733CC3FA2}" type="slidenum">
              <a:rPr kumimoji="0" lang="en-US" sz="800" b="0" i="0" u="none" strike="noStrike" kern="1200" cap="none" spc="0" normalizeH="0" baseline="0" noProof="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3478" rtl="0" eaLnBrk="1" fontAlgn="auto" latinLnBrk="0" hangingPunct="1">
                <a:lnSpc>
                  <a:spcPct val="100000"/>
                </a:lnSpc>
                <a:spcBef>
                  <a:spcPts val="0"/>
                </a:spcBef>
                <a:spcAft>
                  <a:spcPts val="0"/>
                </a:spcAft>
                <a:buClrTx/>
                <a:buSzTx/>
                <a:buFontTx/>
                <a:buNone/>
                <a:tabLst/>
                <a:defRPr/>
              </a:pPr>
              <a:t>42</a:t>
            </a:fld>
            <a:endParaRPr kumimoji="0" lang="en-US" sz="8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6" name="Text Placeholder 3"/>
          <p:cNvSpPr txBox="1">
            <a:spLocks/>
          </p:cNvSpPr>
          <p:nvPr/>
        </p:nvSpPr>
        <p:spPr>
          <a:xfrm>
            <a:off x="5029200" y="4846231"/>
            <a:ext cx="4114800" cy="304800"/>
          </a:xfrm>
          <a:prstGeom prst="rect">
            <a:avLst/>
          </a:prstGeom>
        </p:spPr>
        <p:txBody>
          <a:bodyPr lIns="91386" tIns="45693" rIns="91386" bIns="45693"/>
          <a:lstStyle>
            <a:lvl1pPr marL="0" indent="0" algn="r"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914378"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386092"/>
              </a:solidFill>
              <a:effectLst/>
              <a:uLnTx/>
              <a:uFillTx/>
              <a:latin typeface="Arial"/>
              <a:ea typeface="+mn-ea"/>
              <a:cs typeface="+mn-cs"/>
            </a:endParaRPr>
          </a:p>
        </p:txBody>
      </p:sp>
    </p:spTree>
    <p:extLst>
      <p:ext uri="{BB962C8B-B14F-4D97-AF65-F5344CB8AC3E}">
        <p14:creationId xmlns:p14="http://schemas.microsoft.com/office/powerpoint/2010/main" val="2783922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FC679-88CE-46BC-A83A-80D30DD5423F}"/>
              </a:ext>
            </a:extLst>
          </p:cNvPr>
          <p:cNvSpPr>
            <a:spLocks noGrp="1"/>
          </p:cNvSpPr>
          <p:nvPr>
            <p:ph type="title"/>
          </p:nvPr>
        </p:nvSpPr>
        <p:spPr/>
        <p:txBody>
          <a:bodyPr>
            <a:noAutofit/>
          </a:bodyPr>
          <a:lstStyle/>
          <a:p>
            <a:r>
              <a:rPr lang="en-US" dirty="0"/>
              <a:t>Searching for a Recession</a:t>
            </a:r>
            <a:endParaRPr lang="en-US" sz="1600" dirty="0"/>
          </a:p>
        </p:txBody>
      </p:sp>
      <p:sp>
        <p:nvSpPr>
          <p:cNvPr id="5" name="Text Placeholder 4">
            <a:extLst>
              <a:ext uri="{FF2B5EF4-FFF2-40B4-BE49-F238E27FC236}">
                <a16:creationId xmlns:a16="http://schemas.microsoft.com/office/drawing/2014/main" id="{79DA6909-EADF-4804-80C7-211BD3997D41}"/>
              </a:ext>
            </a:extLst>
          </p:cNvPr>
          <p:cNvSpPr>
            <a:spLocks noGrp="1"/>
          </p:cNvSpPr>
          <p:nvPr>
            <p:ph type="body" sz="quarter" idx="18"/>
          </p:nvPr>
        </p:nvSpPr>
        <p:spPr/>
        <p:txBody>
          <a:bodyPr/>
          <a:lstStyle/>
          <a:p>
            <a:pPr>
              <a:lnSpc>
                <a:spcPts val="1600"/>
              </a:lnSpc>
            </a:pPr>
            <a:r>
              <a:rPr lang="en-US" dirty="0"/>
              <a:t>US Search Interest for "Recession" on Google to </a:t>
            </a:r>
          </a:p>
          <a:p>
            <a:pPr>
              <a:lnSpc>
                <a:spcPts val="1600"/>
              </a:lnSpc>
            </a:pPr>
            <a:r>
              <a:rPr lang="en-US" dirty="0"/>
              <a:t>US Total Retail Sales</a:t>
            </a:r>
          </a:p>
        </p:txBody>
      </p:sp>
      <p:sp>
        <p:nvSpPr>
          <p:cNvPr id="3" name="Content Placeholder 2">
            <a:extLst>
              <a:ext uri="{FF2B5EF4-FFF2-40B4-BE49-F238E27FC236}">
                <a16:creationId xmlns:a16="http://schemas.microsoft.com/office/drawing/2014/main" id="{0634A100-3E26-45B0-BF99-83F0222B044B}"/>
              </a:ext>
            </a:extLst>
          </p:cNvPr>
          <p:cNvSpPr>
            <a:spLocks noGrp="1"/>
          </p:cNvSpPr>
          <p:nvPr>
            <p:ph sz="quarter" idx="14"/>
          </p:nvPr>
        </p:nvSpPr>
        <p:spPr/>
        <p:txBody>
          <a:bodyPr/>
          <a:lstStyle/>
          <a:p>
            <a:r>
              <a:rPr lang="en-US" sz="1500" dirty="0"/>
              <a:t>Sources: Google, US Census Bureau</a:t>
            </a:r>
            <a:endParaRPr lang="en-US" dirty="0"/>
          </a:p>
        </p:txBody>
      </p:sp>
      <p:sp>
        <p:nvSpPr>
          <p:cNvPr id="4" name="Text Placeholder 3">
            <a:extLst>
              <a:ext uri="{FF2B5EF4-FFF2-40B4-BE49-F238E27FC236}">
                <a16:creationId xmlns:a16="http://schemas.microsoft.com/office/drawing/2014/main" id="{8FDBA827-B68F-4AE1-83E4-2166C2C2B541}"/>
              </a:ext>
            </a:extLst>
          </p:cNvPr>
          <p:cNvSpPr>
            <a:spLocks noGrp="1"/>
          </p:cNvSpPr>
          <p:nvPr>
            <p:ph type="body" sz="quarter" idx="15"/>
          </p:nvPr>
        </p:nvSpPr>
        <p:spPr/>
        <p:txBody>
          <a:bodyPr/>
          <a:lstStyle/>
          <a:p>
            <a:r>
              <a:rPr lang="en-US" dirty="0"/>
              <a:t>Rates-of-Change </a:t>
            </a:r>
            <a:r>
              <a:rPr lang="en-US" sz="1500" dirty="0"/>
              <a:t>(Search Interest has a 16 month lead time)</a:t>
            </a:r>
            <a:endParaRPr lang="en-US" dirty="0"/>
          </a:p>
        </p:txBody>
      </p:sp>
      <p:graphicFrame>
        <p:nvGraphicFramePr>
          <p:cNvPr id="8" name="Chart Placeholder 7">
            <a:extLst>
              <a:ext uri="{FF2B5EF4-FFF2-40B4-BE49-F238E27FC236}">
                <a16:creationId xmlns:a16="http://schemas.microsoft.com/office/drawing/2014/main" id="{EA16B274-741D-4594-A885-EBD543A98BA1}"/>
              </a:ext>
            </a:extLst>
          </p:cNvPr>
          <p:cNvGraphicFramePr>
            <a:graphicFrameLocks noGrp="1"/>
          </p:cNvGraphicFramePr>
          <p:nvPr>
            <p:ph type="chart" sz="quarter" idx="16"/>
            <p:extLst>
              <p:ext uri="{D42A27DB-BD31-4B8C-83A1-F6EECF244321}">
                <p14:modId xmlns:p14="http://schemas.microsoft.com/office/powerpoint/2010/main" val="609673822"/>
              </p:ext>
            </p:extLst>
          </p:nvPr>
        </p:nvGraphicFramePr>
        <p:xfrm>
          <a:off x="150813" y="811213"/>
          <a:ext cx="8842375" cy="38179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50996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a:prstGeom prst="rect">
            <a:avLst/>
          </a:prstGeom>
        </p:spPr>
        <p:txBody>
          <a:bodyPr vert="horz" lIns="91440" tIns="45720" rIns="91440" bIns="45720" rtlCol="0" anchor="ctr">
            <a:noAutofit/>
          </a:bodyPr>
          <a:lstStyle/>
          <a:p>
            <a:r>
              <a:rPr lang="en-US" dirty="0">
                <a:solidFill>
                  <a:srgbClr val="386092"/>
                </a:solidFill>
              </a:rPr>
              <a:t>Slowing Consumer Spending in 2019</a:t>
            </a:r>
          </a:p>
        </p:txBody>
      </p:sp>
      <p:sp>
        <p:nvSpPr>
          <p:cNvPr id="4" name="Text Placeholder 3">
            <a:extLst>
              <a:ext uri="{FF2B5EF4-FFF2-40B4-BE49-F238E27FC236}">
                <a16:creationId xmlns:a16="http://schemas.microsoft.com/office/drawing/2014/main" id="{723E5385-7129-43C0-86DD-2D53982BC041}"/>
              </a:ext>
            </a:extLst>
          </p:cNvPr>
          <p:cNvSpPr>
            <a:spLocks noGrp="1"/>
          </p:cNvSpPr>
          <p:nvPr>
            <p:ph type="body" sz="quarter" idx="18"/>
          </p:nvPr>
        </p:nvSpPr>
        <p:spPr/>
        <p:txBody>
          <a:bodyPr/>
          <a:lstStyle/>
          <a:p>
            <a:r>
              <a:rPr lang="en-US" dirty="0">
                <a:solidFill>
                  <a:srgbClr val="386092"/>
                </a:solidFill>
              </a:rPr>
              <a:t>Total Retail Sales to US Health &amp; Personal Care Retail Stores</a:t>
            </a:r>
            <a:endParaRPr lang="en-US" dirty="0"/>
          </a:p>
        </p:txBody>
      </p:sp>
      <p:graphicFrame>
        <p:nvGraphicFramePr>
          <p:cNvPr id="7" name="Chart Placeholder 6">
            <a:extLst>
              <a:ext uri="{FF2B5EF4-FFF2-40B4-BE49-F238E27FC236}">
                <a16:creationId xmlns:a16="http://schemas.microsoft.com/office/drawing/2014/main" id="{00000000-0008-0000-0400-000002000000}"/>
              </a:ext>
            </a:extLst>
          </p:cNvPr>
          <p:cNvGraphicFramePr>
            <a:graphicFrameLocks noGrp="1"/>
          </p:cNvGraphicFramePr>
          <p:nvPr>
            <p:ph type="chart" sz="quarter" idx="16"/>
            <p:extLst>
              <p:ext uri="{D42A27DB-BD31-4B8C-83A1-F6EECF244321}">
                <p14:modId xmlns:p14="http://schemas.microsoft.com/office/powerpoint/2010/main" val="241956576"/>
              </p:ext>
            </p:extLst>
          </p:nvPr>
        </p:nvGraphicFramePr>
        <p:xfrm>
          <a:off x="150813" y="811213"/>
          <a:ext cx="8842375" cy="3817937"/>
        </p:xfrm>
        <a:graphic>
          <a:graphicData uri="http://schemas.openxmlformats.org/drawingml/2006/chart">
            <c:chart xmlns:c="http://schemas.openxmlformats.org/drawingml/2006/chart" xmlns:r="http://schemas.openxmlformats.org/officeDocument/2006/relationships" r:id="rId3"/>
          </a:graphicData>
        </a:graphic>
      </p:graphicFrame>
      <p:sp>
        <p:nvSpPr>
          <p:cNvPr id="2" name="Content Placeholder 1"/>
          <p:cNvSpPr>
            <a:spLocks noGrp="1"/>
          </p:cNvSpPr>
          <p:nvPr>
            <p:ph sz="quarter" idx="14"/>
          </p:nvPr>
        </p:nvSpPr>
        <p:spPr/>
        <p:txBody>
          <a:bodyPr/>
          <a:lstStyle/>
          <a:p>
            <a:r>
              <a:rPr lang="en-US" dirty="0"/>
              <a:t>Source: US Census Bureau</a:t>
            </a:r>
          </a:p>
        </p:txBody>
      </p:sp>
      <p:sp>
        <p:nvSpPr>
          <p:cNvPr id="8" name="Text Placeholder 7"/>
          <p:cNvSpPr>
            <a:spLocks noGrp="1"/>
          </p:cNvSpPr>
          <p:nvPr>
            <p:ph type="body" sz="quarter" idx="15"/>
          </p:nvPr>
        </p:nvSpPr>
        <p:spPr>
          <a:prstGeom prst="rect">
            <a:avLst/>
          </a:prstGeom>
        </p:spPr>
        <p:txBody>
          <a:bodyPr wrap="none">
            <a:spAutoFit/>
          </a:bodyPr>
          <a:lstStyle/>
          <a:p>
            <a:r>
              <a:rPr lang="en-US" dirty="0"/>
              <a:t>12/12 Rates-of-Change</a:t>
            </a:r>
          </a:p>
        </p:txBody>
      </p:sp>
    </p:spTree>
    <p:extLst>
      <p:ext uri="{BB962C8B-B14F-4D97-AF65-F5344CB8AC3E}">
        <p14:creationId xmlns:p14="http://schemas.microsoft.com/office/powerpoint/2010/main" val="3416457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p:txBody>
          <a:bodyPr>
            <a:normAutofit/>
          </a:bodyPr>
          <a:lstStyle/>
          <a:p>
            <a:pPr>
              <a:lnSpc>
                <a:spcPts val="2600"/>
              </a:lnSpc>
            </a:pPr>
            <a:r>
              <a:rPr lang="en-US" b="1" dirty="0"/>
              <a:t>Decelerating Growth in Beverage Production</a:t>
            </a:r>
          </a:p>
        </p:txBody>
      </p:sp>
      <p:sp>
        <p:nvSpPr>
          <p:cNvPr id="6" name="Text Placeholder 5">
            <a:extLst>
              <a:ext uri="{FF2B5EF4-FFF2-40B4-BE49-F238E27FC236}">
                <a16:creationId xmlns:a16="http://schemas.microsoft.com/office/drawing/2014/main" id="{FB63BEE6-646F-4A2E-81B7-548FC9B70DCD}"/>
              </a:ext>
            </a:extLst>
          </p:cNvPr>
          <p:cNvSpPr>
            <a:spLocks noGrp="1"/>
          </p:cNvSpPr>
          <p:nvPr>
            <p:ph type="body" sz="quarter" idx="18"/>
          </p:nvPr>
        </p:nvSpPr>
        <p:spPr/>
        <p:txBody>
          <a:bodyPr/>
          <a:lstStyle/>
          <a:p>
            <a:r>
              <a:rPr lang="en-US" dirty="0">
                <a:solidFill>
                  <a:schemeClr val="tx2"/>
                </a:solidFill>
              </a:rPr>
              <a:t>US Total Retail Sales to US Beverage Production Index</a:t>
            </a:r>
            <a:endParaRPr lang="en-US" dirty="0"/>
          </a:p>
        </p:txBody>
      </p:sp>
      <p:graphicFrame>
        <p:nvGraphicFramePr>
          <p:cNvPr id="10" name="Chart Placeholder 9">
            <a:extLst>
              <a:ext uri="{FF2B5EF4-FFF2-40B4-BE49-F238E27FC236}">
                <a16:creationId xmlns:a16="http://schemas.microsoft.com/office/drawing/2014/main" id="{00000000-0008-0000-1000-000002000000}"/>
              </a:ext>
            </a:extLst>
          </p:cNvPr>
          <p:cNvGraphicFramePr>
            <a:graphicFrameLocks noGrp="1"/>
          </p:cNvGraphicFramePr>
          <p:nvPr>
            <p:ph type="chart" sz="quarter" idx="16"/>
            <p:extLst>
              <p:ext uri="{D42A27DB-BD31-4B8C-83A1-F6EECF244321}">
                <p14:modId xmlns:p14="http://schemas.microsoft.com/office/powerpoint/2010/main" val="3622392574"/>
              </p:ext>
            </p:extLst>
          </p:nvPr>
        </p:nvGraphicFramePr>
        <p:xfrm>
          <a:off x="150813" y="811213"/>
          <a:ext cx="8842375" cy="3817937"/>
        </p:xfrm>
        <a:graphic>
          <a:graphicData uri="http://schemas.openxmlformats.org/drawingml/2006/chart">
            <c:chart xmlns:c="http://schemas.openxmlformats.org/drawingml/2006/chart" xmlns:r="http://schemas.openxmlformats.org/officeDocument/2006/relationships" r:id="rId3"/>
          </a:graphicData>
        </a:graphic>
      </p:graphicFrame>
      <p:sp>
        <p:nvSpPr>
          <p:cNvPr id="4" name="Content Placeholder 3">
            <a:extLst>
              <a:ext uri="{FF2B5EF4-FFF2-40B4-BE49-F238E27FC236}">
                <a16:creationId xmlns:a16="http://schemas.microsoft.com/office/drawing/2014/main" id="{40680DC4-A6E1-4D2E-AC0B-B25EA3034DFC}"/>
              </a:ext>
            </a:extLst>
          </p:cNvPr>
          <p:cNvSpPr>
            <a:spLocks noGrp="1"/>
          </p:cNvSpPr>
          <p:nvPr>
            <p:ph sz="quarter" idx="14"/>
          </p:nvPr>
        </p:nvSpPr>
        <p:spPr/>
        <p:txBody>
          <a:bodyPr/>
          <a:lstStyle/>
          <a:p>
            <a:r>
              <a:rPr lang="en-US" dirty="0"/>
              <a:t>Sources: US Census Bureau, US Bureau of Labor Statistics</a:t>
            </a:r>
          </a:p>
        </p:txBody>
      </p:sp>
      <p:sp>
        <p:nvSpPr>
          <p:cNvPr id="8" name="Text Placeholder 7"/>
          <p:cNvSpPr>
            <a:spLocks noGrp="1"/>
          </p:cNvSpPr>
          <p:nvPr>
            <p:ph type="body" sz="quarter" idx="15"/>
          </p:nvPr>
        </p:nvSpPr>
        <p:spPr>
          <a:prstGeom prst="rect">
            <a:avLst/>
          </a:prstGeom>
        </p:spPr>
        <p:txBody>
          <a:bodyPr wrap="none">
            <a:spAutoFit/>
          </a:bodyPr>
          <a:lstStyle/>
          <a:p>
            <a:r>
              <a:rPr lang="en-US" sz="1400" dirty="0">
                <a:solidFill>
                  <a:srgbClr val="4F81BD">
                    <a:lumMod val="75000"/>
                  </a:srgbClr>
                </a:solidFill>
              </a:rPr>
              <a:t>12/12 Rates-of-Change</a:t>
            </a:r>
          </a:p>
        </p:txBody>
      </p:sp>
    </p:spTree>
    <p:extLst>
      <p:ext uri="{BB962C8B-B14F-4D97-AF65-F5344CB8AC3E}">
        <p14:creationId xmlns:p14="http://schemas.microsoft.com/office/powerpoint/2010/main" val="3307773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prstGeom prst="rect">
            <a:avLst/>
          </a:prstGeom>
        </p:spPr>
        <p:txBody>
          <a:bodyPr>
            <a:noAutofit/>
          </a:bodyPr>
          <a:lstStyle/>
          <a:p>
            <a:pPr>
              <a:lnSpc>
                <a:spcPct val="100000"/>
              </a:lnSpc>
            </a:pPr>
            <a:r>
              <a:rPr lang="en-US" dirty="0">
                <a:solidFill>
                  <a:schemeClr val="tx2"/>
                </a:solidFill>
                <a:latin typeface="Arial" panose="020B0604020202020204" pitchFamily="34" charset="0"/>
                <a:cs typeface="Arial" panose="020B0604020202020204" pitchFamily="34" charset="0"/>
              </a:rPr>
              <a:t>More Downside Pressure Ahead</a:t>
            </a:r>
            <a:endParaRPr lang="en-US" b="1" dirty="0">
              <a:solidFill>
                <a:schemeClr val="tx2"/>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49B70825-A5DE-4C81-B4E0-2FE915A586C4}"/>
              </a:ext>
            </a:extLst>
          </p:cNvPr>
          <p:cNvSpPr>
            <a:spLocks noGrp="1"/>
          </p:cNvSpPr>
          <p:nvPr>
            <p:ph type="body" sz="quarter" idx="18"/>
          </p:nvPr>
        </p:nvSpPr>
        <p:spPr/>
        <p:txBody>
          <a:bodyPr/>
          <a:lstStyle/>
          <a:p>
            <a:r>
              <a:rPr lang="en-US" dirty="0">
                <a:solidFill>
                  <a:schemeClr val="tx2"/>
                </a:solidFill>
              </a:rPr>
              <a:t>US Total Retail Sales to US Sporting Goods Retail Stores</a:t>
            </a:r>
            <a:endParaRPr lang="en-US" dirty="0"/>
          </a:p>
        </p:txBody>
      </p:sp>
      <p:graphicFrame>
        <p:nvGraphicFramePr>
          <p:cNvPr id="8" name="Chart Placeholder 7">
            <a:extLst>
              <a:ext uri="{FF2B5EF4-FFF2-40B4-BE49-F238E27FC236}">
                <a16:creationId xmlns:a16="http://schemas.microsoft.com/office/drawing/2014/main" id="{00000000-0008-0000-0A00-000002000000}"/>
              </a:ext>
            </a:extLst>
          </p:cNvPr>
          <p:cNvGraphicFramePr>
            <a:graphicFrameLocks noGrp="1"/>
          </p:cNvGraphicFramePr>
          <p:nvPr>
            <p:ph type="chart" sz="quarter" idx="16"/>
            <p:extLst>
              <p:ext uri="{D42A27DB-BD31-4B8C-83A1-F6EECF244321}">
                <p14:modId xmlns:p14="http://schemas.microsoft.com/office/powerpoint/2010/main" val="3157114325"/>
              </p:ext>
            </p:extLst>
          </p:nvPr>
        </p:nvGraphicFramePr>
        <p:xfrm>
          <a:off x="150813" y="811213"/>
          <a:ext cx="8842375" cy="3817937"/>
        </p:xfrm>
        <a:graphic>
          <a:graphicData uri="http://schemas.openxmlformats.org/drawingml/2006/chart">
            <c:chart xmlns:c="http://schemas.openxmlformats.org/drawingml/2006/chart" xmlns:r="http://schemas.openxmlformats.org/officeDocument/2006/relationships" r:id="rId3"/>
          </a:graphicData>
        </a:graphic>
      </p:graphicFrame>
      <p:sp>
        <p:nvSpPr>
          <p:cNvPr id="2" name="Content Placeholder 1"/>
          <p:cNvSpPr>
            <a:spLocks noGrp="1"/>
          </p:cNvSpPr>
          <p:nvPr>
            <p:ph sz="quarter" idx="14"/>
          </p:nvPr>
        </p:nvSpPr>
        <p:spPr/>
        <p:txBody>
          <a:bodyPr/>
          <a:lstStyle/>
          <a:p>
            <a:r>
              <a:rPr lang="en-US" dirty="0"/>
              <a:t>Source: US Census Bureau</a:t>
            </a:r>
          </a:p>
        </p:txBody>
      </p:sp>
      <p:sp>
        <p:nvSpPr>
          <p:cNvPr id="10" name="Text Placeholder 9"/>
          <p:cNvSpPr>
            <a:spLocks noGrp="1"/>
          </p:cNvSpPr>
          <p:nvPr>
            <p:ph type="body" sz="quarter" idx="15"/>
          </p:nvPr>
        </p:nvSpPr>
        <p:spPr>
          <a:prstGeom prst="rect">
            <a:avLst/>
          </a:prstGeom>
        </p:spPr>
        <p:txBody>
          <a:bodyPr wrap="none">
            <a:spAutoFit/>
          </a:bodyPr>
          <a:lstStyle/>
          <a:p>
            <a:r>
              <a:rPr lang="en-US" dirty="0">
                <a:solidFill>
                  <a:srgbClr val="386092">
                    <a:lumMod val="75000"/>
                  </a:srgbClr>
                </a:solidFill>
              </a:rPr>
              <a:t>12/12 Rates-of-Change</a:t>
            </a:r>
          </a:p>
        </p:txBody>
      </p:sp>
    </p:spTree>
    <p:extLst>
      <p:ext uri="{BB962C8B-B14F-4D97-AF65-F5344CB8AC3E}">
        <p14:creationId xmlns:p14="http://schemas.microsoft.com/office/powerpoint/2010/main" val="38375218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F8822-0756-4AB0-A098-D7C0D213B778}"/>
              </a:ext>
            </a:extLst>
          </p:cNvPr>
          <p:cNvSpPr>
            <a:spLocks noGrp="1"/>
          </p:cNvSpPr>
          <p:nvPr>
            <p:ph type="title"/>
          </p:nvPr>
        </p:nvSpPr>
        <p:spPr/>
        <p:txBody>
          <a:bodyPr>
            <a:normAutofit/>
          </a:bodyPr>
          <a:lstStyle/>
          <a:p>
            <a:r>
              <a:rPr lang="en-US" dirty="0"/>
              <a:t>Decelerating Growth in Consumer Spending</a:t>
            </a:r>
          </a:p>
        </p:txBody>
      </p:sp>
      <p:sp>
        <p:nvSpPr>
          <p:cNvPr id="9" name="Text Placeholder 8">
            <a:extLst>
              <a:ext uri="{FF2B5EF4-FFF2-40B4-BE49-F238E27FC236}">
                <a16:creationId xmlns:a16="http://schemas.microsoft.com/office/drawing/2014/main" id="{E5E59ECF-7DA5-4C34-838F-7F952E6E2313}"/>
              </a:ext>
            </a:extLst>
          </p:cNvPr>
          <p:cNvSpPr>
            <a:spLocks noGrp="1"/>
          </p:cNvSpPr>
          <p:nvPr>
            <p:ph type="body" sz="quarter" idx="18"/>
          </p:nvPr>
        </p:nvSpPr>
        <p:spPr/>
        <p:txBody>
          <a:bodyPr/>
          <a:lstStyle/>
          <a:p>
            <a:r>
              <a:rPr lang="en-US" dirty="0"/>
              <a:t>US Grocery Stores Retail Sales</a:t>
            </a:r>
          </a:p>
        </p:txBody>
      </p:sp>
      <p:graphicFrame>
        <p:nvGraphicFramePr>
          <p:cNvPr id="8" name="Chart Placeholder 7">
            <a:extLst>
              <a:ext uri="{FF2B5EF4-FFF2-40B4-BE49-F238E27FC236}">
                <a16:creationId xmlns:a16="http://schemas.microsoft.com/office/drawing/2014/main" id="{00000000-0008-0000-2100-000002000000}"/>
              </a:ext>
            </a:extLst>
          </p:cNvPr>
          <p:cNvGraphicFramePr>
            <a:graphicFrameLocks noGrp="1"/>
          </p:cNvGraphicFramePr>
          <p:nvPr>
            <p:ph type="chart" sz="quarter" idx="16"/>
            <p:extLst>
              <p:ext uri="{D42A27DB-BD31-4B8C-83A1-F6EECF244321}">
                <p14:modId xmlns:p14="http://schemas.microsoft.com/office/powerpoint/2010/main" val="794845226"/>
              </p:ext>
            </p:extLst>
          </p:nvPr>
        </p:nvGraphicFramePr>
        <p:xfrm>
          <a:off x="150813" y="811213"/>
          <a:ext cx="8842375" cy="3817937"/>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a:extLst>
              <a:ext uri="{FF2B5EF4-FFF2-40B4-BE49-F238E27FC236}">
                <a16:creationId xmlns:a16="http://schemas.microsoft.com/office/drawing/2014/main" id="{AAA07B98-E091-4093-B144-2D7E53F41C2E}"/>
              </a:ext>
            </a:extLst>
          </p:cNvPr>
          <p:cNvSpPr>
            <a:spLocks noGrp="1"/>
          </p:cNvSpPr>
          <p:nvPr>
            <p:ph sz="quarter" idx="14"/>
          </p:nvPr>
        </p:nvSpPr>
        <p:spPr/>
        <p:txBody>
          <a:bodyPr/>
          <a:lstStyle/>
          <a:p>
            <a:r>
              <a:rPr lang="en-US" dirty="0"/>
              <a:t>Source: US Census Bureau</a:t>
            </a:r>
          </a:p>
        </p:txBody>
      </p:sp>
      <p:sp>
        <p:nvSpPr>
          <p:cNvPr id="4" name="Text Placeholder 3">
            <a:extLst>
              <a:ext uri="{FF2B5EF4-FFF2-40B4-BE49-F238E27FC236}">
                <a16:creationId xmlns:a16="http://schemas.microsoft.com/office/drawing/2014/main" id="{3C753F2E-6B4A-4F13-99AC-21AC08AEF7F4}"/>
              </a:ext>
            </a:extLst>
          </p:cNvPr>
          <p:cNvSpPr>
            <a:spLocks noGrp="1"/>
          </p:cNvSpPr>
          <p:nvPr>
            <p:ph type="body" sz="quarter" idx="15"/>
          </p:nvPr>
        </p:nvSpPr>
        <p:spPr/>
        <p:txBody>
          <a:bodyPr/>
          <a:lstStyle/>
          <a:p>
            <a:r>
              <a:rPr lang="en-US" dirty="0"/>
              <a:t>Billions of Dollars</a:t>
            </a:r>
          </a:p>
        </p:txBody>
      </p:sp>
      <p:sp>
        <p:nvSpPr>
          <p:cNvPr id="6" name="Slide Number Placeholder 5">
            <a:extLst>
              <a:ext uri="{FF2B5EF4-FFF2-40B4-BE49-F238E27FC236}">
                <a16:creationId xmlns:a16="http://schemas.microsoft.com/office/drawing/2014/main" id="{CA481C09-0381-4325-B6F9-DC9893225ABB}"/>
              </a:ext>
            </a:extLst>
          </p:cNvPr>
          <p:cNvSpPr>
            <a:spLocks noGrp="1"/>
          </p:cNvSpPr>
          <p:nvPr>
            <p:ph type="sldNum" sz="quarter" idx="4294967295"/>
          </p:nvPr>
        </p:nvSpPr>
        <p:spPr>
          <a:xfrm>
            <a:off x="8686800" y="4943475"/>
            <a:ext cx="457200" cy="176213"/>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F1CC7A-8A4F-438C-9FA2-9C1B7A854DBA}" type="slidenum">
              <a:rPr kumimoji="0" lang="en-US" sz="8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800" b="0" i="0" u="none" strike="noStrike" kern="1200" cap="none" spc="0" normalizeH="0" baseline="0" noProof="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496710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prstGeom prst="rect">
            <a:avLst/>
          </a:prstGeom>
        </p:spPr>
        <p:txBody>
          <a:bodyPr>
            <a:noAutofit/>
          </a:bodyPr>
          <a:lstStyle/>
          <a:p>
            <a:pPr>
              <a:lnSpc>
                <a:spcPts val="2700"/>
              </a:lnSpc>
            </a:pPr>
            <a:r>
              <a:rPr lang="en-US" b="1" dirty="0">
                <a:solidFill>
                  <a:schemeClr val="tx1"/>
                </a:solidFill>
                <a:latin typeface="+mj-lt"/>
              </a:rPr>
              <a:t>Wholesale Trade of Nondurable Goods to </a:t>
            </a:r>
            <a:br>
              <a:rPr lang="en-US" b="1" dirty="0">
                <a:solidFill>
                  <a:schemeClr val="tx1"/>
                </a:solidFill>
                <a:latin typeface="+mj-lt"/>
              </a:rPr>
            </a:br>
            <a:r>
              <a:rPr lang="en-US" b="1" dirty="0">
                <a:solidFill>
                  <a:schemeClr val="tx1"/>
                </a:solidFill>
                <a:latin typeface="+mj-lt"/>
              </a:rPr>
              <a:t>US Consumer Nondurable Goods New Orders</a:t>
            </a:r>
            <a:endParaRPr lang="en-US" sz="1600" dirty="0"/>
          </a:p>
        </p:txBody>
      </p:sp>
      <p:sp>
        <p:nvSpPr>
          <p:cNvPr id="10" name="Content Placeholder 9"/>
          <p:cNvSpPr>
            <a:spLocks noGrp="1"/>
          </p:cNvSpPr>
          <p:nvPr>
            <p:ph sz="quarter" idx="14"/>
          </p:nvPr>
        </p:nvSpPr>
        <p:spPr/>
        <p:txBody>
          <a:bodyPr/>
          <a:lstStyle/>
          <a:p>
            <a:endParaRPr lang="en-US" dirty="0"/>
          </a:p>
        </p:txBody>
      </p:sp>
      <p:sp>
        <p:nvSpPr>
          <p:cNvPr id="11" name="Text Placeholder 10"/>
          <p:cNvSpPr>
            <a:spLocks noGrp="1"/>
          </p:cNvSpPr>
          <p:nvPr>
            <p:ph type="body" sz="quarter" idx="15"/>
          </p:nvPr>
        </p:nvSpPr>
        <p:spPr/>
        <p:txBody>
          <a:bodyPr/>
          <a:lstStyle/>
          <a:p>
            <a:r>
              <a:rPr lang="en-US" dirty="0"/>
              <a:t>12/12 Rates-of-Change</a:t>
            </a:r>
          </a:p>
        </p:txBody>
      </p:sp>
      <p:sp>
        <p:nvSpPr>
          <p:cNvPr id="3" name="Slide Number Placeholder 2"/>
          <p:cNvSpPr>
            <a:spLocks noGrp="1"/>
          </p:cNvSpPr>
          <p:nvPr>
            <p:ph type="sldNum" sz="quarter" idx="17"/>
          </p:nvPr>
        </p:nvSpPr>
        <p:spPr/>
        <p:txBody>
          <a:bodyPr/>
          <a:lstStyle/>
          <a:p>
            <a:pPr marL="0" marR="0" lvl="0" indent="0" algn="r" defTabSz="685732" rtl="0" eaLnBrk="1" fontAlgn="auto" latinLnBrk="0" hangingPunct="1">
              <a:lnSpc>
                <a:spcPct val="100000"/>
              </a:lnSpc>
              <a:spcBef>
                <a:spcPts val="0"/>
              </a:spcBef>
              <a:spcAft>
                <a:spcPts val="0"/>
              </a:spcAft>
              <a:buClrTx/>
              <a:buSzTx/>
              <a:buFontTx/>
              <a:buNone/>
              <a:tabLst/>
              <a:defRPr/>
            </a:pPr>
            <a:fld id="{E35D74B1-C131-446C-8BEB-8A62BE500A8E}" type="slidenum">
              <a:rPr kumimoji="0" lang="en-US" sz="800" b="0" i="0" u="none" strike="noStrike" kern="1200" cap="none" spc="0" normalizeH="0" baseline="0" noProof="0">
                <a:ln>
                  <a:noFill/>
                </a:ln>
                <a:solidFill>
                  <a:srgbClr val="366092">
                    <a:tint val="75000"/>
                  </a:srgbClr>
                </a:solidFill>
                <a:effectLst/>
                <a:uLnTx/>
                <a:uFillTx/>
                <a:latin typeface="Arial" panose="020B0604020202020204" pitchFamily="34" charset="0"/>
                <a:ea typeface="+mn-ea"/>
                <a:cs typeface="Arial" panose="020B0604020202020204" pitchFamily="34" charset="0"/>
              </a:rPr>
              <a:pPr marL="0" marR="0" lvl="0" indent="0" algn="r" defTabSz="685732" rtl="0" eaLnBrk="1" fontAlgn="auto" latinLnBrk="0" hangingPunct="1">
                <a:lnSpc>
                  <a:spcPct val="100000"/>
                </a:lnSpc>
                <a:spcBef>
                  <a:spcPts val="0"/>
                </a:spcBef>
                <a:spcAft>
                  <a:spcPts val="0"/>
                </a:spcAft>
                <a:buClrTx/>
                <a:buSzTx/>
                <a:buFontTx/>
                <a:buNone/>
                <a:tabLst/>
                <a:defRPr/>
              </a:pPr>
              <a:t>48</a:t>
            </a:fld>
            <a:endParaRPr kumimoji="0" lang="en-US" sz="800" b="0" i="0" u="none" strike="noStrike" kern="1200" cap="none" spc="0" normalizeH="0" baseline="0" noProof="0">
              <a:ln>
                <a:noFill/>
              </a:ln>
              <a:solidFill>
                <a:srgbClr val="366092">
                  <a:tint val="75000"/>
                </a:srgbClr>
              </a:solidFill>
              <a:effectLst/>
              <a:uLnTx/>
              <a:uFillTx/>
              <a:latin typeface="Arial" panose="020B0604020202020204" pitchFamily="34" charset="0"/>
              <a:ea typeface="+mn-ea"/>
              <a:cs typeface="Arial" panose="020B0604020202020204" pitchFamily="34" charset="0"/>
            </a:endParaRPr>
          </a:p>
        </p:txBody>
      </p:sp>
      <p:graphicFrame>
        <p:nvGraphicFramePr>
          <p:cNvPr id="9" name="Chart Placeholder 8">
            <a:extLst>
              <a:ext uri="{FF2B5EF4-FFF2-40B4-BE49-F238E27FC236}">
                <a16:creationId xmlns:a16="http://schemas.microsoft.com/office/drawing/2014/main" id="{00000000-0008-0000-1C00-000002000000}"/>
              </a:ext>
            </a:extLst>
          </p:cNvPr>
          <p:cNvGraphicFramePr>
            <a:graphicFrameLocks noGrp="1"/>
          </p:cNvGraphicFramePr>
          <p:nvPr>
            <p:ph type="chart" sz="quarter" idx="16"/>
            <p:extLst>
              <p:ext uri="{D42A27DB-BD31-4B8C-83A1-F6EECF244321}">
                <p14:modId xmlns:p14="http://schemas.microsoft.com/office/powerpoint/2010/main" val="2841405728"/>
              </p:ext>
            </p:extLst>
          </p:nvPr>
        </p:nvGraphicFramePr>
        <p:xfrm>
          <a:off x="76200" y="722313"/>
          <a:ext cx="899160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DC6F4C1B-8EE1-4B41-991E-B101AEAC34D7}"/>
              </a:ext>
            </a:extLst>
          </p:cNvPr>
          <p:cNvSpPr txBox="1"/>
          <p:nvPr/>
        </p:nvSpPr>
        <p:spPr>
          <a:xfrm>
            <a:off x="6858001" y="1730326"/>
            <a:ext cx="1397391" cy="338554"/>
          </a:xfrm>
          <a:prstGeom prst="rect">
            <a:avLst/>
          </a:prstGeom>
          <a:noFill/>
        </p:spPr>
        <p:txBody>
          <a:bodyPr wrap="square" rtlCol="0">
            <a:spAutoFit/>
          </a:bodyPr>
          <a:lstStyle/>
          <a:p>
            <a:pPr marL="0" marR="0" lvl="0" indent="0" algn="l" defTabSz="68573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B050"/>
                </a:solidFill>
                <a:effectLst/>
                <a:uLnTx/>
                <a:uFillTx/>
                <a:latin typeface="Arial"/>
                <a:ea typeface="+mn-ea"/>
                <a:cs typeface="+mn-cs"/>
              </a:rPr>
              <a:t>Nov ‘17 high</a:t>
            </a:r>
          </a:p>
        </p:txBody>
      </p:sp>
    </p:spTree>
    <p:extLst>
      <p:ext uri="{BB962C8B-B14F-4D97-AF65-F5344CB8AC3E}">
        <p14:creationId xmlns:p14="http://schemas.microsoft.com/office/powerpoint/2010/main" val="35053406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1B9C5D-1569-4DFB-8B80-19040FC5E9FD}"/>
              </a:ext>
            </a:extLst>
          </p:cNvPr>
          <p:cNvSpPr txBox="1"/>
          <p:nvPr/>
        </p:nvSpPr>
        <p:spPr>
          <a:xfrm>
            <a:off x="4470399" y="1756639"/>
            <a:ext cx="4673599" cy="769441"/>
          </a:xfrm>
          <a:prstGeom prst="rect">
            <a:avLst/>
          </a:prstGeom>
          <a:noFill/>
        </p:spPr>
        <p:txBody>
          <a:bodyPr wrap="square" rtlCol="0">
            <a:spAutoFit/>
          </a:bodyPr>
          <a:lstStyle/>
          <a:p>
            <a:pPr marL="0" marR="0" lvl="0" indent="0" algn="ctr" defTabSz="684321"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Narrow" panose="020B0606020202030204" pitchFamily="34" charset="0"/>
                <a:ea typeface="Verdana" panose="020B0604030504040204" pitchFamily="34" charset="0"/>
                <a:cs typeface="Arial" panose="020B0604020202020204" pitchFamily="34" charset="0"/>
              </a:rPr>
              <a:t>Prices</a:t>
            </a:r>
          </a:p>
        </p:txBody>
      </p:sp>
      <p:sp>
        <p:nvSpPr>
          <p:cNvPr id="4" name="Rectangle 3">
            <a:extLst>
              <a:ext uri="{FF2B5EF4-FFF2-40B4-BE49-F238E27FC236}">
                <a16:creationId xmlns:a16="http://schemas.microsoft.com/office/drawing/2014/main" id="{B57F37EE-EE61-4382-B162-60CF0572C2F4}"/>
              </a:ext>
            </a:extLst>
          </p:cNvPr>
          <p:cNvSpPr/>
          <p:nvPr/>
        </p:nvSpPr>
        <p:spPr>
          <a:xfrm>
            <a:off x="0" y="0"/>
            <a:ext cx="4470400" cy="5143500"/>
          </a:xfrm>
          <a:prstGeom prst="rect">
            <a:avLst/>
          </a:prstGeom>
          <a:solidFill>
            <a:srgbClr val="2F7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FCE58454-F2CB-4EC6-ACE6-8AE9430E985E}"/>
              </a:ext>
            </a:extLst>
          </p:cNvPr>
          <p:cNvSpPr/>
          <p:nvPr/>
        </p:nvSpPr>
        <p:spPr>
          <a:xfrm>
            <a:off x="1" y="4471987"/>
            <a:ext cx="4470398" cy="668310"/>
          </a:xfrm>
          <a:prstGeom prst="rect">
            <a:avLst/>
          </a:prstGeom>
          <a:solidFill>
            <a:srgbClr val="133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C6C15258-4DAE-4767-B16C-6747412B9D9C}"/>
              </a:ext>
            </a:extLst>
          </p:cNvPr>
          <p:cNvSpPr/>
          <p:nvPr/>
        </p:nvSpPr>
        <p:spPr>
          <a:xfrm>
            <a:off x="4470400" y="3827463"/>
            <a:ext cx="2480733" cy="1322970"/>
          </a:xfrm>
          <a:prstGeom prst="rect">
            <a:avLst/>
          </a:prstGeom>
          <a:solidFill>
            <a:srgbClr val="A3D8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879601" y="4666344"/>
            <a:ext cx="778933" cy="291848"/>
          </a:xfrm>
          <a:prstGeom prst="rect">
            <a:avLst/>
          </a:prstGeom>
          <a:noFill/>
          <a:ln w="9525">
            <a:no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0" name="Rectangle 9">
            <a:extLst>
              <a:ext uri="{FF2B5EF4-FFF2-40B4-BE49-F238E27FC236}">
                <a16:creationId xmlns:a16="http://schemas.microsoft.com/office/drawing/2014/main" id="{F6510ABC-6A71-4489-9766-084BBDB485C8}"/>
              </a:ext>
            </a:extLst>
          </p:cNvPr>
          <p:cNvSpPr/>
          <p:nvPr/>
        </p:nvSpPr>
        <p:spPr>
          <a:xfrm>
            <a:off x="4470400" y="4478866"/>
            <a:ext cx="4673600" cy="664688"/>
          </a:xfrm>
          <a:prstGeom prst="rect">
            <a:avLst/>
          </a:prstGeom>
          <a:solidFill>
            <a:srgbClr val="59B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6C766CC2-48FF-426C-A5B7-8DD802B284D9}"/>
              </a:ext>
            </a:extLst>
          </p:cNvPr>
          <p:cNvSpPr/>
          <p:nvPr/>
        </p:nvSpPr>
        <p:spPr>
          <a:xfrm>
            <a:off x="1" y="0"/>
            <a:ext cx="4470399" cy="678102"/>
          </a:xfrm>
          <a:prstGeom prst="rect">
            <a:avLst/>
          </a:prstGeom>
          <a:solidFill>
            <a:srgbClr val="59B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242DE400-A7C0-4D6B-931B-3746BC8E7E7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3050"/>
          <a:stretch/>
        </p:blipFill>
        <p:spPr>
          <a:xfrm>
            <a:off x="254051" y="1061486"/>
            <a:ext cx="3877632" cy="2779909"/>
          </a:xfrm>
          <a:prstGeom prst="rect">
            <a:avLst/>
          </a:prstGeom>
          <a:ln w="19050">
            <a:solidFill>
              <a:schemeClr val="tx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505224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Slowing Growth for 2019</a:t>
            </a:r>
            <a:endParaRPr lang="en-US" dirty="0"/>
          </a:p>
        </p:txBody>
      </p:sp>
      <p:sp>
        <p:nvSpPr>
          <p:cNvPr id="14" name="Text Placeholder 13"/>
          <p:cNvSpPr>
            <a:spLocks noGrp="1"/>
          </p:cNvSpPr>
          <p:nvPr>
            <p:ph type="body" sz="quarter" idx="18"/>
          </p:nvPr>
        </p:nvSpPr>
        <p:spPr/>
        <p:txBody>
          <a:bodyPr/>
          <a:lstStyle/>
          <a:p>
            <a:r>
              <a:rPr lang="en-US" dirty="0"/>
              <a:t>US Industrial Production Index</a:t>
            </a:r>
          </a:p>
        </p:txBody>
      </p:sp>
      <p:sp>
        <p:nvSpPr>
          <p:cNvPr id="9" name="Content Placeholder 8"/>
          <p:cNvSpPr>
            <a:spLocks noGrp="1"/>
          </p:cNvSpPr>
          <p:nvPr>
            <p:ph type="body" sz="quarter" idx="16"/>
          </p:nvPr>
        </p:nvSpPr>
        <p:spPr>
          <a:prstGeom prst="rect">
            <a:avLst/>
          </a:prstGeom>
        </p:spPr>
        <p:txBody>
          <a:bodyPr/>
          <a:lstStyle/>
          <a:p>
            <a:pPr algn="ctr"/>
            <a:r>
              <a:rPr lang="en-US" dirty="0"/>
              <a:t>US Industrial Production Index</a:t>
            </a:r>
          </a:p>
        </p:txBody>
      </p:sp>
      <p:sp>
        <p:nvSpPr>
          <p:cNvPr id="15" name="Text Placeholder 14"/>
          <p:cNvSpPr>
            <a:spLocks noGrp="1"/>
          </p:cNvSpPr>
          <p:nvPr>
            <p:ph type="body" sz="quarter" idx="20"/>
          </p:nvPr>
        </p:nvSpPr>
        <p:spPr/>
        <p:txBody>
          <a:bodyPr/>
          <a:lstStyle/>
          <a:p>
            <a:r>
              <a:rPr lang="en-US" dirty="0"/>
              <a:t>109.2</a:t>
            </a:r>
          </a:p>
        </p:txBody>
      </p:sp>
      <p:sp>
        <p:nvSpPr>
          <p:cNvPr id="16" name="Text Placeholder 15"/>
          <p:cNvSpPr>
            <a:spLocks noGrp="1"/>
          </p:cNvSpPr>
          <p:nvPr>
            <p:ph type="body" sz="quarter" idx="21"/>
          </p:nvPr>
        </p:nvSpPr>
        <p:spPr/>
        <p:txBody>
          <a:bodyPr/>
          <a:lstStyle/>
          <a:p>
            <a:r>
              <a:rPr lang="en-US" dirty="0"/>
              <a:t>C</a:t>
            </a:r>
          </a:p>
        </p:txBody>
      </p:sp>
      <p:sp>
        <p:nvSpPr>
          <p:cNvPr id="19" name="Text Placeholder 18"/>
          <p:cNvSpPr>
            <a:spLocks noGrp="1"/>
          </p:cNvSpPr>
          <p:nvPr>
            <p:ph type="body" sz="quarter" idx="22"/>
          </p:nvPr>
        </p:nvSpPr>
        <p:spPr/>
        <p:txBody>
          <a:bodyPr/>
          <a:lstStyle/>
          <a:p>
            <a:r>
              <a:rPr lang="en-US" dirty="0"/>
              <a:t>3.9%</a:t>
            </a:r>
          </a:p>
        </p:txBody>
      </p:sp>
      <p:sp>
        <p:nvSpPr>
          <p:cNvPr id="2" name="Text Placeholder 1"/>
          <p:cNvSpPr>
            <a:spLocks noGrp="1"/>
          </p:cNvSpPr>
          <p:nvPr>
            <p:ph type="body" sz="quarter" idx="23"/>
          </p:nvPr>
        </p:nvSpPr>
        <p:spPr/>
        <p:txBody>
          <a:bodyPr/>
          <a:lstStyle/>
          <a:p>
            <a:r>
              <a:rPr lang="en-US" dirty="0"/>
              <a:t>0.5%</a:t>
            </a:r>
          </a:p>
        </p:txBody>
      </p:sp>
      <p:sp>
        <p:nvSpPr>
          <p:cNvPr id="4" name="Text Placeholder 3">
            <a:extLst>
              <a:ext uri="{FF2B5EF4-FFF2-40B4-BE49-F238E27FC236}">
                <a16:creationId xmlns:a16="http://schemas.microsoft.com/office/drawing/2014/main" id="{A5F899A2-200F-4284-B97D-E5954D0A6F69}"/>
              </a:ext>
            </a:extLst>
          </p:cNvPr>
          <p:cNvSpPr>
            <a:spLocks noGrp="1"/>
          </p:cNvSpPr>
          <p:nvPr>
            <p:ph type="body" sz="quarter" idx="24"/>
          </p:nvPr>
        </p:nvSpPr>
        <p:spPr/>
        <p:txBody>
          <a:bodyPr/>
          <a:lstStyle/>
          <a:p>
            <a:r>
              <a:rPr lang="en-US" dirty="0"/>
              <a:t>0.7%</a:t>
            </a:r>
          </a:p>
        </p:txBody>
      </p:sp>
      <p:sp>
        <p:nvSpPr>
          <p:cNvPr id="5" name="Text Placeholder 4">
            <a:extLst>
              <a:ext uri="{FF2B5EF4-FFF2-40B4-BE49-F238E27FC236}">
                <a16:creationId xmlns:a16="http://schemas.microsoft.com/office/drawing/2014/main" id="{63FB091A-E5D5-4127-9849-116DF84B5196}"/>
              </a:ext>
            </a:extLst>
          </p:cNvPr>
          <p:cNvSpPr>
            <a:spLocks noGrp="1"/>
          </p:cNvSpPr>
          <p:nvPr>
            <p:ph type="body" sz="quarter" idx="25"/>
          </p:nvPr>
        </p:nvSpPr>
        <p:spPr/>
        <p:txBody>
          <a:bodyPr/>
          <a:lstStyle/>
          <a:p>
            <a:r>
              <a:rPr lang="en-US" dirty="0"/>
              <a:t>2.0%</a:t>
            </a:r>
          </a:p>
        </p:txBody>
      </p:sp>
      <p:sp>
        <p:nvSpPr>
          <p:cNvPr id="3" name="Content Placeholder 2"/>
          <p:cNvSpPr>
            <a:spLocks noGrp="1"/>
          </p:cNvSpPr>
          <p:nvPr>
            <p:ph sz="quarter" idx="26"/>
          </p:nvPr>
        </p:nvSpPr>
        <p:spPr/>
        <p:txBody>
          <a:bodyPr/>
          <a:lstStyle/>
          <a:p>
            <a:r>
              <a:rPr lang="en-US" dirty="0"/>
              <a:t>Source: FRB</a:t>
            </a:r>
          </a:p>
        </p:txBody>
      </p:sp>
      <p:graphicFrame>
        <p:nvGraphicFramePr>
          <p:cNvPr id="17" name="Chart Placeholder 16">
            <a:extLst>
              <a:ext uri="{FF2B5EF4-FFF2-40B4-BE49-F238E27FC236}">
                <a16:creationId xmlns:a16="http://schemas.microsoft.com/office/drawing/2014/main" id="{00000000-0008-0000-0200-000002000000}"/>
              </a:ext>
            </a:extLst>
          </p:cNvPr>
          <p:cNvGraphicFramePr>
            <a:graphicFrameLocks noGrp="1"/>
          </p:cNvGraphicFramePr>
          <p:nvPr>
            <p:ph type="chart" sz="quarter" idx="13"/>
            <p:extLst/>
          </p:nvPr>
        </p:nvGraphicFramePr>
        <p:xfrm>
          <a:off x="152400" y="1333501"/>
          <a:ext cx="4343400" cy="24542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Placeholder 17">
            <a:extLst>
              <a:ext uri="{FF2B5EF4-FFF2-40B4-BE49-F238E27FC236}">
                <a16:creationId xmlns:a16="http://schemas.microsoft.com/office/drawing/2014/main" id="{00000000-0008-0000-0400-000002000000}"/>
              </a:ext>
            </a:extLst>
          </p:cNvPr>
          <p:cNvGraphicFramePr>
            <a:graphicFrameLocks noGrp="1"/>
          </p:cNvGraphicFramePr>
          <p:nvPr>
            <p:ph type="chart" sz="quarter" idx="14"/>
            <p:extLst/>
          </p:nvPr>
        </p:nvGraphicFramePr>
        <p:xfrm>
          <a:off x="4648200" y="1333501"/>
          <a:ext cx="4343400" cy="24542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6241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891F0B-7077-4E87-8B03-2ADD0CBA75C1}"/>
              </a:ext>
            </a:extLst>
          </p:cNvPr>
          <p:cNvSpPr>
            <a:spLocks noGrp="1"/>
          </p:cNvSpPr>
          <p:nvPr>
            <p:ph type="title"/>
          </p:nvPr>
        </p:nvSpPr>
        <p:spPr/>
        <p:txBody>
          <a:bodyPr/>
          <a:lstStyle/>
          <a:p>
            <a:r>
              <a:rPr lang="en-US" dirty="0"/>
              <a:t>Disinflation in 2019 = No Interest Rate Rise in 2019</a:t>
            </a:r>
          </a:p>
        </p:txBody>
      </p:sp>
      <p:sp>
        <p:nvSpPr>
          <p:cNvPr id="3" name="Text Placeholder 2">
            <a:extLst>
              <a:ext uri="{FF2B5EF4-FFF2-40B4-BE49-F238E27FC236}">
                <a16:creationId xmlns:a16="http://schemas.microsoft.com/office/drawing/2014/main" id="{F39E4774-3417-4B42-8857-99EE0A9FD939}"/>
              </a:ext>
            </a:extLst>
          </p:cNvPr>
          <p:cNvSpPr>
            <a:spLocks noGrp="1"/>
          </p:cNvSpPr>
          <p:nvPr>
            <p:ph type="body" sz="quarter" idx="18"/>
          </p:nvPr>
        </p:nvSpPr>
        <p:spPr/>
        <p:txBody>
          <a:bodyPr/>
          <a:lstStyle/>
          <a:p>
            <a:r>
              <a:rPr lang="en-US" dirty="0"/>
              <a:t>US Consumer Price Index to US Producer Price Index</a:t>
            </a:r>
          </a:p>
        </p:txBody>
      </p:sp>
      <p:graphicFrame>
        <p:nvGraphicFramePr>
          <p:cNvPr id="10" name="Chart Placeholder 9">
            <a:extLst>
              <a:ext uri="{FF2B5EF4-FFF2-40B4-BE49-F238E27FC236}">
                <a16:creationId xmlns:a16="http://schemas.microsoft.com/office/drawing/2014/main" id="{00000000-0008-0000-4600-000002000000}"/>
              </a:ext>
            </a:extLst>
          </p:cNvPr>
          <p:cNvGraphicFramePr>
            <a:graphicFrameLocks noGrp="1"/>
          </p:cNvGraphicFramePr>
          <p:nvPr>
            <p:ph type="chart" sz="quarter" idx="16"/>
            <p:extLst>
              <p:ext uri="{D42A27DB-BD31-4B8C-83A1-F6EECF244321}">
                <p14:modId xmlns:p14="http://schemas.microsoft.com/office/powerpoint/2010/main" val="654374707"/>
              </p:ext>
            </p:extLst>
          </p:nvPr>
        </p:nvGraphicFramePr>
        <p:xfrm>
          <a:off x="150813" y="811213"/>
          <a:ext cx="8842375" cy="3817937"/>
        </p:xfrm>
        <a:graphic>
          <a:graphicData uri="http://schemas.openxmlformats.org/drawingml/2006/chart">
            <c:chart xmlns:c="http://schemas.openxmlformats.org/drawingml/2006/chart" xmlns:r="http://schemas.openxmlformats.org/officeDocument/2006/relationships" r:id="rId3"/>
          </a:graphicData>
        </a:graphic>
      </p:graphicFrame>
      <p:sp>
        <p:nvSpPr>
          <p:cNvPr id="2" name="Content Placeholder 1"/>
          <p:cNvSpPr>
            <a:spLocks noGrp="1"/>
          </p:cNvSpPr>
          <p:nvPr>
            <p:ph sz="quarter" idx="14"/>
          </p:nvPr>
        </p:nvSpPr>
        <p:spPr/>
        <p:txBody>
          <a:bodyPr/>
          <a:lstStyle/>
          <a:p>
            <a:r>
              <a:rPr lang="en-US" dirty="0"/>
              <a:t>Source: FRB</a:t>
            </a:r>
          </a:p>
        </p:txBody>
      </p:sp>
      <p:sp>
        <p:nvSpPr>
          <p:cNvPr id="8" name="Text Placeholder 7"/>
          <p:cNvSpPr>
            <a:spLocks noGrp="1"/>
          </p:cNvSpPr>
          <p:nvPr>
            <p:ph type="body" sz="quarter" idx="15"/>
          </p:nvPr>
        </p:nvSpPr>
        <p:spPr>
          <a:prstGeom prst="rect">
            <a:avLst/>
          </a:prstGeom>
        </p:spPr>
        <p:txBody>
          <a:bodyPr wrap="square">
            <a:spAutoFit/>
          </a:bodyPr>
          <a:lstStyle/>
          <a:p>
            <a:pPr algn="r"/>
            <a:r>
              <a:rPr lang="en-US" dirty="0">
                <a:solidFill>
                  <a:srgbClr val="4F81BD">
                    <a:lumMod val="75000"/>
                  </a:srgbClr>
                </a:solidFill>
              </a:rPr>
              <a:t>1/12 Rate-of-Change</a:t>
            </a:r>
          </a:p>
        </p:txBody>
      </p:sp>
      <p:sp>
        <p:nvSpPr>
          <p:cNvPr id="11" name="Slide Number Placeholder 3"/>
          <p:cNvSpPr>
            <a:spLocks noGrp="1"/>
          </p:cNvSpPr>
          <p:nvPr>
            <p:ph type="sldNum" sz="quarter" idx="4294967295"/>
          </p:nvPr>
        </p:nvSpPr>
        <p:spPr>
          <a:xfrm>
            <a:off x="8686800" y="4943475"/>
            <a:ext cx="457200" cy="176213"/>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4AE108-CD90-43F8-A542-AA7733CC3FA2}" type="slidenum">
              <a:rPr kumimoji="0" lang="en-US" sz="8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8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916492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B040-C8F1-4E48-BF7B-CA216111AE1D}"/>
              </a:ext>
            </a:extLst>
          </p:cNvPr>
          <p:cNvSpPr>
            <a:spLocks noGrp="1"/>
          </p:cNvSpPr>
          <p:nvPr>
            <p:ph type="title"/>
          </p:nvPr>
        </p:nvSpPr>
        <p:spPr/>
        <p:txBody>
          <a:bodyPr/>
          <a:lstStyle/>
          <a:p>
            <a:r>
              <a:rPr lang="en-US" dirty="0"/>
              <a:t>Pricing Pressures Set to Ease in 2019</a:t>
            </a:r>
          </a:p>
        </p:txBody>
      </p:sp>
      <p:sp>
        <p:nvSpPr>
          <p:cNvPr id="3" name="Text Placeholder 2">
            <a:extLst>
              <a:ext uri="{FF2B5EF4-FFF2-40B4-BE49-F238E27FC236}">
                <a16:creationId xmlns:a16="http://schemas.microsoft.com/office/drawing/2014/main" id="{5BF3A90F-2B22-47F3-8134-4CFB581F3E92}"/>
              </a:ext>
            </a:extLst>
          </p:cNvPr>
          <p:cNvSpPr>
            <a:spLocks noGrp="1"/>
          </p:cNvSpPr>
          <p:nvPr>
            <p:ph type="body" sz="quarter" idx="18"/>
          </p:nvPr>
        </p:nvSpPr>
        <p:spPr/>
        <p:txBody>
          <a:bodyPr/>
          <a:lstStyle/>
          <a:p>
            <a:r>
              <a:rPr lang="en-US" dirty="0"/>
              <a:t>US Paperboard Producer Price Index</a:t>
            </a:r>
          </a:p>
        </p:txBody>
      </p:sp>
      <p:sp>
        <p:nvSpPr>
          <p:cNvPr id="5" name="Content Placeholder 4">
            <a:extLst>
              <a:ext uri="{FF2B5EF4-FFF2-40B4-BE49-F238E27FC236}">
                <a16:creationId xmlns:a16="http://schemas.microsoft.com/office/drawing/2014/main" id="{4A092074-7D96-42CE-84E7-CBCEAC451046}"/>
              </a:ext>
            </a:extLst>
          </p:cNvPr>
          <p:cNvSpPr>
            <a:spLocks noGrp="1"/>
          </p:cNvSpPr>
          <p:nvPr>
            <p:ph sz="quarter" idx="14"/>
          </p:nvPr>
        </p:nvSpPr>
        <p:spPr/>
        <p:txBody>
          <a:bodyPr/>
          <a:lstStyle/>
          <a:p>
            <a:r>
              <a:rPr lang="en-US" dirty="0"/>
              <a:t>Source: Bureau of Labor Statistics</a:t>
            </a:r>
          </a:p>
        </p:txBody>
      </p:sp>
      <p:sp>
        <p:nvSpPr>
          <p:cNvPr id="6" name="Text Placeholder 5">
            <a:extLst>
              <a:ext uri="{FF2B5EF4-FFF2-40B4-BE49-F238E27FC236}">
                <a16:creationId xmlns:a16="http://schemas.microsoft.com/office/drawing/2014/main" id="{976AA192-36C1-4882-A89E-CDB27CCB4A56}"/>
              </a:ext>
            </a:extLst>
          </p:cNvPr>
          <p:cNvSpPr>
            <a:spLocks noGrp="1"/>
          </p:cNvSpPr>
          <p:nvPr>
            <p:ph type="body" sz="quarter" idx="15"/>
          </p:nvPr>
        </p:nvSpPr>
        <p:spPr/>
        <p:txBody>
          <a:bodyPr/>
          <a:lstStyle/>
          <a:p>
            <a:r>
              <a:rPr lang="en-US" dirty="0"/>
              <a:t>1982 = 100</a:t>
            </a:r>
          </a:p>
        </p:txBody>
      </p:sp>
      <p:graphicFrame>
        <p:nvGraphicFramePr>
          <p:cNvPr id="7" name="Chart Placeholder 6">
            <a:extLst>
              <a:ext uri="{FF2B5EF4-FFF2-40B4-BE49-F238E27FC236}">
                <a16:creationId xmlns:a16="http://schemas.microsoft.com/office/drawing/2014/main" id="{00000000-0008-0000-2D00-000002000000}"/>
              </a:ext>
            </a:extLst>
          </p:cNvPr>
          <p:cNvGraphicFramePr>
            <a:graphicFrameLocks noGrp="1"/>
          </p:cNvGraphicFramePr>
          <p:nvPr>
            <p:ph type="chart" sz="quarter" idx="16"/>
            <p:extLst>
              <p:ext uri="{D42A27DB-BD31-4B8C-83A1-F6EECF244321}">
                <p14:modId xmlns:p14="http://schemas.microsoft.com/office/powerpoint/2010/main" val="222794792"/>
              </p:ext>
            </p:extLst>
          </p:nvPr>
        </p:nvGraphicFramePr>
        <p:xfrm>
          <a:off x="150813" y="811213"/>
          <a:ext cx="8842375" cy="38179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88955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u="sng" dirty="0">
                <a:solidFill>
                  <a:srgbClr val="FFC000"/>
                </a:solidFill>
              </a:rPr>
              <a:t>5 Pieces of Actionable Advice for Phase C</a:t>
            </a:r>
          </a:p>
        </p:txBody>
      </p:sp>
      <p:sp>
        <p:nvSpPr>
          <p:cNvPr id="2" name="Slide Number Placeholder 1"/>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E35D74B1-C131-446C-8BEB-8A62BE500A8E}" type="slidenum">
              <a:rPr kumimoji="0" lang="en-US" sz="800" b="0" i="0" u="none" strike="noStrike" kern="1200" cap="none" spc="0" normalizeH="0" baseline="0" noProof="0">
                <a:ln>
                  <a:noFill/>
                </a:ln>
                <a:solidFill>
                  <a:srgbClr val="366092">
                    <a:tint val="75000"/>
                  </a:srgbClr>
                </a:solidFill>
                <a:effectLst/>
                <a:uLnTx/>
                <a:uFillTx/>
                <a:latin typeface="Arial"/>
                <a:ea typeface="+mn-ea"/>
                <a:cs typeface="Arial" panose="020B0604020202020204" pitchFamily="34" charset="0"/>
              </a:rPr>
              <a:pPr marL="0" marR="0" lvl="0" indent="0" algn="r" defTabSz="685800" rtl="0" eaLnBrk="1" fontAlgn="auto" latinLnBrk="0" hangingPunct="1">
                <a:lnSpc>
                  <a:spcPct val="100000"/>
                </a:lnSpc>
                <a:spcBef>
                  <a:spcPts val="0"/>
                </a:spcBef>
                <a:spcAft>
                  <a:spcPts val="0"/>
                </a:spcAft>
                <a:buClrTx/>
                <a:buSzTx/>
                <a:buFontTx/>
                <a:buNone/>
                <a:tabLst/>
                <a:defRPr/>
              </a:pPr>
              <a:t>52</a:t>
            </a:fld>
            <a:endParaRPr kumimoji="0" lang="en-US" sz="800" b="0" i="0" u="none" strike="noStrike" kern="1200" cap="none" spc="0" normalizeH="0" baseline="0" noProof="0">
              <a:ln>
                <a:noFill/>
              </a:ln>
              <a:solidFill>
                <a:srgbClr val="366092">
                  <a:tint val="75000"/>
                </a:srgbClr>
              </a:solidFill>
              <a:effectLst/>
              <a:uLnTx/>
              <a:uFillTx/>
              <a:latin typeface="Arial"/>
              <a:ea typeface="+mn-ea"/>
              <a:cs typeface="Arial" panose="020B0604020202020204" pitchFamily="34" charset="0"/>
            </a:endParaRPr>
          </a:p>
        </p:txBody>
      </p:sp>
      <p:sp>
        <p:nvSpPr>
          <p:cNvPr id="8" name="TextBox 7">
            <a:extLst>
              <a:ext uri="{FF2B5EF4-FFF2-40B4-BE49-F238E27FC236}">
                <a16:creationId xmlns:a16="http://schemas.microsoft.com/office/drawing/2014/main" id="{77CF6695-A684-4D82-AD43-1F91B22CE890}"/>
              </a:ext>
            </a:extLst>
          </p:cNvPr>
          <p:cNvSpPr txBox="1"/>
          <p:nvPr/>
        </p:nvSpPr>
        <p:spPr>
          <a:xfrm>
            <a:off x="491591" y="556327"/>
            <a:ext cx="8423809" cy="3903633"/>
          </a:xfrm>
          <a:prstGeom prst="rect">
            <a:avLst/>
          </a:prstGeom>
          <a:noFill/>
        </p:spPr>
        <p:txBody>
          <a:bodyPr wrap="square" rtlCol="0">
            <a:spAutoFit/>
          </a:bodyPr>
          <a:lstStyle/>
          <a:p>
            <a:pPr marL="0" marR="0" lvl="0" indent="0" algn="l" defTabSz="685086"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1. Develop your rates-of-change so you will know when the trough is near </a:t>
            </a:r>
          </a:p>
          <a:p>
            <a:pPr marL="0" marR="0" lvl="0" indent="0" algn="l" defTabSz="685086" rtl="0" eaLnBrk="1" fontAlgn="auto" latinLnBrk="0" hangingPunct="1">
              <a:lnSpc>
                <a:spcPct val="150000"/>
              </a:lnSpc>
              <a:spcBef>
                <a:spcPts val="0"/>
              </a:spcBef>
              <a:spcAft>
                <a:spcPts val="7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	(Use the ITR Checking Points™)</a:t>
            </a:r>
          </a:p>
          <a:p>
            <a:pPr marL="0" marR="0" lvl="0" indent="0" algn="l" defTabSz="685086" rtl="0" eaLnBrk="1" fontAlgn="auto" latinLnBrk="0" hangingPunct="1">
              <a:lnSpc>
                <a:spcPct val="150000"/>
              </a:lnSpc>
              <a:spcBef>
                <a:spcPts val="0"/>
              </a:spcBef>
              <a:spcAft>
                <a:spcPts val="7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2. Focus on the segments of the business that are the most profitable in Phase C</a:t>
            </a:r>
          </a:p>
          <a:p>
            <a:pPr marL="0" marR="0" lvl="0" indent="0" algn="l" defTabSz="685086" rtl="0" eaLnBrk="1" fontAlgn="auto" latinLnBrk="0" hangingPunct="1">
              <a:lnSpc>
                <a:spcPct val="150000"/>
              </a:lnSpc>
              <a:spcBef>
                <a:spcPts val="0"/>
              </a:spcBef>
              <a:spcAft>
                <a:spcPts val="7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3. Trumpet your Phase C competitive advantages and start developing your</a:t>
            </a:r>
          </a:p>
          <a:p>
            <a:pPr marL="0" marR="0" lvl="0" indent="0" algn="l" defTabSz="685086" rtl="0" eaLnBrk="1" fontAlgn="auto" latinLnBrk="0" hangingPunct="1">
              <a:lnSpc>
                <a:spcPct val="150000"/>
              </a:lnSpc>
              <a:spcBef>
                <a:spcPts val="0"/>
              </a:spcBef>
              <a:spcAft>
                <a:spcPts val="7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	message for the next phase (B or D, depending on your industry)</a:t>
            </a:r>
          </a:p>
          <a:p>
            <a:pPr marL="0" marR="0" lvl="0" indent="0" algn="l" defTabSz="685086" rtl="0" eaLnBrk="1" fontAlgn="auto" latinLnBrk="0" hangingPunct="1">
              <a:lnSpc>
                <a:spcPct val="150000"/>
              </a:lnSpc>
              <a:spcBef>
                <a:spcPts val="0"/>
              </a:spcBef>
              <a:spcAft>
                <a:spcPts val="7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4. Cash Management for proper allocation and Inventory Control if applicable</a:t>
            </a:r>
          </a:p>
          <a:p>
            <a:pPr marL="0" marR="0" lvl="0" indent="0" algn="l" defTabSz="685086" rtl="0" eaLnBrk="1" fontAlgn="auto" latinLnBrk="0" hangingPunct="1">
              <a:lnSpc>
                <a:spcPct val="150000"/>
              </a:lnSpc>
              <a:spcBef>
                <a:spcPts val="0"/>
              </a:spcBef>
              <a:spcAft>
                <a:spcPts val="7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5. Ask yourself what you shouldn’t be doing? (resource management and</a:t>
            </a:r>
          </a:p>
          <a:p>
            <a:pPr marL="0" marR="0" lvl="0" indent="0" algn="l" defTabSz="685086" rtl="0" eaLnBrk="1" fontAlgn="auto" latinLnBrk="0" hangingPunct="1">
              <a:lnSpc>
                <a:spcPct val="150000"/>
              </a:lnSpc>
              <a:spcBef>
                <a:spcPts val="0"/>
              </a:spcBef>
              <a:spcAft>
                <a:spcPts val="7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	diversion to more profitable parts of the company)</a:t>
            </a:r>
          </a:p>
        </p:txBody>
      </p:sp>
    </p:spTree>
    <p:extLst>
      <p:ext uri="{BB962C8B-B14F-4D97-AF65-F5344CB8AC3E}">
        <p14:creationId xmlns:p14="http://schemas.microsoft.com/office/powerpoint/2010/main" val="3481243038"/>
      </p:ext>
    </p:extLst>
  </p:cSld>
  <p:clrMapOvr>
    <a:masterClrMapping/>
  </p:clrMapOvr>
  <p:transition spd="slow">
    <p:cove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DA0EFBA-02D4-4C1F-800C-940458EA1A99}"/>
              </a:ext>
            </a:extLst>
          </p:cNvPr>
          <p:cNvGrpSpPr/>
          <p:nvPr/>
        </p:nvGrpSpPr>
        <p:grpSpPr>
          <a:xfrm>
            <a:off x="-17115" y="0"/>
            <a:ext cx="4089935" cy="5143500"/>
            <a:chOff x="-17117" y="0"/>
            <a:chExt cx="4038862" cy="5205902"/>
          </a:xfrm>
          <a:effectLst>
            <a:outerShdw blurRad="63500" sx="102000" sy="102000" algn="ctr" rotWithShape="0">
              <a:prstClr val="black">
                <a:alpha val="40000"/>
              </a:prstClr>
            </a:outerShdw>
          </a:effectLst>
        </p:grpSpPr>
        <p:sp>
          <p:nvSpPr>
            <p:cNvPr id="7" name="Rectangle 6">
              <a:extLst>
                <a:ext uri="{FF2B5EF4-FFF2-40B4-BE49-F238E27FC236}">
                  <a16:creationId xmlns:a16="http://schemas.microsoft.com/office/drawing/2014/main" id="{D8DE3223-B7E0-490F-9A4F-16CCA302C7FE}"/>
                </a:ext>
              </a:extLst>
            </p:cNvPr>
            <p:cNvSpPr/>
            <p:nvPr/>
          </p:nvSpPr>
          <p:spPr>
            <a:xfrm>
              <a:off x="2" y="0"/>
              <a:ext cx="4021743" cy="5205902"/>
            </a:xfrm>
            <a:prstGeom prst="rect">
              <a:avLst/>
            </a:prstGeom>
            <a:solidFill>
              <a:srgbClr val="5DB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B7DE4B18-9BB9-4A03-9F30-82B5B993D9A7}"/>
                </a:ext>
              </a:extLst>
            </p:cNvPr>
            <p:cNvSpPr/>
            <p:nvPr/>
          </p:nvSpPr>
          <p:spPr>
            <a:xfrm>
              <a:off x="-17117" y="1983966"/>
              <a:ext cx="4038861" cy="974526"/>
            </a:xfrm>
            <a:prstGeom prst="rect">
              <a:avLst/>
            </a:prstGeom>
            <a:solidFill>
              <a:srgbClr val="33CCFF"/>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a:t>
              </a:r>
              <a:r>
                <a:rPr kumimoji="0" lang="en-US" sz="3200" b="0" i="0" u="none" strike="noStrike" kern="1200" cap="none" spc="0" normalizeH="0" baseline="0" noProof="0" dirty="0" err="1">
                  <a:ln>
                    <a:noFill/>
                  </a:ln>
                  <a:solidFill>
                    <a:prstClr val="white"/>
                  </a:solidFill>
                  <a:effectLst/>
                  <a:uLnTx/>
                  <a:uFillTx/>
                  <a:latin typeface="Calibri"/>
                  <a:ea typeface="+mn-ea"/>
                  <a:cs typeface="+mn-cs"/>
                </a:rPr>
                <a:t>ITROutlook</a:t>
              </a: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4" name="TextBox 13">
            <a:extLst>
              <a:ext uri="{FF2B5EF4-FFF2-40B4-BE49-F238E27FC236}">
                <a16:creationId xmlns:a16="http://schemas.microsoft.com/office/drawing/2014/main" id="{D12C0C2C-D2E6-4C5B-B28A-FA744A5F6A2E}"/>
              </a:ext>
            </a:extLst>
          </p:cNvPr>
          <p:cNvSpPr txBox="1"/>
          <p:nvPr/>
        </p:nvSpPr>
        <p:spPr>
          <a:xfrm>
            <a:off x="5302349" y="206042"/>
            <a:ext cx="2722264" cy="461655"/>
          </a:xfrm>
          <a:prstGeom prst="rect">
            <a:avLst/>
          </a:prstGeom>
          <a:noFill/>
        </p:spPr>
        <p:txBody>
          <a:bodyPr wrap="none" lIns="91430" tIns="45715" rIns="91430" bIns="45715" rtlCol="0">
            <a:spAutoFit/>
          </a:bodyPr>
          <a:lstStyle/>
          <a:p>
            <a:pPr marL="0" marR="0" lvl="0" indent="0" algn="ctr" defTabSz="91422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59B6A4"/>
                </a:solidFill>
                <a:effectLst/>
                <a:uLnTx/>
                <a:uFillTx/>
                <a:latin typeface="Roboto Black" panose="02000000000000000000" pitchFamily="2" charset="0"/>
                <a:ea typeface="Roboto Black" panose="02000000000000000000" pitchFamily="2" charset="0"/>
                <a:cs typeface="+mn-cs"/>
              </a:rPr>
              <a:t>90 Day Trial Offer</a:t>
            </a:r>
          </a:p>
        </p:txBody>
      </p:sp>
      <p:sp>
        <p:nvSpPr>
          <p:cNvPr id="18" name="Rectangle 17">
            <a:extLst>
              <a:ext uri="{FF2B5EF4-FFF2-40B4-BE49-F238E27FC236}">
                <a16:creationId xmlns:a16="http://schemas.microsoft.com/office/drawing/2014/main" id="{A9FEEDC4-38CD-487F-93D1-ED3EE53DE8DD}"/>
              </a:ext>
            </a:extLst>
          </p:cNvPr>
          <p:cNvSpPr/>
          <p:nvPr/>
        </p:nvSpPr>
        <p:spPr>
          <a:xfrm>
            <a:off x="4377481" y="646249"/>
            <a:ext cx="4572000" cy="338554"/>
          </a:xfrm>
          <a:prstGeom prst="rect">
            <a:avLst/>
          </a:prstGeom>
        </p:spPr>
        <p:txBody>
          <a:bodyPr>
            <a:spAutoFit/>
          </a:bodyPr>
          <a:lstStyle/>
          <a:p>
            <a:pPr marL="0" marR="0" lvl="0" indent="0" algn="ctr" defTabSz="91422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mn-cs"/>
              </a:rPr>
              <a:t>Receive monthly updates on the economy</a:t>
            </a:r>
          </a:p>
        </p:txBody>
      </p:sp>
      <p:grpSp>
        <p:nvGrpSpPr>
          <p:cNvPr id="3" name="Group 2">
            <a:extLst>
              <a:ext uri="{FF2B5EF4-FFF2-40B4-BE49-F238E27FC236}">
                <a16:creationId xmlns:a16="http://schemas.microsoft.com/office/drawing/2014/main" id="{0277A03C-D5EF-491A-A50D-07D1DB179B47}"/>
              </a:ext>
            </a:extLst>
          </p:cNvPr>
          <p:cNvGrpSpPr/>
          <p:nvPr/>
        </p:nvGrpSpPr>
        <p:grpSpPr>
          <a:xfrm>
            <a:off x="4808975" y="2571751"/>
            <a:ext cx="3702261" cy="2483025"/>
            <a:chOff x="6341252" y="3106961"/>
            <a:chExt cx="5348904" cy="3632739"/>
          </a:xfrm>
        </p:grpSpPr>
        <p:grpSp>
          <p:nvGrpSpPr>
            <p:cNvPr id="24" name="Group 23">
              <a:extLst>
                <a:ext uri="{FF2B5EF4-FFF2-40B4-BE49-F238E27FC236}">
                  <a16:creationId xmlns:a16="http://schemas.microsoft.com/office/drawing/2014/main" id="{5DDA14EE-41EE-4AF9-9BB4-F4B1A4C9EE0E}"/>
                </a:ext>
              </a:extLst>
            </p:cNvPr>
            <p:cNvGrpSpPr/>
            <p:nvPr/>
          </p:nvGrpSpPr>
          <p:grpSpPr>
            <a:xfrm>
              <a:off x="6341252" y="3106961"/>
              <a:ext cx="5348904" cy="3155788"/>
              <a:chOff x="6341252" y="3106961"/>
              <a:chExt cx="5348904" cy="3155788"/>
            </a:xfrm>
          </p:grpSpPr>
          <p:pic>
            <p:nvPicPr>
              <p:cNvPr id="12" name="Picture 11">
                <a:extLst>
                  <a:ext uri="{FF2B5EF4-FFF2-40B4-BE49-F238E27FC236}">
                    <a16:creationId xmlns:a16="http://schemas.microsoft.com/office/drawing/2014/main" id="{256CB154-A099-4FEE-B09D-341B66D2E2CE}"/>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583909" y="3301769"/>
                <a:ext cx="1097010" cy="1371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3" name="Picture 12">
                <a:extLst>
                  <a:ext uri="{FF2B5EF4-FFF2-40B4-BE49-F238E27FC236}">
                    <a16:creationId xmlns:a16="http://schemas.microsoft.com/office/drawing/2014/main" id="{0587546D-A5B0-4BAE-AAF7-F042461BED48}"/>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593146" y="4690846"/>
                <a:ext cx="1097010" cy="1371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0" name="Picture 19">
                <a:extLst>
                  <a:ext uri="{FF2B5EF4-FFF2-40B4-BE49-F238E27FC236}">
                    <a16:creationId xmlns:a16="http://schemas.microsoft.com/office/drawing/2014/main" id="{4B8479DC-2146-4006-A6E3-F4A1B2116653}"/>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6341252" y="4673602"/>
                <a:ext cx="1097280" cy="1371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1" name="Picture 20">
                <a:extLst>
                  <a:ext uri="{FF2B5EF4-FFF2-40B4-BE49-F238E27FC236}">
                    <a16:creationId xmlns:a16="http://schemas.microsoft.com/office/drawing/2014/main" id="{34722260-4CD2-4CF8-B40C-FB421786AEFC}"/>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7339060" y="3307511"/>
                <a:ext cx="1097280" cy="1371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3" name="Picture 22">
                <a:extLst>
                  <a:ext uri="{FF2B5EF4-FFF2-40B4-BE49-F238E27FC236}">
                    <a16:creationId xmlns:a16="http://schemas.microsoft.com/office/drawing/2014/main" id="{B3B12AA9-5554-4C4E-BAE7-6FAAD7E176F8}"/>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8461072" y="3106961"/>
                <a:ext cx="1098105" cy="1371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2" name="Picture 21">
                <a:extLst>
                  <a:ext uri="{FF2B5EF4-FFF2-40B4-BE49-F238E27FC236}">
                    <a16:creationId xmlns:a16="http://schemas.microsoft.com/office/drawing/2014/main" id="{96D18675-881B-4FD4-81C8-BCAE0C2A6436}"/>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9482902" y="4891149"/>
                <a:ext cx="1097010" cy="1371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9" name="Picture 18">
                <a:extLst>
                  <a:ext uri="{FF2B5EF4-FFF2-40B4-BE49-F238E27FC236}">
                    <a16:creationId xmlns:a16="http://schemas.microsoft.com/office/drawing/2014/main" id="{355D7CFD-35CF-4BAC-BE12-451D63DDC288}"/>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7438532" y="4891149"/>
                <a:ext cx="1097280" cy="1371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7" name="Picture 16">
                <a:extLst>
                  <a:ext uri="{FF2B5EF4-FFF2-40B4-BE49-F238E27FC236}">
                    <a16:creationId xmlns:a16="http://schemas.microsoft.com/office/drawing/2014/main" id="{7031AB5F-AEA8-49DC-BF77-7CB8610B98FE}"/>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8477062" y="4880772"/>
                <a:ext cx="1005840" cy="1371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pic>
          <p:nvPicPr>
            <p:cNvPr id="2" name="Picture 1">
              <a:extLst>
                <a:ext uri="{FF2B5EF4-FFF2-40B4-BE49-F238E27FC236}">
                  <a16:creationId xmlns:a16="http://schemas.microsoft.com/office/drawing/2014/main" id="{37AF3DEA-ED5A-4693-BE2A-E92763D90593}"/>
                </a:ext>
              </a:extLst>
            </p:cNvPr>
            <p:cNvPicPr>
              <a:picLocks noChangeAspect="1"/>
            </p:cNvPicPr>
            <p:nvPr/>
          </p:nvPicPr>
          <p:blipFill>
            <a:blip r:embed="rId11"/>
            <a:stretch>
              <a:fillRect/>
            </a:stretch>
          </p:blipFill>
          <p:spPr>
            <a:xfrm>
              <a:off x="7438532" y="6434874"/>
              <a:ext cx="3164098" cy="304826"/>
            </a:xfrm>
            <a:prstGeom prst="rect">
              <a:avLst/>
            </a:prstGeom>
          </p:spPr>
        </p:pic>
      </p:grpSp>
      <p:pic>
        <p:nvPicPr>
          <p:cNvPr id="4" name="Picture 3">
            <a:extLst>
              <a:ext uri="{FF2B5EF4-FFF2-40B4-BE49-F238E27FC236}">
                <a16:creationId xmlns:a16="http://schemas.microsoft.com/office/drawing/2014/main" id="{C2F9B5E4-4D19-4F39-9FF9-D07B50BB1C70}"/>
              </a:ext>
            </a:extLst>
          </p:cNvPr>
          <p:cNvPicPr>
            <a:picLocks noChangeAspect="1"/>
          </p:cNvPicPr>
          <p:nvPr/>
        </p:nvPicPr>
        <p:blipFill>
          <a:blip r:embed="rId12"/>
          <a:stretch>
            <a:fillRect/>
          </a:stretch>
        </p:blipFill>
        <p:spPr>
          <a:xfrm>
            <a:off x="1163149" y="378711"/>
            <a:ext cx="1695450" cy="1752600"/>
          </a:xfrm>
          <a:prstGeom prst="rect">
            <a:avLst/>
          </a:prstGeom>
          <a:effectLst>
            <a:outerShdw blurRad="63500" sx="102000" sy="102000" algn="ctr" rotWithShape="0">
              <a:prstClr val="black">
                <a:alpha val="40000"/>
              </a:prstClr>
            </a:outerShdw>
          </a:effectLst>
        </p:spPr>
      </p:pic>
      <p:grpSp>
        <p:nvGrpSpPr>
          <p:cNvPr id="32" name="Group 31">
            <a:extLst>
              <a:ext uri="{FF2B5EF4-FFF2-40B4-BE49-F238E27FC236}">
                <a16:creationId xmlns:a16="http://schemas.microsoft.com/office/drawing/2014/main" id="{34C9532D-82C6-4F95-ABFF-2BAE3FDE5FF6}"/>
              </a:ext>
            </a:extLst>
          </p:cNvPr>
          <p:cNvGrpSpPr/>
          <p:nvPr/>
        </p:nvGrpSpPr>
        <p:grpSpPr>
          <a:xfrm>
            <a:off x="1075595" y="3539173"/>
            <a:ext cx="1921852" cy="988184"/>
            <a:chOff x="838200" y="3714750"/>
            <a:chExt cx="2286000" cy="1050039"/>
          </a:xfrm>
          <a:effectLst>
            <a:outerShdw blurRad="63500" sx="102000" sy="102000" algn="ctr" rotWithShape="0">
              <a:prstClr val="black">
                <a:alpha val="40000"/>
              </a:prstClr>
            </a:outerShdw>
          </a:effectLst>
        </p:grpSpPr>
        <p:sp>
          <p:nvSpPr>
            <p:cNvPr id="10" name="Rectangle 9">
              <a:extLst>
                <a:ext uri="{FF2B5EF4-FFF2-40B4-BE49-F238E27FC236}">
                  <a16:creationId xmlns:a16="http://schemas.microsoft.com/office/drawing/2014/main" id="{95C516BF-02BE-4D23-9137-AD9C1C7BD2B1}"/>
                </a:ext>
              </a:extLst>
            </p:cNvPr>
            <p:cNvSpPr/>
            <p:nvPr/>
          </p:nvSpPr>
          <p:spPr>
            <a:xfrm>
              <a:off x="838200" y="3714750"/>
              <a:ext cx="2286000" cy="10500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5" name="Picture 4">
              <a:extLst>
                <a:ext uri="{FF2B5EF4-FFF2-40B4-BE49-F238E27FC236}">
                  <a16:creationId xmlns:a16="http://schemas.microsoft.com/office/drawing/2014/main" id="{32A7EFB8-FA8D-417F-B64E-7E1F236A5923}"/>
                </a:ext>
              </a:extLst>
            </p:cNvPr>
            <p:cNvPicPr>
              <a:picLocks noChangeAspect="1"/>
            </p:cNvPicPr>
            <p:nvPr/>
          </p:nvPicPr>
          <p:blipFill>
            <a:blip r:embed="rId13"/>
            <a:stretch>
              <a:fillRect/>
            </a:stretch>
          </p:blipFill>
          <p:spPr>
            <a:xfrm>
              <a:off x="971822" y="3861252"/>
              <a:ext cx="2018756" cy="757034"/>
            </a:xfrm>
            <a:prstGeom prst="rect">
              <a:avLst/>
            </a:prstGeom>
          </p:spPr>
        </p:pic>
      </p:grpSp>
      <p:sp>
        <p:nvSpPr>
          <p:cNvPr id="11" name="Rectangle 10">
            <a:extLst>
              <a:ext uri="{FF2B5EF4-FFF2-40B4-BE49-F238E27FC236}">
                <a16:creationId xmlns:a16="http://schemas.microsoft.com/office/drawing/2014/main" id="{38E958D0-7AD0-4715-8784-E70528AE08F8}"/>
              </a:ext>
            </a:extLst>
          </p:cNvPr>
          <p:cNvSpPr/>
          <p:nvPr/>
        </p:nvSpPr>
        <p:spPr>
          <a:xfrm>
            <a:off x="4191000" y="1109544"/>
            <a:ext cx="4572000" cy="1077218"/>
          </a:xfrm>
          <a:prstGeom prst="rect">
            <a:avLst/>
          </a:prstGeom>
        </p:spPr>
        <p:txBody>
          <a:bodyPr>
            <a:spAutoFit/>
          </a:bodyPr>
          <a:lstStyle/>
          <a:p>
            <a:pPr marL="0" marR="0" lvl="0" indent="0" algn="ctr" defTabSz="91422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mn-cs"/>
              </a:rPr>
              <a:t>Text</a:t>
            </a:r>
            <a:r>
              <a:rPr kumimoji="0" lang="en-US"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mn-cs"/>
              </a:rPr>
              <a:t> TR TRIAL </a:t>
            </a:r>
            <a:r>
              <a:rPr kumimoji="0" lang="en-US" sz="20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mn-cs"/>
              </a:rPr>
              <a:t>to</a:t>
            </a:r>
            <a:r>
              <a:rPr kumimoji="0" lang="en-US"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mn-cs"/>
              </a:rPr>
              <a:t> 444999 </a:t>
            </a:r>
          </a:p>
          <a:p>
            <a:pPr marL="0" marR="0" lvl="0" indent="0" algn="ctr" defTabSz="91422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mn-cs"/>
              </a:rPr>
              <a:t>for a 90 day trial of our </a:t>
            </a:r>
          </a:p>
          <a:p>
            <a:pPr marL="0" marR="0" lvl="0" indent="0" algn="ctr" defTabSz="91422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mn-cs"/>
              </a:rPr>
              <a:t>Trends Report</a:t>
            </a:r>
            <a:endParaRPr kumimoji="0" lang="en-US" sz="2800" b="1"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Roboto Light" panose="02000000000000000000" pitchFamily="2" charset="0"/>
              <a:ea typeface="Roboto Light" panose="02000000000000000000" pitchFamily="2" charset="0"/>
              <a:cs typeface="+mn-cs"/>
            </a:endParaRPr>
          </a:p>
        </p:txBody>
      </p:sp>
    </p:spTree>
    <p:extLst>
      <p:ext uri="{BB962C8B-B14F-4D97-AF65-F5344CB8AC3E}">
        <p14:creationId xmlns:p14="http://schemas.microsoft.com/office/powerpoint/2010/main" val="18711446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7F37EE-EE61-4382-B162-60CF0572C2F4}"/>
              </a:ext>
            </a:extLst>
          </p:cNvPr>
          <p:cNvSpPr/>
          <p:nvPr/>
        </p:nvSpPr>
        <p:spPr>
          <a:xfrm>
            <a:off x="2684464" y="1066728"/>
            <a:ext cx="3907536" cy="2493264"/>
          </a:xfrm>
          <a:prstGeom prst="rect">
            <a:avLst/>
          </a:prstGeom>
          <a:solidFill>
            <a:srgbClr val="2F729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FCE58454-F2CB-4EC6-ACE6-8AE9430E985E}"/>
              </a:ext>
            </a:extLst>
          </p:cNvPr>
          <p:cNvSpPr/>
          <p:nvPr/>
        </p:nvSpPr>
        <p:spPr>
          <a:xfrm>
            <a:off x="42335" y="4475189"/>
            <a:ext cx="4470398" cy="668310"/>
          </a:xfrm>
          <a:prstGeom prst="rect">
            <a:avLst/>
          </a:prstGeom>
          <a:solidFill>
            <a:srgbClr val="133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C6C15258-4DAE-4767-B16C-6747412B9D9C}"/>
              </a:ext>
            </a:extLst>
          </p:cNvPr>
          <p:cNvSpPr/>
          <p:nvPr/>
        </p:nvSpPr>
        <p:spPr>
          <a:xfrm>
            <a:off x="3622877" y="3845571"/>
            <a:ext cx="3328258" cy="1304862"/>
          </a:xfrm>
          <a:prstGeom prst="rect">
            <a:avLst/>
          </a:prstGeom>
          <a:solidFill>
            <a:srgbClr val="A3D8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F6510ABC-6A71-4489-9766-084BBDB485C8}"/>
              </a:ext>
            </a:extLst>
          </p:cNvPr>
          <p:cNvSpPr/>
          <p:nvPr/>
        </p:nvSpPr>
        <p:spPr>
          <a:xfrm>
            <a:off x="4470400" y="4478866"/>
            <a:ext cx="4673600" cy="664688"/>
          </a:xfrm>
          <a:prstGeom prst="rect">
            <a:avLst/>
          </a:prstGeom>
          <a:solidFill>
            <a:srgbClr val="59B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6C766CC2-48FF-426C-A5B7-8DD802B284D9}"/>
              </a:ext>
            </a:extLst>
          </p:cNvPr>
          <p:cNvSpPr/>
          <p:nvPr/>
        </p:nvSpPr>
        <p:spPr>
          <a:xfrm>
            <a:off x="1" y="1"/>
            <a:ext cx="5937812" cy="664688"/>
          </a:xfrm>
          <a:prstGeom prst="rect">
            <a:avLst/>
          </a:prstGeom>
          <a:solidFill>
            <a:srgbClr val="59B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6FFBD6E1-782E-4CA6-894A-9BE4ECC093AC}"/>
              </a:ext>
            </a:extLst>
          </p:cNvPr>
          <p:cNvSpPr txBox="1"/>
          <p:nvPr/>
        </p:nvSpPr>
        <p:spPr>
          <a:xfrm>
            <a:off x="3641003" y="2113305"/>
            <a:ext cx="1994457"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a:ea typeface="+mn-ea"/>
                <a:cs typeface="+mn-cs"/>
              </a:rPr>
              <a:t>Any Questions?</a:t>
            </a:r>
          </a:p>
        </p:txBody>
      </p:sp>
      <p:sp>
        <p:nvSpPr>
          <p:cNvPr id="14" name="Rectangle 13">
            <a:extLst>
              <a:ext uri="{FF2B5EF4-FFF2-40B4-BE49-F238E27FC236}">
                <a16:creationId xmlns:a16="http://schemas.microsoft.com/office/drawing/2014/main" id="{1604FF0D-863A-4FAC-B1D9-2C919664358B}"/>
              </a:ext>
            </a:extLst>
          </p:cNvPr>
          <p:cNvSpPr/>
          <p:nvPr/>
        </p:nvSpPr>
        <p:spPr>
          <a:xfrm>
            <a:off x="4715935" y="168284"/>
            <a:ext cx="4470398" cy="668310"/>
          </a:xfrm>
          <a:prstGeom prst="rect">
            <a:avLst/>
          </a:prstGeom>
          <a:solidFill>
            <a:srgbClr val="133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55479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2000"/>
              </a:lnSpc>
            </a:pPr>
            <a:r>
              <a:rPr lang="en-US" dirty="0"/>
              <a:t>US Economy Stalls in 2019 and Into 2020</a:t>
            </a:r>
          </a:p>
        </p:txBody>
      </p:sp>
      <p:sp>
        <p:nvSpPr>
          <p:cNvPr id="7" name="Text Placeholder 6"/>
          <p:cNvSpPr>
            <a:spLocks noGrp="1"/>
          </p:cNvSpPr>
          <p:nvPr>
            <p:ph type="body" sz="quarter" idx="18"/>
          </p:nvPr>
        </p:nvSpPr>
        <p:spPr/>
        <p:txBody>
          <a:bodyPr/>
          <a:lstStyle/>
          <a:p>
            <a:r>
              <a:rPr lang="en-US" dirty="0">
                <a:solidFill>
                  <a:schemeClr val="accent1">
                    <a:lumMod val="75000"/>
                  </a:schemeClr>
                </a:solidFill>
              </a:rPr>
              <a:t>US Gross Domestic Product, SAAR, Chained 2012 $</a:t>
            </a:r>
          </a:p>
        </p:txBody>
      </p:sp>
      <p:sp>
        <p:nvSpPr>
          <p:cNvPr id="6" name="Text Placeholder 5"/>
          <p:cNvSpPr>
            <a:spLocks noGrp="1"/>
          </p:cNvSpPr>
          <p:nvPr>
            <p:ph type="body" sz="quarter" idx="16"/>
          </p:nvPr>
        </p:nvSpPr>
        <p:spPr/>
        <p:txBody>
          <a:bodyPr/>
          <a:lstStyle/>
          <a:p>
            <a:r>
              <a:rPr lang="en-US" dirty="0"/>
              <a:t>US Gross Domestic Product</a:t>
            </a:r>
          </a:p>
        </p:txBody>
      </p:sp>
      <p:sp>
        <p:nvSpPr>
          <p:cNvPr id="8" name="Text Placeholder 7"/>
          <p:cNvSpPr>
            <a:spLocks noGrp="1"/>
          </p:cNvSpPr>
          <p:nvPr>
            <p:ph type="body" sz="quarter" idx="20"/>
          </p:nvPr>
        </p:nvSpPr>
        <p:spPr/>
        <p:txBody>
          <a:bodyPr/>
          <a:lstStyle/>
          <a:p>
            <a:r>
              <a:rPr lang="en-US" dirty="0"/>
              <a:t>$18.8 trillion</a:t>
            </a:r>
          </a:p>
        </p:txBody>
      </p:sp>
      <p:sp>
        <p:nvSpPr>
          <p:cNvPr id="9" name="Text Placeholder 8"/>
          <p:cNvSpPr>
            <a:spLocks noGrp="1"/>
          </p:cNvSpPr>
          <p:nvPr>
            <p:ph type="body" sz="quarter" idx="21"/>
          </p:nvPr>
        </p:nvSpPr>
        <p:spPr/>
        <p:txBody>
          <a:bodyPr/>
          <a:lstStyle/>
          <a:p>
            <a:r>
              <a:rPr lang="en-US" dirty="0"/>
              <a:t>B</a:t>
            </a:r>
          </a:p>
        </p:txBody>
      </p:sp>
      <p:sp>
        <p:nvSpPr>
          <p:cNvPr id="10" name="Text Placeholder 9"/>
          <p:cNvSpPr>
            <a:spLocks noGrp="1"/>
          </p:cNvSpPr>
          <p:nvPr>
            <p:ph type="body" sz="quarter" idx="22"/>
          </p:nvPr>
        </p:nvSpPr>
        <p:spPr/>
        <p:txBody>
          <a:bodyPr/>
          <a:lstStyle/>
          <a:p>
            <a:r>
              <a:rPr lang="en-US" dirty="0"/>
              <a:t>3.1%</a:t>
            </a:r>
          </a:p>
        </p:txBody>
      </p:sp>
      <p:sp>
        <p:nvSpPr>
          <p:cNvPr id="11" name="Text Placeholder 10"/>
          <p:cNvSpPr>
            <a:spLocks noGrp="1"/>
          </p:cNvSpPr>
          <p:nvPr>
            <p:ph type="body" sz="quarter" idx="23"/>
          </p:nvPr>
        </p:nvSpPr>
        <p:spPr/>
        <p:txBody>
          <a:bodyPr/>
          <a:lstStyle/>
          <a:p>
            <a:r>
              <a:rPr lang="en-US" dirty="0"/>
              <a:t>0.9%</a:t>
            </a:r>
          </a:p>
        </p:txBody>
      </p:sp>
      <p:sp>
        <p:nvSpPr>
          <p:cNvPr id="4" name="Text Placeholder 3"/>
          <p:cNvSpPr>
            <a:spLocks noGrp="1"/>
          </p:cNvSpPr>
          <p:nvPr>
            <p:ph type="body" sz="quarter" idx="24"/>
          </p:nvPr>
        </p:nvSpPr>
        <p:spPr/>
        <p:txBody>
          <a:bodyPr/>
          <a:lstStyle/>
          <a:p>
            <a:r>
              <a:rPr lang="en-US" dirty="0"/>
              <a:t>1.8%</a:t>
            </a:r>
          </a:p>
        </p:txBody>
      </p:sp>
      <p:sp>
        <p:nvSpPr>
          <p:cNvPr id="15" name="Text Placeholder 14">
            <a:extLst>
              <a:ext uri="{FF2B5EF4-FFF2-40B4-BE49-F238E27FC236}">
                <a16:creationId xmlns:a16="http://schemas.microsoft.com/office/drawing/2014/main" id="{B6DDFD75-A528-4B28-82A3-B359D4F1F3D7}"/>
              </a:ext>
            </a:extLst>
          </p:cNvPr>
          <p:cNvSpPr>
            <a:spLocks noGrp="1"/>
          </p:cNvSpPr>
          <p:nvPr>
            <p:ph type="body" sz="quarter" idx="25"/>
          </p:nvPr>
        </p:nvSpPr>
        <p:spPr/>
        <p:txBody>
          <a:bodyPr/>
          <a:lstStyle/>
          <a:p>
            <a:r>
              <a:rPr lang="en-US" dirty="0"/>
              <a:t>1.3%</a:t>
            </a:r>
          </a:p>
        </p:txBody>
      </p:sp>
      <p:sp>
        <p:nvSpPr>
          <p:cNvPr id="5" name="Content Placeholder 4"/>
          <p:cNvSpPr>
            <a:spLocks noGrp="1"/>
          </p:cNvSpPr>
          <p:nvPr>
            <p:ph sz="quarter" idx="26"/>
          </p:nvPr>
        </p:nvSpPr>
        <p:spPr/>
        <p:txBody>
          <a:bodyPr/>
          <a:lstStyle/>
          <a:p>
            <a:r>
              <a:rPr lang="en-US" dirty="0"/>
              <a:t>Source: BEA</a:t>
            </a:r>
          </a:p>
        </p:txBody>
      </p:sp>
      <p:sp>
        <p:nvSpPr>
          <p:cNvPr id="3" name="Slide Number Placeholder 2"/>
          <p:cNvSpPr>
            <a:spLocks noGrp="1"/>
          </p:cNvSpPr>
          <p:nvPr>
            <p:ph type="sldNum" sz="quarter" idx="4294967295"/>
          </p:nvPr>
        </p:nvSpPr>
        <p:spPr>
          <a:xfrm>
            <a:off x="8686800" y="4943475"/>
            <a:ext cx="457200" cy="176213"/>
          </a:xfrm>
          <a:prstGeom prst="rect">
            <a:avLst/>
          </a:prstGeom>
        </p:spPr>
        <p:txBody>
          <a:bodyPr/>
          <a:lstStyle/>
          <a:p>
            <a:pPr marL="0" marR="0" lvl="0" indent="0" algn="r" defTabSz="685086" rtl="0" eaLnBrk="1" fontAlgn="auto" latinLnBrk="0" hangingPunct="1">
              <a:lnSpc>
                <a:spcPct val="100000"/>
              </a:lnSpc>
              <a:spcBef>
                <a:spcPts val="0"/>
              </a:spcBef>
              <a:spcAft>
                <a:spcPts val="0"/>
              </a:spcAft>
              <a:buClrTx/>
              <a:buSzTx/>
              <a:buFontTx/>
              <a:buNone/>
              <a:tabLst/>
              <a:defRPr/>
            </a:pPr>
            <a:fld id="{28F1CC7A-8A4F-438C-9FA2-9C1B7A854DBA}" type="slidenum">
              <a:rPr kumimoji="0" lang="en-US" sz="8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685086"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graphicFrame>
        <p:nvGraphicFramePr>
          <p:cNvPr id="19" name="Chart Placeholder 18">
            <a:extLst>
              <a:ext uri="{FF2B5EF4-FFF2-40B4-BE49-F238E27FC236}">
                <a16:creationId xmlns:a16="http://schemas.microsoft.com/office/drawing/2014/main" id="{00000000-0008-0000-3D00-000002000000}"/>
              </a:ext>
            </a:extLst>
          </p:cNvPr>
          <p:cNvGraphicFramePr>
            <a:graphicFrameLocks noGrp="1"/>
          </p:cNvGraphicFramePr>
          <p:nvPr>
            <p:ph type="chart" sz="quarter" idx="14"/>
            <p:extLst/>
          </p:nvPr>
        </p:nvGraphicFramePr>
        <p:xfrm>
          <a:off x="4648200" y="1333500"/>
          <a:ext cx="4343400" cy="24542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Placeholder 16">
            <a:extLst>
              <a:ext uri="{FF2B5EF4-FFF2-40B4-BE49-F238E27FC236}">
                <a16:creationId xmlns:a16="http://schemas.microsoft.com/office/drawing/2014/main" id="{00000000-0008-0000-3D00-000004000000}"/>
              </a:ext>
            </a:extLst>
          </p:cNvPr>
          <p:cNvGraphicFramePr>
            <a:graphicFrameLocks noGrp="1"/>
          </p:cNvGraphicFramePr>
          <p:nvPr>
            <p:ph type="chart" sz="quarter" idx="13"/>
            <p:extLst/>
          </p:nvPr>
        </p:nvGraphicFramePr>
        <p:xfrm>
          <a:off x="152400" y="1333500"/>
          <a:ext cx="4343400" cy="24542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47437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181214" y="666781"/>
          <a:ext cx="1120124" cy="3830225"/>
        </p:xfrm>
        <a:graphic>
          <a:graphicData uri="http://schemas.openxmlformats.org/drawingml/2006/table">
            <a:tbl>
              <a:tblPr>
                <a:tableStyleId>{073A0DAA-6AF3-43AB-8588-CEC1D06C72B9}</a:tableStyleId>
              </a:tblPr>
              <a:tblGrid>
                <a:gridCol w="565639">
                  <a:extLst>
                    <a:ext uri="{9D8B030D-6E8A-4147-A177-3AD203B41FA5}">
                      <a16:colId xmlns:a16="http://schemas.microsoft.com/office/drawing/2014/main" val="20000"/>
                    </a:ext>
                  </a:extLst>
                </a:gridCol>
                <a:gridCol w="554485">
                  <a:extLst>
                    <a:ext uri="{9D8B030D-6E8A-4147-A177-3AD203B41FA5}">
                      <a16:colId xmlns:a16="http://schemas.microsoft.com/office/drawing/2014/main" val="20001"/>
                    </a:ext>
                  </a:extLst>
                </a:gridCol>
              </a:tblGrid>
              <a:tr h="168431">
                <a:tc>
                  <a:txBody>
                    <a:bodyPr/>
                    <a:lstStyle/>
                    <a:p>
                      <a:pPr algn="ctr" fontAlgn="b"/>
                      <a:r>
                        <a:rPr lang="en-US" sz="1000" b="1" i="0" u="none" strike="noStrike" dirty="0">
                          <a:solidFill>
                            <a:srgbClr val="000000"/>
                          </a:solidFill>
                          <a:effectLst/>
                          <a:latin typeface="Arial" panose="020B0604020202020204" pitchFamily="34" charset="0"/>
                        </a:rPr>
                        <a:t> </a:t>
                      </a:r>
                    </a:p>
                  </a:txBody>
                  <a:tcPr marL="0" marR="0" marT="0" marB="0" anchor="b"/>
                </a:tc>
                <a:tc>
                  <a:txBody>
                    <a:bodyPr/>
                    <a:lstStyle/>
                    <a:p>
                      <a:pPr algn="ctr" fontAlgn="b"/>
                      <a:r>
                        <a:rPr lang="en-US" sz="1000" b="1" u="sng" strike="noStrike" dirty="0">
                          <a:solidFill>
                            <a:srgbClr val="000000"/>
                          </a:solidFill>
                          <a:effectLst/>
                          <a:latin typeface="+mn-lt"/>
                        </a:rPr>
                        <a:t>Raw</a:t>
                      </a:r>
                      <a:endParaRPr lang="en-US" sz="1000" b="1" i="0" u="sng" strike="noStrike" dirty="0">
                        <a:solidFill>
                          <a:srgbClr val="000000"/>
                        </a:solidFill>
                        <a:effectLst/>
                        <a:latin typeface="+mn-lt"/>
                      </a:endParaRPr>
                    </a:p>
                  </a:txBody>
                  <a:tcPr marL="0" marR="0" marT="0" marB="0" anchor="b"/>
                </a:tc>
                <a:extLst>
                  <a:ext uri="{0D108BD9-81ED-4DB2-BD59-A6C34878D82A}">
                    <a16:rowId xmlns:a16="http://schemas.microsoft.com/office/drawing/2014/main" val="10000"/>
                  </a:ext>
                </a:extLst>
              </a:tr>
              <a:tr h="152400">
                <a:tc>
                  <a:txBody>
                    <a:bodyPr/>
                    <a:lstStyle/>
                    <a:p>
                      <a:pPr algn="r" fontAlgn="b"/>
                      <a:r>
                        <a:rPr lang="en-US" sz="1000" b="0" i="0" u="none" strike="noStrike" dirty="0">
                          <a:solidFill>
                            <a:srgbClr val="000000"/>
                          </a:solidFill>
                          <a:effectLst/>
                          <a:latin typeface="Arial" panose="020B0604020202020204" pitchFamily="34" charset="0"/>
                        </a:rPr>
                        <a:t>Apr-17</a:t>
                      </a:r>
                    </a:p>
                  </a:txBody>
                  <a:tcPr marL="0" marR="0" marT="0" marB="0" anchor="b"/>
                </a:tc>
                <a:tc>
                  <a:txBody>
                    <a:bodyPr/>
                    <a:lstStyle/>
                    <a:p>
                      <a:pPr algn="ctr" fontAlgn="b"/>
                      <a:r>
                        <a:rPr lang="en-US" sz="1000" b="0" u="none" strike="noStrike" dirty="0">
                          <a:solidFill>
                            <a:srgbClr val="000000"/>
                          </a:solidFill>
                          <a:effectLst/>
                          <a:latin typeface="+mn-lt"/>
                        </a:rPr>
                        <a:t>1.5</a:t>
                      </a:r>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02"/>
                  </a:ext>
                </a:extLst>
              </a:tr>
              <a:tr h="152400">
                <a:tc>
                  <a:txBody>
                    <a:bodyPr/>
                    <a:lstStyle/>
                    <a:p>
                      <a:pPr algn="r" fontAlgn="b"/>
                      <a:r>
                        <a:rPr lang="en-US" sz="1000" b="0" i="0" u="none" strike="noStrike">
                          <a:solidFill>
                            <a:srgbClr val="000000"/>
                          </a:solidFill>
                          <a:effectLst/>
                          <a:latin typeface="Arial" panose="020B0604020202020204" pitchFamily="34" charset="0"/>
                        </a:rPr>
                        <a:t>May-17</a:t>
                      </a:r>
                    </a:p>
                  </a:txBody>
                  <a:tcPr marL="0" marR="0" marT="0" marB="0" anchor="b"/>
                </a:tc>
                <a:tc>
                  <a:txBody>
                    <a:bodyPr/>
                    <a:lstStyle/>
                    <a:p>
                      <a:pPr algn="ctr" fontAlgn="b"/>
                      <a:r>
                        <a:rPr lang="en-US" sz="1000" b="0" u="none" strike="noStrike" dirty="0">
                          <a:solidFill>
                            <a:srgbClr val="000000"/>
                          </a:solidFill>
                          <a:effectLst/>
                          <a:latin typeface="+mn-lt"/>
                        </a:rPr>
                        <a:t>1.5</a:t>
                      </a:r>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03"/>
                  </a:ext>
                </a:extLst>
              </a:tr>
              <a:tr h="152400">
                <a:tc>
                  <a:txBody>
                    <a:bodyPr/>
                    <a:lstStyle/>
                    <a:p>
                      <a:pPr algn="r" fontAlgn="b"/>
                      <a:r>
                        <a:rPr lang="en-US" sz="1000" b="0" i="0" u="none" strike="noStrike">
                          <a:solidFill>
                            <a:srgbClr val="000000"/>
                          </a:solidFill>
                          <a:effectLst/>
                          <a:latin typeface="Arial" panose="020B0604020202020204" pitchFamily="34" charset="0"/>
                        </a:rPr>
                        <a:t>Jun-17</a:t>
                      </a:r>
                    </a:p>
                  </a:txBody>
                  <a:tcPr marL="0" marR="0" marT="0" marB="0" anchor="b"/>
                </a:tc>
                <a:tc>
                  <a:txBody>
                    <a:bodyPr/>
                    <a:lstStyle/>
                    <a:p>
                      <a:pPr algn="ctr" fontAlgn="b"/>
                      <a:r>
                        <a:rPr lang="en-US" sz="1000" b="0" u="none" strike="noStrike" dirty="0">
                          <a:solidFill>
                            <a:srgbClr val="000000"/>
                          </a:solidFill>
                          <a:effectLst/>
                          <a:latin typeface="+mn-lt"/>
                        </a:rPr>
                        <a:t>1.4</a:t>
                      </a:r>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04"/>
                  </a:ext>
                </a:extLst>
              </a:tr>
              <a:tr h="152400">
                <a:tc>
                  <a:txBody>
                    <a:bodyPr/>
                    <a:lstStyle/>
                    <a:p>
                      <a:pPr algn="r" fontAlgn="b"/>
                      <a:r>
                        <a:rPr lang="en-US" sz="1000" b="0" i="0" u="none" strike="noStrike">
                          <a:solidFill>
                            <a:srgbClr val="000000"/>
                          </a:solidFill>
                          <a:effectLst/>
                          <a:latin typeface="Arial" panose="020B0604020202020204" pitchFamily="34" charset="0"/>
                        </a:rPr>
                        <a:t>Jul-17</a:t>
                      </a:r>
                    </a:p>
                  </a:txBody>
                  <a:tcPr marL="0" marR="0" marT="0" marB="0" anchor="b"/>
                </a:tc>
                <a:tc>
                  <a:txBody>
                    <a:bodyPr/>
                    <a:lstStyle/>
                    <a:p>
                      <a:pPr algn="ctr" fontAlgn="b"/>
                      <a:r>
                        <a:rPr lang="en-US" sz="1000" b="0" u="none" strike="noStrike" dirty="0">
                          <a:solidFill>
                            <a:srgbClr val="000000"/>
                          </a:solidFill>
                          <a:effectLst/>
                          <a:latin typeface="+mn-lt"/>
                        </a:rPr>
                        <a:t>1.5</a:t>
                      </a:r>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05"/>
                  </a:ext>
                </a:extLst>
              </a:tr>
              <a:tr h="152400">
                <a:tc>
                  <a:txBody>
                    <a:bodyPr/>
                    <a:lstStyle/>
                    <a:p>
                      <a:pPr algn="r" fontAlgn="b"/>
                      <a:r>
                        <a:rPr lang="en-US" sz="1000" b="0" i="0" u="none" strike="noStrike">
                          <a:solidFill>
                            <a:srgbClr val="000000"/>
                          </a:solidFill>
                          <a:effectLst/>
                          <a:latin typeface="Arial" panose="020B0604020202020204" pitchFamily="34" charset="0"/>
                        </a:rPr>
                        <a:t>Aug-17</a:t>
                      </a:r>
                    </a:p>
                  </a:txBody>
                  <a:tcPr marL="0" marR="0" marT="0" marB="0" anchor="b"/>
                </a:tc>
                <a:tc>
                  <a:txBody>
                    <a:bodyPr/>
                    <a:lstStyle/>
                    <a:p>
                      <a:pPr algn="ctr" fontAlgn="b"/>
                      <a:r>
                        <a:rPr lang="en-US" sz="1000" b="0" u="none" strike="noStrike" dirty="0">
                          <a:solidFill>
                            <a:srgbClr val="000000"/>
                          </a:solidFill>
                          <a:effectLst/>
                          <a:latin typeface="+mn-lt"/>
                        </a:rPr>
                        <a:t>1.3</a:t>
                      </a:r>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06"/>
                  </a:ext>
                </a:extLst>
              </a:tr>
              <a:tr h="152400">
                <a:tc>
                  <a:txBody>
                    <a:bodyPr/>
                    <a:lstStyle/>
                    <a:p>
                      <a:pPr algn="r" fontAlgn="b"/>
                      <a:r>
                        <a:rPr lang="en-US" sz="1000" b="0" i="0" u="none" strike="noStrike">
                          <a:solidFill>
                            <a:srgbClr val="000000"/>
                          </a:solidFill>
                          <a:effectLst/>
                          <a:latin typeface="Arial" panose="020B0604020202020204" pitchFamily="34" charset="0"/>
                        </a:rPr>
                        <a:t>Sep-17</a:t>
                      </a:r>
                    </a:p>
                  </a:txBody>
                  <a:tcPr marL="0" marR="0" marT="0" marB="0" anchor="b"/>
                </a:tc>
                <a:tc>
                  <a:txBody>
                    <a:bodyPr/>
                    <a:lstStyle/>
                    <a:p>
                      <a:pPr algn="ctr" fontAlgn="b"/>
                      <a:r>
                        <a:rPr lang="en-US" sz="1000" b="0" u="none" strike="noStrike" dirty="0">
                          <a:solidFill>
                            <a:srgbClr val="000000"/>
                          </a:solidFill>
                          <a:effectLst/>
                          <a:latin typeface="+mn-lt"/>
                        </a:rPr>
                        <a:t>1.3</a:t>
                      </a:r>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07"/>
                  </a:ext>
                </a:extLst>
              </a:tr>
              <a:tr h="152400">
                <a:tc>
                  <a:txBody>
                    <a:bodyPr/>
                    <a:lstStyle/>
                    <a:p>
                      <a:pPr algn="r" fontAlgn="b"/>
                      <a:r>
                        <a:rPr lang="en-US" sz="1000" b="0" i="0" u="none" strike="noStrike">
                          <a:solidFill>
                            <a:srgbClr val="000000"/>
                          </a:solidFill>
                          <a:effectLst/>
                          <a:latin typeface="Arial" panose="020B0604020202020204" pitchFamily="34" charset="0"/>
                        </a:rPr>
                        <a:t>Oct-17</a:t>
                      </a:r>
                    </a:p>
                  </a:txBody>
                  <a:tcPr marL="0" marR="0" marT="0" marB="0" anchor="b"/>
                </a:tc>
                <a:tc>
                  <a:txBody>
                    <a:bodyPr/>
                    <a:lstStyle/>
                    <a:p>
                      <a:pPr algn="ctr" fontAlgn="b"/>
                      <a:r>
                        <a:rPr lang="en-US" sz="1000" b="0" u="none" strike="noStrike" dirty="0">
                          <a:solidFill>
                            <a:srgbClr val="000000"/>
                          </a:solidFill>
                          <a:effectLst/>
                          <a:latin typeface="+mn-lt"/>
                        </a:rPr>
                        <a:t>1.6</a:t>
                      </a:r>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08"/>
                  </a:ext>
                </a:extLst>
              </a:tr>
              <a:tr h="152400">
                <a:tc>
                  <a:txBody>
                    <a:bodyPr/>
                    <a:lstStyle/>
                    <a:p>
                      <a:pPr algn="r" fontAlgn="b"/>
                      <a:r>
                        <a:rPr lang="en-US" sz="1000" b="0" i="0" u="none" strike="noStrike">
                          <a:solidFill>
                            <a:srgbClr val="000000"/>
                          </a:solidFill>
                          <a:effectLst/>
                          <a:latin typeface="Arial" panose="020B0604020202020204" pitchFamily="34" charset="0"/>
                        </a:rPr>
                        <a:t>Nov-17</a:t>
                      </a:r>
                    </a:p>
                  </a:txBody>
                  <a:tcPr marL="0" marR="0" marT="0" marB="0" anchor="b"/>
                </a:tc>
                <a:tc>
                  <a:txBody>
                    <a:bodyPr/>
                    <a:lstStyle/>
                    <a:p>
                      <a:pPr algn="ctr" fontAlgn="b"/>
                      <a:r>
                        <a:rPr lang="en-US" sz="1000" b="0" u="none" strike="noStrike" dirty="0">
                          <a:solidFill>
                            <a:srgbClr val="000000"/>
                          </a:solidFill>
                          <a:effectLst/>
                          <a:latin typeface="+mn-lt"/>
                        </a:rPr>
                        <a:t>1.6</a:t>
                      </a:r>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09"/>
                  </a:ext>
                </a:extLst>
              </a:tr>
              <a:tr h="152400">
                <a:tc>
                  <a:txBody>
                    <a:bodyPr/>
                    <a:lstStyle/>
                    <a:p>
                      <a:pPr algn="r" fontAlgn="b"/>
                      <a:r>
                        <a:rPr lang="en-US" sz="1000" b="0" i="0" u="none" strike="noStrike">
                          <a:solidFill>
                            <a:srgbClr val="000000"/>
                          </a:solidFill>
                          <a:effectLst/>
                          <a:latin typeface="Arial" panose="020B0604020202020204" pitchFamily="34" charset="0"/>
                        </a:rPr>
                        <a:t>Dec-17</a:t>
                      </a:r>
                    </a:p>
                  </a:txBody>
                  <a:tcPr marL="0" marR="0" marT="0" marB="0" anchor="b"/>
                </a:tc>
                <a:tc>
                  <a:txBody>
                    <a:bodyPr/>
                    <a:lstStyle/>
                    <a:p>
                      <a:pPr algn="ctr" fontAlgn="b"/>
                      <a:r>
                        <a:rPr lang="en-US" sz="1000" b="0" u="none" strike="noStrike" dirty="0">
                          <a:solidFill>
                            <a:srgbClr val="000000"/>
                          </a:solidFill>
                          <a:effectLst/>
                          <a:latin typeface="+mn-lt"/>
                        </a:rPr>
                        <a:t>1.5</a:t>
                      </a:r>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10"/>
                  </a:ext>
                </a:extLst>
              </a:tr>
              <a:tr h="152400">
                <a:tc>
                  <a:txBody>
                    <a:bodyPr/>
                    <a:lstStyle/>
                    <a:p>
                      <a:pPr algn="r" fontAlgn="b"/>
                      <a:r>
                        <a:rPr lang="en-US" sz="1000" b="0" i="0" u="none" strike="noStrike">
                          <a:solidFill>
                            <a:srgbClr val="000000"/>
                          </a:solidFill>
                          <a:effectLst/>
                          <a:latin typeface="Arial" panose="020B0604020202020204" pitchFamily="34" charset="0"/>
                        </a:rPr>
                        <a:t>Jan-18</a:t>
                      </a:r>
                    </a:p>
                  </a:txBody>
                  <a:tcPr marL="0" marR="0" marT="0" marB="0" anchor="b"/>
                </a:tc>
                <a:tc>
                  <a:txBody>
                    <a:bodyPr/>
                    <a:lstStyle/>
                    <a:p>
                      <a:pPr algn="ctr" fontAlgn="b"/>
                      <a:r>
                        <a:rPr lang="en-US" sz="1000" b="0" u="none" strike="noStrike" dirty="0">
                          <a:solidFill>
                            <a:srgbClr val="000000"/>
                          </a:solidFill>
                          <a:effectLst/>
                          <a:latin typeface="+mn-lt"/>
                        </a:rPr>
                        <a:t>1.7</a:t>
                      </a:r>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11"/>
                  </a:ext>
                </a:extLst>
              </a:tr>
              <a:tr h="152400">
                <a:tc>
                  <a:txBody>
                    <a:bodyPr/>
                    <a:lstStyle/>
                    <a:p>
                      <a:pPr algn="r" fontAlgn="b"/>
                      <a:r>
                        <a:rPr lang="en-US" sz="1000" b="0" i="0" u="none" strike="noStrike">
                          <a:solidFill>
                            <a:srgbClr val="000000"/>
                          </a:solidFill>
                          <a:effectLst/>
                          <a:latin typeface="Arial" panose="020B0604020202020204" pitchFamily="34" charset="0"/>
                        </a:rPr>
                        <a:t>Feb-18</a:t>
                      </a:r>
                    </a:p>
                  </a:txBody>
                  <a:tcPr marL="0" marR="0" marT="0" marB="0" anchor="b"/>
                </a:tc>
                <a:tc>
                  <a:txBody>
                    <a:bodyPr/>
                    <a:lstStyle/>
                    <a:p>
                      <a:pPr algn="ctr" fontAlgn="b"/>
                      <a:r>
                        <a:rPr lang="en-US" sz="1000" b="0" u="none" strike="noStrike" dirty="0">
                          <a:solidFill>
                            <a:srgbClr val="000000"/>
                          </a:solidFill>
                          <a:effectLst/>
                          <a:latin typeface="+mn-lt"/>
                        </a:rPr>
                        <a:t>1.6</a:t>
                      </a:r>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12"/>
                  </a:ext>
                </a:extLst>
              </a:tr>
              <a:tr h="152400">
                <a:tc>
                  <a:txBody>
                    <a:bodyPr/>
                    <a:lstStyle/>
                    <a:p>
                      <a:pPr algn="r" fontAlgn="b"/>
                      <a:r>
                        <a:rPr lang="en-US" sz="1000" b="0" i="0" u="none" strike="noStrike">
                          <a:solidFill>
                            <a:srgbClr val="000000"/>
                          </a:solidFill>
                          <a:effectLst/>
                          <a:latin typeface="Arial" panose="020B0604020202020204" pitchFamily="34" charset="0"/>
                        </a:rPr>
                        <a:t>Mar-18</a:t>
                      </a:r>
                    </a:p>
                  </a:txBody>
                  <a:tcPr marL="0" marR="0" marT="0" marB="0" anchor="b"/>
                </a:tc>
                <a:tc>
                  <a:txBody>
                    <a:bodyPr/>
                    <a:lstStyle/>
                    <a:p>
                      <a:pPr algn="ctr" fontAlgn="b"/>
                      <a:r>
                        <a:rPr lang="en-US" sz="1000" b="0" u="none" strike="noStrike" dirty="0">
                          <a:solidFill>
                            <a:srgbClr val="000000"/>
                          </a:solidFill>
                          <a:effectLst/>
                          <a:latin typeface="+mn-lt"/>
                        </a:rPr>
                        <a:t>1.7</a:t>
                      </a:r>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13"/>
                  </a:ext>
                </a:extLst>
              </a:tr>
              <a:tr h="152400">
                <a:tc>
                  <a:txBody>
                    <a:bodyPr/>
                    <a:lstStyle/>
                    <a:p>
                      <a:pPr algn="r" fontAlgn="b"/>
                      <a:r>
                        <a:rPr lang="en-US" sz="1000" b="0" i="0" u="none" strike="noStrike">
                          <a:solidFill>
                            <a:srgbClr val="000000"/>
                          </a:solidFill>
                          <a:effectLst/>
                          <a:latin typeface="Arial" panose="020B0604020202020204" pitchFamily="34" charset="0"/>
                        </a:rPr>
                        <a:t>Apr-18</a:t>
                      </a:r>
                    </a:p>
                  </a:txBody>
                  <a:tcPr marL="0" marR="0" marT="0" marB="0" anchor="b"/>
                </a:tc>
                <a:tc>
                  <a:txBody>
                    <a:bodyPr/>
                    <a:lstStyle/>
                    <a:p>
                      <a:pPr algn="ctr" fontAlgn="b"/>
                      <a:r>
                        <a:rPr lang="en-US" sz="1000" b="0" u="none" strike="noStrike" dirty="0">
                          <a:solidFill>
                            <a:srgbClr val="000000"/>
                          </a:solidFill>
                          <a:effectLst/>
                          <a:latin typeface="+mn-lt"/>
                        </a:rPr>
                        <a:t>1.7</a:t>
                      </a:r>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14"/>
                  </a:ext>
                </a:extLst>
              </a:tr>
              <a:tr h="152400">
                <a:tc>
                  <a:txBody>
                    <a:bodyPr/>
                    <a:lstStyle/>
                    <a:p>
                      <a:pPr algn="r" fontAlgn="b"/>
                      <a:r>
                        <a:rPr lang="en-US" sz="1000" b="0" i="0" u="none" strike="noStrike">
                          <a:solidFill>
                            <a:srgbClr val="000000"/>
                          </a:solidFill>
                          <a:effectLst/>
                          <a:latin typeface="Arial" panose="020B0604020202020204" pitchFamily="34" charset="0"/>
                        </a:rPr>
                        <a:t>May-18</a:t>
                      </a:r>
                    </a:p>
                  </a:txBody>
                  <a:tcPr marL="0" marR="0" marT="0" marB="0" anchor="b"/>
                </a:tc>
                <a:tc>
                  <a:txBody>
                    <a:bodyPr/>
                    <a:lstStyle/>
                    <a:p>
                      <a:pPr algn="ctr" fontAlgn="b"/>
                      <a:r>
                        <a:rPr lang="en-US" sz="1000" b="0" u="none" strike="noStrike" dirty="0">
                          <a:solidFill>
                            <a:srgbClr val="000000"/>
                          </a:solidFill>
                          <a:effectLst/>
                          <a:latin typeface="+mn-lt"/>
                        </a:rPr>
                        <a:t>1.7</a:t>
                      </a:r>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15"/>
                  </a:ext>
                </a:extLst>
              </a:tr>
              <a:tr h="152400">
                <a:tc>
                  <a:txBody>
                    <a:bodyPr/>
                    <a:lstStyle/>
                    <a:p>
                      <a:pPr algn="r" fontAlgn="b"/>
                      <a:r>
                        <a:rPr lang="en-US" sz="1000" b="0" i="0" u="none" strike="noStrike">
                          <a:solidFill>
                            <a:srgbClr val="000000"/>
                          </a:solidFill>
                          <a:effectLst/>
                          <a:latin typeface="Arial" panose="020B0604020202020204" pitchFamily="34" charset="0"/>
                        </a:rPr>
                        <a:t>Jun-18</a:t>
                      </a:r>
                    </a:p>
                  </a:txBody>
                  <a:tcPr marL="0" marR="0" marT="0" marB="0" anchor="b"/>
                </a:tc>
                <a:tc>
                  <a:txBody>
                    <a:bodyPr/>
                    <a:lstStyle/>
                    <a:p>
                      <a:pPr algn="ctr" fontAlgn="b"/>
                      <a:r>
                        <a:rPr lang="en-US" sz="1000" b="0" u="none" strike="noStrike" dirty="0">
                          <a:solidFill>
                            <a:srgbClr val="000000"/>
                          </a:solidFill>
                          <a:effectLst/>
                          <a:latin typeface="+mn-lt"/>
                        </a:rPr>
                        <a:t>1.6</a:t>
                      </a:r>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16"/>
                  </a:ext>
                </a:extLst>
              </a:tr>
              <a:tr h="152400">
                <a:tc>
                  <a:txBody>
                    <a:bodyPr/>
                    <a:lstStyle/>
                    <a:p>
                      <a:pPr algn="r" fontAlgn="b"/>
                      <a:r>
                        <a:rPr lang="en-US" sz="1000" b="0" i="0" u="none" strike="noStrike">
                          <a:solidFill>
                            <a:srgbClr val="000000"/>
                          </a:solidFill>
                          <a:effectLst/>
                          <a:latin typeface="Arial" panose="020B0604020202020204" pitchFamily="34" charset="0"/>
                        </a:rPr>
                        <a:t>Jul-18</a:t>
                      </a:r>
                    </a:p>
                  </a:txBody>
                  <a:tcPr marL="0" marR="0" marT="0" marB="0" anchor="b"/>
                </a:tc>
                <a:tc>
                  <a:txBody>
                    <a:bodyPr/>
                    <a:lstStyle/>
                    <a:p>
                      <a:pPr algn="ctr" fontAlgn="b"/>
                      <a:r>
                        <a:rPr lang="en-US" sz="1000" b="0" u="none" strike="noStrike" dirty="0">
                          <a:solidFill>
                            <a:srgbClr val="000000"/>
                          </a:solidFill>
                          <a:effectLst/>
                          <a:latin typeface="+mn-lt"/>
                        </a:rPr>
                        <a:t>1.7</a:t>
                      </a:r>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17"/>
                  </a:ext>
                </a:extLst>
              </a:tr>
              <a:tr h="152400">
                <a:tc>
                  <a:txBody>
                    <a:bodyPr/>
                    <a:lstStyle/>
                    <a:p>
                      <a:pPr algn="r" fontAlgn="b"/>
                      <a:r>
                        <a:rPr lang="en-US" sz="1000" b="0" i="0" u="none" strike="noStrike">
                          <a:solidFill>
                            <a:srgbClr val="000000"/>
                          </a:solidFill>
                          <a:effectLst/>
                          <a:latin typeface="Arial" panose="020B0604020202020204" pitchFamily="34" charset="0"/>
                        </a:rPr>
                        <a:t>Aug-18</a:t>
                      </a:r>
                    </a:p>
                  </a:txBody>
                  <a:tcPr marL="0" marR="0" marT="0" marB="0" anchor="b"/>
                </a:tc>
                <a:tc>
                  <a:txBody>
                    <a:bodyPr/>
                    <a:lstStyle/>
                    <a:p>
                      <a:pPr algn="ctr" fontAlgn="b"/>
                      <a:r>
                        <a:rPr lang="en-US" sz="1000" b="0" u="none" strike="noStrike" dirty="0">
                          <a:solidFill>
                            <a:srgbClr val="000000"/>
                          </a:solidFill>
                          <a:effectLst/>
                          <a:latin typeface="+mn-lt"/>
                        </a:rPr>
                        <a:t>1.5</a:t>
                      </a:r>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18"/>
                  </a:ext>
                </a:extLst>
              </a:tr>
              <a:tr h="152400">
                <a:tc>
                  <a:txBody>
                    <a:bodyPr/>
                    <a:lstStyle/>
                    <a:p>
                      <a:pPr algn="r" fontAlgn="b"/>
                      <a:r>
                        <a:rPr lang="en-US" sz="1000" b="0" i="0" u="none" strike="noStrike">
                          <a:solidFill>
                            <a:srgbClr val="000000"/>
                          </a:solidFill>
                          <a:effectLst/>
                          <a:latin typeface="Arial" panose="020B0604020202020204" pitchFamily="34" charset="0"/>
                        </a:rPr>
                        <a:t>Sep-18</a:t>
                      </a:r>
                    </a:p>
                  </a:txBody>
                  <a:tcPr marL="0" marR="0" marT="0" marB="0" anchor="b"/>
                </a:tc>
                <a:tc>
                  <a:txBody>
                    <a:bodyPr/>
                    <a:lstStyle/>
                    <a:p>
                      <a:pPr algn="ctr" fontAlgn="b"/>
                      <a:r>
                        <a:rPr lang="en-US" sz="1000" b="0" u="none" strike="noStrike" dirty="0">
                          <a:solidFill>
                            <a:srgbClr val="000000"/>
                          </a:solidFill>
                          <a:effectLst/>
                          <a:latin typeface="+mn-lt"/>
                        </a:rPr>
                        <a:t>1.5</a:t>
                      </a:r>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19"/>
                  </a:ext>
                </a:extLst>
              </a:tr>
              <a:tr h="156594">
                <a:tc>
                  <a:txBody>
                    <a:bodyPr/>
                    <a:lstStyle/>
                    <a:p>
                      <a:pPr algn="r" fontAlgn="b"/>
                      <a:r>
                        <a:rPr lang="en-US" sz="1000" b="0" i="0" u="none" strike="noStrike">
                          <a:solidFill>
                            <a:srgbClr val="000000"/>
                          </a:solidFill>
                          <a:effectLst/>
                          <a:latin typeface="Arial" panose="020B0604020202020204" pitchFamily="34" charset="0"/>
                        </a:rPr>
                        <a:t>Oct-18</a:t>
                      </a:r>
                    </a:p>
                  </a:txBody>
                  <a:tcPr marL="0" marR="0" marT="0" marB="0" anchor="b"/>
                </a:tc>
                <a:tc>
                  <a:txBody>
                    <a:bodyPr/>
                    <a:lstStyle/>
                    <a:p>
                      <a:pPr algn="ctr" fontAlgn="b"/>
                      <a:r>
                        <a:rPr lang="en-US" sz="1000" b="0" u="none" strike="noStrike" dirty="0">
                          <a:solidFill>
                            <a:srgbClr val="000000"/>
                          </a:solidFill>
                          <a:effectLst/>
                          <a:latin typeface="+mn-lt"/>
                        </a:rPr>
                        <a:t>1.9</a:t>
                      </a:r>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20"/>
                  </a:ext>
                </a:extLst>
              </a:tr>
              <a:tr h="152400">
                <a:tc>
                  <a:txBody>
                    <a:bodyPr/>
                    <a:lstStyle/>
                    <a:p>
                      <a:pPr algn="r" fontAlgn="b"/>
                      <a:r>
                        <a:rPr lang="en-US" sz="1000" b="0" i="0" u="none" strike="noStrike">
                          <a:solidFill>
                            <a:srgbClr val="000000"/>
                          </a:solidFill>
                          <a:effectLst/>
                          <a:latin typeface="Arial" panose="020B0604020202020204" pitchFamily="34" charset="0"/>
                        </a:rPr>
                        <a:t>Nov-18</a:t>
                      </a:r>
                    </a:p>
                  </a:txBody>
                  <a:tcPr marL="0" marR="0" marT="0" marB="0" anchor="b"/>
                </a:tc>
                <a:tc>
                  <a:txBody>
                    <a:bodyPr/>
                    <a:lstStyle/>
                    <a:p>
                      <a:pPr algn="ctr" fontAlgn="b"/>
                      <a:r>
                        <a:rPr lang="en-US" sz="1000" b="0" u="none" strike="noStrike" dirty="0">
                          <a:solidFill>
                            <a:srgbClr val="000000"/>
                          </a:solidFill>
                          <a:effectLst/>
                          <a:latin typeface="+mn-lt"/>
                        </a:rPr>
                        <a:t>1.7</a:t>
                      </a:r>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21"/>
                  </a:ext>
                </a:extLst>
              </a:tr>
              <a:tr h="152400">
                <a:tc>
                  <a:txBody>
                    <a:bodyPr/>
                    <a:lstStyle/>
                    <a:p>
                      <a:pPr algn="r" fontAlgn="b"/>
                      <a:r>
                        <a:rPr lang="en-US" sz="1000" b="0" i="0" u="none" strike="noStrike">
                          <a:solidFill>
                            <a:srgbClr val="000000"/>
                          </a:solidFill>
                          <a:effectLst/>
                          <a:latin typeface="Arial" panose="020B0604020202020204" pitchFamily="34" charset="0"/>
                        </a:rPr>
                        <a:t>Dec-18</a:t>
                      </a:r>
                    </a:p>
                  </a:txBody>
                  <a:tcPr marL="0" marR="0" marT="0" marB="0" anchor="b"/>
                </a:tc>
                <a:tc>
                  <a:txBody>
                    <a:bodyPr/>
                    <a:lstStyle/>
                    <a:p>
                      <a:pPr algn="ctr" fontAlgn="b"/>
                      <a:r>
                        <a:rPr lang="en-US" sz="1000" b="0" u="none" strike="noStrike" dirty="0">
                          <a:solidFill>
                            <a:srgbClr val="000000"/>
                          </a:solidFill>
                          <a:effectLst/>
                          <a:latin typeface="+mn-lt"/>
                        </a:rPr>
                        <a:t>1.7</a:t>
                      </a:r>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22"/>
                  </a:ext>
                </a:extLst>
              </a:tr>
              <a:tr h="152400">
                <a:tc>
                  <a:txBody>
                    <a:bodyPr/>
                    <a:lstStyle/>
                    <a:p>
                      <a:pPr algn="r" fontAlgn="b"/>
                      <a:r>
                        <a:rPr lang="en-US" sz="1000" b="0" i="0" u="none" strike="noStrike">
                          <a:solidFill>
                            <a:srgbClr val="000000"/>
                          </a:solidFill>
                          <a:effectLst/>
                          <a:latin typeface="Arial" panose="020B0604020202020204" pitchFamily="34" charset="0"/>
                        </a:rPr>
                        <a:t>Jan-19</a:t>
                      </a:r>
                    </a:p>
                  </a:txBody>
                  <a:tcPr marL="0" marR="0" marT="0" marB="0" anchor="b"/>
                </a:tc>
                <a:tc>
                  <a:txBody>
                    <a:bodyPr/>
                    <a:lstStyle/>
                    <a:p>
                      <a:pPr algn="ctr" fontAlgn="b"/>
                      <a:r>
                        <a:rPr lang="en-US" sz="1000" b="0" u="none" strike="noStrike" dirty="0">
                          <a:solidFill>
                            <a:srgbClr val="000000"/>
                          </a:solidFill>
                          <a:effectLst/>
                          <a:latin typeface="+mn-lt"/>
                        </a:rPr>
                        <a:t>1.9</a:t>
                      </a:r>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23"/>
                  </a:ext>
                </a:extLst>
              </a:tr>
              <a:tr h="152400">
                <a:tc>
                  <a:txBody>
                    <a:bodyPr/>
                    <a:lstStyle/>
                    <a:p>
                      <a:pPr algn="r" fontAlgn="b"/>
                      <a:r>
                        <a:rPr lang="en-US" sz="1000" b="0" i="0" u="none" strike="noStrike">
                          <a:solidFill>
                            <a:srgbClr val="000000"/>
                          </a:solidFill>
                          <a:effectLst/>
                          <a:latin typeface="Arial" panose="020B0604020202020204" pitchFamily="34" charset="0"/>
                        </a:rPr>
                        <a:t>Feb-19</a:t>
                      </a:r>
                    </a:p>
                  </a:txBody>
                  <a:tcPr marL="0" marR="0" marT="0" marB="0" anchor="b"/>
                </a:tc>
                <a:tc>
                  <a:txBody>
                    <a:bodyPr/>
                    <a:lstStyle/>
                    <a:p>
                      <a:pPr algn="ctr" fontAlgn="b"/>
                      <a:r>
                        <a:rPr lang="en-US" sz="1000" b="0" u="none" strike="noStrike" dirty="0">
                          <a:solidFill>
                            <a:srgbClr val="000000"/>
                          </a:solidFill>
                          <a:effectLst/>
                          <a:latin typeface="+mn-lt"/>
                        </a:rPr>
                        <a:t>1.7</a:t>
                      </a:r>
                    </a:p>
                  </a:txBody>
                  <a:tcPr marL="0" marR="0" marT="0" marB="0" anchor="b"/>
                </a:tc>
                <a:extLst>
                  <a:ext uri="{0D108BD9-81ED-4DB2-BD59-A6C34878D82A}">
                    <a16:rowId xmlns:a16="http://schemas.microsoft.com/office/drawing/2014/main" val="10024"/>
                  </a:ext>
                </a:extLst>
              </a:tr>
              <a:tr h="152400">
                <a:tc>
                  <a:txBody>
                    <a:bodyPr/>
                    <a:lstStyle/>
                    <a:p>
                      <a:pPr algn="r" fontAlgn="b"/>
                      <a:r>
                        <a:rPr lang="en-US" sz="1000" b="0" i="0" u="none" strike="noStrike" dirty="0">
                          <a:solidFill>
                            <a:srgbClr val="000000"/>
                          </a:solidFill>
                          <a:effectLst/>
                          <a:latin typeface="Arial" panose="020B0604020202020204" pitchFamily="34" charset="0"/>
                        </a:rPr>
                        <a:t>Mar-19</a:t>
                      </a:r>
                    </a:p>
                  </a:txBody>
                  <a:tcPr marL="0" marR="0" marT="0" marB="0" anchor="b"/>
                </a:tc>
                <a:tc>
                  <a:txBody>
                    <a:bodyPr/>
                    <a:lstStyle/>
                    <a:p>
                      <a:pPr algn="ctr" fontAlgn="b"/>
                      <a:r>
                        <a:rPr lang="en-US" sz="1000" b="0" i="0" u="none" strike="noStrike" dirty="0">
                          <a:solidFill>
                            <a:srgbClr val="000000"/>
                          </a:solidFill>
                          <a:effectLst/>
                          <a:latin typeface="+mn-lt"/>
                        </a:rPr>
                        <a:t>1.7</a:t>
                      </a:r>
                    </a:p>
                  </a:txBody>
                  <a:tcPr marL="0" marR="0" marT="0" marB="0" anchor="b"/>
                </a:tc>
                <a:extLst>
                  <a:ext uri="{0D108BD9-81ED-4DB2-BD59-A6C34878D82A}">
                    <a16:rowId xmlns:a16="http://schemas.microsoft.com/office/drawing/2014/main" val="1250799165"/>
                  </a:ext>
                </a:extLst>
              </a:tr>
            </a:tbl>
          </a:graphicData>
        </a:graphic>
      </p:graphicFrame>
      <p:sp>
        <p:nvSpPr>
          <p:cNvPr id="8" name="Title"/>
          <p:cNvSpPr txBox="1">
            <a:spLocks noChangeArrowheads="1"/>
          </p:cNvSpPr>
          <p:nvPr/>
        </p:nvSpPr>
        <p:spPr>
          <a:xfrm>
            <a:off x="2470" y="178012"/>
            <a:ext cx="9144000" cy="479822"/>
          </a:xfrm>
          <a:prstGeom prst="rect">
            <a:avLst/>
          </a:prstGeom>
        </p:spPr>
        <p:txBody>
          <a:bodyPr vert="horz" lIns="91430" tIns="45715" rIns="91430" bIns="45715"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j-ea"/>
              <a:cs typeface="+mj-cs"/>
            </a:endParaRPr>
          </a:p>
        </p:txBody>
      </p:sp>
      <mc:AlternateContent xmlns:mc="http://schemas.openxmlformats.org/markup-compatibility/2006" xmlns:a14="http://schemas.microsoft.com/office/drawing/2010/main">
        <mc:Choice Requires="a14">
          <p:sp>
            <p:nvSpPr>
              <p:cNvPr id="11" name="TextBox 3/12 calc"/>
              <p:cNvSpPr txBox="1"/>
              <p:nvPr/>
            </p:nvSpPr>
            <p:spPr>
              <a:xfrm>
                <a:off x="4845756" y="978700"/>
                <a:ext cx="3581400" cy="1620893"/>
              </a:xfrm>
              <a:prstGeom prst="rect">
                <a:avLst/>
              </a:prstGeom>
              <a:noFill/>
            </p:spPr>
            <p:txBody>
              <a:bodyPr wrap="square" lIns="91430" tIns="45715" rIns="91430" bIns="45715" rtlCol="0">
                <a:spAutoFit/>
              </a:bodyPr>
              <a:lstStyle/>
              <a:p>
                <a:pPr marL="0" marR="0" lvl="0" indent="0" algn="l" defTabSz="914288"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a:ea typeface="+mn-ea"/>
                    <a:cs typeface="+mn-cs"/>
                  </a:rPr>
                  <a:t>3/12</a:t>
                </a:r>
                <a:r>
                  <a:rPr kumimoji="0" lang="en-US" sz="1800" b="0" i="0" u="none" strike="noStrike" kern="0" cap="none" spc="0" normalizeH="0" baseline="0" noProof="0" dirty="0">
                    <a:ln>
                      <a:noFill/>
                    </a:ln>
                    <a:solidFill>
                      <a:prstClr val="black"/>
                    </a:solidFill>
                    <a:effectLst/>
                    <a:uLnTx/>
                    <a:uFillTx/>
                    <a:latin typeface="Arial"/>
                    <a:ea typeface="+mn-ea"/>
                    <a:cs typeface="+mn-cs"/>
                  </a:rPr>
                  <a:t> </a:t>
                </a:r>
                <a:r>
                  <a:rPr kumimoji="0" lang="en-US" sz="1800" b="1" i="0" u="none" strike="noStrike" kern="0" cap="none" spc="0" normalizeH="0" baseline="0" noProof="0" dirty="0">
                    <a:ln>
                      <a:noFill/>
                    </a:ln>
                    <a:solidFill>
                      <a:prstClr val="black"/>
                    </a:solidFill>
                    <a:effectLst/>
                    <a:uLnTx/>
                    <a:uFillTx/>
                    <a:latin typeface="Arial"/>
                    <a:ea typeface="+mn-ea"/>
                    <a:cs typeface="+mn-cs"/>
                  </a:rPr>
                  <a:t>Rate-of-Change</a:t>
                </a:r>
              </a:p>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Arial"/>
                  <a:ea typeface="+mn-ea"/>
                  <a:cs typeface="+mn-cs"/>
                </a:endParaRPr>
              </a:p>
              <a:p>
                <a:pPr marL="0" marR="0" lvl="0" indent="0" algn="l" defTabSz="914288"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rial"/>
                    <a:ea typeface="+mn-ea"/>
                    <a:cs typeface="+mn-cs"/>
                  </a:rPr>
                  <a:t>= </a:t>
                </a:r>
                <a14:m>
                  <m:oMath xmlns:m="http://schemas.openxmlformats.org/officeDocument/2006/math">
                    <m:f>
                      <m:fPr>
                        <m:ctrlPr>
                          <a:rPr kumimoji="0" lang="en-US" sz="1600" b="0" i="1" u="none" strike="noStrike" kern="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16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𝑀𝑎𝑟𝑐h</m:t>
                        </m:r>
                        <m:r>
                          <a:rPr kumimoji="0" lang="en-US" sz="16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  2019 3</m:t>
                        </m:r>
                        <m:r>
                          <a:rPr kumimoji="0" lang="en-US" sz="1600" b="0" i="1" u="none" strike="noStrike" kern="0" cap="none" spc="0" normalizeH="0" baseline="0" noProof="0">
                            <a:ln>
                              <a:noFill/>
                            </a:ln>
                            <a:solidFill>
                              <a:prstClr val="black"/>
                            </a:solidFill>
                            <a:effectLst/>
                            <a:uLnTx/>
                            <a:uFillTx/>
                            <a:latin typeface="Cambria Math"/>
                            <a:ea typeface="+mn-ea"/>
                            <a:cs typeface="+mn-cs"/>
                          </a:rPr>
                          <m:t>𝑀𝑀𝑇</m:t>
                        </m:r>
                      </m:num>
                      <m:den>
                        <m:r>
                          <a:rPr kumimoji="0" lang="en-US" sz="16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𝑀𝑎𝑟𝑐h</m:t>
                        </m:r>
                        <m:r>
                          <a:rPr kumimoji="0" lang="en-US" sz="16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  2018 3</m:t>
                        </m:r>
                        <m:r>
                          <a:rPr kumimoji="0" lang="en-US" sz="1600" b="0" i="1" u="none" strike="noStrike" kern="0" cap="none" spc="0" normalizeH="0" baseline="0" noProof="0">
                            <a:ln>
                              <a:noFill/>
                            </a:ln>
                            <a:solidFill>
                              <a:prstClr val="black"/>
                            </a:solidFill>
                            <a:effectLst/>
                            <a:uLnTx/>
                            <a:uFillTx/>
                            <a:latin typeface="Cambria Math"/>
                            <a:ea typeface="+mn-ea"/>
                            <a:cs typeface="+mn-cs"/>
                          </a:rPr>
                          <m:t>𝑀𝑀𝑇</m:t>
                        </m:r>
                      </m:den>
                    </m:f>
                    <m:r>
                      <a:rPr kumimoji="0" lang="en-US" sz="1600" b="0" i="0" u="none" strike="noStrike" kern="0" cap="none" spc="0" normalizeH="0" baseline="0" noProof="0" dirty="0">
                        <a:ln>
                          <a:noFill/>
                        </a:ln>
                        <a:solidFill>
                          <a:prstClr val="black"/>
                        </a:solidFill>
                        <a:effectLst/>
                        <a:uLnTx/>
                        <a:uFillTx/>
                        <a:latin typeface="Cambria Math"/>
                        <a:ea typeface="Cambria Math"/>
                        <a:cs typeface="+mn-cs"/>
                      </a:rPr>
                      <m:t>×100−100</m:t>
                    </m:r>
                  </m:oMath>
                </a14:m>
                <a:endParaRPr kumimoji="0" lang="en-US" sz="1600" b="0" i="0" u="none" strike="noStrike" kern="0" cap="none" spc="0" normalizeH="0" baseline="0" noProof="0" dirty="0">
                  <a:ln>
                    <a:noFill/>
                  </a:ln>
                  <a:solidFill>
                    <a:prstClr val="black"/>
                  </a:solidFill>
                  <a:effectLst/>
                  <a:uLnTx/>
                  <a:uFillTx/>
                  <a:latin typeface="Arial"/>
                  <a:ea typeface="Cambria Math"/>
                  <a:cs typeface="+mn-cs"/>
                </a:endParaRPr>
              </a:p>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Arial"/>
                  <a:ea typeface="Cambria Math"/>
                  <a:cs typeface="+mn-cs"/>
                </a:endParaRPr>
              </a:p>
              <a:p>
                <a:pPr marL="0" marR="0" lvl="0" indent="0" algn="l" defTabSz="914288"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rial"/>
                    <a:ea typeface="+mn-ea"/>
                    <a:cs typeface="+mn-cs"/>
                  </a:rPr>
                  <a:t>=</a:t>
                </a:r>
                <a14:m>
                  <m:oMath xmlns:m="http://schemas.openxmlformats.org/officeDocument/2006/math">
                    <m:f>
                      <m:fPr>
                        <m:ctrlPr>
                          <a:rPr kumimoji="0" lang="en-US" sz="1600" b="0" i="1" u="none" strike="noStrike" kern="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1600" b="0" i="1" u="none" strike="noStrike" kern="0" cap="none" spc="0" normalizeH="0" baseline="0" noProof="0">
                            <a:ln>
                              <a:noFill/>
                            </a:ln>
                            <a:solidFill>
                              <a:prstClr val="black"/>
                            </a:solidFill>
                            <a:effectLst/>
                            <a:uLnTx/>
                            <a:uFillTx/>
                            <a:latin typeface="Cambria Math"/>
                            <a:ea typeface="+mn-ea"/>
                            <a:cs typeface="+mn-cs"/>
                          </a:rPr>
                          <m:t>5.3</m:t>
                        </m:r>
                      </m:num>
                      <m:den>
                        <m:r>
                          <a:rPr kumimoji="0" lang="en-US" sz="1600" b="0" i="1" u="none" strike="noStrike" kern="0" cap="none" spc="0" normalizeH="0" baseline="0" noProof="0">
                            <a:ln>
                              <a:noFill/>
                            </a:ln>
                            <a:solidFill>
                              <a:prstClr val="black"/>
                            </a:solidFill>
                            <a:effectLst/>
                            <a:uLnTx/>
                            <a:uFillTx/>
                            <a:latin typeface="Cambria Math"/>
                            <a:ea typeface="+mn-ea"/>
                            <a:cs typeface="+mn-cs"/>
                          </a:rPr>
                          <m:t>4.8</m:t>
                        </m:r>
                      </m:den>
                    </m:f>
                    <m:r>
                      <a:rPr kumimoji="0" lang="en-US" sz="1600" b="0" i="0" u="none" strike="noStrike" kern="0" cap="none" spc="0" normalizeH="0" baseline="0" noProof="0" dirty="0">
                        <a:ln>
                          <a:noFill/>
                        </a:ln>
                        <a:solidFill>
                          <a:prstClr val="black"/>
                        </a:solidFill>
                        <a:effectLst/>
                        <a:uLnTx/>
                        <a:uFillTx/>
                        <a:latin typeface="Cambria Math"/>
                        <a:ea typeface="Cambria Math"/>
                        <a:cs typeface="+mn-cs"/>
                      </a:rPr>
                      <m:t>×100−100=</m:t>
                    </m:r>
                    <m:r>
                      <a:rPr kumimoji="0" lang="en-US" sz="1600" b="0" i="0" u="none" strike="noStrike" kern="0" cap="none" spc="0" normalizeH="0" baseline="0" noProof="0" dirty="0">
                        <a:ln>
                          <a:noFill/>
                        </a:ln>
                        <a:solidFill>
                          <a:srgbClr val="FF0000"/>
                        </a:solidFill>
                        <a:effectLst/>
                        <a:uLnTx/>
                        <a:uFillTx/>
                        <a:latin typeface="Cambria Math"/>
                        <a:ea typeface="Cambria Math"/>
                        <a:cs typeface="+mn-cs"/>
                      </a:rPr>
                      <m:t>10.4%</m:t>
                    </m:r>
                  </m:oMath>
                </a14:m>
                <a:endParaRPr kumimoji="0" lang="en-US" sz="1600" b="0" i="0" u="none" strike="noStrike" kern="0" cap="none" spc="0" normalizeH="0" baseline="0" noProof="0" dirty="0">
                  <a:ln>
                    <a:noFill/>
                  </a:ln>
                  <a:solidFill>
                    <a:srgbClr val="FF0000"/>
                  </a:solidFill>
                  <a:effectLst/>
                  <a:uLnTx/>
                  <a:uFillTx/>
                  <a:latin typeface="Arial"/>
                  <a:ea typeface="+mn-ea"/>
                  <a:cs typeface="+mn-cs"/>
                </a:endParaRPr>
              </a:p>
            </p:txBody>
          </p:sp>
        </mc:Choice>
        <mc:Fallback xmlns="">
          <p:sp>
            <p:nvSpPr>
              <p:cNvPr id="11" name="TextBox 3/12 calc"/>
              <p:cNvSpPr txBox="1">
                <a:spLocks noRot="1" noChangeAspect="1" noMove="1" noResize="1" noEditPoints="1" noAdjustHandles="1" noChangeArrowheads="1" noChangeShapeType="1" noTextEdit="1"/>
              </p:cNvSpPr>
              <p:nvPr/>
            </p:nvSpPr>
            <p:spPr>
              <a:xfrm>
                <a:off x="4845756" y="978700"/>
                <a:ext cx="3581400" cy="1620893"/>
              </a:xfrm>
              <a:prstGeom prst="rect">
                <a:avLst/>
              </a:prstGeom>
              <a:blipFill>
                <a:blip r:embed="rId3"/>
                <a:stretch>
                  <a:fillRect l="-1533" t="-2264"/>
                </a:stretch>
              </a:blipFill>
            </p:spPr>
            <p:txBody>
              <a:bodyPr/>
              <a:lstStyle/>
              <a:p>
                <a:r>
                  <a:rPr lang="en-US">
                    <a:noFill/>
                  </a:rPr>
                  <a:t> </a:t>
                </a:r>
              </a:p>
            </p:txBody>
          </p:sp>
        </mc:Fallback>
      </mc:AlternateContent>
      <p:graphicFrame>
        <p:nvGraphicFramePr>
          <p:cNvPr id="14" name="Table 3MMT"/>
          <p:cNvGraphicFramePr>
            <a:graphicFrameLocks noGrp="1"/>
          </p:cNvGraphicFramePr>
          <p:nvPr>
            <p:extLst/>
          </p:nvPr>
        </p:nvGraphicFramePr>
        <p:xfrm>
          <a:off x="1662547" y="676894"/>
          <a:ext cx="617516" cy="3810000"/>
        </p:xfrm>
        <a:graphic>
          <a:graphicData uri="http://schemas.openxmlformats.org/drawingml/2006/table">
            <a:tbl>
              <a:tblPr>
                <a:tableStyleId>{073A0DAA-6AF3-43AB-8588-CEC1D06C72B9}</a:tableStyleId>
              </a:tblPr>
              <a:tblGrid>
                <a:gridCol w="617516">
                  <a:extLst>
                    <a:ext uri="{9D8B030D-6E8A-4147-A177-3AD203B41FA5}">
                      <a16:colId xmlns:a16="http://schemas.microsoft.com/office/drawing/2014/main" val="20000"/>
                    </a:ext>
                  </a:extLst>
                </a:gridCol>
              </a:tblGrid>
              <a:tr h="152400">
                <a:tc>
                  <a:txBody>
                    <a:bodyPr/>
                    <a:lstStyle/>
                    <a:p>
                      <a:pPr marL="0" algn="ctr" defTabSz="914400" rtl="0" eaLnBrk="1" fontAlgn="b" latinLnBrk="0" hangingPunct="1"/>
                      <a:r>
                        <a:rPr lang="en-US" sz="1000" b="1" u="sng" strike="noStrike" kern="1200" dirty="0">
                          <a:solidFill>
                            <a:srgbClr val="000000"/>
                          </a:solidFill>
                          <a:effectLst/>
                          <a:latin typeface="+mn-lt"/>
                          <a:ea typeface="+mn-ea"/>
                          <a:cs typeface="+mn-cs"/>
                        </a:rPr>
                        <a:t>3MMT</a:t>
                      </a:r>
                    </a:p>
                  </a:txBody>
                  <a:tcPr marL="0" marR="0" marT="0" marB="0" anchor="b"/>
                </a:tc>
                <a:extLst>
                  <a:ext uri="{0D108BD9-81ED-4DB2-BD59-A6C34878D82A}">
                    <a16:rowId xmlns:a16="http://schemas.microsoft.com/office/drawing/2014/main" val="10000"/>
                  </a:ext>
                </a:extLst>
              </a:tr>
              <a:tr h="152400">
                <a:tc>
                  <a:txBody>
                    <a:bodyPr/>
                    <a:lstStyle/>
                    <a:p>
                      <a:pPr marL="0" algn="ctr" defTabSz="914400" rtl="0" eaLnBrk="1" fontAlgn="b" latinLnBrk="0" hangingPunct="1"/>
                      <a:endParaRPr lang="en-US" sz="1000" b="0" u="none" strike="noStrike" kern="1200" dirty="0">
                        <a:solidFill>
                          <a:srgbClr val="000000"/>
                        </a:solidFill>
                        <a:effectLst/>
                        <a:latin typeface="+mn-lt"/>
                        <a:ea typeface="+mn-ea"/>
                        <a:cs typeface="+mn-cs"/>
                      </a:endParaRPr>
                    </a:p>
                  </a:txBody>
                  <a:tcPr marL="0" marR="0" marT="0" marB="0" anchor="b"/>
                </a:tc>
                <a:extLst>
                  <a:ext uri="{0D108BD9-81ED-4DB2-BD59-A6C34878D82A}">
                    <a16:rowId xmlns:a16="http://schemas.microsoft.com/office/drawing/2014/main" val="10001"/>
                  </a:ext>
                </a:extLst>
              </a:tr>
              <a:tr h="152400">
                <a:tc>
                  <a:txBody>
                    <a:bodyPr/>
                    <a:lstStyle/>
                    <a:p>
                      <a:pPr marL="0" algn="ctr" defTabSz="914400" rtl="0" eaLnBrk="1" fontAlgn="b" latinLnBrk="0" hangingPunct="1"/>
                      <a:endParaRPr lang="en-US" sz="1000" b="0" u="none" strike="noStrike" kern="1200" dirty="0">
                        <a:solidFill>
                          <a:srgbClr val="000000"/>
                        </a:solidFill>
                        <a:effectLst/>
                        <a:latin typeface="+mn-lt"/>
                        <a:ea typeface="+mn-ea"/>
                        <a:cs typeface="+mn-cs"/>
                      </a:endParaRPr>
                    </a:p>
                  </a:txBody>
                  <a:tcPr marL="0" marR="0" marT="0" marB="0" anchor="b"/>
                </a:tc>
                <a:extLst>
                  <a:ext uri="{0D108BD9-81ED-4DB2-BD59-A6C34878D82A}">
                    <a16:rowId xmlns:a16="http://schemas.microsoft.com/office/drawing/2014/main" val="10002"/>
                  </a:ext>
                </a:extLst>
              </a:tr>
              <a:tr h="152400">
                <a:tc>
                  <a:txBody>
                    <a:bodyPr/>
                    <a:lstStyle/>
                    <a:p>
                      <a:pPr marL="0" algn="ctr" defTabSz="914400" rtl="0" eaLnBrk="1" fontAlgn="b" latinLnBrk="0" hangingPunct="1"/>
                      <a:r>
                        <a:rPr lang="en-US" sz="1000" b="0" u="none" strike="noStrike" kern="1200" dirty="0">
                          <a:solidFill>
                            <a:srgbClr val="000000"/>
                          </a:solidFill>
                          <a:effectLst/>
                          <a:latin typeface="+mn-lt"/>
                          <a:ea typeface="+mn-ea"/>
                          <a:cs typeface="+mn-cs"/>
                        </a:rPr>
                        <a:t>4.4</a:t>
                      </a:r>
                    </a:p>
                  </a:txBody>
                  <a:tcPr marL="0" marR="0" marT="0" marB="0" anchor="b"/>
                </a:tc>
                <a:extLst>
                  <a:ext uri="{0D108BD9-81ED-4DB2-BD59-A6C34878D82A}">
                    <a16:rowId xmlns:a16="http://schemas.microsoft.com/office/drawing/2014/main" val="10003"/>
                  </a:ext>
                </a:extLst>
              </a:tr>
              <a:tr h="152400">
                <a:tc>
                  <a:txBody>
                    <a:bodyPr/>
                    <a:lstStyle/>
                    <a:p>
                      <a:pPr marL="0" algn="ctr" defTabSz="914400" rtl="0" eaLnBrk="1" fontAlgn="b" latinLnBrk="0" hangingPunct="1"/>
                      <a:r>
                        <a:rPr lang="en-US" sz="1000" b="0" u="none" strike="noStrike" kern="1200" dirty="0">
                          <a:solidFill>
                            <a:srgbClr val="000000"/>
                          </a:solidFill>
                          <a:effectLst/>
                          <a:latin typeface="+mn-lt"/>
                          <a:ea typeface="+mn-ea"/>
                          <a:cs typeface="+mn-cs"/>
                        </a:rPr>
                        <a:t>4.4</a:t>
                      </a:r>
                    </a:p>
                  </a:txBody>
                  <a:tcPr marL="0" marR="0" marT="0" marB="0" anchor="b"/>
                </a:tc>
                <a:extLst>
                  <a:ext uri="{0D108BD9-81ED-4DB2-BD59-A6C34878D82A}">
                    <a16:rowId xmlns:a16="http://schemas.microsoft.com/office/drawing/2014/main" val="10004"/>
                  </a:ext>
                </a:extLst>
              </a:tr>
              <a:tr h="152400">
                <a:tc>
                  <a:txBody>
                    <a:bodyPr/>
                    <a:lstStyle/>
                    <a:p>
                      <a:pPr marL="0" algn="ctr" defTabSz="914400" rtl="0" eaLnBrk="1" fontAlgn="b" latinLnBrk="0" hangingPunct="1"/>
                      <a:r>
                        <a:rPr lang="en-US" sz="1000" b="0" u="none" strike="noStrike" kern="1200" dirty="0">
                          <a:solidFill>
                            <a:srgbClr val="000000"/>
                          </a:solidFill>
                          <a:effectLst/>
                          <a:latin typeface="+mn-lt"/>
                          <a:ea typeface="+mn-ea"/>
                          <a:cs typeface="+mn-cs"/>
                        </a:rPr>
                        <a:t>4.4</a:t>
                      </a:r>
                    </a:p>
                  </a:txBody>
                  <a:tcPr marL="0" marR="0" marT="0" marB="0" anchor="b"/>
                </a:tc>
                <a:extLst>
                  <a:ext uri="{0D108BD9-81ED-4DB2-BD59-A6C34878D82A}">
                    <a16:rowId xmlns:a16="http://schemas.microsoft.com/office/drawing/2014/main" val="10005"/>
                  </a:ext>
                </a:extLst>
              </a:tr>
              <a:tr h="152400">
                <a:tc>
                  <a:txBody>
                    <a:bodyPr/>
                    <a:lstStyle/>
                    <a:p>
                      <a:pPr marL="0" algn="ctr" defTabSz="914400" rtl="0" eaLnBrk="1" fontAlgn="b" latinLnBrk="0" hangingPunct="1"/>
                      <a:r>
                        <a:rPr lang="en-US" sz="1000" b="0" u="none" strike="noStrike" kern="1200" dirty="0">
                          <a:solidFill>
                            <a:srgbClr val="000000"/>
                          </a:solidFill>
                          <a:effectLst/>
                          <a:latin typeface="+mn-lt"/>
                          <a:ea typeface="+mn-ea"/>
                          <a:cs typeface="+mn-cs"/>
                        </a:rPr>
                        <a:t>4.2</a:t>
                      </a:r>
                    </a:p>
                  </a:txBody>
                  <a:tcPr marL="0" marR="0" marT="0" marB="0" anchor="b"/>
                </a:tc>
                <a:extLst>
                  <a:ext uri="{0D108BD9-81ED-4DB2-BD59-A6C34878D82A}">
                    <a16:rowId xmlns:a16="http://schemas.microsoft.com/office/drawing/2014/main" val="10006"/>
                  </a:ext>
                </a:extLst>
              </a:tr>
              <a:tr h="152400">
                <a:tc>
                  <a:txBody>
                    <a:bodyPr/>
                    <a:lstStyle/>
                    <a:p>
                      <a:pPr marL="0" algn="ctr" defTabSz="914400" rtl="0" eaLnBrk="1" fontAlgn="b" latinLnBrk="0" hangingPunct="1"/>
                      <a:r>
                        <a:rPr lang="en-US" sz="1000" b="0" u="none" strike="noStrike" kern="1200" dirty="0">
                          <a:solidFill>
                            <a:srgbClr val="000000"/>
                          </a:solidFill>
                          <a:effectLst/>
                          <a:latin typeface="+mn-lt"/>
                          <a:ea typeface="+mn-ea"/>
                          <a:cs typeface="+mn-cs"/>
                        </a:rPr>
                        <a:t>4.1</a:t>
                      </a:r>
                    </a:p>
                  </a:txBody>
                  <a:tcPr marL="0" marR="0" marT="0" marB="0" anchor="b"/>
                </a:tc>
                <a:extLst>
                  <a:ext uri="{0D108BD9-81ED-4DB2-BD59-A6C34878D82A}">
                    <a16:rowId xmlns:a16="http://schemas.microsoft.com/office/drawing/2014/main" val="10007"/>
                  </a:ext>
                </a:extLst>
              </a:tr>
              <a:tr h="152400">
                <a:tc>
                  <a:txBody>
                    <a:bodyPr/>
                    <a:lstStyle/>
                    <a:p>
                      <a:pPr marL="0" algn="ctr" defTabSz="914400" rtl="0" eaLnBrk="1" fontAlgn="b" latinLnBrk="0" hangingPunct="1"/>
                      <a:r>
                        <a:rPr lang="en-US" sz="1000" b="0" u="none" strike="noStrike" kern="1200" dirty="0">
                          <a:solidFill>
                            <a:srgbClr val="000000"/>
                          </a:solidFill>
                          <a:effectLst/>
                          <a:latin typeface="+mn-lt"/>
                          <a:ea typeface="+mn-ea"/>
                          <a:cs typeface="+mn-cs"/>
                        </a:rPr>
                        <a:t>4.2</a:t>
                      </a:r>
                    </a:p>
                  </a:txBody>
                  <a:tcPr marL="0" marR="0" marT="0" marB="0" anchor="b"/>
                </a:tc>
                <a:extLst>
                  <a:ext uri="{0D108BD9-81ED-4DB2-BD59-A6C34878D82A}">
                    <a16:rowId xmlns:a16="http://schemas.microsoft.com/office/drawing/2014/main" val="10008"/>
                  </a:ext>
                </a:extLst>
              </a:tr>
              <a:tr h="152400">
                <a:tc>
                  <a:txBody>
                    <a:bodyPr/>
                    <a:lstStyle/>
                    <a:p>
                      <a:pPr marL="0" algn="ctr" defTabSz="914400" rtl="0" eaLnBrk="1" fontAlgn="b" latinLnBrk="0" hangingPunct="1"/>
                      <a:r>
                        <a:rPr lang="en-US" sz="1000" b="0" u="none" strike="noStrike" kern="1200" dirty="0">
                          <a:solidFill>
                            <a:srgbClr val="000000"/>
                          </a:solidFill>
                          <a:effectLst/>
                          <a:latin typeface="+mn-lt"/>
                          <a:ea typeface="+mn-ea"/>
                          <a:cs typeface="+mn-cs"/>
                        </a:rPr>
                        <a:t>4.5</a:t>
                      </a:r>
                    </a:p>
                  </a:txBody>
                  <a:tcPr marL="0" marR="0" marT="0" marB="0" anchor="b"/>
                </a:tc>
                <a:extLst>
                  <a:ext uri="{0D108BD9-81ED-4DB2-BD59-A6C34878D82A}">
                    <a16:rowId xmlns:a16="http://schemas.microsoft.com/office/drawing/2014/main" val="10009"/>
                  </a:ext>
                </a:extLst>
              </a:tr>
              <a:tr h="152400">
                <a:tc>
                  <a:txBody>
                    <a:bodyPr/>
                    <a:lstStyle/>
                    <a:p>
                      <a:pPr marL="0" algn="ctr" defTabSz="914400" rtl="0" eaLnBrk="1" fontAlgn="b" latinLnBrk="0" hangingPunct="1"/>
                      <a:r>
                        <a:rPr lang="en-US" sz="1000" b="0" u="none" strike="noStrike" kern="1200" dirty="0">
                          <a:solidFill>
                            <a:srgbClr val="000000"/>
                          </a:solidFill>
                          <a:effectLst/>
                          <a:latin typeface="+mn-lt"/>
                          <a:ea typeface="+mn-ea"/>
                          <a:cs typeface="+mn-cs"/>
                        </a:rPr>
                        <a:t>4.7</a:t>
                      </a:r>
                    </a:p>
                  </a:txBody>
                  <a:tcPr marL="0" marR="0" marT="0" marB="0" anchor="b"/>
                </a:tc>
                <a:extLst>
                  <a:ext uri="{0D108BD9-81ED-4DB2-BD59-A6C34878D82A}">
                    <a16:rowId xmlns:a16="http://schemas.microsoft.com/office/drawing/2014/main" val="10010"/>
                  </a:ext>
                </a:extLst>
              </a:tr>
              <a:tr h="152400">
                <a:tc>
                  <a:txBody>
                    <a:bodyPr/>
                    <a:lstStyle/>
                    <a:p>
                      <a:pPr marL="0" algn="ctr" defTabSz="914400" rtl="0" eaLnBrk="1" fontAlgn="b" latinLnBrk="0" hangingPunct="1"/>
                      <a:r>
                        <a:rPr lang="en-US" sz="1000" b="0" u="none" strike="noStrike" kern="1200" dirty="0">
                          <a:solidFill>
                            <a:srgbClr val="000000"/>
                          </a:solidFill>
                          <a:effectLst/>
                          <a:latin typeface="+mn-lt"/>
                          <a:ea typeface="+mn-ea"/>
                          <a:cs typeface="+mn-cs"/>
                        </a:rPr>
                        <a:t>4.8</a:t>
                      </a:r>
                    </a:p>
                  </a:txBody>
                  <a:tcPr marL="0" marR="0" marT="0" marB="0" anchor="b"/>
                </a:tc>
                <a:extLst>
                  <a:ext uri="{0D108BD9-81ED-4DB2-BD59-A6C34878D82A}">
                    <a16:rowId xmlns:a16="http://schemas.microsoft.com/office/drawing/2014/main" val="10011"/>
                  </a:ext>
                </a:extLst>
              </a:tr>
              <a:tr h="152400">
                <a:tc>
                  <a:txBody>
                    <a:bodyPr/>
                    <a:lstStyle/>
                    <a:p>
                      <a:pPr marL="0" algn="ctr" defTabSz="914400" rtl="0" eaLnBrk="1" fontAlgn="b" latinLnBrk="0" hangingPunct="1"/>
                      <a:r>
                        <a:rPr lang="en-US" sz="1000" b="0" u="none" strike="noStrike" kern="1200" dirty="0">
                          <a:solidFill>
                            <a:srgbClr val="000000"/>
                          </a:solidFill>
                          <a:effectLst/>
                          <a:latin typeface="+mn-lt"/>
                          <a:ea typeface="+mn-ea"/>
                          <a:cs typeface="+mn-cs"/>
                        </a:rPr>
                        <a:t>4.8</a:t>
                      </a:r>
                    </a:p>
                  </a:txBody>
                  <a:tcPr marL="0" marR="0" marT="0" marB="0" anchor="b"/>
                </a:tc>
                <a:extLst>
                  <a:ext uri="{0D108BD9-81ED-4DB2-BD59-A6C34878D82A}">
                    <a16:rowId xmlns:a16="http://schemas.microsoft.com/office/drawing/2014/main" val="10012"/>
                  </a:ext>
                </a:extLst>
              </a:tr>
              <a:tr h="152400">
                <a:tc>
                  <a:txBody>
                    <a:bodyPr/>
                    <a:lstStyle/>
                    <a:p>
                      <a:pPr marL="0" algn="ctr" defTabSz="914400" rtl="0" eaLnBrk="1" fontAlgn="b" latinLnBrk="0" hangingPunct="1"/>
                      <a:r>
                        <a:rPr lang="en-US" sz="1000" b="0" u="none" strike="noStrike" kern="1200" dirty="0">
                          <a:solidFill>
                            <a:srgbClr val="000000"/>
                          </a:solidFill>
                          <a:effectLst/>
                          <a:latin typeface="+mn-lt"/>
                          <a:ea typeface="+mn-ea"/>
                          <a:cs typeface="+mn-cs"/>
                        </a:rPr>
                        <a:t>5.0</a:t>
                      </a:r>
                    </a:p>
                  </a:txBody>
                  <a:tcPr marL="0" marR="0" marT="0" marB="0" anchor="b"/>
                </a:tc>
                <a:extLst>
                  <a:ext uri="{0D108BD9-81ED-4DB2-BD59-A6C34878D82A}">
                    <a16:rowId xmlns:a16="http://schemas.microsoft.com/office/drawing/2014/main" val="10013"/>
                  </a:ext>
                </a:extLst>
              </a:tr>
              <a:tr h="152400">
                <a:tc>
                  <a:txBody>
                    <a:bodyPr/>
                    <a:lstStyle/>
                    <a:p>
                      <a:pPr marL="0" algn="ctr" defTabSz="914400" rtl="0" eaLnBrk="1" fontAlgn="b" latinLnBrk="0" hangingPunct="1"/>
                      <a:r>
                        <a:rPr lang="en-US" sz="1000" b="0" u="none" strike="noStrike" kern="1200" dirty="0">
                          <a:solidFill>
                            <a:srgbClr val="000000"/>
                          </a:solidFill>
                          <a:effectLst/>
                          <a:latin typeface="+mn-lt"/>
                          <a:ea typeface="+mn-ea"/>
                          <a:cs typeface="+mn-cs"/>
                        </a:rPr>
                        <a:t>5.0</a:t>
                      </a:r>
                    </a:p>
                  </a:txBody>
                  <a:tcPr marL="0" marR="0" marT="0" marB="0" anchor="b"/>
                </a:tc>
                <a:extLst>
                  <a:ext uri="{0D108BD9-81ED-4DB2-BD59-A6C34878D82A}">
                    <a16:rowId xmlns:a16="http://schemas.microsoft.com/office/drawing/2014/main" val="10014"/>
                  </a:ext>
                </a:extLst>
              </a:tr>
              <a:tr h="152400">
                <a:tc>
                  <a:txBody>
                    <a:bodyPr/>
                    <a:lstStyle/>
                    <a:p>
                      <a:pPr marL="0" algn="ctr" defTabSz="914400" rtl="0" eaLnBrk="1" fontAlgn="b" latinLnBrk="0" hangingPunct="1"/>
                      <a:r>
                        <a:rPr lang="en-US" sz="1000" b="0" u="none" strike="noStrike" kern="1200" dirty="0">
                          <a:solidFill>
                            <a:srgbClr val="000000"/>
                          </a:solidFill>
                          <a:effectLst/>
                          <a:latin typeface="+mn-lt"/>
                          <a:ea typeface="+mn-ea"/>
                          <a:cs typeface="+mn-cs"/>
                        </a:rPr>
                        <a:t>5.1</a:t>
                      </a:r>
                    </a:p>
                  </a:txBody>
                  <a:tcPr marL="0" marR="0" marT="0" marB="0" anchor="b"/>
                </a:tc>
                <a:extLst>
                  <a:ext uri="{0D108BD9-81ED-4DB2-BD59-A6C34878D82A}">
                    <a16:rowId xmlns:a16="http://schemas.microsoft.com/office/drawing/2014/main" val="10015"/>
                  </a:ext>
                </a:extLst>
              </a:tr>
              <a:tr h="152400">
                <a:tc>
                  <a:txBody>
                    <a:bodyPr/>
                    <a:lstStyle/>
                    <a:p>
                      <a:pPr marL="0" algn="ctr" defTabSz="914400" rtl="0" eaLnBrk="1" fontAlgn="b" latinLnBrk="0" hangingPunct="1"/>
                      <a:r>
                        <a:rPr lang="en-US" sz="1000" b="0" u="none" strike="noStrike" kern="1200" dirty="0">
                          <a:solidFill>
                            <a:srgbClr val="000000"/>
                          </a:solidFill>
                          <a:effectLst/>
                          <a:latin typeface="+mn-lt"/>
                          <a:ea typeface="+mn-ea"/>
                          <a:cs typeface="+mn-cs"/>
                        </a:rPr>
                        <a:t>5.0</a:t>
                      </a:r>
                    </a:p>
                  </a:txBody>
                  <a:tcPr marL="0" marR="0" marT="0" marB="0" anchor="b"/>
                </a:tc>
                <a:extLst>
                  <a:ext uri="{0D108BD9-81ED-4DB2-BD59-A6C34878D82A}">
                    <a16:rowId xmlns:a16="http://schemas.microsoft.com/office/drawing/2014/main" val="10016"/>
                  </a:ext>
                </a:extLst>
              </a:tr>
              <a:tr h="152400">
                <a:tc>
                  <a:txBody>
                    <a:bodyPr/>
                    <a:lstStyle/>
                    <a:p>
                      <a:pPr marL="0" algn="ctr" defTabSz="914400" rtl="0" eaLnBrk="1" fontAlgn="b" latinLnBrk="0" hangingPunct="1"/>
                      <a:r>
                        <a:rPr lang="en-US" sz="1000" b="0" u="none" strike="noStrike" kern="1200" dirty="0">
                          <a:solidFill>
                            <a:srgbClr val="000000"/>
                          </a:solidFill>
                          <a:effectLst/>
                          <a:latin typeface="+mn-lt"/>
                          <a:ea typeface="+mn-ea"/>
                          <a:cs typeface="+mn-cs"/>
                        </a:rPr>
                        <a:t>5.0</a:t>
                      </a:r>
                    </a:p>
                  </a:txBody>
                  <a:tcPr marL="0" marR="0" marT="0" marB="0" anchor="b"/>
                </a:tc>
                <a:extLst>
                  <a:ext uri="{0D108BD9-81ED-4DB2-BD59-A6C34878D82A}">
                    <a16:rowId xmlns:a16="http://schemas.microsoft.com/office/drawing/2014/main" val="10017"/>
                  </a:ext>
                </a:extLst>
              </a:tr>
              <a:tr h="152400">
                <a:tc>
                  <a:txBody>
                    <a:bodyPr/>
                    <a:lstStyle/>
                    <a:p>
                      <a:pPr marL="0" algn="ctr" defTabSz="914400" rtl="0" eaLnBrk="1" fontAlgn="b" latinLnBrk="0" hangingPunct="1"/>
                      <a:r>
                        <a:rPr lang="en-US" sz="1000" b="0" u="none" strike="noStrike" kern="1200" dirty="0">
                          <a:solidFill>
                            <a:srgbClr val="000000"/>
                          </a:solidFill>
                          <a:effectLst/>
                          <a:latin typeface="+mn-lt"/>
                          <a:ea typeface="+mn-ea"/>
                          <a:cs typeface="+mn-cs"/>
                        </a:rPr>
                        <a:t>4.8</a:t>
                      </a:r>
                    </a:p>
                  </a:txBody>
                  <a:tcPr marL="0" marR="0" marT="0" marB="0" anchor="b"/>
                </a:tc>
                <a:extLst>
                  <a:ext uri="{0D108BD9-81ED-4DB2-BD59-A6C34878D82A}">
                    <a16:rowId xmlns:a16="http://schemas.microsoft.com/office/drawing/2014/main" val="10018"/>
                  </a:ext>
                </a:extLst>
              </a:tr>
              <a:tr h="152400">
                <a:tc>
                  <a:txBody>
                    <a:bodyPr/>
                    <a:lstStyle/>
                    <a:p>
                      <a:pPr marL="0" algn="ctr" defTabSz="914400" rtl="0" eaLnBrk="1" fontAlgn="b" latinLnBrk="0" hangingPunct="1"/>
                      <a:r>
                        <a:rPr lang="en-US" sz="1000" b="0" u="none" strike="noStrike" kern="1200" dirty="0">
                          <a:solidFill>
                            <a:srgbClr val="000000"/>
                          </a:solidFill>
                          <a:effectLst/>
                          <a:latin typeface="+mn-lt"/>
                          <a:ea typeface="+mn-ea"/>
                          <a:cs typeface="+mn-cs"/>
                        </a:rPr>
                        <a:t>4.7</a:t>
                      </a:r>
                    </a:p>
                  </a:txBody>
                  <a:tcPr marL="0" marR="0" marT="0" marB="0" anchor="b"/>
                </a:tc>
                <a:extLst>
                  <a:ext uri="{0D108BD9-81ED-4DB2-BD59-A6C34878D82A}">
                    <a16:rowId xmlns:a16="http://schemas.microsoft.com/office/drawing/2014/main" val="10019"/>
                  </a:ext>
                </a:extLst>
              </a:tr>
              <a:tr h="152400">
                <a:tc>
                  <a:txBody>
                    <a:bodyPr/>
                    <a:lstStyle/>
                    <a:p>
                      <a:pPr marL="0" algn="ctr" defTabSz="914400" rtl="0" eaLnBrk="1" fontAlgn="b" latinLnBrk="0" hangingPunct="1"/>
                      <a:r>
                        <a:rPr lang="en-US" sz="1000" b="0" u="none" strike="noStrike" kern="1200" dirty="0">
                          <a:solidFill>
                            <a:srgbClr val="000000"/>
                          </a:solidFill>
                          <a:effectLst/>
                          <a:latin typeface="+mn-lt"/>
                          <a:ea typeface="+mn-ea"/>
                          <a:cs typeface="+mn-cs"/>
                        </a:rPr>
                        <a:t>4.9</a:t>
                      </a:r>
                    </a:p>
                  </a:txBody>
                  <a:tcPr marL="0" marR="0" marT="0" marB="0" anchor="b"/>
                </a:tc>
                <a:extLst>
                  <a:ext uri="{0D108BD9-81ED-4DB2-BD59-A6C34878D82A}">
                    <a16:rowId xmlns:a16="http://schemas.microsoft.com/office/drawing/2014/main" val="10020"/>
                  </a:ext>
                </a:extLst>
              </a:tr>
              <a:tr h="152400">
                <a:tc>
                  <a:txBody>
                    <a:bodyPr/>
                    <a:lstStyle/>
                    <a:p>
                      <a:pPr marL="0" algn="ctr" defTabSz="914400" rtl="0" eaLnBrk="1" fontAlgn="b" latinLnBrk="0" hangingPunct="1"/>
                      <a:r>
                        <a:rPr lang="en-US" sz="1000" b="0" u="none" strike="noStrike" kern="1200" dirty="0">
                          <a:solidFill>
                            <a:srgbClr val="000000"/>
                          </a:solidFill>
                          <a:effectLst/>
                          <a:latin typeface="+mn-lt"/>
                          <a:ea typeface="+mn-ea"/>
                          <a:cs typeface="+mn-cs"/>
                        </a:rPr>
                        <a:t>5.1</a:t>
                      </a:r>
                    </a:p>
                  </a:txBody>
                  <a:tcPr marL="0" marR="0" marT="0" marB="0" anchor="b"/>
                </a:tc>
                <a:extLst>
                  <a:ext uri="{0D108BD9-81ED-4DB2-BD59-A6C34878D82A}">
                    <a16:rowId xmlns:a16="http://schemas.microsoft.com/office/drawing/2014/main" val="10021"/>
                  </a:ext>
                </a:extLst>
              </a:tr>
              <a:tr h="152400">
                <a:tc>
                  <a:txBody>
                    <a:bodyPr/>
                    <a:lstStyle/>
                    <a:p>
                      <a:pPr marL="0" algn="ctr" defTabSz="914400" rtl="0" eaLnBrk="1" fontAlgn="b" latinLnBrk="0" hangingPunct="1"/>
                      <a:r>
                        <a:rPr lang="en-US" sz="1000" b="0" u="none" strike="noStrike" kern="1200" dirty="0">
                          <a:solidFill>
                            <a:srgbClr val="000000"/>
                          </a:solidFill>
                          <a:effectLst/>
                          <a:latin typeface="+mn-lt"/>
                          <a:ea typeface="+mn-ea"/>
                          <a:cs typeface="+mn-cs"/>
                        </a:rPr>
                        <a:t>5.3</a:t>
                      </a:r>
                    </a:p>
                  </a:txBody>
                  <a:tcPr marL="0" marR="0" marT="0" marB="0" anchor="b"/>
                </a:tc>
                <a:extLst>
                  <a:ext uri="{0D108BD9-81ED-4DB2-BD59-A6C34878D82A}">
                    <a16:rowId xmlns:a16="http://schemas.microsoft.com/office/drawing/2014/main" val="10022"/>
                  </a:ext>
                </a:extLst>
              </a:tr>
              <a:tr h="152400">
                <a:tc>
                  <a:txBody>
                    <a:bodyPr/>
                    <a:lstStyle/>
                    <a:p>
                      <a:pPr marL="0" algn="ctr" defTabSz="914400" rtl="0" eaLnBrk="1" fontAlgn="b" latinLnBrk="0" hangingPunct="1"/>
                      <a:r>
                        <a:rPr lang="en-US" sz="1000" b="0" u="none" strike="noStrike" kern="1200" dirty="0">
                          <a:solidFill>
                            <a:srgbClr val="000000"/>
                          </a:solidFill>
                          <a:effectLst/>
                          <a:latin typeface="+mn-lt"/>
                          <a:ea typeface="+mn-ea"/>
                          <a:cs typeface="+mn-cs"/>
                        </a:rPr>
                        <a:t>5.3</a:t>
                      </a:r>
                    </a:p>
                  </a:txBody>
                  <a:tcPr marL="0" marR="0" marT="0" marB="0" anchor="b"/>
                </a:tc>
                <a:extLst>
                  <a:ext uri="{0D108BD9-81ED-4DB2-BD59-A6C34878D82A}">
                    <a16:rowId xmlns:a16="http://schemas.microsoft.com/office/drawing/2014/main" val="10023"/>
                  </a:ext>
                </a:extLst>
              </a:tr>
              <a:tr h="152400">
                <a:tc>
                  <a:txBody>
                    <a:bodyPr/>
                    <a:lstStyle/>
                    <a:p>
                      <a:pPr marL="0" algn="ctr" defTabSz="914400" rtl="0" eaLnBrk="1" fontAlgn="b" latinLnBrk="0" hangingPunct="1"/>
                      <a:r>
                        <a:rPr lang="en-US" sz="1000" b="0" u="none" strike="noStrike" kern="1200" dirty="0">
                          <a:solidFill>
                            <a:srgbClr val="000000"/>
                          </a:solidFill>
                          <a:effectLst/>
                          <a:latin typeface="+mn-lt"/>
                          <a:ea typeface="+mn-ea"/>
                          <a:cs typeface="+mn-cs"/>
                        </a:rPr>
                        <a:t>5.3</a:t>
                      </a:r>
                    </a:p>
                  </a:txBody>
                  <a:tcPr marL="0" marR="0" marT="0" marB="0" anchor="b"/>
                </a:tc>
                <a:extLst>
                  <a:ext uri="{0D108BD9-81ED-4DB2-BD59-A6C34878D82A}">
                    <a16:rowId xmlns:a16="http://schemas.microsoft.com/office/drawing/2014/main" val="10024"/>
                  </a:ext>
                </a:extLst>
              </a:tr>
            </a:tbl>
          </a:graphicData>
        </a:graphic>
      </p:graphicFrame>
      <p:graphicFrame>
        <p:nvGraphicFramePr>
          <p:cNvPr id="15" name="Table 12MMT"/>
          <p:cNvGraphicFramePr>
            <a:graphicFrameLocks noGrp="1"/>
          </p:cNvGraphicFramePr>
          <p:nvPr>
            <p:extLst/>
          </p:nvPr>
        </p:nvGraphicFramePr>
        <p:xfrm>
          <a:off x="3059875" y="676894"/>
          <a:ext cx="609600" cy="3810000"/>
        </p:xfrm>
        <a:graphic>
          <a:graphicData uri="http://schemas.openxmlformats.org/drawingml/2006/table">
            <a:tbl>
              <a:tblPr>
                <a:tableStyleId>{073A0DAA-6AF3-43AB-8588-CEC1D06C72B9}</a:tableStyleId>
              </a:tblPr>
              <a:tblGrid>
                <a:gridCol w="609600">
                  <a:extLst>
                    <a:ext uri="{9D8B030D-6E8A-4147-A177-3AD203B41FA5}">
                      <a16:colId xmlns:a16="http://schemas.microsoft.com/office/drawing/2014/main" val="20000"/>
                    </a:ext>
                  </a:extLst>
                </a:gridCol>
              </a:tblGrid>
              <a:tr h="152400">
                <a:tc>
                  <a:txBody>
                    <a:bodyPr/>
                    <a:lstStyle/>
                    <a:p>
                      <a:pPr algn="ctr" fontAlgn="b"/>
                      <a:r>
                        <a:rPr lang="en-US" sz="1000" b="1" u="sng" strike="noStrike" dirty="0">
                          <a:solidFill>
                            <a:srgbClr val="000000"/>
                          </a:solidFill>
                          <a:effectLst/>
                          <a:latin typeface="+mn-lt"/>
                        </a:rPr>
                        <a:t>12MMT</a:t>
                      </a:r>
                      <a:endParaRPr lang="en-US" sz="1000" b="1" i="0" u="sng" strike="noStrike" dirty="0">
                        <a:solidFill>
                          <a:srgbClr val="000000"/>
                        </a:solidFill>
                        <a:effectLst/>
                        <a:latin typeface="+mn-lt"/>
                      </a:endParaRPr>
                    </a:p>
                  </a:txBody>
                  <a:tcPr marL="0" marR="0" marT="0" marB="0" anchor="b"/>
                </a:tc>
                <a:extLst>
                  <a:ext uri="{0D108BD9-81ED-4DB2-BD59-A6C34878D82A}">
                    <a16:rowId xmlns:a16="http://schemas.microsoft.com/office/drawing/2014/main" val="10000"/>
                  </a:ext>
                </a:extLst>
              </a:tr>
              <a:tr h="152400">
                <a:tc>
                  <a:txBody>
                    <a:bodyPr/>
                    <a:lstStyle/>
                    <a:p>
                      <a:pPr algn="ctr" fontAlgn="b"/>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01"/>
                  </a:ext>
                </a:extLst>
              </a:tr>
              <a:tr h="152400">
                <a:tc>
                  <a:txBody>
                    <a:bodyPr/>
                    <a:lstStyle/>
                    <a:p>
                      <a:pPr algn="ctr" fontAlgn="b"/>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02"/>
                  </a:ext>
                </a:extLst>
              </a:tr>
              <a:tr h="152400">
                <a:tc>
                  <a:txBody>
                    <a:bodyPr/>
                    <a:lstStyle/>
                    <a:p>
                      <a:pPr algn="ctr" fontAlgn="b"/>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03"/>
                  </a:ext>
                </a:extLst>
              </a:tr>
              <a:tr h="152400">
                <a:tc>
                  <a:txBody>
                    <a:bodyPr/>
                    <a:lstStyle/>
                    <a:p>
                      <a:pPr algn="ctr" fontAlgn="b"/>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04"/>
                  </a:ext>
                </a:extLst>
              </a:tr>
              <a:tr h="152400">
                <a:tc>
                  <a:txBody>
                    <a:bodyPr/>
                    <a:lstStyle/>
                    <a:p>
                      <a:pPr algn="ctr" fontAlgn="b"/>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05"/>
                  </a:ext>
                </a:extLst>
              </a:tr>
              <a:tr h="152400">
                <a:tc>
                  <a:txBody>
                    <a:bodyPr/>
                    <a:lstStyle/>
                    <a:p>
                      <a:pPr algn="ctr" fontAlgn="b"/>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06"/>
                  </a:ext>
                </a:extLst>
              </a:tr>
              <a:tr h="152400">
                <a:tc>
                  <a:txBody>
                    <a:bodyPr/>
                    <a:lstStyle/>
                    <a:p>
                      <a:pPr algn="ctr" fontAlgn="b"/>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07"/>
                  </a:ext>
                </a:extLst>
              </a:tr>
              <a:tr h="152400">
                <a:tc>
                  <a:txBody>
                    <a:bodyPr/>
                    <a:lstStyle/>
                    <a:p>
                      <a:pPr algn="ctr" fontAlgn="b"/>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08"/>
                  </a:ext>
                </a:extLst>
              </a:tr>
              <a:tr h="152400">
                <a:tc>
                  <a:txBody>
                    <a:bodyPr/>
                    <a:lstStyle/>
                    <a:p>
                      <a:pPr algn="ctr" fontAlgn="b"/>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09"/>
                  </a:ext>
                </a:extLst>
              </a:tr>
              <a:tr h="152400">
                <a:tc>
                  <a:txBody>
                    <a:bodyPr/>
                    <a:lstStyle/>
                    <a:p>
                      <a:pPr algn="ctr" fontAlgn="b"/>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10"/>
                  </a:ext>
                </a:extLst>
              </a:tr>
              <a:tr h="152400">
                <a:tc>
                  <a:txBody>
                    <a:bodyPr/>
                    <a:lstStyle/>
                    <a:p>
                      <a:pPr algn="ctr" fontAlgn="b"/>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11"/>
                  </a:ext>
                </a:extLst>
              </a:tr>
              <a:tr h="152400">
                <a:tc>
                  <a:txBody>
                    <a:bodyPr/>
                    <a:lstStyle/>
                    <a:p>
                      <a:pPr algn="ctr" fontAlgn="b"/>
                      <a:r>
                        <a:rPr lang="en-US" sz="1000" u="none" strike="noStrike" dirty="0">
                          <a:solidFill>
                            <a:srgbClr val="000000"/>
                          </a:solidFill>
                          <a:effectLst/>
                          <a:latin typeface="+mn-lt"/>
                        </a:rPr>
                        <a:t>18.0</a:t>
                      </a:r>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12"/>
                  </a:ext>
                </a:extLst>
              </a:tr>
              <a:tr h="152400">
                <a:tc>
                  <a:txBody>
                    <a:bodyPr/>
                    <a:lstStyle/>
                    <a:p>
                      <a:pPr algn="ctr" fontAlgn="b"/>
                      <a:r>
                        <a:rPr lang="en-US" sz="1000" u="none" strike="noStrike" dirty="0">
                          <a:solidFill>
                            <a:srgbClr val="000000"/>
                          </a:solidFill>
                          <a:effectLst/>
                          <a:latin typeface="+mn-lt"/>
                        </a:rPr>
                        <a:t>18.2</a:t>
                      </a:r>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13"/>
                  </a:ext>
                </a:extLst>
              </a:tr>
              <a:tr h="152400">
                <a:tc>
                  <a:txBody>
                    <a:bodyPr/>
                    <a:lstStyle/>
                    <a:p>
                      <a:pPr algn="ctr" fontAlgn="b"/>
                      <a:r>
                        <a:rPr lang="en-US" sz="1000" u="none" strike="noStrike" dirty="0">
                          <a:solidFill>
                            <a:srgbClr val="000000"/>
                          </a:solidFill>
                          <a:effectLst/>
                          <a:latin typeface="+mn-lt"/>
                        </a:rPr>
                        <a:t>18.4</a:t>
                      </a:r>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14"/>
                  </a:ext>
                </a:extLst>
              </a:tr>
              <a:tr h="152400">
                <a:tc>
                  <a:txBody>
                    <a:bodyPr/>
                    <a:lstStyle/>
                    <a:p>
                      <a:pPr algn="ctr" fontAlgn="b"/>
                      <a:r>
                        <a:rPr lang="en-US" sz="1000" u="none" strike="noStrike" dirty="0">
                          <a:solidFill>
                            <a:srgbClr val="000000"/>
                          </a:solidFill>
                          <a:effectLst/>
                          <a:latin typeface="+mn-lt"/>
                        </a:rPr>
                        <a:t>18.6</a:t>
                      </a:r>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15"/>
                  </a:ext>
                </a:extLst>
              </a:tr>
              <a:tr h="152400">
                <a:tc>
                  <a:txBody>
                    <a:bodyPr/>
                    <a:lstStyle/>
                    <a:p>
                      <a:pPr algn="ctr" fontAlgn="b"/>
                      <a:r>
                        <a:rPr lang="en-US" sz="1000" u="none" strike="noStrike" dirty="0">
                          <a:solidFill>
                            <a:srgbClr val="000000"/>
                          </a:solidFill>
                          <a:effectLst/>
                          <a:latin typeface="+mn-lt"/>
                        </a:rPr>
                        <a:t>18.8</a:t>
                      </a:r>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16"/>
                  </a:ext>
                </a:extLst>
              </a:tr>
              <a:tr h="152400">
                <a:tc>
                  <a:txBody>
                    <a:bodyPr/>
                    <a:lstStyle/>
                    <a:p>
                      <a:pPr algn="ctr" fontAlgn="b"/>
                      <a:r>
                        <a:rPr lang="en-US" sz="1000" u="none" strike="noStrike" dirty="0">
                          <a:solidFill>
                            <a:srgbClr val="000000"/>
                          </a:solidFill>
                          <a:effectLst/>
                          <a:latin typeface="+mn-lt"/>
                        </a:rPr>
                        <a:t>19.0</a:t>
                      </a:r>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17"/>
                  </a:ext>
                </a:extLst>
              </a:tr>
              <a:tr h="152400">
                <a:tc>
                  <a:txBody>
                    <a:bodyPr/>
                    <a:lstStyle/>
                    <a:p>
                      <a:pPr algn="ctr" fontAlgn="b"/>
                      <a:r>
                        <a:rPr lang="en-US" sz="1000" u="none" strike="noStrike" dirty="0">
                          <a:solidFill>
                            <a:srgbClr val="000000"/>
                          </a:solidFill>
                          <a:effectLst/>
                          <a:latin typeface="+mn-lt"/>
                        </a:rPr>
                        <a:t>19.2</a:t>
                      </a:r>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18"/>
                  </a:ext>
                </a:extLst>
              </a:tr>
              <a:tr h="152400">
                <a:tc>
                  <a:txBody>
                    <a:bodyPr/>
                    <a:lstStyle/>
                    <a:p>
                      <a:pPr algn="ctr" fontAlgn="b"/>
                      <a:r>
                        <a:rPr lang="en-US" sz="1000" u="none" strike="noStrike" dirty="0">
                          <a:solidFill>
                            <a:srgbClr val="000000"/>
                          </a:solidFill>
                          <a:effectLst/>
                          <a:latin typeface="+mn-lt"/>
                        </a:rPr>
                        <a:t>19.4</a:t>
                      </a:r>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19"/>
                  </a:ext>
                </a:extLst>
              </a:tr>
              <a:tr h="152400">
                <a:tc>
                  <a:txBody>
                    <a:bodyPr/>
                    <a:lstStyle/>
                    <a:p>
                      <a:pPr algn="ctr" fontAlgn="b"/>
                      <a:r>
                        <a:rPr lang="en-US" sz="1000" u="none" strike="noStrike" dirty="0">
                          <a:solidFill>
                            <a:srgbClr val="000000"/>
                          </a:solidFill>
                          <a:effectLst/>
                          <a:latin typeface="+mn-lt"/>
                        </a:rPr>
                        <a:t>19.7</a:t>
                      </a:r>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20"/>
                  </a:ext>
                </a:extLst>
              </a:tr>
              <a:tr h="152400">
                <a:tc>
                  <a:txBody>
                    <a:bodyPr/>
                    <a:lstStyle/>
                    <a:p>
                      <a:pPr algn="ctr" fontAlgn="b"/>
                      <a:r>
                        <a:rPr lang="en-US" sz="1000" u="none" strike="noStrike" dirty="0">
                          <a:solidFill>
                            <a:srgbClr val="000000"/>
                          </a:solidFill>
                          <a:effectLst/>
                          <a:latin typeface="+mn-lt"/>
                        </a:rPr>
                        <a:t>19.8</a:t>
                      </a:r>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21"/>
                  </a:ext>
                </a:extLst>
              </a:tr>
              <a:tr h="152400">
                <a:tc>
                  <a:txBody>
                    <a:bodyPr/>
                    <a:lstStyle/>
                    <a:p>
                      <a:pPr algn="ctr" fontAlgn="b"/>
                      <a:r>
                        <a:rPr lang="en-US" sz="1000" u="none" strike="noStrike" dirty="0">
                          <a:solidFill>
                            <a:srgbClr val="000000"/>
                          </a:solidFill>
                          <a:effectLst/>
                          <a:latin typeface="+mn-lt"/>
                        </a:rPr>
                        <a:t>20.0</a:t>
                      </a:r>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22"/>
                  </a:ext>
                </a:extLst>
              </a:tr>
              <a:tr h="152400">
                <a:tc>
                  <a:txBody>
                    <a:bodyPr/>
                    <a:lstStyle/>
                    <a:p>
                      <a:pPr algn="ctr" fontAlgn="b"/>
                      <a:r>
                        <a:rPr lang="en-US" sz="1000" u="none" strike="noStrike" dirty="0">
                          <a:solidFill>
                            <a:srgbClr val="000000"/>
                          </a:solidFill>
                          <a:effectLst/>
                          <a:latin typeface="+mn-lt"/>
                        </a:rPr>
                        <a:t>20.2</a:t>
                      </a:r>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23"/>
                  </a:ext>
                </a:extLst>
              </a:tr>
              <a:tr h="152400">
                <a:tc>
                  <a:txBody>
                    <a:bodyPr/>
                    <a:lstStyle/>
                    <a:p>
                      <a:pPr algn="ctr" fontAlgn="b"/>
                      <a:r>
                        <a:rPr lang="en-US" sz="1000" u="none" strike="noStrike" dirty="0">
                          <a:solidFill>
                            <a:srgbClr val="000000"/>
                          </a:solidFill>
                          <a:effectLst/>
                          <a:latin typeface="+mn-lt"/>
                        </a:rPr>
                        <a:t>20.3</a:t>
                      </a:r>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24"/>
                  </a:ext>
                </a:extLst>
              </a:tr>
            </a:tbl>
          </a:graphicData>
        </a:graphic>
      </p:graphicFrame>
      <p:graphicFrame>
        <p:nvGraphicFramePr>
          <p:cNvPr id="18" name="Table 12/12"/>
          <p:cNvGraphicFramePr>
            <a:graphicFrameLocks noGrp="1"/>
          </p:cNvGraphicFramePr>
          <p:nvPr>
            <p:extLst/>
          </p:nvPr>
        </p:nvGraphicFramePr>
        <p:xfrm>
          <a:off x="3762500" y="676894"/>
          <a:ext cx="609600" cy="3810000"/>
        </p:xfrm>
        <a:graphic>
          <a:graphicData uri="http://schemas.openxmlformats.org/drawingml/2006/table">
            <a:tbl>
              <a:tblPr>
                <a:tableStyleId>{073A0DAA-6AF3-43AB-8588-CEC1D06C72B9}</a:tableStyleId>
              </a:tblPr>
              <a:tblGrid>
                <a:gridCol w="609600">
                  <a:extLst>
                    <a:ext uri="{9D8B030D-6E8A-4147-A177-3AD203B41FA5}">
                      <a16:colId xmlns:a16="http://schemas.microsoft.com/office/drawing/2014/main" val="20000"/>
                    </a:ext>
                  </a:extLst>
                </a:gridCol>
              </a:tblGrid>
              <a:tr h="152400">
                <a:tc>
                  <a:txBody>
                    <a:bodyPr/>
                    <a:lstStyle/>
                    <a:p>
                      <a:pPr algn="ctr" fontAlgn="b"/>
                      <a:r>
                        <a:rPr lang="en-US" sz="1000" b="1" u="sng" strike="noStrike" dirty="0">
                          <a:solidFill>
                            <a:srgbClr val="000000"/>
                          </a:solidFill>
                          <a:effectLst/>
                          <a:latin typeface="+mn-lt"/>
                        </a:rPr>
                        <a:t>12/12</a:t>
                      </a:r>
                      <a:endParaRPr lang="en-US" sz="1000" b="1" i="0" u="sng" strike="noStrike" dirty="0">
                        <a:solidFill>
                          <a:srgbClr val="000000"/>
                        </a:solidFill>
                        <a:effectLst/>
                        <a:latin typeface="+mn-lt"/>
                      </a:endParaRPr>
                    </a:p>
                  </a:txBody>
                  <a:tcPr marL="0" marR="0" marT="0" marB="0" anchor="b"/>
                </a:tc>
                <a:extLst>
                  <a:ext uri="{0D108BD9-81ED-4DB2-BD59-A6C34878D82A}">
                    <a16:rowId xmlns:a16="http://schemas.microsoft.com/office/drawing/2014/main" val="10000"/>
                  </a:ext>
                </a:extLst>
              </a:tr>
              <a:tr h="152400">
                <a:tc>
                  <a:txBody>
                    <a:bodyPr/>
                    <a:lstStyle/>
                    <a:p>
                      <a:pPr algn="ctr" fontAlgn="b"/>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01"/>
                  </a:ext>
                </a:extLst>
              </a:tr>
              <a:tr h="152400">
                <a:tc>
                  <a:txBody>
                    <a:bodyPr/>
                    <a:lstStyle/>
                    <a:p>
                      <a:pPr algn="ctr" fontAlgn="b"/>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02"/>
                  </a:ext>
                </a:extLst>
              </a:tr>
              <a:tr h="152400">
                <a:tc>
                  <a:txBody>
                    <a:bodyPr/>
                    <a:lstStyle/>
                    <a:p>
                      <a:pPr algn="ctr" fontAlgn="b"/>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03"/>
                  </a:ext>
                </a:extLst>
              </a:tr>
              <a:tr h="152400">
                <a:tc>
                  <a:txBody>
                    <a:bodyPr/>
                    <a:lstStyle/>
                    <a:p>
                      <a:pPr algn="ctr" fontAlgn="b"/>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04"/>
                  </a:ext>
                </a:extLst>
              </a:tr>
              <a:tr h="152400">
                <a:tc>
                  <a:txBody>
                    <a:bodyPr/>
                    <a:lstStyle/>
                    <a:p>
                      <a:pPr algn="ctr" fontAlgn="b"/>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05"/>
                  </a:ext>
                </a:extLst>
              </a:tr>
              <a:tr h="152400">
                <a:tc>
                  <a:txBody>
                    <a:bodyPr/>
                    <a:lstStyle/>
                    <a:p>
                      <a:pPr algn="ctr" fontAlgn="b"/>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06"/>
                  </a:ext>
                </a:extLst>
              </a:tr>
              <a:tr h="152400">
                <a:tc>
                  <a:txBody>
                    <a:bodyPr/>
                    <a:lstStyle/>
                    <a:p>
                      <a:pPr algn="ctr" fontAlgn="b"/>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07"/>
                  </a:ext>
                </a:extLst>
              </a:tr>
              <a:tr h="152400">
                <a:tc>
                  <a:txBody>
                    <a:bodyPr/>
                    <a:lstStyle/>
                    <a:p>
                      <a:pPr algn="ctr" fontAlgn="b"/>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08"/>
                  </a:ext>
                </a:extLst>
              </a:tr>
              <a:tr h="152400">
                <a:tc>
                  <a:txBody>
                    <a:bodyPr/>
                    <a:lstStyle/>
                    <a:p>
                      <a:pPr algn="ctr" fontAlgn="b"/>
                      <a:endParaRPr lang="en-US" sz="1000" b="0" i="0" u="none" strike="noStrike">
                        <a:solidFill>
                          <a:srgbClr val="000000"/>
                        </a:solidFill>
                        <a:effectLst/>
                        <a:latin typeface="+mn-lt"/>
                      </a:endParaRPr>
                    </a:p>
                  </a:txBody>
                  <a:tcPr marL="0" marR="0" marT="0" marB="0" anchor="b"/>
                </a:tc>
                <a:extLst>
                  <a:ext uri="{0D108BD9-81ED-4DB2-BD59-A6C34878D82A}">
                    <a16:rowId xmlns:a16="http://schemas.microsoft.com/office/drawing/2014/main" val="10009"/>
                  </a:ext>
                </a:extLst>
              </a:tr>
              <a:tr h="152400">
                <a:tc>
                  <a:txBody>
                    <a:bodyPr/>
                    <a:lstStyle/>
                    <a:p>
                      <a:pPr algn="ctr" fontAlgn="b"/>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10"/>
                  </a:ext>
                </a:extLst>
              </a:tr>
              <a:tr h="152400">
                <a:tc>
                  <a:txBody>
                    <a:bodyPr/>
                    <a:lstStyle/>
                    <a:p>
                      <a:pPr algn="ctr" fontAlgn="b"/>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11"/>
                  </a:ext>
                </a:extLst>
              </a:tr>
              <a:tr h="152400">
                <a:tc>
                  <a:txBody>
                    <a:bodyPr/>
                    <a:lstStyle/>
                    <a:p>
                      <a:pPr algn="ctr" fontAlgn="b"/>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12"/>
                  </a:ext>
                </a:extLst>
              </a:tr>
              <a:tr h="152400">
                <a:tc>
                  <a:txBody>
                    <a:bodyPr/>
                    <a:lstStyle/>
                    <a:p>
                      <a:pPr algn="ctr" fontAlgn="b"/>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13"/>
                  </a:ext>
                </a:extLst>
              </a:tr>
              <a:tr h="152400">
                <a:tc>
                  <a:txBody>
                    <a:bodyPr/>
                    <a:lstStyle/>
                    <a:p>
                      <a:pPr algn="ctr" fontAlgn="b"/>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14"/>
                  </a:ext>
                </a:extLst>
              </a:tr>
              <a:tr h="152400">
                <a:tc>
                  <a:txBody>
                    <a:bodyPr/>
                    <a:lstStyle/>
                    <a:p>
                      <a:pPr algn="ctr" fontAlgn="b"/>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15"/>
                  </a:ext>
                </a:extLst>
              </a:tr>
              <a:tr h="152400">
                <a:tc>
                  <a:txBody>
                    <a:bodyPr/>
                    <a:lstStyle/>
                    <a:p>
                      <a:pPr algn="ctr" fontAlgn="b"/>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16"/>
                  </a:ext>
                </a:extLst>
              </a:tr>
              <a:tr h="152400">
                <a:tc>
                  <a:txBody>
                    <a:bodyPr/>
                    <a:lstStyle/>
                    <a:p>
                      <a:pPr algn="ctr" fontAlgn="b"/>
                      <a:r>
                        <a:rPr lang="en-US" sz="1000" u="none" strike="noStrike" dirty="0">
                          <a:solidFill>
                            <a:srgbClr val="000000"/>
                          </a:solidFill>
                          <a:effectLst/>
                          <a:latin typeface="+mn-lt"/>
                        </a:rPr>
                        <a:t>26.7%</a:t>
                      </a:r>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17"/>
                  </a:ext>
                </a:extLst>
              </a:tr>
              <a:tr h="152400">
                <a:tc>
                  <a:txBody>
                    <a:bodyPr/>
                    <a:lstStyle/>
                    <a:p>
                      <a:pPr algn="ctr" fontAlgn="b"/>
                      <a:r>
                        <a:rPr lang="en-US" sz="1000" u="none" strike="noStrike" dirty="0">
                          <a:solidFill>
                            <a:srgbClr val="000000"/>
                          </a:solidFill>
                          <a:effectLst/>
                          <a:latin typeface="+mn-lt"/>
                        </a:rPr>
                        <a:t>25.5%</a:t>
                      </a:r>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18"/>
                  </a:ext>
                </a:extLst>
              </a:tr>
              <a:tr h="152400">
                <a:tc>
                  <a:txBody>
                    <a:bodyPr/>
                    <a:lstStyle/>
                    <a:p>
                      <a:pPr algn="ctr" fontAlgn="b"/>
                      <a:r>
                        <a:rPr lang="en-US" sz="1000" u="none" strike="noStrike" dirty="0">
                          <a:solidFill>
                            <a:srgbClr val="000000"/>
                          </a:solidFill>
                          <a:effectLst/>
                          <a:latin typeface="+mn-lt"/>
                        </a:rPr>
                        <a:t>25.2%</a:t>
                      </a:r>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19"/>
                  </a:ext>
                </a:extLst>
              </a:tr>
              <a:tr h="152400">
                <a:tc>
                  <a:txBody>
                    <a:bodyPr/>
                    <a:lstStyle/>
                    <a:p>
                      <a:pPr algn="ctr" fontAlgn="b"/>
                      <a:r>
                        <a:rPr lang="en-US" sz="1000" u="none" strike="noStrike" dirty="0">
                          <a:solidFill>
                            <a:srgbClr val="000000"/>
                          </a:solidFill>
                          <a:effectLst/>
                          <a:latin typeface="+mn-lt"/>
                        </a:rPr>
                        <a:t>22.4%</a:t>
                      </a:r>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20"/>
                  </a:ext>
                </a:extLst>
              </a:tr>
              <a:tr h="152400">
                <a:tc>
                  <a:txBody>
                    <a:bodyPr/>
                    <a:lstStyle/>
                    <a:p>
                      <a:pPr algn="ctr" fontAlgn="b"/>
                      <a:r>
                        <a:rPr lang="en-US" sz="1000" u="none" strike="noStrike" dirty="0">
                          <a:solidFill>
                            <a:srgbClr val="000000"/>
                          </a:solidFill>
                          <a:effectLst/>
                          <a:latin typeface="+mn-lt"/>
                        </a:rPr>
                        <a:t>20.0%</a:t>
                      </a:r>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21"/>
                  </a:ext>
                </a:extLst>
              </a:tr>
              <a:tr h="152400">
                <a:tc>
                  <a:txBody>
                    <a:bodyPr/>
                    <a:lstStyle/>
                    <a:p>
                      <a:pPr algn="ctr" fontAlgn="b"/>
                      <a:r>
                        <a:rPr lang="en-US" sz="1000" u="none" strike="noStrike" dirty="0">
                          <a:solidFill>
                            <a:srgbClr val="000000"/>
                          </a:solidFill>
                          <a:effectLst/>
                          <a:latin typeface="+mn-lt"/>
                        </a:rPr>
                        <a:t>18.3%</a:t>
                      </a:r>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22"/>
                  </a:ext>
                </a:extLst>
              </a:tr>
              <a:tr h="152400">
                <a:tc>
                  <a:txBody>
                    <a:bodyPr/>
                    <a:lstStyle/>
                    <a:p>
                      <a:pPr algn="ctr" fontAlgn="b"/>
                      <a:r>
                        <a:rPr lang="en-US" sz="1000" u="none" strike="noStrike" dirty="0">
                          <a:solidFill>
                            <a:srgbClr val="000000"/>
                          </a:solidFill>
                          <a:effectLst/>
                          <a:latin typeface="+mn-lt"/>
                        </a:rPr>
                        <a:t>15.4%</a:t>
                      </a:r>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23"/>
                  </a:ext>
                </a:extLst>
              </a:tr>
              <a:tr h="152400">
                <a:tc>
                  <a:txBody>
                    <a:bodyPr/>
                    <a:lstStyle/>
                    <a:p>
                      <a:pPr algn="ctr" fontAlgn="b"/>
                      <a:r>
                        <a:rPr lang="en-US" sz="1000" u="none" strike="noStrike" dirty="0">
                          <a:solidFill>
                            <a:srgbClr val="000000"/>
                          </a:solidFill>
                          <a:effectLst/>
                          <a:latin typeface="+mn-lt"/>
                        </a:rPr>
                        <a:t>12.7%</a:t>
                      </a:r>
                      <a:endParaRPr lang="en-US"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24"/>
                  </a:ext>
                </a:extLst>
              </a:tr>
            </a:tbl>
          </a:graphicData>
        </a:graphic>
      </p:graphicFrame>
      <mc:AlternateContent xmlns:mc="http://schemas.openxmlformats.org/markup-compatibility/2006" xmlns:a14="http://schemas.microsoft.com/office/drawing/2010/main">
        <mc:Choice Requires="a14">
          <p:sp>
            <p:nvSpPr>
              <p:cNvPr id="19" name="12/12 calc"/>
              <p:cNvSpPr txBox="1"/>
              <p:nvPr/>
            </p:nvSpPr>
            <p:spPr>
              <a:xfrm>
                <a:off x="4845756" y="2686051"/>
                <a:ext cx="3581400" cy="1617366"/>
              </a:xfrm>
              <a:prstGeom prst="rect">
                <a:avLst/>
              </a:prstGeom>
              <a:noFill/>
            </p:spPr>
            <p:txBody>
              <a:bodyPr wrap="square" lIns="91430" tIns="45715" rIns="91430" bIns="45715" rtlCol="0">
                <a:spAutoFit/>
              </a:bodyPr>
              <a:lstStyle/>
              <a:p>
                <a:pPr marL="0" marR="0" lvl="0" indent="0" algn="l" defTabSz="914288"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a:ea typeface="+mn-ea"/>
                    <a:cs typeface="+mn-cs"/>
                  </a:rPr>
                  <a:t>12/12</a:t>
                </a:r>
                <a:r>
                  <a:rPr kumimoji="0" lang="en-US" sz="1800" b="0" i="0" u="none" strike="noStrike" kern="0" cap="none" spc="0" normalizeH="0" baseline="0" noProof="0" dirty="0">
                    <a:ln>
                      <a:noFill/>
                    </a:ln>
                    <a:solidFill>
                      <a:prstClr val="black"/>
                    </a:solidFill>
                    <a:effectLst/>
                    <a:uLnTx/>
                    <a:uFillTx/>
                    <a:latin typeface="Arial"/>
                    <a:ea typeface="+mn-ea"/>
                    <a:cs typeface="+mn-cs"/>
                  </a:rPr>
                  <a:t> </a:t>
                </a:r>
                <a:r>
                  <a:rPr kumimoji="0" lang="en-US" sz="1800" b="1" i="0" u="none" strike="noStrike" kern="0" cap="none" spc="0" normalizeH="0" baseline="0" noProof="0" dirty="0">
                    <a:ln>
                      <a:noFill/>
                    </a:ln>
                    <a:solidFill>
                      <a:prstClr val="black"/>
                    </a:solidFill>
                    <a:effectLst/>
                    <a:uLnTx/>
                    <a:uFillTx/>
                    <a:latin typeface="Arial"/>
                    <a:ea typeface="+mn-ea"/>
                    <a:cs typeface="+mn-cs"/>
                  </a:rPr>
                  <a:t>Rate-of-Change</a:t>
                </a:r>
              </a:p>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Arial"/>
                  <a:ea typeface="+mn-ea"/>
                  <a:cs typeface="+mn-cs"/>
                </a:endParaRPr>
              </a:p>
              <a:p>
                <a:pPr marL="0" marR="0" lvl="0" indent="0" algn="l" defTabSz="914288"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rial"/>
                    <a:ea typeface="+mn-ea"/>
                    <a:cs typeface="+mn-cs"/>
                  </a:rPr>
                  <a:t>= </a:t>
                </a:r>
                <a14:m>
                  <m:oMath xmlns:m="http://schemas.openxmlformats.org/officeDocument/2006/math">
                    <m:f>
                      <m:fPr>
                        <m:ctrlPr>
                          <a:rPr kumimoji="0" lang="en-US" sz="1600" b="0" i="1" u="none" strike="noStrike" kern="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16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𝑀𝑎𝑟𝑐h</m:t>
                        </m:r>
                        <m:r>
                          <a:rPr kumimoji="0" lang="en-US" sz="16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  2019  12</m:t>
                        </m:r>
                        <m:r>
                          <a:rPr kumimoji="0" lang="en-US" sz="1600" b="0" i="1" u="none" strike="noStrike" kern="0" cap="none" spc="0" normalizeH="0" baseline="0" noProof="0">
                            <a:ln>
                              <a:noFill/>
                            </a:ln>
                            <a:solidFill>
                              <a:prstClr val="black"/>
                            </a:solidFill>
                            <a:effectLst/>
                            <a:uLnTx/>
                            <a:uFillTx/>
                            <a:latin typeface="Cambria Math"/>
                            <a:ea typeface="+mn-ea"/>
                            <a:cs typeface="+mn-cs"/>
                          </a:rPr>
                          <m:t>𝑀𝑀𝑇</m:t>
                        </m:r>
                      </m:num>
                      <m:den>
                        <m:r>
                          <a:rPr kumimoji="0" lang="en-US" sz="16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𝑀𝑎𝑟𝑐h</m:t>
                        </m:r>
                        <m:r>
                          <a:rPr kumimoji="0" lang="en-US" sz="16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  2018  12</m:t>
                        </m:r>
                        <m:r>
                          <a:rPr kumimoji="0" lang="en-US" sz="1600" b="0" i="1" u="none" strike="noStrike" kern="0" cap="none" spc="0" normalizeH="0" baseline="0" noProof="0">
                            <a:ln>
                              <a:noFill/>
                            </a:ln>
                            <a:solidFill>
                              <a:prstClr val="black"/>
                            </a:solidFill>
                            <a:effectLst/>
                            <a:uLnTx/>
                            <a:uFillTx/>
                            <a:latin typeface="Cambria Math"/>
                            <a:ea typeface="+mn-ea"/>
                            <a:cs typeface="+mn-cs"/>
                          </a:rPr>
                          <m:t>𝑀𝑀𝑇</m:t>
                        </m:r>
                      </m:den>
                    </m:f>
                    <m:r>
                      <a:rPr kumimoji="0" lang="en-US" sz="1600" b="0" i="0" u="none" strike="noStrike" kern="0" cap="none" spc="0" normalizeH="0" baseline="0" noProof="0" dirty="0">
                        <a:ln>
                          <a:noFill/>
                        </a:ln>
                        <a:solidFill>
                          <a:prstClr val="black"/>
                        </a:solidFill>
                        <a:effectLst/>
                        <a:uLnTx/>
                        <a:uFillTx/>
                        <a:latin typeface="Cambria Math"/>
                        <a:ea typeface="Cambria Math"/>
                        <a:cs typeface="+mn-cs"/>
                      </a:rPr>
                      <m:t>×100−100</m:t>
                    </m:r>
                  </m:oMath>
                </a14:m>
                <a:endParaRPr kumimoji="0" lang="en-US" sz="1600" b="0" i="0" u="none" strike="noStrike" kern="0" cap="none" spc="0" normalizeH="0" baseline="0" noProof="0" dirty="0">
                  <a:ln>
                    <a:noFill/>
                  </a:ln>
                  <a:solidFill>
                    <a:prstClr val="black"/>
                  </a:solidFill>
                  <a:effectLst/>
                  <a:uLnTx/>
                  <a:uFillTx/>
                  <a:latin typeface="Arial"/>
                  <a:ea typeface="Cambria Math"/>
                  <a:cs typeface="+mn-cs"/>
                </a:endParaRPr>
              </a:p>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Arial"/>
                  <a:ea typeface="Cambria Math"/>
                  <a:cs typeface="+mn-cs"/>
                </a:endParaRPr>
              </a:p>
              <a:p>
                <a:pPr marL="0" marR="0" lvl="0" indent="0" algn="l" defTabSz="914288"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rial"/>
                    <a:ea typeface="+mn-ea"/>
                    <a:cs typeface="+mn-cs"/>
                  </a:rPr>
                  <a:t>=</a:t>
                </a:r>
                <a14:m>
                  <m:oMath xmlns:m="http://schemas.openxmlformats.org/officeDocument/2006/math">
                    <m:f>
                      <m:fPr>
                        <m:ctrlPr>
                          <a:rPr kumimoji="0" lang="en-US" sz="1600" b="0" i="1" u="none" strike="noStrike" kern="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1600" b="0" i="1" u="none" strike="noStrike" kern="0" cap="none" spc="0" normalizeH="0" baseline="0" noProof="0">
                            <a:ln>
                              <a:noFill/>
                            </a:ln>
                            <a:solidFill>
                              <a:prstClr val="black"/>
                            </a:solidFill>
                            <a:effectLst/>
                            <a:uLnTx/>
                            <a:uFillTx/>
                            <a:latin typeface="Cambria Math"/>
                            <a:ea typeface="+mn-ea"/>
                            <a:cs typeface="+mn-cs"/>
                          </a:rPr>
                          <m:t>20.3</m:t>
                        </m:r>
                      </m:num>
                      <m:den>
                        <m:r>
                          <a:rPr kumimoji="0" lang="en-US" sz="1600" b="0" i="1" u="none" strike="noStrike" kern="0" cap="none" spc="0" normalizeH="0" baseline="0" noProof="0">
                            <a:ln>
                              <a:noFill/>
                            </a:ln>
                            <a:solidFill>
                              <a:prstClr val="black"/>
                            </a:solidFill>
                            <a:effectLst/>
                            <a:uLnTx/>
                            <a:uFillTx/>
                            <a:latin typeface="Cambria Math"/>
                            <a:ea typeface="+mn-ea"/>
                            <a:cs typeface="+mn-cs"/>
                          </a:rPr>
                          <m:t>18.0</m:t>
                        </m:r>
                      </m:den>
                    </m:f>
                    <m:r>
                      <a:rPr kumimoji="0" lang="en-US" sz="1600" b="0" i="0" u="none" strike="noStrike" kern="0" cap="none" spc="0" normalizeH="0" baseline="0" noProof="0" dirty="0">
                        <a:ln>
                          <a:noFill/>
                        </a:ln>
                        <a:solidFill>
                          <a:prstClr val="black"/>
                        </a:solidFill>
                        <a:effectLst/>
                        <a:uLnTx/>
                        <a:uFillTx/>
                        <a:latin typeface="Cambria Math"/>
                        <a:ea typeface="Cambria Math"/>
                        <a:cs typeface="+mn-cs"/>
                      </a:rPr>
                      <m:t>×100−100=</m:t>
                    </m:r>
                    <m:r>
                      <a:rPr kumimoji="0" lang="en-US" sz="1600" b="0" i="0" u="none" strike="noStrike" kern="0" cap="none" spc="0" normalizeH="0" baseline="0" noProof="0" dirty="0">
                        <a:ln>
                          <a:noFill/>
                        </a:ln>
                        <a:solidFill>
                          <a:srgbClr val="FF0000"/>
                        </a:solidFill>
                        <a:effectLst/>
                        <a:uLnTx/>
                        <a:uFillTx/>
                        <a:latin typeface="Cambria Math"/>
                        <a:ea typeface="Cambria Math"/>
                        <a:cs typeface="+mn-cs"/>
                      </a:rPr>
                      <m:t>12.7%</m:t>
                    </m:r>
                  </m:oMath>
                </a14:m>
                <a:endParaRPr kumimoji="0" lang="en-US" sz="1600" b="0" i="0" u="none" strike="noStrike" kern="0" cap="none" spc="0" normalizeH="0" baseline="0" noProof="0" dirty="0">
                  <a:ln>
                    <a:noFill/>
                  </a:ln>
                  <a:solidFill>
                    <a:srgbClr val="FF0000"/>
                  </a:solidFill>
                  <a:effectLst/>
                  <a:uLnTx/>
                  <a:uFillTx/>
                  <a:latin typeface="Arial"/>
                  <a:ea typeface="+mn-ea"/>
                  <a:cs typeface="+mn-cs"/>
                </a:endParaRPr>
              </a:p>
            </p:txBody>
          </p:sp>
        </mc:Choice>
        <mc:Fallback xmlns="">
          <p:sp>
            <p:nvSpPr>
              <p:cNvPr id="19" name="12/12 calc"/>
              <p:cNvSpPr txBox="1">
                <a:spLocks noRot="1" noChangeAspect="1" noMove="1" noResize="1" noEditPoints="1" noAdjustHandles="1" noChangeArrowheads="1" noChangeShapeType="1" noTextEdit="1"/>
              </p:cNvSpPr>
              <p:nvPr/>
            </p:nvSpPr>
            <p:spPr>
              <a:xfrm>
                <a:off x="4845756" y="2686051"/>
                <a:ext cx="3581400" cy="1617366"/>
              </a:xfrm>
              <a:prstGeom prst="rect">
                <a:avLst/>
              </a:prstGeom>
              <a:blipFill>
                <a:blip r:embed="rId4"/>
                <a:stretch>
                  <a:fillRect l="-1533" t="-2264"/>
                </a:stretch>
              </a:blipFill>
            </p:spPr>
            <p:txBody>
              <a:bodyPr/>
              <a:lstStyle/>
              <a:p>
                <a:r>
                  <a:rPr lang="en-US">
                    <a:noFill/>
                  </a:rPr>
                  <a:t> </a:t>
                </a:r>
              </a:p>
            </p:txBody>
          </p:sp>
        </mc:Fallback>
      </mc:AlternateContent>
      <p:sp>
        <p:nvSpPr>
          <p:cNvPr id="20" name="Oval down 3 raw"/>
          <p:cNvSpPr/>
          <p:nvPr/>
        </p:nvSpPr>
        <p:spPr>
          <a:xfrm>
            <a:off x="152415" y="4019551"/>
            <a:ext cx="1219199" cy="4708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88"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21" name="Oval up 3 raw"/>
          <p:cNvSpPr/>
          <p:nvPr/>
        </p:nvSpPr>
        <p:spPr>
          <a:xfrm>
            <a:off x="152400" y="2190751"/>
            <a:ext cx="1200150" cy="4877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88"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25" name="Right Arrow down 3MMT"/>
          <p:cNvSpPr/>
          <p:nvPr/>
        </p:nvSpPr>
        <p:spPr>
          <a:xfrm>
            <a:off x="1371600" y="4393817"/>
            <a:ext cx="381000" cy="342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88"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26" name="Right Arrow up 3MMT"/>
          <p:cNvSpPr/>
          <p:nvPr/>
        </p:nvSpPr>
        <p:spPr>
          <a:xfrm>
            <a:off x="1352550" y="2565006"/>
            <a:ext cx="400050" cy="342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88"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graphicFrame>
        <p:nvGraphicFramePr>
          <p:cNvPr id="28" name="Table 3/12"/>
          <p:cNvGraphicFramePr>
            <a:graphicFrameLocks noGrp="1"/>
          </p:cNvGraphicFramePr>
          <p:nvPr>
            <p:extLst/>
          </p:nvPr>
        </p:nvGraphicFramePr>
        <p:xfrm>
          <a:off x="2375065" y="676894"/>
          <a:ext cx="608610" cy="3810000"/>
        </p:xfrm>
        <a:graphic>
          <a:graphicData uri="http://schemas.openxmlformats.org/drawingml/2006/table">
            <a:tbl>
              <a:tblPr>
                <a:tableStyleId>{073A0DAA-6AF3-43AB-8588-CEC1D06C72B9}</a:tableStyleId>
              </a:tblPr>
              <a:tblGrid>
                <a:gridCol w="608610">
                  <a:extLst>
                    <a:ext uri="{9D8B030D-6E8A-4147-A177-3AD203B41FA5}">
                      <a16:colId xmlns:a16="http://schemas.microsoft.com/office/drawing/2014/main" val="20000"/>
                    </a:ext>
                  </a:extLst>
                </a:gridCol>
              </a:tblGrid>
              <a:tr h="152400">
                <a:tc>
                  <a:txBody>
                    <a:bodyPr/>
                    <a:lstStyle/>
                    <a:p>
                      <a:pPr marL="0" algn="ctr" defTabSz="914400" rtl="0" eaLnBrk="1" fontAlgn="b" latinLnBrk="0" hangingPunct="1"/>
                      <a:r>
                        <a:rPr lang="en-US" sz="1000" b="1" u="sng" strike="noStrike" kern="1200" dirty="0">
                          <a:solidFill>
                            <a:srgbClr val="000000"/>
                          </a:solidFill>
                          <a:effectLst/>
                        </a:rPr>
                        <a:t>3/12</a:t>
                      </a:r>
                      <a:endParaRPr lang="en-US" sz="1000" b="1" u="sng" strike="noStrike" kern="1200" dirty="0">
                        <a:solidFill>
                          <a:srgbClr val="000000"/>
                        </a:solidFill>
                        <a:effectLst/>
                        <a:latin typeface="+mn-lt"/>
                        <a:ea typeface="+mn-ea"/>
                        <a:cs typeface="+mn-cs"/>
                      </a:endParaRPr>
                    </a:p>
                  </a:txBody>
                  <a:tcPr marL="0" marR="0" marT="0" marB="0" anchor="b"/>
                </a:tc>
                <a:extLst>
                  <a:ext uri="{0D108BD9-81ED-4DB2-BD59-A6C34878D82A}">
                    <a16:rowId xmlns:a16="http://schemas.microsoft.com/office/drawing/2014/main" val="10000"/>
                  </a:ext>
                </a:extLst>
              </a:tr>
              <a:tr h="152400">
                <a:tc>
                  <a:txBody>
                    <a:bodyPr/>
                    <a:lstStyle/>
                    <a:p>
                      <a:pPr marL="0" algn="ctr" defTabSz="914400" rtl="0" eaLnBrk="1" fontAlgn="b" latinLnBrk="0" hangingPunct="1"/>
                      <a:endParaRPr lang="en-US" sz="1000" b="0" u="none" strike="noStrike" kern="1200" dirty="0">
                        <a:solidFill>
                          <a:srgbClr val="000000"/>
                        </a:solidFill>
                        <a:effectLst/>
                        <a:latin typeface="+mn-lt"/>
                        <a:ea typeface="+mn-ea"/>
                        <a:cs typeface="+mn-cs"/>
                      </a:endParaRPr>
                    </a:p>
                  </a:txBody>
                  <a:tcPr marL="0" marR="0" marT="0" marB="0" anchor="b"/>
                </a:tc>
                <a:extLst>
                  <a:ext uri="{0D108BD9-81ED-4DB2-BD59-A6C34878D82A}">
                    <a16:rowId xmlns:a16="http://schemas.microsoft.com/office/drawing/2014/main" val="10001"/>
                  </a:ext>
                </a:extLst>
              </a:tr>
              <a:tr h="152400">
                <a:tc>
                  <a:txBody>
                    <a:bodyPr/>
                    <a:lstStyle/>
                    <a:p>
                      <a:pPr marL="0" algn="ctr" defTabSz="914400" rtl="0" eaLnBrk="1" fontAlgn="b" latinLnBrk="0" hangingPunct="1"/>
                      <a:endParaRPr lang="en-US" sz="1000" b="0" u="none" strike="noStrike" kern="1200" dirty="0">
                        <a:solidFill>
                          <a:srgbClr val="000000"/>
                        </a:solidFill>
                        <a:effectLst/>
                        <a:latin typeface="+mn-lt"/>
                        <a:ea typeface="+mn-ea"/>
                        <a:cs typeface="+mn-cs"/>
                      </a:endParaRPr>
                    </a:p>
                  </a:txBody>
                  <a:tcPr marL="0" marR="0" marT="0" marB="0" anchor="b"/>
                </a:tc>
                <a:extLst>
                  <a:ext uri="{0D108BD9-81ED-4DB2-BD59-A6C34878D82A}">
                    <a16:rowId xmlns:a16="http://schemas.microsoft.com/office/drawing/2014/main" val="10002"/>
                  </a:ext>
                </a:extLst>
              </a:tr>
              <a:tr h="152400">
                <a:tc>
                  <a:txBody>
                    <a:bodyPr/>
                    <a:lstStyle/>
                    <a:p>
                      <a:pPr marL="0" algn="ctr" defTabSz="914400" rtl="0" eaLnBrk="1" fontAlgn="b" latinLnBrk="0" hangingPunct="1"/>
                      <a:endParaRPr lang="en-US" sz="1000" b="0" u="none" strike="noStrike" kern="1200" dirty="0">
                        <a:solidFill>
                          <a:srgbClr val="000000"/>
                        </a:solidFill>
                        <a:effectLst/>
                        <a:latin typeface="+mn-lt"/>
                        <a:ea typeface="+mn-ea"/>
                        <a:cs typeface="+mn-cs"/>
                      </a:endParaRPr>
                    </a:p>
                  </a:txBody>
                  <a:tcPr marL="0" marR="0" marT="0" marB="0" anchor="b"/>
                </a:tc>
                <a:extLst>
                  <a:ext uri="{0D108BD9-81ED-4DB2-BD59-A6C34878D82A}">
                    <a16:rowId xmlns:a16="http://schemas.microsoft.com/office/drawing/2014/main" val="10003"/>
                  </a:ext>
                </a:extLst>
              </a:tr>
              <a:tr h="152400">
                <a:tc>
                  <a:txBody>
                    <a:bodyPr/>
                    <a:lstStyle/>
                    <a:p>
                      <a:pPr marL="0" algn="ctr" defTabSz="914400" rtl="0" eaLnBrk="1" fontAlgn="b" latinLnBrk="0" hangingPunct="1"/>
                      <a:endParaRPr lang="en-US" sz="1000" b="0" u="none" strike="noStrike" kern="1200" dirty="0">
                        <a:solidFill>
                          <a:srgbClr val="000000"/>
                        </a:solidFill>
                        <a:effectLst/>
                        <a:latin typeface="+mn-lt"/>
                        <a:ea typeface="+mn-ea"/>
                        <a:cs typeface="+mn-cs"/>
                      </a:endParaRPr>
                    </a:p>
                  </a:txBody>
                  <a:tcPr marL="0" marR="0" marT="0" marB="0" anchor="b"/>
                </a:tc>
                <a:extLst>
                  <a:ext uri="{0D108BD9-81ED-4DB2-BD59-A6C34878D82A}">
                    <a16:rowId xmlns:a16="http://schemas.microsoft.com/office/drawing/2014/main" val="10004"/>
                  </a:ext>
                </a:extLst>
              </a:tr>
              <a:tr h="152400">
                <a:tc>
                  <a:txBody>
                    <a:bodyPr/>
                    <a:lstStyle/>
                    <a:p>
                      <a:pPr marL="0" algn="ctr" defTabSz="914400" rtl="0" eaLnBrk="1" fontAlgn="b" latinLnBrk="0" hangingPunct="1"/>
                      <a:endParaRPr lang="en-US" sz="1000" b="0" u="none" strike="noStrike" kern="1200" dirty="0">
                        <a:solidFill>
                          <a:srgbClr val="000000"/>
                        </a:solidFill>
                        <a:effectLst/>
                        <a:latin typeface="+mn-lt"/>
                        <a:ea typeface="+mn-ea"/>
                        <a:cs typeface="+mn-cs"/>
                      </a:endParaRPr>
                    </a:p>
                  </a:txBody>
                  <a:tcPr marL="0" marR="0" marT="0" marB="0" anchor="b"/>
                </a:tc>
                <a:extLst>
                  <a:ext uri="{0D108BD9-81ED-4DB2-BD59-A6C34878D82A}">
                    <a16:rowId xmlns:a16="http://schemas.microsoft.com/office/drawing/2014/main" val="10005"/>
                  </a:ext>
                </a:extLst>
              </a:tr>
              <a:tr h="152400">
                <a:tc>
                  <a:txBody>
                    <a:bodyPr/>
                    <a:lstStyle/>
                    <a:p>
                      <a:pPr marL="0" algn="ctr" defTabSz="914400" rtl="0" eaLnBrk="1" fontAlgn="b" latinLnBrk="0" hangingPunct="1"/>
                      <a:endParaRPr lang="en-US" sz="1000" b="0" u="none" strike="noStrike" kern="1200" dirty="0">
                        <a:solidFill>
                          <a:srgbClr val="000000"/>
                        </a:solidFill>
                        <a:effectLst/>
                        <a:latin typeface="+mn-lt"/>
                        <a:ea typeface="+mn-ea"/>
                        <a:cs typeface="+mn-cs"/>
                      </a:endParaRPr>
                    </a:p>
                  </a:txBody>
                  <a:tcPr marL="0" marR="0" marT="0" marB="0" anchor="b"/>
                </a:tc>
                <a:extLst>
                  <a:ext uri="{0D108BD9-81ED-4DB2-BD59-A6C34878D82A}">
                    <a16:rowId xmlns:a16="http://schemas.microsoft.com/office/drawing/2014/main" val="10006"/>
                  </a:ext>
                </a:extLst>
              </a:tr>
              <a:tr h="152400">
                <a:tc>
                  <a:txBody>
                    <a:bodyPr/>
                    <a:lstStyle/>
                    <a:p>
                      <a:pPr marL="0" algn="ctr" defTabSz="914400" rtl="0" eaLnBrk="1" fontAlgn="b" latinLnBrk="0" hangingPunct="1"/>
                      <a:endParaRPr lang="en-US" sz="1000" b="0" u="none" strike="noStrike" kern="1200" dirty="0">
                        <a:solidFill>
                          <a:srgbClr val="000000"/>
                        </a:solidFill>
                        <a:effectLst/>
                        <a:latin typeface="+mn-lt"/>
                        <a:ea typeface="+mn-ea"/>
                        <a:cs typeface="+mn-cs"/>
                      </a:endParaRPr>
                    </a:p>
                  </a:txBody>
                  <a:tcPr marL="0" marR="0" marT="0" marB="0" anchor="b"/>
                </a:tc>
                <a:extLst>
                  <a:ext uri="{0D108BD9-81ED-4DB2-BD59-A6C34878D82A}">
                    <a16:rowId xmlns:a16="http://schemas.microsoft.com/office/drawing/2014/main" val="10007"/>
                  </a:ext>
                </a:extLst>
              </a:tr>
              <a:tr h="152400">
                <a:tc>
                  <a:txBody>
                    <a:bodyPr/>
                    <a:lstStyle/>
                    <a:p>
                      <a:pPr marL="0" algn="ctr" defTabSz="914400" rtl="0" eaLnBrk="1" fontAlgn="b" latinLnBrk="0" hangingPunct="1"/>
                      <a:endParaRPr lang="en-US" sz="1000" b="0" u="none" strike="noStrike" kern="1200" dirty="0">
                        <a:solidFill>
                          <a:srgbClr val="000000"/>
                        </a:solidFill>
                        <a:effectLst/>
                        <a:latin typeface="+mn-lt"/>
                        <a:ea typeface="+mn-ea"/>
                        <a:cs typeface="+mn-cs"/>
                      </a:endParaRPr>
                    </a:p>
                  </a:txBody>
                  <a:tcPr marL="0" marR="0" marT="0" marB="0" anchor="b"/>
                </a:tc>
                <a:extLst>
                  <a:ext uri="{0D108BD9-81ED-4DB2-BD59-A6C34878D82A}">
                    <a16:rowId xmlns:a16="http://schemas.microsoft.com/office/drawing/2014/main" val="10008"/>
                  </a:ext>
                </a:extLst>
              </a:tr>
              <a:tr h="152400">
                <a:tc>
                  <a:txBody>
                    <a:bodyPr/>
                    <a:lstStyle/>
                    <a:p>
                      <a:pPr marL="0" algn="ctr" defTabSz="914400" rtl="0" eaLnBrk="1" fontAlgn="b" latinLnBrk="0" hangingPunct="1"/>
                      <a:endParaRPr lang="en-US" sz="1000" b="0" u="none" strike="noStrike" kern="1200" dirty="0">
                        <a:solidFill>
                          <a:srgbClr val="000000"/>
                        </a:solidFill>
                        <a:effectLst/>
                        <a:latin typeface="+mn-lt"/>
                        <a:ea typeface="+mn-ea"/>
                        <a:cs typeface="+mn-cs"/>
                      </a:endParaRPr>
                    </a:p>
                  </a:txBody>
                  <a:tcPr marL="0" marR="0" marT="0" marB="0" anchor="b"/>
                </a:tc>
                <a:extLst>
                  <a:ext uri="{0D108BD9-81ED-4DB2-BD59-A6C34878D82A}">
                    <a16:rowId xmlns:a16="http://schemas.microsoft.com/office/drawing/2014/main" val="10009"/>
                  </a:ext>
                </a:extLst>
              </a:tr>
              <a:tr h="152400">
                <a:tc>
                  <a:txBody>
                    <a:bodyPr/>
                    <a:lstStyle/>
                    <a:p>
                      <a:pPr marL="0" algn="ctr" defTabSz="914400" rtl="0" eaLnBrk="1" fontAlgn="b" latinLnBrk="0" hangingPunct="1"/>
                      <a:endParaRPr lang="en-US" sz="1000" b="0" u="none" strike="noStrike" kern="1200" dirty="0">
                        <a:solidFill>
                          <a:srgbClr val="000000"/>
                        </a:solidFill>
                        <a:effectLst/>
                        <a:latin typeface="+mn-lt"/>
                        <a:ea typeface="+mn-ea"/>
                        <a:cs typeface="+mn-cs"/>
                      </a:endParaRPr>
                    </a:p>
                  </a:txBody>
                  <a:tcPr marL="0" marR="0" marT="0" marB="0" anchor="b"/>
                </a:tc>
                <a:extLst>
                  <a:ext uri="{0D108BD9-81ED-4DB2-BD59-A6C34878D82A}">
                    <a16:rowId xmlns:a16="http://schemas.microsoft.com/office/drawing/2014/main" val="10010"/>
                  </a:ext>
                </a:extLst>
              </a:tr>
              <a:tr h="152400">
                <a:tc>
                  <a:txBody>
                    <a:bodyPr/>
                    <a:lstStyle/>
                    <a:p>
                      <a:pPr marL="0" algn="ctr" defTabSz="914400" rtl="0" eaLnBrk="1" fontAlgn="b" latinLnBrk="0" hangingPunct="1"/>
                      <a:endParaRPr lang="en-US" sz="1000" b="0" u="none" strike="noStrike" kern="1200" dirty="0">
                        <a:solidFill>
                          <a:srgbClr val="000000"/>
                        </a:solidFill>
                        <a:effectLst/>
                        <a:latin typeface="+mn-lt"/>
                        <a:ea typeface="+mn-ea"/>
                        <a:cs typeface="+mn-cs"/>
                      </a:endParaRPr>
                    </a:p>
                  </a:txBody>
                  <a:tcPr marL="0" marR="0" marT="0" marB="0" anchor="b"/>
                </a:tc>
                <a:extLst>
                  <a:ext uri="{0D108BD9-81ED-4DB2-BD59-A6C34878D82A}">
                    <a16:rowId xmlns:a16="http://schemas.microsoft.com/office/drawing/2014/main" val="10011"/>
                  </a:ext>
                </a:extLst>
              </a:tr>
              <a:tr h="152400">
                <a:tc>
                  <a:txBody>
                    <a:bodyPr/>
                    <a:lstStyle/>
                    <a:p>
                      <a:pPr marL="0" algn="ctr" defTabSz="914400" rtl="0" eaLnBrk="1" fontAlgn="b" latinLnBrk="0" hangingPunct="1"/>
                      <a:endParaRPr lang="en-US" sz="1000" b="0" u="none" strike="noStrike" kern="1200" dirty="0">
                        <a:solidFill>
                          <a:srgbClr val="000000"/>
                        </a:solidFill>
                        <a:effectLst/>
                        <a:latin typeface="+mn-lt"/>
                        <a:ea typeface="+mn-ea"/>
                        <a:cs typeface="+mn-cs"/>
                      </a:endParaRPr>
                    </a:p>
                  </a:txBody>
                  <a:tcPr marL="0" marR="0" marT="0" marB="0" anchor="b"/>
                </a:tc>
                <a:extLst>
                  <a:ext uri="{0D108BD9-81ED-4DB2-BD59-A6C34878D82A}">
                    <a16:rowId xmlns:a16="http://schemas.microsoft.com/office/drawing/2014/main" val="10012"/>
                  </a:ext>
                </a:extLst>
              </a:tr>
              <a:tr h="152400">
                <a:tc>
                  <a:txBody>
                    <a:bodyPr/>
                    <a:lstStyle/>
                    <a:p>
                      <a:pPr marL="0" algn="ctr" defTabSz="914400" rtl="0" eaLnBrk="1" fontAlgn="b" latinLnBrk="0" hangingPunct="1"/>
                      <a:endParaRPr lang="en-US" sz="1000" b="0" u="none" strike="noStrike" kern="1200" dirty="0">
                        <a:solidFill>
                          <a:srgbClr val="000000"/>
                        </a:solidFill>
                        <a:effectLst/>
                        <a:latin typeface="+mn-lt"/>
                        <a:ea typeface="+mn-ea"/>
                        <a:cs typeface="+mn-cs"/>
                      </a:endParaRPr>
                    </a:p>
                  </a:txBody>
                  <a:tcPr marL="0" marR="0" marT="0" marB="0" anchor="b"/>
                </a:tc>
                <a:extLst>
                  <a:ext uri="{0D108BD9-81ED-4DB2-BD59-A6C34878D82A}">
                    <a16:rowId xmlns:a16="http://schemas.microsoft.com/office/drawing/2014/main" val="10013"/>
                  </a:ext>
                </a:extLst>
              </a:tr>
              <a:tr h="152400">
                <a:tc>
                  <a:txBody>
                    <a:bodyPr/>
                    <a:lstStyle/>
                    <a:p>
                      <a:pPr marL="0" algn="ctr" defTabSz="914400" rtl="0" eaLnBrk="1" fontAlgn="b" latinLnBrk="0" hangingPunct="1"/>
                      <a:endParaRPr lang="en-US" sz="1000" b="0" u="none" strike="noStrike" kern="1200" dirty="0">
                        <a:solidFill>
                          <a:srgbClr val="000000"/>
                        </a:solidFill>
                        <a:effectLst/>
                        <a:latin typeface="+mn-lt"/>
                        <a:ea typeface="+mn-ea"/>
                        <a:cs typeface="+mn-cs"/>
                      </a:endParaRPr>
                    </a:p>
                  </a:txBody>
                  <a:tcPr marL="0" marR="0" marT="0" marB="0" anchor="b"/>
                </a:tc>
                <a:extLst>
                  <a:ext uri="{0D108BD9-81ED-4DB2-BD59-A6C34878D82A}">
                    <a16:rowId xmlns:a16="http://schemas.microsoft.com/office/drawing/2014/main" val="10014"/>
                  </a:ext>
                </a:extLst>
              </a:tr>
              <a:tr h="152400">
                <a:tc>
                  <a:txBody>
                    <a:bodyPr/>
                    <a:lstStyle/>
                    <a:p>
                      <a:pPr marL="0" algn="ctr" defTabSz="914400" rtl="0" eaLnBrk="1" fontAlgn="b" latinLnBrk="0" hangingPunct="1"/>
                      <a:r>
                        <a:rPr lang="en-US" sz="1000" u="none" strike="noStrike" kern="1200" dirty="0">
                          <a:solidFill>
                            <a:srgbClr val="000000"/>
                          </a:solidFill>
                          <a:effectLst/>
                        </a:rPr>
                        <a:t>15.9%</a:t>
                      </a:r>
                      <a:endParaRPr lang="en-US" sz="1000" b="0" u="none" strike="noStrike" kern="1200" dirty="0">
                        <a:solidFill>
                          <a:srgbClr val="000000"/>
                        </a:solidFill>
                        <a:effectLst/>
                        <a:latin typeface="+mn-lt"/>
                        <a:ea typeface="+mn-ea"/>
                        <a:cs typeface="+mn-cs"/>
                      </a:endParaRPr>
                    </a:p>
                  </a:txBody>
                  <a:tcPr marL="0" marR="0" marT="0" marB="0" anchor="b"/>
                </a:tc>
                <a:extLst>
                  <a:ext uri="{0D108BD9-81ED-4DB2-BD59-A6C34878D82A}">
                    <a16:rowId xmlns:a16="http://schemas.microsoft.com/office/drawing/2014/main" val="10015"/>
                  </a:ext>
                </a:extLst>
              </a:tr>
              <a:tr h="152400">
                <a:tc>
                  <a:txBody>
                    <a:bodyPr/>
                    <a:lstStyle/>
                    <a:p>
                      <a:pPr marL="0" algn="ctr" defTabSz="914400" rtl="0" eaLnBrk="1" fontAlgn="b" latinLnBrk="0" hangingPunct="1"/>
                      <a:r>
                        <a:rPr lang="en-US" sz="1000" u="none" strike="noStrike" kern="1200" dirty="0">
                          <a:solidFill>
                            <a:srgbClr val="000000"/>
                          </a:solidFill>
                          <a:effectLst/>
                        </a:rPr>
                        <a:t>13.6%</a:t>
                      </a:r>
                      <a:endParaRPr lang="en-US" sz="1000" b="0" u="none" strike="noStrike" kern="1200" dirty="0">
                        <a:solidFill>
                          <a:srgbClr val="000000"/>
                        </a:solidFill>
                        <a:effectLst/>
                        <a:latin typeface="+mn-lt"/>
                        <a:ea typeface="+mn-ea"/>
                        <a:cs typeface="+mn-cs"/>
                      </a:endParaRPr>
                    </a:p>
                  </a:txBody>
                  <a:tcPr marL="0" marR="0" marT="0" marB="0" anchor="b"/>
                </a:tc>
                <a:extLst>
                  <a:ext uri="{0D108BD9-81ED-4DB2-BD59-A6C34878D82A}">
                    <a16:rowId xmlns:a16="http://schemas.microsoft.com/office/drawing/2014/main" val="10016"/>
                  </a:ext>
                </a:extLst>
              </a:tr>
              <a:tr h="152400">
                <a:tc>
                  <a:txBody>
                    <a:bodyPr/>
                    <a:lstStyle/>
                    <a:p>
                      <a:pPr marL="0" algn="ctr" defTabSz="914400" rtl="0" eaLnBrk="1" fontAlgn="b" latinLnBrk="0" hangingPunct="1"/>
                      <a:r>
                        <a:rPr lang="en-US" sz="1000" u="none" strike="noStrike" kern="1200" dirty="0">
                          <a:solidFill>
                            <a:srgbClr val="000000"/>
                          </a:solidFill>
                          <a:effectLst/>
                        </a:rPr>
                        <a:t>13.6%</a:t>
                      </a:r>
                      <a:endParaRPr lang="en-US" sz="1000" b="0" u="none" strike="noStrike" kern="1200" dirty="0">
                        <a:solidFill>
                          <a:srgbClr val="000000"/>
                        </a:solidFill>
                        <a:effectLst/>
                        <a:latin typeface="+mn-lt"/>
                        <a:ea typeface="+mn-ea"/>
                        <a:cs typeface="+mn-cs"/>
                      </a:endParaRPr>
                    </a:p>
                  </a:txBody>
                  <a:tcPr marL="0" marR="0" marT="0" marB="0" anchor="b"/>
                </a:tc>
                <a:extLst>
                  <a:ext uri="{0D108BD9-81ED-4DB2-BD59-A6C34878D82A}">
                    <a16:rowId xmlns:a16="http://schemas.microsoft.com/office/drawing/2014/main" val="10017"/>
                  </a:ext>
                </a:extLst>
              </a:tr>
              <a:tr h="152400">
                <a:tc>
                  <a:txBody>
                    <a:bodyPr/>
                    <a:lstStyle/>
                    <a:p>
                      <a:pPr marL="0" algn="ctr" defTabSz="914400" rtl="0" eaLnBrk="1" fontAlgn="b" latinLnBrk="0" hangingPunct="1"/>
                      <a:r>
                        <a:rPr lang="en-US" sz="1000" u="none" strike="noStrike" kern="1200" dirty="0">
                          <a:solidFill>
                            <a:srgbClr val="000000"/>
                          </a:solidFill>
                          <a:effectLst/>
                        </a:rPr>
                        <a:t>14.3%</a:t>
                      </a:r>
                      <a:endParaRPr lang="en-US" sz="1000" b="0" u="none" strike="noStrike" kern="1200" dirty="0">
                        <a:solidFill>
                          <a:srgbClr val="000000"/>
                        </a:solidFill>
                        <a:effectLst/>
                        <a:latin typeface="+mn-lt"/>
                        <a:ea typeface="+mn-ea"/>
                        <a:cs typeface="+mn-cs"/>
                      </a:endParaRPr>
                    </a:p>
                  </a:txBody>
                  <a:tcPr marL="0" marR="0" marT="0" marB="0" anchor="b"/>
                </a:tc>
                <a:extLst>
                  <a:ext uri="{0D108BD9-81ED-4DB2-BD59-A6C34878D82A}">
                    <a16:rowId xmlns:a16="http://schemas.microsoft.com/office/drawing/2014/main" val="10018"/>
                  </a:ext>
                </a:extLst>
              </a:tr>
              <a:tr h="152400">
                <a:tc>
                  <a:txBody>
                    <a:bodyPr/>
                    <a:lstStyle/>
                    <a:p>
                      <a:pPr marL="0" algn="ctr" defTabSz="914400" rtl="0" eaLnBrk="1" fontAlgn="b" latinLnBrk="0" hangingPunct="1"/>
                      <a:r>
                        <a:rPr lang="en-US" sz="1000" u="none" strike="noStrike" kern="1200" dirty="0">
                          <a:solidFill>
                            <a:srgbClr val="000000"/>
                          </a:solidFill>
                          <a:effectLst/>
                        </a:rPr>
                        <a:t>14.6%</a:t>
                      </a:r>
                      <a:endParaRPr lang="en-US" sz="1000" b="0" u="none" strike="noStrike" kern="1200" dirty="0">
                        <a:solidFill>
                          <a:srgbClr val="000000"/>
                        </a:solidFill>
                        <a:effectLst/>
                        <a:latin typeface="+mn-lt"/>
                        <a:ea typeface="+mn-ea"/>
                        <a:cs typeface="+mn-cs"/>
                      </a:endParaRPr>
                    </a:p>
                  </a:txBody>
                  <a:tcPr marL="0" marR="0" marT="0" marB="0" anchor="b"/>
                </a:tc>
                <a:extLst>
                  <a:ext uri="{0D108BD9-81ED-4DB2-BD59-A6C34878D82A}">
                    <a16:rowId xmlns:a16="http://schemas.microsoft.com/office/drawing/2014/main" val="10019"/>
                  </a:ext>
                </a:extLst>
              </a:tr>
              <a:tr h="152400">
                <a:tc>
                  <a:txBody>
                    <a:bodyPr/>
                    <a:lstStyle/>
                    <a:p>
                      <a:pPr marL="0" algn="ctr" defTabSz="914400" rtl="0" eaLnBrk="1" fontAlgn="b" latinLnBrk="0" hangingPunct="1"/>
                      <a:r>
                        <a:rPr lang="en-US" sz="1000" u="none" strike="noStrike" kern="1200" dirty="0">
                          <a:solidFill>
                            <a:srgbClr val="000000"/>
                          </a:solidFill>
                          <a:effectLst/>
                        </a:rPr>
                        <a:t>16.7%</a:t>
                      </a:r>
                      <a:endParaRPr lang="en-US" sz="1000" b="0" u="none" strike="noStrike" kern="1200" dirty="0">
                        <a:solidFill>
                          <a:srgbClr val="000000"/>
                        </a:solidFill>
                        <a:effectLst/>
                        <a:latin typeface="+mn-lt"/>
                        <a:ea typeface="+mn-ea"/>
                        <a:cs typeface="+mn-cs"/>
                      </a:endParaRPr>
                    </a:p>
                  </a:txBody>
                  <a:tcPr marL="0" marR="0" marT="0" marB="0" anchor="b"/>
                </a:tc>
                <a:extLst>
                  <a:ext uri="{0D108BD9-81ED-4DB2-BD59-A6C34878D82A}">
                    <a16:rowId xmlns:a16="http://schemas.microsoft.com/office/drawing/2014/main" val="10020"/>
                  </a:ext>
                </a:extLst>
              </a:tr>
              <a:tr h="152400">
                <a:tc>
                  <a:txBody>
                    <a:bodyPr/>
                    <a:lstStyle/>
                    <a:p>
                      <a:pPr marL="0" algn="ctr" defTabSz="914400" rtl="0" eaLnBrk="1" fontAlgn="b" latinLnBrk="0" hangingPunct="1"/>
                      <a:r>
                        <a:rPr lang="en-US" sz="1000" u="none" strike="noStrike" kern="1200" dirty="0">
                          <a:solidFill>
                            <a:srgbClr val="000000"/>
                          </a:solidFill>
                          <a:effectLst/>
                        </a:rPr>
                        <a:t>13.3%</a:t>
                      </a:r>
                      <a:endParaRPr lang="en-US" sz="1000" b="0" u="none" strike="noStrike" kern="1200" dirty="0">
                        <a:solidFill>
                          <a:srgbClr val="000000"/>
                        </a:solidFill>
                        <a:effectLst/>
                        <a:latin typeface="+mn-lt"/>
                        <a:ea typeface="+mn-ea"/>
                        <a:cs typeface="+mn-cs"/>
                      </a:endParaRPr>
                    </a:p>
                  </a:txBody>
                  <a:tcPr marL="0" marR="0" marT="0" marB="0" anchor="b"/>
                </a:tc>
                <a:extLst>
                  <a:ext uri="{0D108BD9-81ED-4DB2-BD59-A6C34878D82A}">
                    <a16:rowId xmlns:a16="http://schemas.microsoft.com/office/drawing/2014/main" val="10021"/>
                  </a:ext>
                </a:extLst>
              </a:tr>
              <a:tr h="152400">
                <a:tc>
                  <a:txBody>
                    <a:bodyPr/>
                    <a:lstStyle/>
                    <a:p>
                      <a:pPr marL="0" algn="ctr" defTabSz="914400" rtl="0" eaLnBrk="1" fontAlgn="b" latinLnBrk="0" hangingPunct="1"/>
                      <a:r>
                        <a:rPr lang="en-US" sz="1000" u="none" strike="noStrike" kern="1200" dirty="0">
                          <a:solidFill>
                            <a:srgbClr val="000000"/>
                          </a:solidFill>
                          <a:effectLst/>
                        </a:rPr>
                        <a:t>12.8%</a:t>
                      </a:r>
                      <a:endParaRPr lang="en-US" sz="1000" b="0" u="none" strike="noStrike" kern="1200" dirty="0">
                        <a:solidFill>
                          <a:srgbClr val="000000"/>
                        </a:solidFill>
                        <a:effectLst/>
                        <a:latin typeface="+mn-lt"/>
                        <a:ea typeface="+mn-ea"/>
                        <a:cs typeface="+mn-cs"/>
                      </a:endParaRPr>
                    </a:p>
                  </a:txBody>
                  <a:tcPr marL="0" marR="0" marT="0" marB="0" anchor="b"/>
                </a:tc>
                <a:extLst>
                  <a:ext uri="{0D108BD9-81ED-4DB2-BD59-A6C34878D82A}">
                    <a16:rowId xmlns:a16="http://schemas.microsoft.com/office/drawing/2014/main" val="10022"/>
                  </a:ext>
                </a:extLst>
              </a:tr>
              <a:tr h="152400">
                <a:tc>
                  <a:txBody>
                    <a:bodyPr/>
                    <a:lstStyle/>
                    <a:p>
                      <a:pPr marL="0" algn="ctr" defTabSz="914400" rtl="0" eaLnBrk="1" fontAlgn="b" latinLnBrk="0" hangingPunct="1"/>
                      <a:r>
                        <a:rPr lang="en-US" sz="1000" u="none" strike="noStrike" kern="1200" dirty="0">
                          <a:solidFill>
                            <a:srgbClr val="000000"/>
                          </a:solidFill>
                          <a:effectLst/>
                        </a:rPr>
                        <a:t>10.4%</a:t>
                      </a:r>
                      <a:endParaRPr lang="en-US" sz="1000" b="0" u="none" strike="noStrike" kern="1200" dirty="0">
                        <a:solidFill>
                          <a:srgbClr val="000000"/>
                        </a:solidFill>
                        <a:effectLst/>
                        <a:latin typeface="+mn-lt"/>
                        <a:ea typeface="+mn-ea"/>
                        <a:cs typeface="+mn-cs"/>
                      </a:endParaRPr>
                    </a:p>
                  </a:txBody>
                  <a:tcPr marL="0" marR="0" marT="0" marB="0" anchor="b"/>
                </a:tc>
                <a:extLst>
                  <a:ext uri="{0D108BD9-81ED-4DB2-BD59-A6C34878D82A}">
                    <a16:rowId xmlns:a16="http://schemas.microsoft.com/office/drawing/2014/main" val="10023"/>
                  </a:ext>
                </a:extLst>
              </a:tr>
              <a:tr h="152400">
                <a:tc>
                  <a:txBody>
                    <a:bodyPr/>
                    <a:lstStyle/>
                    <a:p>
                      <a:pPr marL="0" algn="ctr" defTabSz="914400" rtl="0" eaLnBrk="1" fontAlgn="b" latinLnBrk="0" hangingPunct="1"/>
                      <a:r>
                        <a:rPr lang="en-US" sz="1000" u="none" strike="noStrike" kern="1200" dirty="0">
                          <a:solidFill>
                            <a:srgbClr val="000000"/>
                          </a:solidFill>
                          <a:effectLst/>
                        </a:rPr>
                        <a:t>10.4%</a:t>
                      </a:r>
                      <a:endParaRPr lang="en-US" sz="1000" b="0" u="none" strike="noStrike" kern="1200" dirty="0">
                        <a:solidFill>
                          <a:srgbClr val="000000"/>
                        </a:solidFill>
                        <a:effectLst/>
                        <a:latin typeface="+mn-lt"/>
                        <a:ea typeface="+mn-ea"/>
                        <a:cs typeface="+mn-cs"/>
                      </a:endParaRPr>
                    </a:p>
                  </a:txBody>
                  <a:tcPr marL="0" marR="0" marT="0" marB="0" anchor="b"/>
                </a:tc>
                <a:extLst>
                  <a:ext uri="{0D108BD9-81ED-4DB2-BD59-A6C34878D82A}">
                    <a16:rowId xmlns:a16="http://schemas.microsoft.com/office/drawing/2014/main" val="10024"/>
                  </a:ext>
                </a:extLst>
              </a:tr>
            </a:tbl>
          </a:graphicData>
        </a:graphic>
      </p:graphicFrame>
      <p:sp>
        <p:nvSpPr>
          <p:cNvPr id="29" name="Oval 3/12"/>
          <p:cNvSpPr/>
          <p:nvPr/>
        </p:nvSpPr>
        <p:spPr>
          <a:xfrm>
            <a:off x="2438400" y="4303958"/>
            <a:ext cx="457200" cy="1957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88"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30" name="Oval down Raw"/>
          <p:cNvSpPr/>
          <p:nvPr/>
        </p:nvSpPr>
        <p:spPr>
          <a:xfrm>
            <a:off x="152401" y="2647966"/>
            <a:ext cx="1200150" cy="18517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88"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31" name="Oval up Raw"/>
          <p:cNvSpPr/>
          <p:nvPr/>
        </p:nvSpPr>
        <p:spPr>
          <a:xfrm>
            <a:off x="152400" y="835200"/>
            <a:ext cx="1200150" cy="18214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88"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32" name="Right Arrow up 12MMT"/>
          <p:cNvSpPr/>
          <p:nvPr/>
        </p:nvSpPr>
        <p:spPr>
          <a:xfrm>
            <a:off x="1371600" y="2557351"/>
            <a:ext cx="1752600" cy="500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88"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33" name="Right Arrow down 12MMT"/>
          <p:cNvSpPr/>
          <p:nvPr/>
        </p:nvSpPr>
        <p:spPr>
          <a:xfrm>
            <a:off x="1400051" y="4379813"/>
            <a:ext cx="1752600" cy="500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88"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34" name="Oval 12/12"/>
          <p:cNvSpPr/>
          <p:nvPr/>
        </p:nvSpPr>
        <p:spPr>
          <a:xfrm>
            <a:off x="3810000" y="4303958"/>
            <a:ext cx="533400" cy="1957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88"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3" name="Title 2"/>
          <p:cNvSpPr>
            <a:spLocks noGrp="1"/>
          </p:cNvSpPr>
          <p:nvPr>
            <p:ph type="title"/>
          </p:nvPr>
        </p:nvSpPr>
        <p:spPr/>
        <p:txBody>
          <a:bodyPr>
            <a:normAutofit fontScale="90000"/>
          </a:bodyPr>
          <a:lstStyle/>
          <a:p>
            <a:r>
              <a:rPr lang="en-US" dirty="0">
                <a:solidFill>
                  <a:srgbClr val="386092"/>
                </a:solidFill>
              </a:rPr>
              <a:t>A Powerful Management Tool</a:t>
            </a:r>
            <a:br>
              <a:rPr lang="en-US" dirty="0">
                <a:solidFill>
                  <a:srgbClr val="386092"/>
                </a:solidFill>
              </a:rPr>
            </a:br>
            <a:r>
              <a:rPr lang="en-US" dirty="0">
                <a:solidFill>
                  <a:srgbClr val="386092"/>
                </a:solidFill>
              </a:rPr>
              <a:t>Rate-of-Change</a:t>
            </a:r>
            <a:endParaRPr lang="en-US" sz="1800" dirty="0"/>
          </a:p>
        </p:txBody>
      </p:sp>
      <p:sp>
        <p:nvSpPr>
          <p:cNvPr id="22" name="TextBox 21">
            <a:extLst>
              <a:ext uri="{FF2B5EF4-FFF2-40B4-BE49-F238E27FC236}">
                <a16:creationId xmlns:a16="http://schemas.microsoft.com/office/drawing/2014/main" id="{BD1D3E3A-30A0-431E-8892-60FBC8B13951}"/>
              </a:ext>
            </a:extLst>
          </p:cNvPr>
          <p:cNvSpPr txBox="1"/>
          <p:nvPr/>
        </p:nvSpPr>
        <p:spPr>
          <a:xfrm>
            <a:off x="2438400" y="1202410"/>
            <a:ext cx="2407356" cy="500090"/>
          </a:xfrm>
          <a:prstGeom prst="rect">
            <a:avLst/>
          </a:prstGeom>
          <a:solidFill>
            <a:schemeClr val="bg1"/>
          </a:solidFill>
        </p:spPr>
        <p:txBody>
          <a:bodyPr wrap="square" lIns="68451" tIns="34289" rIns="68451" bIns="34289" rtlCol="0">
            <a:spAutoFit/>
          </a:bodyPr>
          <a:lstStyle/>
          <a:p>
            <a:pPr marL="0" marR="0" lvl="0" indent="0" algn="l" defTabSz="912443"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9BBB59">
                    <a:lumMod val="50000"/>
                  </a:srgbClr>
                </a:solidFill>
                <a:effectLst/>
                <a:uLnTx/>
                <a:uFillTx/>
                <a:latin typeface="Arial"/>
                <a:ea typeface="+mn-ea"/>
                <a:cs typeface="+mn-cs"/>
              </a:rPr>
              <a:t>DATACAST !</a:t>
            </a:r>
          </a:p>
        </p:txBody>
      </p:sp>
    </p:spTree>
    <p:extLst>
      <p:ext uri="{BB962C8B-B14F-4D97-AF65-F5344CB8AC3E}">
        <p14:creationId xmlns:p14="http://schemas.microsoft.com/office/powerpoint/2010/main" val="335680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21"/>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0"/>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6"/>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5"/>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9"/>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14"/>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2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500"/>
                                        <p:tgtEl>
                                          <p:spTgt spid="3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500"/>
                                        <p:tgtEl>
                                          <p:spTgt spid="3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500"/>
                                        <p:tgtEl>
                                          <p:spTgt spid="1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fade">
                                      <p:cBhvr>
                                        <p:cTn id="77" dur="500"/>
                                        <p:tgtEl>
                                          <p:spTgt spid="3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500"/>
                                        <p:tgtEl>
                                          <p:spTgt spid="19"/>
                                        </p:tgtEl>
                                      </p:cBhvr>
                                    </p:animEffec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20" grpId="0" animBg="1"/>
      <p:bldP spid="20" grpId="1" animBg="1"/>
      <p:bldP spid="21" grpId="0" animBg="1"/>
      <p:bldP spid="21" grpId="1" animBg="1"/>
      <p:bldP spid="25" grpId="0" animBg="1"/>
      <p:bldP spid="25" grpId="1" animBg="1"/>
      <p:bldP spid="26" grpId="0" animBg="1"/>
      <p:bldP spid="26" grpId="1" animBg="1"/>
      <p:bldP spid="29" grpId="0" animBg="1"/>
      <p:bldP spid="29" grpId="1" animBg="1"/>
      <p:bldP spid="30" grpId="0" animBg="1"/>
      <p:bldP spid="31" grpId="0" animBg="1"/>
      <p:bldP spid="32" grpId="0" animBg="1"/>
      <p:bldP spid="33" grpId="0" animBg="1"/>
      <p:bldP spid="34"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Chart Placeholder 28">
            <a:extLst>
              <a:ext uri="{FF2B5EF4-FFF2-40B4-BE49-F238E27FC236}">
                <a16:creationId xmlns:a16="http://schemas.microsoft.com/office/drawing/2014/main" id="{C15A3C0F-7FF1-4A7C-BA69-5534EB17355A}"/>
              </a:ext>
            </a:extLst>
          </p:cNvPr>
          <p:cNvGraphicFramePr>
            <a:graphicFrameLocks noGrp="1"/>
          </p:cNvGraphicFramePr>
          <p:nvPr>
            <p:ph type="chart" sz="quarter" idx="4294967295"/>
            <p:extLst/>
          </p:nvPr>
        </p:nvGraphicFramePr>
        <p:xfrm>
          <a:off x="125730" y="742950"/>
          <a:ext cx="886587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Rate-of-Change – A Management Tool</a:t>
            </a:r>
          </a:p>
        </p:txBody>
      </p:sp>
      <p:sp>
        <p:nvSpPr>
          <p:cNvPr id="6" name="Slide Number Placeholder 5"/>
          <p:cNvSpPr>
            <a:spLocks noGrp="1"/>
          </p:cNvSpPr>
          <p:nvPr>
            <p:ph type="sldNum" sz="quarter" idx="4294967295"/>
          </p:nvPr>
        </p:nvSpPr>
        <p:spPr>
          <a:xfrm>
            <a:off x="8686800" y="4943475"/>
            <a:ext cx="457200" cy="176213"/>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5D74B1-C131-446C-8BEB-8A62BE500A8E}" type="slidenum">
              <a:rPr kumimoji="0" lang="en-US" sz="800" b="0" i="0" u="none" strike="noStrike" kern="1200" cap="none" spc="0" normalizeH="0" baseline="0" noProof="0" smtClean="0">
                <a:ln>
                  <a:noFill/>
                </a:ln>
                <a:solidFill>
                  <a:srgbClr val="366092">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a:ln>
                <a:noFill/>
              </a:ln>
              <a:solidFill>
                <a:srgbClr val="366092">
                  <a:tint val="75000"/>
                </a:srgbClr>
              </a:solidFill>
              <a:effectLst/>
              <a:uLnTx/>
              <a:uFillTx/>
              <a:latin typeface="Arial" panose="020B0604020202020204" pitchFamily="34" charset="0"/>
              <a:ea typeface="+mn-ea"/>
              <a:cs typeface="Arial" panose="020B0604020202020204" pitchFamily="34" charset="0"/>
            </a:endParaRPr>
          </a:p>
        </p:txBody>
      </p:sp>
      <p:grpSp>
        <p:nvGrpSpPr>
          <p:cNvPr id="19" name="Group 18">
            <a:extLst>
              <a:ext uri="{FF2B5EF4-FFF2-40B4-BE49-F238E27FC236}">
                <a16:creationId xmlns:a16="http://schemas.microsoft.com/office/drawing/2014/main" id="{95A36A75-839B-4B6D-BFA8-01E5E5B2CDF9}"/>
              </a:ext>
            </a:extLst>
          </p:cNvPr>
          <p:cNvGrpSpPr/>
          <p:nvPr/>
        </p:nvGrpSpPr>
        <p:grpSpPr>
          <a:xfrm>
            <a:off x="570296" y="993206"/>
            <a:ext cx="1936281" cy="2021305"/>
            <a:chOff x="527786" y="1001028"/>
            <a:chExt cx="1936281" cy="2021305"/>
          </a:xfrm>
          <a:solidFill>
            <a:schemeClr val="bg1"/>
          </a:solidFill>
        </p:grpSpPr>
        <p:grpSp>
          <p:nvGrpSpPr>
            <p:cNvPr id="16" name="Group 15">
              <a:extLst>
                <a:ext uri="{FF2B5EF4-FFF2-40B4-BE49-F238E27FC236}">
                  <a16:creationId xmlns:a16="http://schemas.microsoft.com/office/drawing/2014/main" id="{1BAA141C-D087-4DE8-A65F-A6EDABF7EB8F}"/>
                </a:ext>
              </a:extLst>
            </p:cNvPr>
            <p:cNvGrpSpPr/>
            <p:nvPr/>
          </p:nvGrpSpPr>
          <p:grpSpPr>
            <a:xfrm>
              <a:off x="537411" y="1001028"/>
              <a:ext cx="1926656" cy="2000251"/>
              <a:chOff x="537411" y="991403"/>
              <a:chExt cx="1917032" cy="2000251"/>
            </a:xfrm>
            <a:grpFill/>
          </p:grpSpPr>
          <p:sp>
            <p:nvSpPr>
              <p:cNvPr id="14" name="Rectangle 13">
                <a:extLst>
                  <a:ext uri="{FF2B5EF4-FFF2-40B4-BE49-F238E27FC236}">
                    <a16:creationId xmlns:a16="http://schemas.microsoft.com/office/drawing/2014/main" id="{262C00F6-4FE0-42CB-84CA-377DFAB3D2BE}"/>
                  </a:ext>
                </a:extLst>
              </p:cNvPr>
              <p:cNvSpPr/>
              <p:nvPr/>
            </p:nvSpPr>
            <p:spPr>
              <a:xfrm>
                <a:off x="537411" y="991403"/>
                <a:ext cx="1917030" cy="19058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B49F6EEC-692A-4488-9441-FDFF8A7E19D2}"/>
                  </a:ext>
                </a:extLst>
              </p:cNvPr>
              <p:cNvSpPr/>
              <p:nvPr/>
            </p:nvSpPr>
            <p:spPr>
              <a:xfrm>
                <a:off x="1135781" y="2146235"/>
                <a:ext cx="1318662" cy="8454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grpSp>
        <p:cxnSp>
          <p:nvCxnSpPr>
            <p:cNvPr id="18" name="Straight Connector 17">
              <a:extLst>
                <a:ext uri="{FF2B5EF4-FFF2-40B4-BE49-F238E27FC236}">
                  <a16:creationId xmlns:a16="http://schemas.microsoft.com/office/drawing/2014/main" id="{EBE5EF5B-B00B-4678-A413-9A3166AC28CD}"/>
                </a:ext>
              </a:extLst>
            </p:cNvPr>
            <p:cNvCxnSpPr/>
            <p:nvPr/>
          </p:nvCxnSpPr>
          <p:spPr>
            <a:xfrm flipV="1">
              <a:off x="527786" y="1020278"/>
              <a:ext cx="0" cy="2002055"/>
            </a:xfrm>
            <a:prstGeom prst="line">
              <a:avLst/>
            </a:prstGeom>
            <a:grpFill/>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62122BA3-797E-48C0-B9E0-9448476D5EE4}"/>
              </a:ext>
            </a:extLst>
          </p:cNvPr>
          <p:cNvSpPr/>
          <p:nvPr/>
        </p:nvSpPr>
        <p:spPr>
          <a:xfrm>
            <a:off x="2454442" y="896953"/>
            <a:ext cx="6198668" cy="2104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20" name="Rectangle 19">
            <a:extLst>
              <a:ext uri="{FF2B5EF4-FFF2-40B4-BE49-F238E27FC236}">
                <a16:creationId xmlns:a16="http://schemas.microsoft.com/office/drawing/2014/main" id="{1E3165DB-719E-415A-81B5-6061B9C0DC34}"/>
              </a:ext>
            </a:extLst>
          </p:cNvPr>
          <p:cNvSpPr/>
          <p:nvPr/>
        </p:nvSpPr>
        <p:spPr>
          <a:xfrm>
            <a:off x="3633537" y="903170"/>
            <a:ext cx="4938963" cy="2003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CAA03D3D-C1B5-4D30-8034-DCEA3D472D0F}"/>
              </a:ext>
            </a:extLst>
          </p:cNvPr>
          <p:cNvSpPr/>
          <p:nvPr/>
        </p:nvSpPr>
        <p:spPr>
          <a:xfrm>
            <a:off x="2448023" y="3010904"/>
            <a:ext cx="6179418" cy="1329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22" name="Rectangle 21">
            <a:extLst>
              <a:ext uri="{FF2B5EF4-FFF2-40B4-BE49-F238E27FC236}">
                <a16:creationId xmlns:a16="http://schemas.microsoft.com/office/drawing/2014/main" id="{4CD31B09-65EA-4CD3-9CE7-CE1D248BACD1}"/>
              </a:ext>
            </a:extLst>
          </p:cNvPr>
          <p:cNvSpPr/>
          <p:nvPr/>
        </p:nvSpPr>
        <p:spPr>
          <a:xfrm>
            <a:off x="3633537" y="3015313"/>
            <a:ext cx="5024386" cy="1329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2BAFC058-E729-4D61-8589-4D37B4CEFE66}"/>
              </a:ext>
            </a:extLst>
          </p:cNvPr>
          <p:cNvSpPr/>
          <p:nvPr/>
        </p:nvSpPr>
        <p:spPr>
          <a:xfrm>
            <a:off x="4235115" y="1037524"/>
            <a:ext cx="4426015" cy="1926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634454E5-D838-40BD-86CD-F8131ED4D5C4}"/>
              </a:ext>
            </a:extLst>
          </p:cNvPr>
          <p:cNvSpPr/>
          <p:nvPr/>
        </p:nvSpPr>
        <p:spPr>
          <a:xfrm>
            <a:off x="4235114" y="3008099"/>
            <a:ext cx="4414787" cy="1329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E16A1047-11C7-4C5F-9B06-928EC7644BDA}"/>
              </a:ext>
            </a:extLst>
          </p:cNvPr>
          <p:cNvSpPr/>
          <p:nvPr/>
        </p:nvSpPr>
        <p:spPr>
          <a:xfrm>
            <a:off x="5197641" y="1122748"/>
            <a:ext cx="3456271" cy="182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7C0542E9-7A58-4F6E-BB9E-BAF78C8C5D3C}"/>
              </a:ext>
            </a:extLst>
          </p:cNvPr>
          <p:cNvSpPr/>
          <p:nvPr/>
        </p:nvSpPr>
        <p:spPr>
          <a:xfrm>
            <a:off x="5197641" y="3005893"/>
            <a:ext cx="3445842" cy="1329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D172F1E7-F4AD-4638-B1CD-9D3403AAD664}"/>
              </a:ext>
            </a:extLst>
          </p:cNvPr>
          <p:cNvSpPr/>
          <p:nvPr/>
        </p:nvSpPr>
        <p:spPr>
          <a:xfrm>
            <a:off x="5911516" y="1152225"/>
            <a:ext cx="2750417" cy="1839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28" name="Rectangle 27">
            <a:extLst>
              <a:ext uri="{FF2B5EF4-FFF2-40B4-BE49-F238E27FC236}">
                <a16:creationId xmlns:a16="http://schemas.microsoft.com/office/drawing/2014/main" id="{92F6DC12-316E-440B-A2D7-3AA0E4BC0CC8}"/>
              </a:ext>
            </a:extLst>
          </p:cNvPr>
          <p:cNvSpPr/>
          <p:nvPr/>
        </p:nvSpPr>
        <p:spPr>
          <a:xfrm>
            <a:off x="5919537" y="3014511"/>
            <a:ext cx="2739988" cy="1329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grpSp>
        <p:nvGrpSpPr>
          <p:cNvPr id="33" name="Group 32">
            <a:extLst>
              <a:ext uri="{FF2B5EF4-FFF2-40B4-BE49-F238E27FC236}">
                <a16:creationId xmlns:a16="http://schemas.microsoft.com/office/drawing/2014/main" id="{6F0B1A77-1075-442E-B3FF-765FEFE94F5D}"/>
              </a:ext>
            </a:extLst>
          </p:cNvPr>
          <p:cNvGrpSpPr/>
          <p:nvPr/>
        </p:nvGrpSpPr>
        <p:grpSpPr>
          <a:xfrm>
            <a:off x="568491" y="924026"/>
            <a:ext cx="8015439" cy="3419573"/>
            <a:chOff x="529389" y="923224"/>
            <a:chExt cx="8128533" cy="3419573"/>
          </a:xfrm>
          <a:noFill/>
        </p:grpSpPr>
        <p:sp>
          <p:nvSpPr>
            <p:cNvPr id="34" name="Rectangle 33">
              <a:extLst>
                <a:ext uri="{FF2B5EF4-FFF2-40B4-BE49-F238E27FC236}">
                  <a16:creationId xmlns:a16="http://schemas.microsoft.com/office/drawing/2014/main" id="{62F7EFA0-3E95-4587-B7DB-915251C9038F}"/>
                </a:ext>
              </a:extLst>
            </p:cNvPr>
            <p:cNvSpPr/>
            <p:nvPr/>
          </p:nvSpPr>
          <p:spPr>
            <a:xfrm>
              <a:off x="529389" y="1001028"/>
              <a:ext cx="8128533" cy="3341769"/>
            </a:xfrm>
            <a:prstGeom prst="rect">
              <a:avLst/>
            </a:prstGeom>
            <a:grp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sp>
          <p:nvSpPr>
            <p:cNvPr id="35" name="Rectangle 34">
              <a:extLst>
                <a:ext uri="{FF2B5EF4-FFF2-40B4-BE49-F238E27FC236}">
                  <a16:creationId xmlns:a16="http://schemas.microsoft.com/office/drawing/2014/main" id="{2D4E72DA-6A60-47E0-905F-649761FDDE23}"/>
                </a:ext>
              </a:extLst>
            </p:cNvPr>
            <p:cNvSpPr/>
            <p:nvPr/>
          </p:nvSpPr>
          <p:spPr>
            <a:xfrm>
              <a:off x="544628" y="923224"/>
              <a:ext cx="8106877" cy="912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grpSp>
    </p:spTree>
    <p:extLst>
      <p:ext uri="{BB962C8B-B14F-4D97-AF65-F5344CB8AC3E}">
        <p14:creationId xmlns:p14="http://schemas.microsoft.com/office/powerpoint/2010/main" val="415257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nodeType="clickEffect">
                                  <p:stCondLst>
                                    <p:cond delay="0"/>
                                  </p:stCondLst>
                                  <p:childTnLst>
                                    <p:animEffect transition="out" filter="wipe(left)">
                                      <p:cBhvr>
                                        <p:cTn id="6" dur="2000"/>
                                        <p:tgtEl>
                                          <p:spTgt spid="19"/>
                                        </p:tgtEl>
                                      </p:cBhvr>
                                    </p:animEffect>
                                    <p:set>
                                      <p:cBhvr>
                                        <p:cTn id="7" dur="1" fill="hold">
                                          <p:stCondLst>
                                            <p:cond delay="1999"/>
                                          </p:stCondLst>
                                        </p:cTn>
                                        <p:tgtEl>
                                          <p:spTgt spid="1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2000"/>
                                        <p:tgtEl>
                                          <p:spTgt spid="21"/>
                                        </p:tgtEl>
                                      </p:cBhvr>
                                    </p:animEffect>
                                    <p:set>
                                      <p:cBhvr>
                                        <p:cTn id="12" dur="1" fill="hold">
                                          <p:stCondLst>
                                            <p:cond delay="1999"/>
                                          </p:stCondLst>
                                        </p:cTn>
                                        <p:tgtEl>
                                          <p:spTgt spid="2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2000"/>
                                        <p:tgtEl>
                                          <p:spTgt spid="11"/>
                                        </p:tgtEl>
                                      </p:cBhvr>
                                    </p:animEffect>
                                    <p:set>
                                      <p:cBhvr>
                                        <p:cTn id="17" dur="1" fill="hold">
                                          <p:stCondLst>
                                            <p:cond delay="19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2000"/>
                                        <p:tgtEl>
                                          <p:spTgt spid="22"/>
                                        </p:tgtEl>
                                      </p:cBhvr>
                                    </p:animEffect>
                                    <p:set>
                                      <p:cBhvr>
                                        <p:cTn id="22" dur="1" fill="hold">
                                          <p:stCondLst>
                                            <p:cond delay="1999"/>
                                          </p:stCondLst>
                                        </p:cTn>
                                        <p:tgtEl>
                                          <p:spTgt spid="2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grpId="0" nodeType="clickEffect">
                                  <p:stCondLst>
                                    <p:cond delay="0"/>
                                  </p:stCondLst>
                                  <p:childTnLst>
                                    <p:animEffect transition="out" filter="wipe(left)">
                                      <p:cBhvr>
                                        <p:cTn id="26" dur="2000"/>
                                        <p:tgtEl>
                                          <p:spTgt spid="20"/>
                                        </p:tgtEl>
                                      </p:cBhvr>
                                    </p:animEffect>
                                    <p:set>
                                      <p:cBhvr>
                                        <p:cTn id="27" dur="1" fill="hold">
                                          <p:stCondLst>
                                            <p:cond delay="1999"/>
                                          </p:stCondLst>
                                        </p:cTn>
                                        <p:tgtEl>
                                          <p:spTgt spid="2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0" nodeType="clickEffect">
                                  <p:stCondLst>
                                    <p:cond delay="0"/>
                                  </p:stCondLst>
                                  <p:childTnLst>
                                    <p:animEffect transition="out" filter="wipe(left)">
                                      <p:cBhvr>
                                        <p:cTn id="31" dur="2000"/>
                                        <p:tgtEl>
                                          <p:spTgt spid="24"/>
                                        </p:tgtEl>
                                      </p:cBhvr>
                                    </p:animEffect>
                                    <p:set>
                                      <p:cBhvr>
                                        <p:cTn id="32" dur="1" fill="hold">
                                          <p:stCondLst>
                                            <p:cond delay="1999"/>
                                          </p:stCondLst>
                                        </p:cTn>
                                        <p:tgtEl>
                                          <p:spTgt spid="2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8" fill="hold" grpId="0" nodeType="clickEffect">
                                  <p:stCondLst>
                                    <p:cond delay="0"/>
                                  </p:stCondLst>
                                  <p:childTnLst>
                                    <p:animEffect transition="out" filter="wipe(left)">
                                      <p:cBhvr>
                                        <p:cTn id="36" dur="2000"/>
                                        <p:tgtEl>
                                          <p:spTgt spid="23"/>
                                        </p:tgtEl>
                                      </p:cBhvr>
                                    </p:animEffect>
                                    <p:set>
                                      <p:cBhvr>
                                        <p:cTn id="37" dur="1" fill="hold">
                                          <p:stCondLst>
                                            <p:cond delay="1999"/>
                                          </p:stCondLst>
                                        </p:cTn>
                                        <p:tgtEl>
                                          <p:spTgt spid="2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8" fill="hold" grpId="0" nodeType="clickEffect">
                                  <p:stCondLst>
                                    <p:cond delay="0"/>
                                  </p:stCondLst>
                                  <p:childTnLst>
                                    <p:animEffect transition="out" filter="wipe(left)">
                                      <p:cBhvr>
                                        <p:cTn id="41" dur="2000"/>
                                        <p:tgtEl>
                                          <p:spTgt spid="26"/>
                                        </p:tgtEl>
                                      </p:cBhvr>
                                    </p:animEffect>
                                    <p:set>
                                      <p:cBhvr>
                                        <p:cTn id="42" dur="1" fill="hold">
                                          <p:stCondLst>
                                            <p:cond delay="1999"/>
                                          </p:stCondLst>
                                        </p:cTn>
                                        <p:tgtEl>
                                          <p:spTgt spid="2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xit" presetSubtype="8" fill="hold" grpId="0" nodeType="clickEffect">
                                  <p:stCondLst>
                                    <p:cond delay="0"/>
                                  </p:stCondLst>
                                  <p:childTnLst>
                                    <p:animEffect transition="out" filter="wipe(left)">
                                      <p:cBhvr>
                                        <p:cTn id="46" dur="2000"/>
                                        <p:tgtEl>
                                          <p:spTgt spid="25"/>
                                        </p:tgtEl>
                                      </p:cBhvr>
                                    </p:animEffect>
                                    <p:set>
                                      <p:cBhvr>
                                        <p:cTn id="47" dur="1" fill="hold">
                                          <p:stCondLst>
                                            <p:cond delay="1999"/>
                                          </p:stCondLst>
                                        </p:cTn>
                                        <p:tgtEl>
                                          <p:spTgt spid="2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xit" presetSubtype="8" fill="hold" grpId="0" nodeType="clickEffect">
                                  <p:stCondLst>
                                    <p:cond delay="0"/>
                                  </p:stCondLst>
                                  <p:childTnLst>
                                    <p:animEffect transition="out" filter="wipe(left)">
                                      <p:cBhvr>
                                        <p:cTn id="51" dur="2000"/>
                                        <p:tgtEl>
                                          <p:spTgt spid="28"/>
                                        </p:tgtEl>
                                      </p:cBhvr>
                                    </p:animEffect>
                                    <p:set>
                                      <p:cBhvr>
                                        <p:cTn id="52" dur="1" fill="hold">
                                          <p:stCondLst>
                                            <p:cond delay="1999"/>
                                          </p:stCondLst>
                                        </p:cTn>
                                        <p:tgtEl>
                                          <p:spTgt spid="2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xit" presetSubtype="8" fill="hold" grpId="0" nodeType="clickEffect">
                                  <p:stCondLst>
                                    <p:cond delay="0"/>
                                  </p:stCondLst>
                                  <p:childTnLst>
                                    <p:animEffect transition="out" filter="wipe(left)">
                                      <p:cBhvr>
                                        <p:cTn id="56" dur="2000"/>
                                        <p:tgtEl>
                                          <p:spTgt spid="27"/>
                                        </p:tgtEl>
                                      </p:cBhvr>
                                    </p:animEffect>
                                    <p:set>
                                      <p:cBhvr>
                                        <p:cTn id="57" dur="1" fill="hold">
                                          <p:stCondLst>
                                            <p:cond delay="19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prstGeom prst="rect">
            <a:avLst/>
          </a:prstGeom>
        </p:spPr>
        <p:txBody>
          <a:bodyPr>
            <a:noAutofit/>
          </a:bodyPr>
          <a:lstStyle/>
          <a:p>
            <a:pPr>
              <a:lnSpc>
                <a:spcPts val="2700"/>
              </a:lnSpc>
            </a:pPr>
            <a:r>
              <a:rPr lang="en-US" b="1" dirty="0">
                <a:solidFill>
                  <a:schemeClr val="tx1"/>
                </a:solidFill>
                <a:latin typeface="+mj-lt"/>
              </a:rPr>
              <a:t>The Macro Outlook Says Downward Pressure in 2019</a:t>
            </a:r>
          </a:p>
        </p:txBody>
      </p:sp>
      <p:sp>
        <p:nvSpPr>
          <p:cNvPr id="4" name="Text Placeholder 3">
            <a:extLst>
              <a:ext uri="{FF2B5EF4-FFF2-40B4-BE49-F238E27FC236}">
                <a16:creationId xmlns:a16="http://schemas.microsoft.com/office/drawing/2014/main" id="{983EB00B-8A72-4862-9443-DEB1F03E0992}"/>
              </a:ext>
            </a:extLst>
          </p:cNvPr>
          <p:cNvSpPr>
            <a:spLocks noGrp="1"/>
          </p:cNvSpPr>
          <p:nvPr>
            <p:ph type="body" sz="quarter" idx="18"/>
          </p:nvPr>
        </p:nvSpPr>
        <p:spPr/>
        <p:txBody>
          <a:bodyPr/>
          <a:lstStyle/>
          <a:p>
            <a:r>
              <a:rPr lang="en-US" dirty="0"/>
              <a:t>US Industrial Production to Paperboard Containers Production </a:t>
            </a:r>
            <a:endParaRPr lang="en-US" sz="2400" dirty="0"/>
          </a:p>
        </p:txBody>
      </p:sp>
      <p:graphicFrame>
        <p:nvGraphicFramePr>
          <p:cNvPr id="8" name="Chart Placeholder 7">
            <a:extLst>
              <a:ext uri="{FF2B5EF4-FFF2-40B4-BE49-F238E27FC236}">
                <a16:creationId xmlns:a16="http://schemas.microsoft.com/office/drawing/2014/main" id="{00000000-0008-0000-0700-000002000000}"/>
              </a:ext>
            </a:extLst>
          </p:cNvPr>
          <p:cNvGraphicFramePr>
            <a:graphicFrameLocks noGrp="1"/>
          </p:cNvGraphicFramePr>
          <p:nvPr>
            <p:ph type="chart" sz="quarter" idx="16"/>
            <p:extLst>
              <p:ext uri="{D42A27DB-BD31-4B8C-83A1-F6EECF244321}">
                <p14:modId xmlns:p14="http://schemas.microsoft.com/office/powerpoint/2010/main" val="3537685002"/>
              </p:ext>
            </p:extLst>
          </p:nvPr>
        </p:nvGraphicFramePr>
        <p:xfrm>
          <a:off x="150813" y="811213"/>
          <a:ext cx="8842375" cy="3817937"/>
        </p:xfrm>
        <a:graphic>
          <a:graphicData uri="http://schemas.openxmlformats.org/drawingml/2006/chart">
            <c:chart xmlns:c="http://schemas.openxmlformats.org/drawingml/2006/chart" xmlns:r="http://schemas.openxmlformats.org/officeDocument/2006/relationships" r:id="rId3"/>
          </a:graphicData>
        </a:graphic>
      </p:graphicFrame>
      <p:sp>
        <p:nvSpPr>
          <p:cNvPr id="10" name="Content Placeholder 9"/>
          <p:cNvSpPr>
            <a:spLocks noGrp="1"/>
          </p:cNvSpPr>
          <p:nvPr>
            <p:ph sz="quarter" idx="14"/>
          </p:nvPr>
        </p:nvSpPr>
        <p:spPr/>
        <p:txBody>
          <a:bodyPr/>
          <a:lstStyle/>
          <a:p>
            <a:r>
              <a:rPr lang="en-US" dirty="0"/>
              <a:t>Source: FRB</a:t>
            </a:r>
          </a:p>
        </p:txBody>
      </p:sp>
      <p:sp>
        <p:nvSpPr>
          <p:cNvPr id="11" name="Text Placeholder 10"/>
          <p:cNvSpPr>
            <a:spLocks noGrp="1"/>
          </p:cNvSpPr>
          <p:nvPr>
            <p:ph type="body" sz="quarter" idx="15"/>
          </p:nvPr>
        </p:nvSpPr>
        <p:spPr/>
        <p:txBody>
          <a:bodyPr/>
          <a:lstStyle/>
          <a:p>
            <a:r>
              <a:rPr lang="en-US" dirty="0"/>
              <a:t>12/12 Rates-of-Change</a:t>
            </a:r>
          </a:p>
        </p:txBody>
      </p:sp>
    </p:spTree>
    <p:extLst>
      <p:ext uri="{BB962C8B-B14F-4D97-AF65-F5344CB8AC3E}">
        <p14:creationId xmlns:p14="http://schemas.microsoft.com/office/powerpoint/2010/main" val="57068606"/>
      </p:ext>
    </p:extLst>
  </p:cSld>
  <p:clrMapOvr>
    <a:masterClrMapping/>
  </p:clrMapOvr>
</p:sld>
</file>

<file path=ppt/theme/theme1.xml><?xml version="1.0" encoding="utf-8"?>
<a:theme xmlns:a="http://schemas.openxmlformats.org/drawingml/2006/main" name="3_2016_Theme">
  <a:themeElements>
    <a:clrScheme name="2014 ITR Theme">
      <a:dk1>
        <a:srgbClr val="386092"/>
      </a:dk1>
      <a:lt1>
        <a:sysClr val="window" lastClr="FFFFFF"/>
      </a:lt1>
      <a:dk2>
        <a:srgbClr val="386092"/>
      </a:dk2>
      <a:lt2>
        <a:srgbClr val="376092"/>
      </a:lt2>
      <a:accent1>
        <a:srgbClr val="386092"/>
      </a:accent1>
      <a:accent2>
        <a:srgbClr val="C0504D"/>
      </a:accent2>
      <a:accent3>
        <a:srgbClr val="9BBB59"/>
      </a:accent3>
      <a:accent4>
        <a:srgbClr val="8064A2"/>
      </a:accent4>
      <a:accent5>
        <a:srgbClr val="386092"/>
      </a:accent5>
      <a:accent6>
        <a:srgbClr val="F79646"/>
      </a:accent6>
      <a:hlink>
        <a:srgbClr val="38609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2019A MASTER">
  <a:themeElements>
    <a:clrScheme name="2014 ITR Theme">
      <a:dk1>
        <a:srgbClr val="386092"/>
      </a:dk1>
      <a:lt1>
        <a:sysClr val="window" lastClr="FFFFFF"/>
      </a:lt1>
      <a:dk2>
        <a:srgbClr val="386092"/>
      </a:dk2>
      <a:lt2>
        <a:srgbClr val="376092"/>
      </a:lt2>
      <a:accent1>
        <a:srgbClr val="386092"/>
      </a:accent1>
      <a:accent2>
        <a:srgbClr val="C0504D"/>
      </a:accent2>
      <a:accent3>
        <a:srgbClr val="9BBB59"/>
      </a:accent3>
      <a:accent4>
        <a:srgbClr val="8064A2"/>
      </a:accent4>
      <a:accent5>
        <a:srgbClr val="386092"/>
      </a:accent5>
      <a:accent6>
        <a:srgbClr val="F79646"/>
      </a:accent6>
      <a:hlink>
        <a:srgbClr val="38609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6" id="{09843242-8E40-4E9E-945C-6C658B36149B}" vid="{FA474102-0850-4B73-B489-9BCC05ED6733}"/>
    </a:ext>
  </a:extLst>
</a:theme>
</file>

<file path=ppt/theme/theme11.xml><?xml version="1.0" encoding="utf-8"?>
<a:theme xmlns:a="http://schemas.openxmlformats.org/drawingml/2006/main" name="2016_Theme">
  <a:themeElements>
    <a:clrScheme name="2014 ITR Theme">
      <a:dk1>
        <a:srgbClr val="386092"/>
      </a:dk1>
      <a:lt1>
        <a:sysClr val="window" lastClr="FFFFFF"/>
      </a:lt1>
      <a:dk2>
        <a:srgbClr val="386092"/>
      </a:dk2>
      <a:lt2>
        <a:srgbClr val="376092"/>
      </a:lt2>
      <a:accent1>
        <a:srgbClr val="386092"/>
      </a:accent1>
      <a:accent2>
        <a:srgbClr val="C0504D"/>
      </a:accent2>
      <a:accent3>
        <a:srgbClr val="9BBB59"/>
      </a:accent3>
      <a:accent4>
        <a:srgbClr val="8064A2"/>
      </a:accent4>
      <a:accent5>
        <a:srgbClr val="386092"/>
      </a:accent5>
      <a:accent6>
        <a:srgbClr val="F79646"/>
      </a:accent6>
      <a:hlink>
        <a:srgbClr val="38609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2019A MASTER">
  <a:themeElements>
    <a:clrScheme name="2014 ITR Theme">
      <a:dk1>
        <a:srgbClr val="386092"/>
      </a:dk1>
      <a:lt1>
        <a:sysClr val="window" lastClr="FFFFFF"/>
      </a:lt1>
      <a:dk2>
        <a:srgbClr val="386092"/>
      </a:dk2>
      <a:lt2>
        <a:srgbClr val="376092"/>
      </a:lt2>
      <a:accent1>
        <a:srgbClr val="386092"/>
      </a:accent1>
      <a:accent2>
        <a:srgbClr val="C0504D"/>
      </a:accent2>
      <a:accent3>
        <a:srgbClr val="9BBB59"/>
      </a:accent3>
      <a:accent4>
        <a:srgbClr val="8064A2"/>
      </a:accent4>
      <a:accent5>
        <a:srgbClr val="386092"/>
      </a:accent5>
      <a:accent6>
        <a:srgbClr val="F79646"/>
      </a:accent6>
      <a:hlink>
        <a:srgbClr val="38609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6" id="{09843242-8E40-4E9E-945C-6C658B36149B}" vid="{FA474102-0850-4B73-B489-9BCC05ED6733}"/>
    </a:ext>
  </a:extLst>
</a:theme>
</file>

<file path=ppt/theme/theme13.xml><?xml version="1.0" encoding="utf-8"?>
<a:theme xmlns:a="http://schemas.openxmlformats.org/drawingml/2006/main" name="4_2016_Theme">
  <a:themeElements>
    <a:clrScheme name="2014 ITR Theme">
      <a:dk1>
        <a:srgbClr val="386092"/>
      </a:dk1>
      <a:lt1>
        <a:sysClr val="window" lastClr="FFFFFF"/>
      </a:lt1>
      <a:dk2>
        <a:srgbClr val="386092"/>
      </a:dk2>
      <a:lt2>
        <a:srgbClr val="376092"/>
      </a:lt2>
      <a:accent1>
        <a:srgbClr val="386092"/>
      </a:accent1>
      <a:accent2>
        <a:srgbClr val="C0504D"/>
      </a:accent2>
      <a:accent3>
        <a:srgbClr val="9BBB59"/>
      </a:accent3>
      <a:accent4>
        <a:srgbClr val="8064A2"/>
      </a:accent4>
      <a:accent5>
        <a:srgbClr val="386092"/>
      </a:accent5>
      <a:accent6>
        <a:srgbClr val="F79646"/>
      </a:accent6>
      <a:hlink>
        <a:srgbClr val="38609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5_2016_Theme">
  <a:themeElements>
    <a:clrScheme name="2014 ITR Theme">
      <a:dk1>
        <a:srgbClr val="386092"/>
      </a:dk1>
      <a:lt1>
        <a:sysClr val="window" lastClr="FFFFFF"/>
      </a:lt1>
      <a:dk2>
        <a:srgbClr val="386092"/>
      </a:dk2>
      <a:lt2>
        <a:srgbClr val="376092"/>
      </a:lt2>
      <a:accent1>
        <a:srgbClr val="386092"/>
      </a:accent1>
      <a:accent2>
        <a:srgbClr val="C0504D"/>
      </a:accent2>
      <a:accent3>
        <a:srgbClr val="9BBB59"/>
      </a:accent3>
      <a:accent4>
        <a:srgbClr val="8064A2"/>
      </a:accent4>
      <a:accent5>
        <a:srgbClr val="386092"/>
      </a:accent5>
      <a:accent6>
        <a:srgbClr val="F79646"/>
      </a:accent6>
      <a:hlink>
        <a:srgbClr val="38609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019A MASTER">
  <a:themeElements>
    <a:clrScheme name="2014 ITR Theme">
      <a:dk1>
        <a:srgbClr val="386092"/>
      </a:dk1>
      <a:lt1>
        <a:sysClr val="window" lastClr="FFFFFF"/>
      </a:lt1>
      <a:dk2>
        <a:srgbClr val="386092"/>
      </a:dk2>
      <a:lt2>
        <a:srgbClr val="376092"/>
      </a:lt2>
      <a:accent1>
        <a:srgbClr val="386092"/>
      </a:accent1>
      <a:accent2>
        <a:srgbClr val="C0504D"/>
      </a:accent2>
      <a:accent3>
        <a:srgbClr val="9BBB59"/>
      </a:accent3>
      <a:accent4>
        <a:srgbClr val="8064A2"/>
      </a:accent4>
      <a:accent5>
        <a:srgbClr val="386092"/>
      </a:accent5>
      <a:accent6>
        <a:srgbClr val="F79646"/>
      </a:accent6>
      <a:hlink>
        <a:srgbClr val="38609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6" id="{09843242-8E40-4E9E-945C-6C658B36149B}" vid="{FA474102-0850-4B73-B489-9BCC05ED6733}"/>
    </a:ext>
  </a:extLst>
</a:theme>
</file>

<file path=ppt/theme/theme3.xml><?xml version="1.0" encoding="utf-8"?>
<a:theme xmlns:a="http://schemas.openxmlformats.org/drawingml/2006/main" name="1_2019A MASTER">
  <a:themeElements>
    <a:clrScheme name="2014 ITR Theme">
      <a:dk1>
        <a:srgbClr val="386092"/>
      </a:dk1>
      <a:lt1>
        <a:sysClr val="window" lastClr="FFFFFF"/>
      </a:lt1>
      <a:dk2>
        <a:srgbClr val="386092"/>
      </a:dk2>
      <a:lt2>
        <a:srgbClr val="376092"/>
      </a:lt2>
      <a:accent1>
        <a:srgbClr val="386092"/>
      </a:accent1>
      <a:accent2>
        <a:srgbClr val="C0504D"/>
      </a:accent2>
      <a:accent3>
        <a:srgbClr val="9BBB59"/>
      </a:accent3>
      <a:accent4>
        <a:srgbClr val="8064A2"/>
      </a:accent4>
      <a:accent5>
        <a:srgbClr val="386092"/>
      </a:accent5>
      <a:accent6>
        <a:srgbClr val="F79646"/>
      </a:accent6>
      <a:hlink>
        <a:srgbClr val="38609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6" id="{09843242-8E40-4E9E-945C-6C658B36149B}" vid="{FA474102-0850-4B73-B489-9BCC05ED6733}"/>
    </a:ext>
  </a:extLst>
</a:theme>
</file>

<file path=ppt/theme/theme4.xml><?xml version="1.0" encoding="utf-8"?>
<a:theme xmlns:a="http://schemas.openxmlformats.org/drawingml/2006/main" name="2_2019A MASTER">
  <a:themeElements>
    <a:clrScheme name="2014 ITR Theme">
      <a:dk1>
        <a:srgbClr val="386092"/>
      </a:dk1>
      <a:lt1>
        <a:sysClr val="window" lastClr="FFFFFF"/>
      </a:lt1>
      <a:dk2>
        <a:srgbClr val="386092"/>
      </a:dk2>
      <a:lt2>
        <a:srgbClr val="376092"/>
      </a:lt2>
      <a:accent1>
        <a:srgbClr val="386092"/>
      </a:accent1>
      <a:accent2>
        <a:srgbClr val="C0504D"/>
      </a:accent2>
      <a:accent3>
        <a:srgbClr val="9BBB59"/>
      </a:accent3>
      <a:accent4>
        <a:srgbClr val="8064A2"/>
      </a:accent4>
      <a:accent5>
        <a:srgbClr val="386092"/>
      </a:accent5>
      <a:accent6>
        <a:srgbClr val="F79646"/>
      </a:accent6>
      <a:hlink>
        <a:srgbClr val="38609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6" id="{09843242-8E40-4E9E-945C-6C658B36149B}" vid="{FA474102-0850-4B73-B489-9BCC05ED6733}"/>
    </a:ext>
  </a:extLst>
</a:theme>
</file>

<file path=ppt/theme/theme5.xml><?xml version="1.0" encoding="utf-8"?>
<a:theme xmlns:a="http://schemas.openxmlformats.org/drawingml/2006/main" name="3_2019A MASTER">
  <a:themeElements>
    <a:clrScheme name="2014 ITR Theme">
      <a:dk1>
        <a:srgbClr val="386092"/>
      </a:dk1>
      <a:lt1>
        <a:sysClr val="window" lastClr="FFFFFF"/>
      </a:lt1>
      <a:dk2>
        <a:srgbClr val="386092"/>
      </a:dk2>
      <a:lt2>
        <a:srgbClr val="376092"/>
      </a:lt2>
      <a:accent1>
        <a:srgbClr val="386092"/>
      </a:accent1>
      <a:accent2>
        <a:srgbClr val="C0504D"/>
      </a:accent2>
      <a:accent3>
        <a:srgbClr val="9BBB59"/>
      </a:accent3>
      <a:accent4>
        <a:srgbClr val="8064A2"/>
      </a:accent4>
      <a:accent5>
        <a:srgbClr val="386092"/>
      </a:accent5>
      <a:accent6>
        <a:srgbClr val="F79646"/>
      </a:accent6>
      <a:hlink>
        <a:srgbClr val="38609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6" id="{09843242-8E40-4E9E-945C-6C658B36149B}" vid="{FA474102-0850-4B73-B489-9BCC05ED6733}"/>
    </a:ext>
  </a:extLst>
</a:theme>
</file>

<file path=ppt/theme/theme6.xml><?xml version="1.0" encoding="utf-8"?>
<a:theme xmlns:a="http://schemas.openxmlformats.org/drawingml/2006/main" name="2019A">
  <a:themeElements>
    <a:clrScheme name="2014 ITR Theme">
      <a:dk1>
        <a:srgbClr val="386092"/>
      </a:dk1>
      <a:lt1>
        <a:sysClr val="window" lastClr="FFFFFF"/>
      </a:lt1>
      <a:dk2>
        <a:srgbClr val="386092"/>
      </a:dk2>
      <a:lt2>
        <a:srgbClr val="376092"/>
      </a:lt2>
      <a:accent1>
        <a:srgbClr val="386092"/>
      </a:accent1>
      <a:accent2>
        <a:srgbClr val="C0504D"/>
      </a:accent2>
      <a:accent3>
        <a:srgbClr val="9BBB59"/>
      </a:accent3>
      <a:accent4>
        <a:srgbClr val="8064A2"/>
      </a:accent4>
      <a:accent5>
        <a:srgbClr val="386092"/>
      </a:accent5>
      <a:accent6>
        <a:srgbClr val="F79646"/>
      </a:accent6>
      <a:hlink>
        <a:srgbClr val="38609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A" id="{0E4F1A4D-5518-4162-90E0-854E91BD1C75}" vid="{D2AA75A3-5F70-49CA-975F-DE53292C1EC2}"/>
    </a:ext>
  </a:extLst>
</a:theme>
</file>

<file path=ppt/theme/theme7.xml><?xml version="1.0" encoding="utf-8"?>
<a:theme xmlns:a="http://schemas.openxmlformats.org/drawingml/2006/main" name="4_2019A MASTER">
  <a:themeElements>
    <a:clrScheme name="2014 ITR Theme">
      <a:dk1>
        <a:srgbClr val="386092"/>
      </a:dk1>
      <a:lt1>
        <a:sysClr val="window" lastClr="FFFFFF"/>
      </a:lt1>
      <a:dk2>
        <a:srgbClr val="386092"/>
      </a:dk2>
      <a:lt2>
        <a:srgbClr val="376092"/>
      </a:lt2>
      <a:accent1>
        <a:srgbClr val="386092"/>
      </a:accent1>
      <a:accent2>
        <a:srgbClr val="C0504D"/>
      </a:accent2>
      <a:accent3>
        <a:srgbClr val="9BBB59"/>
      </a:accent3>
      <a:accent4>
        <a:srgbClr val="8064A2"/>
      </a:accent4>
      <a:accent5>
        <a:srgbClr val="386092"/>
      </a:accent5>
      <a:accent6>
        <a:srgbClr val="F79646"/>
      </a:accent6>
      <a:hlink>
        <a:srgbClr val="38609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6" id="{09843242-8E40-4E9E-945C-6C658B36149B}" vid="{FA474102-0850-4B73-B489-9BCC05ED6733}"/>
    </a:ext>
  </a:extLst>
</a:theme>
</file>

<file path=ppt/theme/theme8.xml><?xml version="1.0" encoding="utf-8"?>
<a:theme xmlns:a="http://schemas.openxmlformats.org/drawingml/2006/main" name="31_2016_Theme">
  <a:themeElements>
    <a:clrScheme name="2014 ITR Theme">
      <a:dk1>
        <a:srgbClr val="386092"/>
      </a:dk1>
      <a:lt1>
        <a:sysClr val="window" lastClr="FFFFFF"/>
      </a:lt1>
      <a:dk2>
        <a:srgbClr val="386092"/>
      </a:dk2>
      <a:lt2>
        <a:srgbClr val="376092"/>
      </a:lt2>
      <a:accent1>
        <a:srgbClr val="386092"/>
      </a:accent1>
      <a:accent2>
        <a:srgbClr val="C0504D"/>
      </a:accent2>
      <a:accent3>
        <a:srgbClr val="9BBB59"/>
      </a:accent3>
      <a:accent4>
        <a:srgbClr val="8064A2"/>
      </a:accent4>
      <a:accent5>
        <a:srgbClr val="386092"/>
      </a:accent5>
      <a:accent6>
        <a:srgbClr val="F79646"/>
      </a:accent6>
      <a:hlink>
        <a:srgbClr val="38609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2019 MASTER -dbl title">
  <a:themeElements>
    <a:clrScheme name="2014 ITR Theme">
      <a:dk1>
        <a:srgbClr val="386092"/>
      </a:dk1>
      <a:lt1>
        <a:sysClr val="window" lastClr="FFFFFF"/>
      </a:lt1>
      <a:dk2>
        <a:srgbClr val="386092"/>
      </a:dk2>
      <a:lt2>
        <a:srgbClr val="376092"/>
      </a:lt2>
      <a:accent1>
        <a:srgbClr val="386092"/>
      </a:accent1>
      <a:accent2>
        <a:srgbClr val="C0504D"/>
      </a:accent2>
      <a:accent3>
        <a:srgbClr val="9BBB59"/>
      </a:accent3>
      <a:accent4>
        <a:srgbClr val="8064A2"/>
      </a:accent4>
      <a:accent5>
        <a:srgbClr val="386092"/>
      </a:accent5>
      <a:accent6>
        <a:srgbClr val="F79646"/>
      </a:accent6>
      <a:hlink>
        <a:srgbClr val="38609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6" id="{09843242-8E40-4E9E-945C-6C658B36149B}" vid="{FA474102-0850-4B73-B489-9BCC05ED6733}"/>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2095</TotalTime>
  <Words>2141</Words>
  <Application>Microsoft Office PowerPoint</Application>
  <PresentationFormat>On-screen Show (16:9)</PresentationFormat>
  <Paragraphs>664</Paragraphs>
  <Slides>54</Slides>
  <Notes>46</Notes>
  <HiddenSlides>0</HiddenSlides>
  <MMClips>0</MMClips>
  <ScaleCrop>false</ScaleCrop>
  <HeadingPairs>
    <vt:vector size="6" baseType="variant">
      <vt:variant>
        <vt:lpstr>Fonts Used</vt:lpstr>
      </vt:variant>
      <vt:variant>
        <vt:i4>11</vt:i4>
      </vt:variant>
      <vt:variant>
        <vt:lpstr>Theme</vt:lpstr>
      </vt:variant>
      <vt:variant>
        <vt:i4>14</vt:i4>
      </vt:variant>
      <vt:variant>
        <vt:lpstr>Slide Titles</vt:lpstr>
      </vt:variant>
      <vt:variant>
        <vt:i4>54</vt:i4>
      </vt:variant>
    </vt:vector>
  </HeadingPairs>
  <TitlesOfParts>
    <vt:vector size="79" baseType="lpstr">
      <vt:lpstr>Arial</vt:lpstr>
      <vt:lpstr>Arial Narrow</vt:lpstr>
      <vt:lpstr>Calibri</vt:lpstr>
      <vt:lpstr>Calisto MT</vt:lpstr>
      <vt:lpstr>Cambria Math</vt:lpstr>
      <vt:lpstr>Candara</vt:lpstr>
      <vt:lpstr>Roboto Black</vt:lpstr>
      <vt:lpstr>Roboto Light</vt:lpstr>
      <vt:lpstr>Times New Roman</vt:lpstr>
      <vt:lpstr>Verdana</vt:lpstr>
      <vt:lpstr>Wingdings</vt:lpstr>
      <vt:lpstr>3_2016_Theme</vt:lpstr>
      <vt:lpstr>2019A MASTER</vt:lpstr>
      <vt:lpstr>1_2019A MASTER</vt:lpstr>
      <vt:lpstr>2_2019A MASTER</vt:lpstr>
      <vt:lpstr>3_2019A MASTER</vt:lpstr>
      <vt:lpstr>2019A</vt:lpstr>
      <vt:lpstr>4_2019A MASTER</vt:lpstr>
      <vt:lpstr>31_2016_Theme</vt:lpstr>
      <vt:lpstr>2_2019 MASTER -dbl title</vt:lpstr>
      <vt:lpstr>5_2019A MASTER</vt:lpstr>
      <vt:lpstr>2016_Theme</vt:lpstr>
      <vt:lpstr>6_2019A MASTER</vt:lpstr>
      <vt:lpstr>4_2016_Theme</vt:lpstr>
      <vt:lpstr>5_2016_Theme</vt:lpstr>
      <vt:lpstr>PowerPoint Presentation</vt:lpstr>
      <vt:lpstr>2018 Preliminary Forecast Results If you heard ITR around two years prior…</vt:lpstr>
      <vt:lpstr>Summary April 2019</vt:lpstr>
      <vt:lpstr>Manage the Business Cycles to Maximize Profits</vt:lpstr>
      <vt:lpstr>Slowing Growth for 2019</vt:lpstr>
      <vt:lpstr>US Economy Stalls in 2019 and Into 2020</vt:lpstr>
      <vt:lpstr>A Powerful Management Tool Rate-of-Change</vt:lpstr>
      <vt:lpstr>Rate-of-Change – A Management Tool</vt:lpstr>
      <vt:lpstr>The Macro Outlook Says Downward Pressure in 2019</vt:lpstr>
      <vt:lpstr>A Difficult 2019 for Producers</vt:lpstr>
      <vt:lpstr>More Cyclical Decline Ahead</vt:lpstr>
      <vt:lpstr>PowerPoint Presentation</vt:lpstr>
      <vt:lpstr>Things Are Getting Better</vt:lpstr>
      <vt:lpstr>Manufacturing: A Growing Part of America</vt:lpstr>
      <vt:lpstr>Widening Trade Imbalance with China</vt:lpstr>
      <vt:lpstr>Issues Government Will and Won’t Tackle</vt:lpstr>
      <vt:lpstr>PowerPoint Presentation</vt:lpstr>
      <vt:lpstr>Concentrated Foreign Ownership of US Debt</vt:lpstr>
      <vt:lpstr>PowerPoint Presentation</vt:lpstr>
      <vt:lpstr>A Model for the Future</vt:lpstr>
      <vt:lpstr>PowerPoint Presentation</vt:lpstr>
      <vt:lpstr>Global Weakness is Indicated </vt:lpstr>
      <vt:lpstr>Trade Stress Becomes Acute on the Downside of the Cycle</vt:lpstr>
      <vt:lpstr>A Downward Signal from the World IP</vt:lpstr>
      <vt:lpstr>PowerPoint Presentation</vt:lpstr>
      <vt:lpstr>Leading Indicator System as a Powerful Tool</vt:lpstr>
      <vt:lpstr>ITR’s Leading Indicator™ Says Problems Ahead</vt:lpstr>
      <vt:lpstr>Downside Business Cycle Pressure in 2019</vt:lpstr>
      <vt:lpstr>US Purchasing Managers Index Says More Downward Pressure on US Paperboard Containers Production </vt:lpstr>
      <vt:lpstr>A Macro Economic Slowdown is Indicated</vt:lpstr>
      <vt:lpstr>Further Decline Indicated</vt:lpstr>
      <vt:lpstr>Decelerating CAPEX Trend</vt:lpstr>
      <vt:lpstr>Slower CAPEX Spending in 2019</vt:lpstr>
      <vt:lpstr>Optimism Index Portends a Softer 2019</vt:lpstr>
      <vt:lpstr>Copper is Signaling a Slowdown in Spending This Year</vt:lpstr>
      <vt:lpstr>US Nondefense Capital Goods New Orders without Aircraft Says More Downward Pressure on US Paperboard Containers Production Index </vt:lpstr>
      <vt:lpstr>PowerPoint Presentation</vt:lpstr>
      <vt:lpstr>Net Migration Between States, July 2017-July 2018</vt:lpstr>
      <vt:lpstr>State Population Growth Rates</vt:lpstr>
      <vt:lpstr>On the Backside of the Business Cycle</vt:lpstr>
      <vt:lpstr>Lowest 3/12 value in 9 years</vt:lpstr>
      <vt:lpstr>New ITR Leading Indicator Says Slowing Growth Ahead</vt:lpstr>
      <vt:lpstr>Searching for a Recession</vt:lpstr>
      <vt:lpstr>Slowing Consumer Spending in 2019</vt:lpstr>
      <vt:lpstr>Decelerating Growth in Beverage Production</vt:lpstr>
      <vt:lpstr>More Downside Pressure Ahead</vt:lpstr>
      <vt:lpstr>Decelerating Growth in Consumer Spending</vt:lpstr>
      <vt:lpstr>Wholesale Trade of Nondurable Goods to  US Consumer Nondurable Goods New Orders</vt:lpstr>
      <vt:lpstr>PowerPoint Presentation</vt:lpstr>
      <vt:lpstr>Disinflation in 2019 = No Interest Rate Rise in 2019</vt:lpstr>
      <vt:lpstr>Pricing Pressures Set to Ease in 2019</vt:lpstr>
      <vt:lpstr>5 Pieces of Actionable Advice for Phase C</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Beaulieu</dc:creator>
  <cp:lastModifiedBy>Alan Beaulieu</cp:lastModifiedBy>
  <cp:revision>48</cp:revision>
  <dcterms:created xsi:type="dcterms:W3CDTF">2019-03-20T19:35:57Z</dcterms:created>
  <dcterms:modified xsi:type="dcterms:W3CDTF">2019-04-04T18:33:08Z</dcterms:modified>
</cp:coreProperties>
</file>